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A6FA2-3690-9B21-D20E-21D01C438DA7}" v="23" dt="2026-05-04T18:09:25.332"/>
    <p1510:client id="{354D8BE2-68A9-CD8B-FD9E-0A22AD02BC2B}" v="56" dt="2026-05-04T18:05:20.806"/>
    <p1510:client id="{400B3D32-C7E1-8905-E3B4-03DFE175E6AF}" v="8" dt="2026-05-04T18:13:38.142"/>
    <p1510:client id="{7482DA5C-5CD0-A040-FD3F-918411CFEB27}" v="111" dt="2026-05-04T17:59:45.544"/>
    <p1510:client id="{B9368992-21DF-36E9-956A-59171D9A58EE}" v="57" dt="2026-05-04T18:29:49.262"/>
    <p1510:client id="{F27A891D-617D-63A9-F5E3-9496EE49D4C2}" v="4" dt="2026-05-04T17:49:32.187"/>
    <p1510:client id="{FC96C292-93F4-602D-75F8-77088E0E7B61}" v="4" dt="2026-05-04T18:11:1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4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88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мебель, комната, дизайн интерьера, сте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07D5801-7C81-FA95-9438-9C7BD1A4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5" r="9091" b="1684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7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« ЛогоЗазеркалье: интерактивная логопедическая среда для дошкольников»</a:t>
            </a:r>
            <a:endParaRPr lang="ru-RU" sz="4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ru-RU" sz="470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046" y="4921746"/>
            <a:ext cx="3888419" cy="9692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>
                <a:solidFill>
                  <a:srgbClr val="FFFFFF"/>
                </a:solidFill>
              </a:rPr>
              <a:t>Подготовила: учитель-логопед БДОУ "Детский сад "Колокольчик"</a:t>
            </a:r>
          </a:p>
          <a:p>
            <a:pPr>
              <a:lnSpc>
                <a:spcPct val="120000"/>
              </a:lnSpc>
            </a:pPr>
            <a:r>
              <a:rPr lang="ru-RU" sz="1400">
                <a:solidFill>
                  <a:srgbClr val="FFFFFF"/>
                </a:solidFill>
              </a:rPr>
              <a:t>Лутьева Марина Александровна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CE5CA-3E66-34D1-F089-641CAE8F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r>
              <a:rPr lang="ru-RU" kern="100">
                <a:latin typeface="Times New Roman"/>
                <a:ea typeface="Times New Roman"/>
                <a:cs typeface="Angsana New"/>
              </a:rPr>
              <a:t>Актуальность проекта</a:t>
            </a:r>
            <a:r>
              <a:rPr lang="ru-RU">
                <a:cs typeface="Angsana New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ACB7-0F8D-3F04-6D14-6F15C9D8B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737860" cy="36669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latin typeface="Grandview Display"/>
                <a:cs typeface="Times New Roman"/>
              </a:rPr>
              <a:t>По данным управления образования, за последние 3 года количество дошкольников с речевыми нарушениями выросло на 15% (по России в целом логопеды отмечают увеличение детей с нарушениями речи). </a:t>
            </a:r>
          </a:p>
          <a:p>
            <a:endParaRPr lang="ru-RU">
              <a:latin typeface="Grandview Display"/>
              <a:cs typeface="Times New Roman"/>
            </a:endParaRPr>
          </a:p>
          <a:p>
            <a:r>
              <a:rPr lang="ru-RU">
                <a:latin typeface="Grandview Display"/>
                <a:cs typeface="Times New Roman"/>
              </a:rPr>
              <a:t>Ключевая болевая точка — низкая мотивация детей 4–7 лет и отсутствие наглядной обратной связи. </a:t>
            </a:r>
          </a:p>
          <a:p>
            <a:endParaRPr lang="ru-RU">
              <a:latin typeface="Grandview Display"/>
              <a:cs typeface="Times New Roman"/>
            </a:endParaRPr>
          </a:p>
        </p:txBody>
      </p:sp>
      <p:pic>
        <p:nvPicPr>
          <p:cNvPr id="4" name="Рисунок 3" descr="Изображение выглядит как снимок экрана, текст, черный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490275-FEA8-726C-C74C-BE63D48A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79" y="1924386"/>
            <a:ext cx="4375829" cy="43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4BB2D5-476E-D82F-89DD-44AEF8D5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34592"/>
            <a:ext cx="10890928" cy="47650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ru-RU" sz="2400" b="1">
                <a:latin typeface="Grandview Display"/>
                <a:cs typeface="Times New Roman"/>
              </a:rPr>
              <a:t>Цель: </a:t>
            </a:r>
            <a:r>
              <a:rPr lang="ru-RU" sz="2400">
                <a:latin typeface="Grandview Display"/>
                <a:cs typeface="Times New Roman"/>
              </a:rPr>
              <a:t>повышение эффективности коррекции речевых нарушений у детей 4–7 лет через внедрение интерактивных технологий.</a:t>
            </a:r>
            <a:endParaRPr lang="ru-RU" sz="2400">
              <a:latin typeface="Grandview Display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ru-RU" sz="2400" b="1">
                <a:latin typeface="Grandview Display"/>
                <a:cs typeface="Times New Roman"/>
              </a:rPr>
              <a:t>Задачи: </a:t>
            </a:r>
            <a:endParaRPr lang="ru-RU" sz="2400">
              <a:latin typeface="Grandview Display"/>
              <a:cs typeface="Times New Roman"/>
            </a:endParaRPr>
          </a:p>
          <a:p>
            <a:pPr marL="0" indent="0">
              <a:buNone/>
            </a:pPr>
            <a:r>
              <a:rPr lang="ru-RU" sz="2400">
                <a:latin typeface="Grandview Display"/>
                <a:cs typeface="Times New Roman"/>
              </a:rPr>
              <a:t>- приобрести и установить комплекс «Умное зеркало» с ПО и световую песочницу; </a:t>
            </a:r>
          </a:p>
          <a:p>
            <a:pPr marL="0" indent="0">
              <a:buNone/>
            </a:pPr>
            <a:r>
              <a:rPr lang="ru-RU" sz="2400">
                <a:latin typeface="Grandview Display"/>
                <a:cs typeface="Times New Roman"/>
              </a:rPr>
              <a:t>-обучить специалистов;</a:t>
            </a:r>
          </a:p>
          <a:p>
            <a:pPr marL="0" indent="0">
              <a:buNone/>
            </a:pPr>
            <a:r>
              <a:rPr lang="ru-RU" sz="2400">
                <a:latin typeface="Grandview Display"/>
                <a:cs typeface="Times New Roman"/>
              </a:rPr>
              <a:t>- провести диагностику и коррекционные занятия с использованием нового оборудования (артикуляционная и дыхательная гимнастика, постановка, автоматизация и дифференциация звуков);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sz="2400">
                <a:latin typeface="Grandview Display"/>
                <a:cs typeface="Times New Roman"/>
              </a:rPr>
              <a:t>организовать анализ педагогического процесса.</a:t>
            </a:r>
            <a:endParaRPr lang="ru-RU" sz="2400"/>
          </a:p>
          <a:p>
            <a:pPr>
              <a:buFont typeface="Calibri" panose="020B0604020202020204" pitchFamily="34" charset="0"/>
              <a:buChar char="-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0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A4CDA-B3AD-E2A0-ECA4-6009E1AC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>
                <a:latin typeface="Grandview Display"/>
                <a:cs typeface="Times New Roman"/>
              </a:rPr>
              <a:t>Аудитория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3E744-9B7E-FBA2-A17E-F41D419DF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23" y="2346342"/>
            <a:ext cx="10890928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>
                <a:latin typeface="Grandview Display"/>
                <a:cs typeface="Times New Roman"/>
              </a:rPr>
              <a:t>дети 4–7 лет с нарушениями речи (ОНР, ФФНР, дизартрия и др.), их родители, учителя-логопеды</a:t>
            </a:r>
            <a:endParaRPr lang="ru-RU">
              <a:latin typeface="Grandview Display"/>
            </a:endParaRPr>
          </a:p>
        </p:txBody>
      </p:sp>
      <p:pic>
        <p:nvPicPr>
          <p:cNvPr id="4" name="Рисунок 3" descr="Изображение выглядит как кукла, одежда, Анимация, статуэт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1E71AD-8110-E698-3CF4-02C4FFBC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7" y="4224849"/>
            <a:ext cx="3376930" cy="22447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рисунок, мультфильм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D40985-50D3-E4DB-8B05-B4B3E1738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761" y="3159760"/>
            <a:ext cx="2385634" cy="33103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мебель, обувь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5DDDDF-F601-7565-464E-DB2A0D8F1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657" y="3281680"/>
            <a:ext cx="3728720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1CCC3-B545-E2EE-DBE5-3434D4C9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>
                <a:latin typeface="Grandview Display"/>
                <a:cs typeface="Times New Roman"/>
              </a:rPr>
              <a:t>Партнеры проекта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03AF6-F4B7-CBA2-47FA-5D1EC7CE1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3425537" cy="3389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>
                <a:highlight>
                  <a:srgbClr val="FFFFFF"/>
                </a:highlight>
                <a:latin typeface="Times New Roman"/>
                <a:cs typeface="Times New Roman"/>
              </a:rPr>
              <a:t>БДОУ «Детский сад «Колокольчик» — предоставление помещения (логопедический кабинет) и кадровое обеспечение (штатный логопед).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0C1AB07-AC17-F1EC-92C4-FED97E255185}"/>
              </a:ext>
            </a:extLst>
          </p:cNvPr>
          <p:cNvSpPr txBox="1">
            <a:spLocks/>
          </p:cNvSpPr>
          <p:nvPr/>
        </p:nvSpPr>
        <p:spPr>
          <a:xfrm>
            <a:off x="4061350" y="2631263"/>
            <a:ext cx="3425537" cy="3389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>
                <a:highlight>
                  <a:srgbClr val="FFFFFF"/>
                </a:highlight>
                <a:latin typeface="Times New Roman"/>
                <a:cs typeface="Times New Roman"/>
              </a:rPr>
              <a:t>Управление образования Вытегорского муниципального округа  — информационная поддержка проекта, помощь в нормативно-правовом сопровождении.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E1A80DA-8340-0129-7BCA-EFC73D4FE553}"/>
              </a:ext>
            </a:extLst>
          </p:cNvPr>
          <p:cNvSpPr txBox="1">
            <a:spLocks/>
          </p:cNvSpPr>
          <p:nvPr/>
        </p:nvSpPr>
        <p:spPr>
          <a:xfrm>
            <a:off x="7694654" y="2631263"/>
            <a:ext cx="3425537" cy="3389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>
                <a:highlight>
                  <a:srgbClr val="FFFFFF"/>
                </a:highlight>
                <a:latin typeface="Times New Roman"/>
                <a:cs typeface="Times New Roman"/>
              </a:rPr>
              <a:t>Родительский комитет  — добровольческая помощь в распространении информации о проекте среди семей, помощь в доставке и сборке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8411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C20ED-F782-D576-7049-FE22D899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88" y="1094510"/>
            <a:ext cx="10890929" cy="1097280"/>
          </a:xfrm>
        </p:spPr>
        <p:txBody>
          <a:bodyPr/>
          <a:lstStyle/>
          <a:p>
            <a:pPr algn="ctr"/>
            <a:r>
              <a:rPr lang="ru-RU"/>
              <a:t>Вариант оформления </a:t>
            </a:r>
          </a:p>
        </p:txBody>
      </p:sp>
      <p:pic>
        <p:nvPicPr>
          <p:cNvPr id="4" name="Объект 3" descr="Изображение выглядит как в помещении, стена, мебель, домашнее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FD0830-C403-18AC-6A8C-757D11837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035" y="2193822"/>
            <a:ext cx="5746020" cy="384325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стена, мебель, дизайн интерье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3F6169-38F3-E8DE-0272-C389A190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13" y="2055091"/>
            <a:ext cx="4394502" cy="41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мебель, мультфильм, дизайн интерьера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4A46377-9E8C-BB1E-19D9-B77C761B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198" r="1" b="28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2535A-23FB-8278-D992-CF761698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/>
              <a:t>Ожидаемый результат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5C3BC-3999-DB7D-06F6-CF00C103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54" y="2662356"/>
            <a:ext cx="4665546" cy="30579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ea typeface="+mn-lt"/>
                <a:cs typeface="+mn-lt"/>
              </a:rPr>
              <a:t>сокращение сроков коррекции звукопроизношения на 30–40%, стойкое повышение учебной мотивации, возможность объективного отслеживания динамики через архив, вовлечение родителей в коррекционный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8390054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DashVTI</vt:lpstr>
      <vt:lpstr>« ЛогоЗазеркалье: интерактивная логопедическая среда для дошкольников» </vt:lpstr>
      <vt:lpstr>Актуальность проекта </vt:lpstr>
      <vt:lpstr>Презентация PowerPoint</vt:lpstr>
      <vt:lpstr>Аудитория</vt:lpstr>
      <vt:lpstr>Партнеры проекта </vt:lpstr>
      <vt:lpstr>Вариант оформления </vt:lpstr>
      <vt:lpstr>Ожидаемый результат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61</cp:revision>
  <dcterms:created xsi:type="dcterms:W3CDTF">2026-05-04T17:49:06Z</dcterms:created>
  <dcterms:modified xsi:type="dcterms:W3CDTF">2026-05-04T18:30:03Z</dcterms:modified>
</cp:coreProperties>
</file>