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23AD-E3E3-4027-AB61-159E5DCF339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86D2-EAA1-402E-AC3E-C049E17F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23000" contrast="44000"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VIII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Всероссийский конкурс молодежных авторских проектов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проектов в сфере образования, направленных на социально-экономическое развитие российских территорий,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«МОЯ СТРАНА - МОЯ РОССИЯ»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429684" cy="17526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«Сохранение культурно-исторического наследия городов, в том числе малых городов и исторических поселений»</a:t>
            </a:r>
          </a:p>
        </p:txBody>
      </p:sp>
      <p:sp>
        <p:nvSpPr>
          <p:cNvPr id="2050" name="AutoShape 2" descr="Слово «Кузбасс» официально стало названием Кемеровской области | ЧС-ИНФ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00728" y="4929198"/>
            <a:ext cx="3143272" cy="17526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Обучающийся ГПОУ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БелТТиСУ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Веремейчикова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Арина Сергеевна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ГПОУ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БелТТиСУ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Миронова Софья Александровна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29000" contrast="-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Цель проекта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разработка комплекса мер по сохранению культурно-исторического наследия Кемеровской области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разработки мер предварительно осуществлено рассмотрение понятий о культурно-историческом наследии, проведен анализ реестра объектов культурно-исторического наследия Кемеровской области с  определением факторов, оказывающих негативное воздействие  на данные объекты, а также анализ нормативно-правовой базы в области охраны культурно-исторического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наследия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Актуальность проекта состоит в том, что физическое состояние объектов культурно-исторического наследия ухудшается, существует риск утраты данных объектов по разным внешним причинам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23000" contrast="-11000"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Культурно-историческое наследие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 это материальные и духовные ценности, созданные в прошлом и имеющие значение для сохранения и развития самобытности народа. Недвижимые объекты культурно-исторического наследия (памятники истории и культуры) составляют его материальную основу и формируют культурно-исторического среду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Объекты культурного наследия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могут быть комплексные и единичные: 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памятники, ансамбли, достопримечательные места, исторические поселения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Объекты культурного наследия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подразделяются на объекты федерального, регионального, местного (муниципального) значения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 bright="-28000" contras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территории Кемеровской области насчитывается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1538 объектов культурного наследия, в том числе 822 объекта федерального значения, 334 объекта регионального значения, 215 объектов местного (муниципального) значения, 167 выявленных объектов культурного наследия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Культурно-историческую ценность несут разные по характеру </a:t>
            </a: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объекты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от наскальных рисунков, исторических поселений и могильных курганов до различных памятников и построек, а также особо ценных территорий, уникальные культурные и природные ландшафты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 bright="-18000" contrast="22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Проводимые работы по мониторингу состояния объектов культурно-исторического наследия позволили сделать неутешительный вывод о том, что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лишь состояние 35-40% объектов можно считать хорошим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Причем в последние годы практически не встречаются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случаи разрушения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объектов в результате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промышленной и строительной деятельности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Значительная часть обследованных памятников подвержена разрушениям в связи с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воздействием природных факторов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Негативными естественными факторами, оказывающими воздействие на объекты археологического наследия, являются, как правило,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эрозийные процессы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Все объекты культурно-исторического наследия подвержены многим опасностям.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 bright="-25000" contras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Основополагающим документом в области охраны культурно-исторического наследия в нашей стране является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Конституция Российской Федерации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Основополагающие нормы в области охраны культурно-исторического наследия закреплены в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ст. 44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Конституции Российской Федерации: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Каждый имеет право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участие в культурной жизни и пользование учреждениями культуры, на доступ к культурным ценностям».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Каждый обязан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заботиться о сохранении исторического и культурного наследия, беречь памятники истории и культуры». 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 bright="-29000" contrast="31000"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Базовым законом на федеральном уровне является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Федеральный закон от 25.06.2002г. №73-ФЗ</a:t>
            </a: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региональном уровне в качестве основных можно выделить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закон Кемеровской области от 29.12.2015г. №140-ОЗ и  Распоряжение Коллегии Администрации Кемеровской области от 23.12.2009г. №1190-р.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основании постановления Коллегии Администрации Кемеровской области от 26.07.2016г. №296 в 2006 году в Кемеровской области создан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«Комитет по охране объектов культурного наследия Кузбасса»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 bright="-39000" contrast="2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Главным необходимым условием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обеспечения сохранности объектов культурного наследия в настоящее время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является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совершенствование политики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основе всестороннего учета состава и состояния объектов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наследия,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реальных возможностей органов власти, местного самоуправления, общественных и религиозных организаций, иных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лиц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жесткий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государственный надзор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 исполнением законодательства целесообразно дополнить институтами широкого общественного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контроля. </a:t>
            </a: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подзаконных актах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должны быть детально разработаны вопросы сохранения исторических центров городов (система охранных зон, размеры допустимых «вторжений» в историческую среду города)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 bright="-26000" contrast="20000"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572560" cy="6500858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52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ХVIII Всероссийский конкурс молодежных авторских проектов и проектов в сфере образования, направленных на социально-экономическое развитие российских территорий, «МОЯ СТРАНА - МОЯ РОССИЯ»</vt:lpstr>
      <vt:lpstr>Цель проекта - разработка комплекса мер по сохранению культурно-исторического наследия Кемеровской области   Для разработки мер предварительно осуществлено рассмотрение понятий о культурно-историческом наследии, проведен анализ реестра объектов культурно-исторического наследия Кемеровской области с  определением факторов, оказывающих негативное воздействие  на данные объекты, а также анализ нормативно-правовой базы в области охраны культурно-исторического наследия   Актуальность проекта состоит в том, что физическое состояние объектов культурно-исторического наследия ухудшается, существует риск утраты данных объектов по разным внешним причинам</vt:lpstr>
      <vt:lpstr>Культурно-историческое наследие - это материальные и духовные ценности, созданные в прошлом и имеющие значение для сохранения и развития самобытности народа. Недвижимые объекты культурно-исторического наследия (памятники истории и культуры) составляют его материальную основу и формируют культурно-исторического среду   Объекты культурного наследия могут быть комплексные и единичные:  памятники, ансамбли, достопримечательные места, исторические поселения   Объекты культурного наследия подразделяются на объекты федерального, регионального, местного (муниципального) значения</vt:lpstr>
      <vt:lpstr> На территории Кемеровской области насчитывается  1538 объектов культурного наследия, в том числе 822 объекта федерального значения, 334 объекта регионального значения, 215 объектов местного (муниципального) значения, 167 выявленных объектов культурного наследия     Культурно-историческую ценность несут разные по характеру объекты - от наскальных рисунков, исторических поселений и могильных курганов до различных памятников и построек, а также особо ценных территорий, уникальные культурные и природные ландшафты  </vt:lpstr>
      <vt:lpstr> Проводимые работы по мониторингу состояния объектов культурно-исторического наследия позволили сделать неутешительный вывод о том, что лишь состояние 35-40% объектов можно считать хорошим. Причем в последние годы практически не встречаются случаи разрушения объектов в результате промышленной и строительной деятельности. Значительная часть обследованных памятников подвержена разрушениям в связи с воздействием природных факторов.    Негативными естественными факторами, оказывающими воздействие на объекты археологического наследия, являются, как правило, эрозийные процессы. Все объекты культурно-исторического наследия подвержены многим опасностям.   </vt:lpstr>
      <vt:lpstr> Основополагающим документом в области охраны культурно-исторического наследия в нашей стране является Конституция Российской Федерации.   Основополагающие нормы в области охраны культурно-исторического наследия закреплены в ст. 44 Конституции Российской Федерации:   «Каждый имеет право на участие в культурной жизни и пользование учреждениями культуры, на доступ к культурным ценностям».   «Каждый обязан заботиться о сохранении исторического и культурного наследия, беречь памятники истории и культуры».      </vt:lpstr>
      <vt:lpstr> Базовым законом на федеральном уровне является Федеральный закон от 25.06.2002г. №73-ФЗ   На региональном уровне в качестве основных можно выделить закон Кемеровской области от 29.12.2015г. №140-ОЗ и  Распоряжение Коллегии Администрации Кемеровской области от 23.12.2009г. №1190-р. »   На основании постановления Коллегии Администрации Кемеровской области от 26.07.2016г. №296 в 2006 году в Кемеровской области создан «Комитет по охране объектов культурного наследия Кузбасса»    </vt:lpstr>
      <vt:lpstr> Главным необходимым условием обеспечения сохранности объектов культурного наследия в настоящее время является:  совершенствование политики на основе всестороннего учета состава и состояния объектов наследия, реальных возможностей органов власти, местного самоуправления, общественных и религиозных организаций, иных лиц  жесткий государственный надзор за исполнением законодательства целесообразно дополнить институтами широкого общественного контроля.   в подзаконных актах должны быть детально разработаны вопросы сохранения исторических центров городов (система охранных зон, размеры допустимых «вторжений» в историческую среду города)     </vt:lpstr>
      <vt:lpstr> Спасибо за внимание!   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ХVIII Всероссийский конкурс молодежных авторских проектов и проектов в сфере образования, направленных на социально-экономическое развитие российских территорий, «МОЯ СТРАНА - МОЯ РОССИЯ»</dc:title>
  <dc:creator>DNA7 X86</dc:creator>
  <cp:lastModifiedBy>DNA7 X86</cp:lastModifiedBy>
  <cp:revision>9</cp:revision>
  <dcterms:created xsi:type="dcterms:W3CDTF">2021-05-08T11:08:30Z</dcterms:created>
  <dcterms:modified xsi:type="dcterms:W3CDTF">2021-05-10T15:38:57Z</dcterms:modified>
</cp:coreProperties>
</file>