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2" r:id="rId2"/>
    <p:sldId id="277" r:id="rId3"/>
    <p:sldId id="279" r:id="rId4"/>
    <p:sldId id="282" r:id="rId5"/>
    <p:sldId id="284" r:id="rId6"/>
    <p:sldId id="287" r:id="rId7"/>
    <p:sldId id="285" r:id="rId8"/>
    <p:sldId id="283" r:id="rId9"/>
    <p:sldId id="288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B447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931B4-D2A1-4558-82CD-90E1828884F1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A43D-64EE-467A-A97F-943954059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010961-F038-4386-AE53-04FBB49EAFE6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14AA69E-0070-4885-A6A5-BA3C63EC5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2996951"/>
            <a:ext cx="789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Волонтерский проект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ПравоМиГ»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user1\Pictures\мои рисунки\DSC07310.JPG"/>
          <p:cNvPicPr/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107504" y="16024"/>
            <a:ext cx="3070124" cy="271122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684" y="4197281"/>
            <a:ext cx="8640960" cy="92969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Борщевцева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Алексеевна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68" y="181249"/>
            <a:ext cx="5729220" cy="189436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«Гимназия»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Ефремов Тульская область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626894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ПравоМиг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://vk.com/club204944649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http://gymnaziaefremov.ucoz.ru/news/pravovoj_teatr_pravomig/2021-11-19-1706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12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в дискуссионном  клубе  «Правовое просвещение»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8.userapi.com/impg/xJd_6e321K_rwtrmOVqXDhyIAZRgq4-nTi8P1A/Y7B27A3vDeM.jpg?size=1280x678&amp;quality=96&amp;sign=8953c4133aac867351099cdd2a9ff00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4166086"/>
            <a:ext cx="4392488" cy="23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18.userapi.com/impg/pdvXNDxsesz_7TbqDL0wnl3hilAgvxt7uDtlrA/NAcA_xZL9uA.jpg?size=1280x960&amp;quality=96&amp;sign=da8dc28ed41867d1f91c6c8380046c0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3"/>
          <a:stretch/>
        </p:blipFill>
        <p:spPr bwMode="auto">
          <a:xfrm>
            <a:off x="251520" y="807103"/>
            <a:ext cx="3888433" cy="23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08" y="325739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начальником ПДН ОУУП и ПДН МОМВД России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 инспектором ПДН.</a:t>
            </a:r>
          </a:p>
        </p:txBody>
      </p:sp>
      <p:pic>
        <p:nvPicPr>
          <p:cNvPr id="7176" name="Picture 8" descr="https://sun9-67.userapi.com/impg/NwcjjXDWZ52fGq8aY5tx_J9SKMYeK-SpIbGGTg/fJZMkJdvU3Y.jpg?size=1280x960&amp;quality=96&amp;sign=2072c180e4dc6dd6407c9a6213d02d7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1272"/>
          <a:stretch/>
        </p:blipFill>
        <p:spPr bwMode="auto">
          <a:xfrm>
            <a:off x="4964878" y="830182"/>
            <a:ext cx="3528391" cy="24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40.userapi.com/impg/atJ_r7V5cw_xdSCYodv25QibTFSgAyOKTcOt-Q/UKcr9mNP5ag.jpg?size=1280x960&amp;quality=96&amp;sign=8a5f24ddaa019bc35746425ba66de877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3" b="21168"/>
          <a:stretch/>
        </p:blipFill>
        <p:spPr bwMode="auto">
          <a:xfrm>
            <a:off x="4631613" y="4166086"/>
            <a:ext cx="4464400" cy="232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6182" y="3429000"/>
            <a:ext cx="4468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со старшим помощником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межрайонного прокурора</a:t>
            </a:r>
          </a:p>
        </p:txBody>
      </p:sp>
    </p:spTree>
    <p:extLst>
      <p:ext uri="{BB962C8B-B14F-4D97-AF65-F5344CB8AC3E}">
        <p14:creationId xmlns:p14="http://schemas.microsoft.com/office/powerpoint/2010/main" val="18451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550" y="115888"/>
            <a:ext cx="9061450" cy="1296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правовых волонтеров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Формировалась постепенно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654708" y="4267200"/>
            <a:ext cx="4489292" cy="24558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 сформировалась сплоченная  команда правовых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волонтерского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«Маяк», участников различных  правовых акций,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-игр, школьного правового театра, дискуссионного клуба «Правовое просвещение».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Галина\Desktop\правоведы волонтеры\правовые волонтеры\WhatsApp Image 2021-11-24 at 12.41.45 (2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"/>
          <a:stretch/>
        </p:blipFill>
        <p:spPr bwMode="auto">
          <a:xfrm>
            <a:off x="4355620" y="916170"/>
            <a:ext cx="4608512" cy="33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правоведы волонтеры\правовые волонтеры\13()()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7" y="1052736"/>
            <a:ext cx="4018764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08" y="371430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ученики 8 класса , члены кружка «Основы правовых знаний» (6человек) приняли  участие в региональном событии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Правопросветительского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правозащитников учиться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гимназистам Лариной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Т.В., Уполномоченного   по правам человека в Тульской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стало отправной точкой   для  появления в гимназии правовых волонтеров.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85.userapi.com/impg/ATmJN3L7gww_XxLnjK9l3oOsTzU1cAMUAW-V9Q/UTaID9vRA9I.jpg?size=1040x780&amp;quality=96&amp;sign=43c2bf6419f8c8c333adae678cddd7d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1" y="744513"/>
            <a:ext cx="3489418" cy="261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11.userapi.com/impg/8F_5O5UugVN91rlxK0Se74ISoHOv1AADamJ_mA/IDN40BijrDI.jpg?size=1040x780&amp;quality=96&amp;sign=0cde6b9664131d2a7bffb5b6bd8e456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54" y="770232"/>
            <a:ext cx="3455128" cy="25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5732" y="9218"/>
            <a:ext cx="79660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РАБОТА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 «Стоп, курильщик!»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3664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беседа «Нарушил ПДД, отвечай!»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школьного лагеря дневного пребывания «Улыбка»</a:t>
            </a:r>
          </a:p>
        </p:txBody>
      </p:sp>
      <p:pic>
        <p:nvPicPr>
          <p:cNvPr id="9" name="Picture 6" descr="https://sun9-38.userapi.com/impg/dbhcVwljvp14N5BcPUjQyLuwKi4M0DO1Sn9VHg/z5DvbkKrdq8.jpg?size=1280x960&amp;quality=96&amp;sign=b88e81e3949320bf88a63bc342371f13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2" y="4025719"/>
            <a:ext cx="3473664" cy="260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12.userapi.com/impg/x4g2ATCqglXyV-ymWqFHD2qkNywnUjw3Pcn82w/_IeU831dudY.jpg?size=1280x960&amp;quality=96&amp;sign=de5f8f19cf29090e787b5a3d0179aea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46" y="4012787"/>
            <a:ext cx="3417922" cy="256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39" y="46647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школьного лагеря дневного пребывания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безопасному движению на дорогах </a:t>
            </a:r>
          </a:p>
        </p:txBody>
      </p:sp>
      <p:pic>
        <p:nvPicPr>
          <p:cNvPr id="3074" name="Picture 2" descr="https://sun9-32.userapi.com/impg/zxEK5JTZsL00TrBAPNVFsa5bJridBUAgDvtc6Q/kAklAiZ-UNI.jpg?size=1280x960&amp;quality=96&amp;sign=6a4088c71f9c00859db6d943612b4b1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9370"/>
            <a:ext cx="4085967" cy="306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0.userapi.com/impg/sTGpggnKRZGVqeSZ8Ynx8W4sbV_9XFHscQA4vQ/LV-uCAR04hg.jpg?size=1280x960&amp;quality=96&amp;sign=4e144b04b0fd0349e127976d7e405b6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54533"/>
            <a:ext cx="4069288" cy="305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79.userapi.com/impg/MyeburChWW-R3pMTfu5sDpMvc7jBY_CQidP9WQ/jTOiouYVeEo.jpg?size=1280x960&amp;quality=96&amp;sign=4778d6aa07650867a3e35fc159a76175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8"/>
          <a:stretch/>
        </p:blipFill>
        <p:spPr bwMode="auto">
          <a:xfrm>
            <a:off x="4323491" y="4077072"/>
            <a:ext cx="4621200" cy="267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985164"/>
            <a:ext cx="38380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волонтеры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повели практические занятия с детьми по безопасному движению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дорогах.  Обсудили с  ребятами  видеоролик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БД_уроки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жизни_02»,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по поручению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Уполнолмоченного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правам ребенка в Тульской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7789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«Наши родители,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18.userapi.com/impg/jj8hV16MQoi4aUHbm46iC5h7SrmKBK3moLTnFQ/vji_81-FtIk.jpg?size=1280x960&amp;quality=96&amp;sign=04553925e70d63bb7ff692250e52716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899"/>
            <a:ext cx="4275020" cy="32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6.userapi.com/impg/U2maGoFiwFB_GpFEBWcDETmWtL9hv7T2445gvQ/gTU7ar-BI1U.jpg?size=1280x960&amp;quality=96&amp;sign=c40cb371bdb26bfaafb3f464c65454c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56" y="491121"/>
            <a:ext cx="4230724" cy="31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78.userapi.com/impg/LvYmnaQLm-hBezYOX1UiiaE65Zr2ynuZa_MnSQ/ZzK1-oWDdxg.jpg?size=1280x960&amp;quality=96&amp;sign=d71b25508d9fd8ef18fa84ae1b023d3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69" y="3702892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038383"/>
            <a:ext cx="41310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перед входом в гимназию юные правоведы напомнили родителям - автомобилистам о правилах перевозки детей и об административной ответственности, которая может наступить, если нарушать правила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782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57" y="3833898"/>
            <a:ext cx="425423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оздоровительном лагере дневного пребывания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  правовые волонтеры  подготовили  сказку «Три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поросенка на новый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учит жить в мире и согласии, не совершать зла и не нарушать права и свободы тех, кто живет рядом.</a:t>
            </a:r>
          </a:p>
        </p:txBody>
      </p:sp>
      <p:pic>
        <p:nvPicPr>
          <p:cNvPr id="8194" name="Picture 2" descr="https://sun9-51.userapi.com/impg/deMCbS6WKhDy-XWGTxpBlTAaPtGRT5MknK8YHQ/Iojo59VMd5A.jpg?size=1280x960&amp;quality=96&amp;sign=6d13636721a6f99e5a1e66496fe5256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247183" cy="318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74.userapi.com/impg/ahAPB6xloVIp3AsjHTtyBTPxkHyPiD6AAyD5ww/HOUBOsHin1w.jpg?size=1280x960&amp;quality=96&amp;sign=f5f9484b1cdfc0d32dd028381c6534f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/>
          <a:stretch/>
        </p:blipFill>
        <p:spPr bwMode="auto">
          <a:xfrm>
            <a:off x="4505500" y="4048138"/>
            <a:ext cx="4457441" cy="278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51.userapi.com/impg/J5cQj6YqJQEqTVvPJkfligh7VefyRYLDkhXDag/KiMTZl4Iujs.jpg?size=1280x960&amp;quality=96&amp;sign=3dc9e5e5833aa4e5f12da00d00c4b6b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r="9332"/>
          <a:stretch/>
        </p:blipFill>
        <p:spPr bwMode="auto">
          <a:xfrm>
            <a:off x="4505500" y="765752"/>
            <a:ext cx="4377330" cy="318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0695" y="1183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театр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ПравоМиг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0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волонтеры приняли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общешкольном родительском собрании на тему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правонарушений»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3.userapi.com/impg/TI1KAo1U7Y7TMf3F999nb6ZVZ67ajV8FwQvhIQ/8iG41unOLzQ.jpg?size=1280x960&amp;quality=96&amp;sign=3b323c7567864a08fe3205b9f454ddc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2" y="1221274"/>
            <a:ext cx="3664664" cy="27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0.userapi.com/impg/z6-odill7NiDyUEFwWPnh-EKCuB65XEt3c_c0Q/7zfRzE1H_z8.jpg?size=1280x960&amp;quality=96&amp;sign=f11bcb6d5c7190aae564f4b2277c435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2" y="899360"/>
            <a:ext cx="4032447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86.userapi.com/impg/sg3zieHBhO0rWLBG4eLyHwjxc6rVCn4fWvjXHw/gbogemPnm14.jpg?size=1280x960&amp;quality=96&amp;sign=e610a484153246648b9456c07814f77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9900"/>
            <a:ext cx="3463574" cy="25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32" y="41906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театра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ПравоМиг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представили на сцене актового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 гимназии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инсценировки, напоминающие родителям, что иногда их личный пример может привести к формированию противоправных действий детей.</a:t>
            </a:r>
          </a:p>
        </p:txBody>
      </p:sp>
    </p:spTree>
    <p:extLst>
      <p:ext uri="{BB962C8B-B14F-4D97-AF65-F5344CB8AC3E}">
        <p14:creationId xmlns:p14="http://schemas.microsoft.com/office/powerpoint/2010/main" val="930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«Внимание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телефонные мошенники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!!!»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МО МВД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Ефремовский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4102" name="Picture 6" descr="https://sun9-48.userapi.com/impg/Es6xx6LB0We6OIgpQeBi6vAANzOByViaAXPxiQ/zfuoZEakV-Y.jpg?size=1040x780&amp;quality=96&amp;sign=7308195e3209e5680025b4988831939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5" y="3810476"/>
            <a:ext cx="3769552" cy="282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59.userapi.com/impg/dmXiVKcRUH_Nzv329SbXWy0rOZ9I8CvIpA18Rw/G4BfHIwiTlo.jpg?size=1040x780&amp;quality=96&amp;sign=f6a37773748e895c99794938eb21214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2" y="930157"/>
            <a:ext cx="384042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Галина\Desktop\правоведы волонтеры\правовые волонтеры\3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b="3440"/>
          <a:stretch/>
        </p:blipFill>
        <p:spPr bwMode="auto">
          <a:xfrm>
            <a:off x="5004048" y="872296"/>
            <a:ext cx="3879225" cy="5771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7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26" y="130537"/>
            <a:ext cx="8809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волонтеры в  «МКОУ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№1имени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И.Д.Кувалдина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9-24.userapi.com/impg/m2COPl3al8lFXxAk_zq21yoyJ2STBnF-6SdHMQ/ek0JoakC0ZE.jpg?size=1280x958&amp;quality=96&amp;sign=20697f9d2032d1971b088e63737a748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r="11519"/>
          <a:stretch/>
        </p:blipFill>
        <p:spPr bwMode="auto">
          <a:xfrm>
            <a:off x="432967" y="565640"/>
            <a:ext cx="3985390" cy="30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922" y="6381328"/>
            <a:ext cx="8881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Гимназисты показали инсценировки и провели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-игру с учащимися 4х классов на знание ПДД.</a:t>
            </a:r>
          </a:p>
        </p:txBody>
      </p:sp>
      <p:pic>
        <p:nvPicPr>
          <p:cNvPr id="9226" name="Picture 10" descr="https://sun9-46.userapi.com/impg/dtdZTjT4OFDKv4dvKH1_GoDgAcvrwFGzB5VNMg/Pkhu3WomtCA.jpg?size=1156x868&amp;quality=96&amp;sign=ef935b6f25062e40b3f48a975a24f28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20376" r="11515" b="11514"/>
          <a:stretch/>
        </p:blipFill>
        <p:spPr bwMode="auto">
          <a:xfrm>
            <a:off x="592853" y="3734404"/>
            <a:ext cx="3848518" cy="26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Галина\Desktop\правоведы волонтеры\правовые волонтеры\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7897"/>
            <a:ext cx="3888431" cy="578343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600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1578</TotalTime>
  <Words>372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Муниципальное казенное общеобразовательное учреждение «Гимназия»  г. Ефремов Тульская область</vt:lpstr>
      <vt:lpstr>Команда правовых волонтеров  Формировалась постепенно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нравственные ценности  и  будущее человечества</dc:title>
  <dc:creator>user1</dc:creator>
  <cp:lastModifiedBy>Галина</cp:lastModifiedBy>
  <cp:revision>129</cp:revision>
  <dcterms:created xsi:type="dcterms:W3CDTF">2017-12-13T15:20:15Z</dcterms:created>
  <dcterms:modified xsi:type="dcterms:W3CDTF">2021-12-18T20:52:59Z</dcterms:modified>
</cp:coreProperties>
</file>