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5" r:id="rId4"/>
    <p:sldId id="296" r:id="rId5"/>
    <p:sldId id="258" r:id="rId6"/>
    <p:sldId id="262" r:id="rId7"/>
    <p:sldId id="267" r:id="rId8"/>
    <p:sldId id="268" r:id="rId9"/>
    <p:sldId id="297" r:id="rId10"/>
    <p:sldId id="298" r:id="rId11"/>
    <p:sldId id="269" r:id="rId12"/>
    <p:sldId id="275" r:id="rId13"/>
    <p:sldId id="276" r:id="rId14"/>
    <p:sldId id="300" r:id="rId15"/>
    <p:sldId id="301" r:id="rId16"/>
    <p:sldId id="302" r:id="rId17"/>
    <p:sldId id="29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4660"/>
  </p:normalViewPr>
  <p:slideViewPr>
    <p:cSldViewPr>
      <p:cViewPr varScale="1">
        <p:scale>
          <a:sx n="70" d="100"/>
          <a:sy n="70" d="100"/>
        </p:scale>
        <p:origin x="133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Tm="10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66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03.04.2026</a:t>
            </a:fld>
            <a:endParaRPr lang="ru-RU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med" advTm="1000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785794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Деловая игра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«Ты- будущий избиратель»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3" descr="Рисунок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21163"/>
            <a:ext cx="2065338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1026" name="Picture 2" descr="C:\Users\Администратор\Desktop\6 б\117967769_5588480_p104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28860" y="2428868"/>
            <a:ext cx="5086339" cy="2932467"/>
          </a:xfrm>
          <a:prstGeom prst="rect">
            <a:avLst/>
          </a:prstGeom>
          <a:noFill/>
        </p:spPr>
      </p:pic>
      <p:pic>
        <p:nvPicPr>
          <p:cNvPr id="6" name="Picture 12" descr="gerb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7625" y="0"/>
            <a:ext cx="147637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  <p:transition spd="med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принимает решение о назначении выборов Президента РФ?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Президент;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Совет Федерации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Государственная Дума.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4168" y="3693314"/>
            <a:ext cx="2341067" cy="261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351918"/>
      </p:ext>
    </p:extLst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7. </a:t>
            </a:r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не имеет права избирать?</a:t>
            </a:r>
            <a:r>
              <a:rPr lang="ru-RU" sz="3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Граждане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признанные судом недееспособными, полностью исключаются из избирательного процесса.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Лица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отбывающие наказание в виде лишения свободы по приговору суда, не могут голосовать.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)Граждане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достигшие 18 лет на день голосования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все вышеперечисленные граждане.</a:t>
            </a:r>
          </a:p>
          <a:p>
            <a:endParaRPr lang="ru-RU" dirty="0"/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конкурс </a:t>
            </a:r>
            <a:b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«Юридическая </a:t>
            </a:r>
            <a:r>
              <a:rPr lang="ru-RU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консультация»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Избиратель предъявляет два или несколько паспортов и просит разрешения проголосовать за других граждан (за отсутствующего или болеющего члена семьи, соседа и т.д.). Допустимо ли это? </a:t>
            </a: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	</a:t>
            </a:r>
            <a:r>
              <a:rPr lang="ru-RU" sz="5400" dirty="0">
                <a:latin typeface="Times New Roman" pitchFamily="18" charset="0"/>
                <a:cs typeface="Times New Roman" pitchFamily="18" charset="0"/>
              </a:rPr>
              <a:t>Избиратель не имеет при себе паспорта или заменяющего его документа, но желает проголосовать. Можно ли ему голосовать?</a:t>
            </a: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63272" cy="6264696"/>
          </a:xfrm>
        </p:spPr>
        <p:txBody>
          <a:bodyPr/>
          <a:lstStyle/>
          <a:p>
            <a:pPr algn="l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академии, обучающийся на очном отделении, имеет временную прописку в общежитии данной академии, а постоянное место его проживания в селе Борисовка. На каком из участков он будет голосовать?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752077"/>
      </p:ext>
    </p:extLst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Во сколько открывается участок в день голосования, и до какого времени вы имеете право голосовать на своем участке?</a:t>
            </a:r>
          </a:p>
        </p:txBody>
      </p:sp>
    </p:spTree>
    <p:extLst>
      <p:ext uri="{BB962C8B-B14F-4D97-AF65-F5344CB8AC3E}">
        <p14:creationId xmlns:p14="http://schemas.microsoft.com/office/powerpoint/2010/main" val="1814184798"/>
      </p:ext>
    </p:extLst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Черный ящик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0" y="1319212"/>
            <a:ext cx="4762500" cy="421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42355"/>
      </p:ext>
    </p:extLst>
  </p:cSld>
  <p:clrMapOvr>
    <a:masterClrMapping/>
  </p:clrMapOvr>
  <p:transition spd="med" advTm="10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6"/>
          <p:cNvSpPr>
            <a:spLocks noChangeArrowheads="1" noChangeShapeType="1" noTextEdit="1"/>
          </p:cNvSpPr>
          <p:nvPr/>
        </p:nvSpPr>
        <p:spPr bwMode="auto">
          <a:xfrm>
            <a:off x="468313" y="2636838"/>
            <a:ext cx="6532580" cy="400687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dist"/>
            <a:r>
              <a:rPr lang="ru-RU" sz="72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</a:p>
          <a:p>
            <a:pPr algn="dist"/>
            <a:r>
              <a:rPr lang="ru-RU" sz="72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72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работу!</a:t>
            </a:r>
            <a:endParaRPr lang="ru-RU" sz="7200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"/>
              <a:cs typeface="Arial"/>
            </a:endParaRPr>
          </a:p>
        </p:txBody>
      </p:sp>
      <p:pic>
        <p:nvPicPr>
          <p:cNvPr id="31747" name="Рисунок 1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285"/>
          <a:stretch>
            <a:fillRect/>
          </a:stretch>
        </p:blipFill>
        <p:spPr bwMode="auto">
          <a:xfrm>
            <a:off x="250825" y="333375"/>
            <a:ext cx="5184775" cy="222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Text Box 9"/>
          <p:cNvSpPr txBox="1">
            <a:spLocks noChangeArrowheads="1"/>
          </p:cNvSpPr>
          <p:nvPr/>
        </p:nvSpPr>
        <p:spPr bwMode="auto">
          <a:xfrm>
            <a:off x="6011863" y="260350"/>
            <a:ext cx="2987675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Голосуй</a:t>
            </a:r>
            <a:r>
              <a:rPr lang="ru-RU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право жить,</a:t>
            </a:r>
          </a:p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Голосуй</a:t>
            </a:r>
            <a:r>
              <a:rPr lang="ru-RU" sz="24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право быть, </a:t>
            </a:r>
          </a:p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Голосуй за жизнь на свете</a:t>
            </a:r>
          </a:p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себя мы все в ответе!</a:t>
            </a:r>
          </a:p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Голосуй!</a:t>
            </a:r>
          </a:p>
          <a:p>
            <a:pPr>
              <a:spcBef>
                <a:spcPct val="50000"/>
              </a:spcBef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комплексуй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26"/>
          </a:xfrm>
        </p:spPr>
        <p:txBody>
          <a:bodyPr/>
          <a:lstStyle/>
          <a:p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конкурс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«Разминка»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8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«Выборы» </a:t>
            </a:r>
            <a:endParaRPr lang="ru-RU" sz="88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Администратор\Desktop\6 б\i (3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69" y="3429000"/>
            <a:ext cx="5118615" cy="2786082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конкурс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«Вопрос-ответ</a:t>
            </a:r>
            <a:r>
              <a:rPr lang="ru-RU" dirty="0"/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Президент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 по должности является Председателем Правительства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РФ?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Конституция РФ была принята в 1994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Официальный документ, который необходим каждому гражданину РФ, принимающему участие в выборах.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называется политическая организация, выражающая интересы определённых социальных слоёв населения? </a:t>
            </a:r>
          </a:p>
        </p:txBody>
      </p:sp>
    </p:spTree>
    <p:extLst>
      <p:ext uri="{BB962C8B-B14F-4D97-AF65-F5344CB8AC3E}">
        <p14:creationId xmlns:p14="http://schemas.microsoft.com/office/powerpoint/2010/main" val="1579769096"/>
      </p:ext>
    </p:extLst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«Вопрос-ответ»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Какой документ гарантирует гражданам РФ право выбора?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какой срок избирается Президент РФ?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сколько лет человек может стать избирателем?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какой день недели назначается голосование на выборах?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223033"/>
      </p:ext>
    </p:extLst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конкурс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/>
              <a:t>Решение тестов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543956" cy="4625989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каком возрасте гражданин РФ может быть избран Президентом?</a:t>
            </a:r>
            <a:r>
              <a:rPr lang="ru-RU" dirty="0">
                <a:solidFill>
                  <a:schemeClr val="tx2"/>
                </a:solidFill>
              </a:rPr>
              <a:t/>
            </a:r>
            <a:br>
              <a:rPr lang="ru-RU" dirty="0">
                <a:solidFill>
                  <a:schemeClr val="tx2"/>
                </a:solidFill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А) 18 лет       Б) 25 лет      В) 35 лет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6" y="3429000"/>
            <a:ext cx="3816427" cy="2865368"/>
          </a:xfrm>
          <a:prstGeom prst="rect">
            <a:avLst/>
          </a:prstGeom>
        </p:spPr>
      </p:pic>
    </p:spTree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118644" cy="1236668"/>
          </a:xfrm>
        </p:spPr>
        <p:txBody>
          <a:bodyPr/>
          <a:lstStyle/>
          <a:p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Когда впервые был всенародно избран Президент России?</a:t>
            </a:r>
            <a:r>
              <a:rPr lang="ru-RU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pic>
        <p:nvPicPr>
          <p:cNvPr id="4098" name="Picture 2" descr="C:\Users\Администратор\Desktop\6 б\oboik.ru_2995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14546" y="3000372"/>
            <a:ext cx="5026963" cy="3141852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78197" y="1895791"/>
            <a:ext cx="85876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А) 1990 год    Б) 1991год     В) 1993 год       Г) 2000 год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Можно ли проводить агитацию в день выборов?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можно, если председатель участковой комиссии даст письменное разрешение;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можно, если председатель вышестоящей избирательной комиссии даст письменное разрешение или будет принято решение участковой комиссии;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нельзя;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г) можно, если агитировать будет доверенное лицо кандидата.</a:t>
            </a:r>
          </a:p>
          <a:p>
            <a:endParaRPr lang="ru-RU" dirty="0"/>
          </a:p>
        </p:txBody>
      </p:sp>
    </p:spTree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какое время проводится голосование на выборах?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332037"/>
            <a:ext cx="8229600" cy="4525963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а) с 8 до 20 часов;	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с 6 до 22 часов;	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с 8 до 24 часов;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Picture 3" descr="C:\Users\Администратор\Desktop\6 б\4c186cbc65e14623a52979974ff86c1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4876" y="3000372"/>
            <a:ext cx="3762380" cy="2116339"/>
          </a:xfrm>
          <a:prstGeom prst="rect">
            <a:avLst/>
          </a:prstGeom>
          <a:noFill/>
        </p:spPr>
      </p:pic>
    </p:spTree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назначает выборы депутатов в </a:t>
            </a:r>
            <a:r>
              <a:rPr lang="ru-RU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</a:t>
            </a:r>
            <a:r>
              <a:rPr lang="ru-RU" sz="32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Думу РФ?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Совет Федерации;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Государственная Дума.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6176" y="3702835"/>
            <a:ext cx="2341067" cy="261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040009"/>
      </p:ext>
    </p:extLst>
  </p:cSld>
  <p:clrMapOvr>
    <a:masterClrMapping/>
  </p:clrMapOvr>
  <p:transition spd="med" advTm="10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ы - будущий избиратель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Ты - будущий избиратель</Template>
  <TotalTime>422</TotalTime>
  <Words>343</Words>
  <Application>Microsoft Office PowerPoint</Application>
  <PresentationFormat>Экран (4:3)</PresentationFormat>
  <Paragraphs>57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Ты - будущий избиратель</vt:lpstr>
      <vt:lpstr>Деловая игра  «Ты- будущий избиратель»</vt:lpstr>
      <vt:lpstr>1 конкурс  «Разминка» </vt:lpstr>
      <vt:lpstr>2 конкурс  «Вопрос-ответ»</vt:lpstr>
      <vt:lpstr>«Вопрос-ответ»</vt:lpstr>
      <vt:lpstr>3 конкурс  «Решение тестов »</vt:lpstr>
      <vt:lpstr>2. Когда впервые был всенародно избран Президент России? </vt:lpstr>
      <vt:lpstr>3. Можно ли проводить агитацию в день выборов? </vt:lpstr>
      <vt:lpstr>4. В какое время проводится голосование на выборах? </vt:lpstr>
      <vt:lpstr> 5. Кто назначает выборы депутатов в  Гос. Думу РФ? </vt:lpstr>
      <vt:lpstr> 6. Кто принимает решение о назначении выборов Президента РФ? </vt:lpstr>
      <vt:lpstr>7. Кто не имеет права избирать? </vt:lpstr>
      <vt:lpstr>4 конкурс  «Юридическая консультация»</vt:lpstr>
      <vt:lpstr>Презентация PowerPoint</vt:lpstr>
      <vt:lpstr>3. Студент академии, обучающийся на очном отделении, имеет временную прописку в общежитии данной академии, а постоянное место его проживания в селе Борисовка. На каком из участков он будет голосовать?  </vt:lpstr>
      <vt:lpstr>4. Во сколько открывается участок в день голосования, и до какого времени вы имеете право голосовать на своем участке?</vt:lpstr>
      <vt:lpstr>Черный ящик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Деловая игра  «Ты- будущий избиратель»</dc:title>
  <dc:creator>Администратор</dc:creator>
  <cp:lastModifiedBy>Admin</cp:lastModifiedBy>
  <cp:revision>65</cp:revision>
  <dcterms:created xsi:type="dcterms:W3CDTF">2016-02-26T14:22:28Z</dcterms:created>
  <dcterms:modified xsi:type="dcterms:W3CDTF">2026-04-03T04:27:06Z</dcterms:modified>
</cp:coreProperties>
</file>