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369844704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294" y="-1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E2307-1E40-4E12-8716-25BFDA8E7013}" type="datetime1">
              <a:rPr lang="en-US" smtClean="0"/>
              <a:pPr/>
              <a:t>4/7/2023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FCF5A-EA79-452C-A52C-1A2668C2E7DF}" type="datetime1">
              <a:rPr lang="en-US" smtClean="0"/>
              <a:pPr/>
              <a:t>4/7/2023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C4C28-BD4B-4892-9A2D-6E19BD753A9A}" type="datetime1">
              <a:rPr lang="en-US" smtClean="0"/>
              <a:pPr/>
              <a:t>4/7/2023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D9D02-426E-46C9-9EE9-0DE1EF8B2838}" type="datetime1">
              <a:rPr lang="en-US" smtClean="0"/>
              <a:pPr/>
              <a:t>4/7/2023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AEBBE-F8B2-42CF-9895-E86A608384EB}" type="datetime1">
              <a:rPr lang="en-US" smtClean="0"/>
              <a:pPr/>
              <a:t>4/7/2023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AA6B6-10E5-4810-BC9F-DA72D8452E73}" type="datetime1">
              <a:rPr lang="en-US" smtClean="0"/>
              <a:pPr/>
              <a:t>4/7/2023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8D072-EF12-4AA2-BD71-ABC68B06D0E2}" type="datetime1">
              <a:rPr lang="en-US" smtClean="0"/>
              <a:pPr/>
              <a:t>4/7/2023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DBF60-6CC3-4B74-A60D-3486985E4346}" type="datetime1">
              <a:rPr lang="en-US" smtClean="0"/>
              <a:pPr/>
              <a:t>4/7/2023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14818-984F-4759-BF72-A33BDC1963BD}" type="datetime1">
              <a:rPr lang="en-US" smtClean="0"/>
              <a:pPr/>
              <a:t>4/7/2023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7E191-5F94-4FC1-B823-BD7CABF7FA06}" type="datetime1">
              <a:rPr lang="en-US" smtClean="0"/>
              <a:pPr/>
              <a:t>4/7/2023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56D55-EFBE-4F9B-8A5F-09D42CA22A9B}" type="datetime1">
              <a:rPr lang="en-US" smtClean="0"/>
              <a:pPr/>
              <a:t>4/7/2023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9D1D110F-3F4E-48D9-B8AA-5D0E825AFDBA}" type="datetime1">
              <a:rPr lang="en-US" smtClean="0"/>
              <a:pPr/>
              <a:t>4/7/2023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369844705" r:id="rId1"/>
    <p:sldLayoutId id="2369844706" r:id="rId2"/>
    <p:sldLayoutId id="2369844707" r:id="rId3"/>
    <p:sldLayoutId id="2369844708" r:id="rId4"/>
    <p:sldLayoutId id="2369844709" r:id="rId5"/>
    <p:sldLayoutId id="2369844710" r:id="rId6"/>
    <p:sldLayoutId id="2369844711" r:id="rId7"/>
    <p:sldLayoutId id="2369844712" r:id="rId8"/>
    <p:sldLayoutId id="2369844713" r:id="rId9"/>
    <p:sldLayoutId id="2369844714" r:id="rId10"/>
    <p:sldLayoutId id="2369844715" r:id="rId11"/>
    <p:sldLayoutId id="2369844716" r:id="rId12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27087"/>
            <a:ext cx="2005890" cy="167756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43019" y="1720677"/>
            <a:ext cx="7015580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ОБЛАСТНОЕ ГОСУДАРСТВЕННОЕ УЧРЕЖДЕНИЕ СОЦИАЛЬНОГО ОБСЛУЖИВАНИЯ</a:t>
            </a: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«Братский детский дом-интернат для умственно отсталых детей»</a:t>
            </a:r>
          </a:p>
          <a:p>
            <a:pPr algn="ctr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СОЦИАЛЬНЫЙ ПРОЕКТ </a:t>
            </a:r>
          </a:p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«Я ПОЗНАЮ РОДНУЮ СТРАНУ»</a:t>
            </a:r>
          </a:p>
          <a:p>
            <a:pPr algn="ctr"/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Автор: </a:t>
            </a: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Заведующий отделением</a:t>
            </a: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Социальной реабилитации молодых инвалидов</a:t>
            </a: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Хвостов Олег Михайлович</a:t>
            </a: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Соавтор:</a:t>
            </a: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Социальный педагог </a:t>
            </a: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Никитина Надежда Анатольевна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948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358"/>
            <a:ext cx="9144000" cy="5143500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84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551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0</TotalTime>
  <Words>40</Words>
  <Application>Microsoft Office PowerPoint</Application>
  <PresentationFormat>Экран (4:3)</PresentationFormat>
  <Paragraphs>16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 Corporation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Untitled Presentation</dc:title>
  <dc:creator>Unknown Creator</dc:creator>
  <cp:lastModifiedBy>Олег</cp:lastModifiedBy>
  <cp:revision>1</cp:revision>
  <dcterms:created xsi:type="dcterms:W3CDTF">2023-04-07T00:46:57Z</dcterms:created>
  <dcterms:modified xsi:type="dcterms:W3CDTF">2023-04-07T01:05:20Z</dcterms:modified>
</cp:coreProperties>
</file>