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76" r:id="rId2"/>
    <p:sldId id="581" r:id="rId3"/>
    <p:sldId id="584" r:id="rId4"/>
    <p:sldId id="585" r:id="rId5"/>
    <p:sldId id="579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17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4248"/>
    <a:srgbClr val="3D4248"/>
    <a:srgbClr val="3C3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6B5F65-53DC-4A59-80D5-5C62853BFD70}" v="125" dt="2020-10-06T18:47:21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pos="3817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66"/>
    </p:cViewPr>
  </p:sorterViewPr>
  <p:notesViewPr>
    <p:cSldViewPr snapToGrid="0" showGuides="1">
      <p:cViewPr varScale="1">
        <p:scale>
          <a:sx n="89" d="100"/>
          <a:sy n="89" d="100"/>
        </p:scale>
        <p:origin x="25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Лидия Бедова" userId="33bee65171c050f7" providerId="LiveId" clId="{BD6B5F65-53DC-4A59-80D5-5C62853BFD70}"/>
    <pc:docChg chg="undo custSel addSld delSld modSld sldOrd">
      <pc:chgData name="Лидия Бедова" userId="33bee65171c050f7" providerId="LiveId" clId="{BD6B5F65-53DC-4A59-80D5-5C62853BFD70}" dt="2020-10-06T18:48:30.864" v="1054" actId="2696"/>
      <pc:docMkLst>
        <pc:docMk/>
      </pc:docMkLst>
      <pc:sldChg chg="delSp modSp mod">
        <pc:chgData name="Лидия Бедова" userId="33bee65171c050f7" providerId="LiveId" clId="{BD6B5F65-53DC-4A59-80D5-5C62853BFD70}" dt="2020-10-06T16:47:47.907" v="12" actId="1076"/>
        <pc:sldMkLst>
          <pc:docMk/>
          <pc:sldMk cId="598910280" sldId="576"/>
        </pc:sldMkLst>
        <pc:spChg chg="mod">
          <ac:chgData name="Лидия Бедова" userId="33bee65171c050f7" providerId="LiveId" clId="{BD6B5F65-53DC-4A59-80D5-5C62853BFD70}" dt="2020-10-06T16:47:41.528" v="11" actId="1076"/>
          <ac:spMkLst>
            <pc:docMk/>
            <pc:sldMk cId="598910280" sldId="576"/>
            <ac:spMk id="7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7:41.528" v="11" actId="1076"/>
          <ac:spMkLst>
            <pc:docMk/>
            <pc:sldMk cId="598910280" sldId="576"/>
            <ac:spMk id="8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7:41.528" v="11" actId="1076"/>
          <ac:spMkLst>
            <pc:docMk/>
            <pc:sldMk cId="598910280" sldId="576"/>
            <ac:spMk id="9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7:41.528" v="11" actId="1076"/>
          <ac:spMkLst>
            <pc:docMk/>
            <pc:sldMk cId="598910280" sldId="576"/>
            <ac:spMk id="10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7:41.528" v="11" actId="1076"/>
          <ac:spMkLst>
            <pc:docMk/>
            <pc:sldMk cId="598910280" sldId="576"/>
            <ac:spMk id="11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7:41.528" v="11" actId="1076"/>
          <ac:spMkLst>
            <pc:docMk/>
            <pc:sldMk cId="598910280" sldId="576"/>
            <ac:spMk id="12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6:38.768" v="4" actId="1076"/>
          <ac:spMkLst>
            <pc:docMk/>
            <pc:sldMk cId="598910280" sldId="576"/>
            <ac:spMk id="14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6:38.768" v="4" actId="1076"/>
          <ac:spMkLst>
            <pc:docMk/>
            <pc:sldMk cId="598910280" sldId="576"/>
            <ac:spMk id="15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6:38.768" v="4" actId="1076"/>
          <ac:spMkLst>
            <pc:docMk/>
            <pc:sldMk cId="598910280" sldId="576"/>
            <ac:spMk id="17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6:38.768" v="4" actId="1076"/>
          <ac:spMkLst>
            <pc:docMk/>
            <pc:sldMk cId="598910280" sldId="576"/>
            <ac:spMk id="18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6:38.768" v="4" actId="1076"/>
          <ac:spMkLst>
            <pc:docMk/>
            <pc:sldMk cId="598910280" sldId="576"/>
            <ac:spMk id="20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6:46:38.768" v="4" actId="1076"/>
          <ac:spMkLst>
            <pc:docMk/>
            <pc:sldMk cId="598910280" sldId="576"/>
            <ac:spMk id="21" creationId="{00000000-0000-0000-0000-000000000000}"/>
          </ac:spMkLst>
        </pc:spChg>
        <pc:grpChg chg="mod">
          <ac:chgData name="Лидия Бедова" userId="33bee65171c050f7" providerId="LiveId" clId="{BD6B5F65-53DC-4A59-80D5-5C62853BFD70}" dt="2020-10-06T16:47:41.528" v="11" actId="1076"/>
          <ac:grpSpMkLst>
            <pc:docMk/>
            <pc:sldMk cId="598910280" sldId="576"/>
            <ac:grpSpMk id="4" creationId="{00000000-0000-0000-0000-000000000000}"/>
          </ac:grpSpMkLst>
        </pc:grpChg>
        <pc:grpChg chg="mod">
          <ac:chgData name="Лидия Бедова" userId="33bee65171c050f7" providerId="LiveId" clId="{BD6B5F65-53DC-4A59-80D5-5C62853BFD70}" dt="2020-10-06T16:47:41.528" v="11" actId="1076"/>
          <ac:grpSpMkLst>
            <pc:docMk/>
            <pc:sldMk cId="598910280" sldId="576"/>
            <ac:grpSpMk id="5" creationId="{00000000-0000-0000-0000-000000000000}"/>
          </ac:grpSpMkLst>
        </pc:grpChg>
        <pc:grpChg chg="mod">
          <ac:chgData name="Лидия Бедова" userId="33bee65171c050f7" providerId="LiveId" clId="{BD6B5F65-53DC-4A59-80D5-5C62853BFD70}" dt="2020-10-06T16:47:41.528" v="11" actId="1076"/>
          <ac:grpSpMkLst>
            <pc:docMk/>
            <pc:sldMk cId="598910280" sldId="576"/>
            <ac:grpSpMk id="6" creationId="{00000000-0000-0000-0000-000000000000}"/>
          </ac:grpSpMkLst>
        </pc:grpChg>
        <pc:grpChg chg="del mod">
          <ac:chgData name="Лидия Бедова" userId="33bee65171c050f7" providerId="LiveId" clId="{BD6B5F65-53DC-4A59-80D5-5C62853BFD70}" dt="2020-10-06T16:46:40.805" v="5" actId="478"/>
          <ac:grpSpMkLst>
            <pc:docMk/>
            <pc:sldMk cId="598910280" sldId="576"/>
            <ac:grpSpMk id="13" creationId="{00000000-0000-0000-0000-000000000000}"/>
          </ac:grpSpMkLst>
        </pc:grpChg>
        <pc:grpChg chg="del mod">
          <ac:chgData name="Лидия Бедова" userId="33bee65171c050f7" providerId="LiveId" clId="{BD6B5F65-53DC-4A59-80D5-5C62853BFD70}" dt="2020-10-06T16:46:40.805" v="5" actId="478"/>
          <ac:grpSpMkLst>
            <pc:docMk/>
            <pc:sldMk cId="598910280" sldId="576"/>
            <ac:grpSpMk id="16" creationId="{00000000-0000-0000-0000-000000000000}"/>
          </ac:grpSpMkLst>
        </pc:grpChg>
        <pc:grpChg chg="del mod">
          <ac:chgData name="Лидия Бедова" userId="33bee65171c050f7" providerId="LiveId" clId="{BD6B5F65-53DC-4A59-80D5-5C62853BFD70}" dt="2020-10-06T16:46:40.805" v="5" actId="478"/>
          <ac:grpSpMkLst>
            <pc:docMk/>
            <pc:sldMk cId="598910280" sldId="576"/>
            <ac:grpSpMk id="19" creationId="{00000000-0000-0000-0000-000000000000}"/>
          </ac:grpSpMkLst>
        </pc:grpChg>
        <pc:picChg chg="del">
          <ac:chgData name="Лидия Бедова" userId="33bee65171c050f7" providerId="LiveId" clId="{BD6B5F65-53DC-4A59-80D5-5C62853BFD70}" dt="2020-10-06T16:46:07.731" v="0" actId="478"/>
          <ac:picMkLst>
            <pc:docMk/>
            <pc:sldMk cId="598910280" sldId="576"/>
            <ac:picMk id="2" creationId="{00000000-0000-0000-0000-000000000000}"/>
          </ac:picMkLst>
        </pc:picChg>
        <pc:picChg chg="mod">
          <ac:chgData name="Лидия Бедова" userId="33bee65171c050f7" providerId="LiveId" clId="{BD6B5F65-53DC-4A59-80D5-5C62853BFD70}" dt="2020-10-06T16:47:47.907" v="12" actId="1076"/>
          <ac:picMkLst>
            <pc:docMk/>
            <pc:sldMk cId="598910280" sldId="576"/>
            <ac:picMk id="3" creationId="{00000000-0000-0000-0000-000000000000}"/>
          </ac:picMkLst>
        </pc:picChg>
      </pc:sldChg>
      <pc:sldChg chg="del ord">
        <pc:chgData name="Лидия Бедова" userId="33bee65171c050f7" providerId="LiveId" clId="{BD6B5F65-53DC-4A59-80D5-5C62853BFD70}" dt="2020-10-06T18:48:30.864" v="1054" actId="2696"/>
        <pc:sldMkLst>
          <pc:docMk/>
          <pc:sldMk cId="4269520590" sldId="577"/>
        </pc:sldMkLst>
      </pc:sldChg>
      <pc:sldChg chg="addSp delSp modSp mod">
        <pc:chgData name="Лидия Бедова" userId="33bee65171c050f7" providerId="LiveId" clId="{BD6B5F65-53DC-4A59-80D5-5C62853BFD70}" dt="2020-10-06T18:28:44.170" v="742" actId="1076"/>
        <pc:sldMkLst>
          <pc:docMk/>
          <pc:sldMk cId="2582583391" sldId="579"/>
        </pc:sldMkLst>
        <pc:grpChg chg="del">
          <ac:chgData name="Лидия Бедова" userId="33bee65171c050f7" providerId="LiveId" clId="{BD6B5F65-53DC-4A59-80D5-5C62853BFD70}" dt="2020-10-06T18:28:34.178" v="738" actId="165"/>
          <ac:grpSpMkLst>
            <pc:docMk/>
            <pc:sldMk cId="2582583391" sldId="579"/>
            <ac:grpSpMk id="36" creationId="{00000000-0000-0000-0000-000000000000}"/>
          </ac:grpSpMkLst>
        </pc:grpChg>
        <pc:picChg chg="add del mod topLvl">
          <ac:chgData name="Лидия Бедова" userId="33bee65171c050f7" providerId="LiveId" clId="{BD6B5F65-53DC-4A59-80D5-5C62853BFD70}" dt="2020-10-06T18:28:44.170" v="742" actId="1076"/>
          <ac:picMkLst>
            <pc:docMk/>
            <pc:sldMk cId="2582583391" sldId="579"/>
            <ac:picMk id="37" creationId="{00000000-0000-0000-0000-000000000000}"/>
          </ac:picMkLst>
        </pc:picChg>
        <pc:picChg chg="add del mod topLvl">
          <ac:chgData name="Лидия Бедова" userId="33bee65171c050f7" providerId="LiveId" clId="{BD6B5F65-53DC-4A59-80D5-5C62853BFD70}" dt="2020-10-06T18:28:39.685" v="741" actId="478"/>
          <ac:picMkLst>
            <pc:docMk/>
            <pc:sldMk cId="2582583391" sldId="579"/>
            <ac:picMk id="38" creationId="{00000000-0000-0000-0000-000000000000}"/>
          </ac:picMkLst>
        </pc:picChg>
      </pc:sldChg>
      <pc:sldChg chg="del">
        <pc:chgData name="Лидия Бедова" userId="33bee65171c050f7" providerId="LiveId" clId="{BD6B5F65-53DC-4A59-80D5-5C62853BFD70}" dt="2020-10-06T18:09:27.166" v="178" actId="2696"/>
        <pc:sldMkLst>
          <pc:docMk/>
          <pc:sldMk cId="3548277919" sldId="580"/>
        </pc:sldMkLst>
      </pc:sldChg>
      <pc:sldChg chg="addSp delSp modSp mod">
        <pc:chgData name="Лидия Бедова" userId="33bee65171c050f7" providerId="LiveId" clId="{BD6B5F65-53DC-4A59-80D5-5C62853BFD70}" dt="2020-10-06T18:05:10.930" v="129" actId="113"/>
        <pc:sldMkLst>
          <pc:docMk/>
          <pc:sldMk cId="2520438351" sldId="581"/>
        </pc:sldMkLst>
        <pc:spChg chg="del">
          <ac:chgData name="Лидия Бедова" userId="33bee65171c050f7" providerId="LiveId" clId="{BD6B5F65-53DC-4A59-80D5-5C62853BFD70}" dt="2020-10-06T17:12:55.954" v="45" actId="478"/>
          <ac:spMkLst>
            <pc:docMk/>
            <pc:sldMk cId="2520438351" sldId="581"/>
            <ac:spMk id="2" creationId="{00000000-0000-0000-0000-000000000000}"/>
          </ac:spMkLst>
        </pc:spChg>
        <pc:spChg chg="add mod">
          <ac:chgData name="Лидия Бедова" userId="33bee65171c050f7" providerId="LiveId" clId="{BD6B5F65-53DC-4A59-80D5-5C62853BFD70}" dt="2020-10-06T18:05:10.930" v="129" actId="113"/>
          <ac:spMkLst>
            <pc:docMk/>
            <pc:sldMk cId="2520438351" sldId="581"/>
            <ac:spMk id="4" creationId="{9C7E79D2-6F71-4DDC-ABB8-8C27AC20D167}"/>
          </ac:spMkLst>
        </pc:spChg>
        <pc:spChg chg="mod">
          <ac:chgData name="Лидия Бедова" userId="33bee65171c050f7" providerId="LiveId" clId="{BD6B5F65-53DC-4A59-80D5-5C62853BFD70}" dt="2020-10-06T17:12:20.192" v="43" actId="14100"/>
          <ac:spMkLst>
            <pc:docMk/>
            <pc:sldMk cId="2520438351" sldId="581"/>
            <ac:spMk id="12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7:56:04.293" v="103" actId="20577"/>
          <ac:spMkLst>
            <pc:docMk/>
            <pc:sldMk cId="2520438351" sldId="581"/>
            <ac:spMk id="22" creationId="{00000000-0000-0000-0000-000000000000}"/>
          </ac:spMkLst>
        </pc:spChg>
        <pc:grpChg chg="del">
          <ac:chgData name="Лидия Бедова" userId="33bee65171c050f7" providerId="LiveId" clId="{BD6B5F65-53DC-4A59-80D5-5C62853BFD70}" dt="2020-10-06T17:13:03.630" v="46" actId="165"/>
          <ac:grpSpMkLst>
            <pc:docMk/>
            <pc:sldMk cId="2520438351" sldId="581"/>
            <ac:grpSpMk id="9" creationId="{00000000-0000-0000-0000-000000000000}"/>
          </ac:grpSpMkLst>
        </pc:grpChg>
        <pc:graphicFrameChg chg="add mod modGraphic">
          <ac:chgData name="Лидия Бедова" userId="33bee65171c050f7" providerId="LiveId" clId="{BD6B5F65-53DC-4A59-80D5-5C62853BFD70}" dt="2020-10-06T18:02:56.899" v="106"/>
          <ac:graphicFrameMkLst>
            <pc:docMk/>
            <pc:sldMk cId="2520438351" sldId="581"/>
            <ac:graphicFrameMk id="3" creationId="{DB247FFC-F25E-4D22-9BAE-8FBB4107DC45}"/>
          </ac:graphicFrameMkLst>
        </pc:graphicFrameChg>
        <pc:graphicFrameChg chg="del">
          <ac:chgData name="Лидия Бедова" userId="33bee65171c050f7" providerId="LiveId" clId="{BD6B5F65-53DC-4A59-80D5-5C62853BFD70}" dt="2020-10-06T17:12:52.222" v="44" actId="478"/>
          <ac:graphicFrameMkLst>
            <pc:docMk/>
            <pc:sldMk cId="2520438351" sldId="581"/>
            <ac:graphicFrameMk id="7" creationId="{00000000-0000-0000-0000-000000000000}"/>
          </ac:graphicFrameMkLst>
        </pc:graphicFrameChg>
        <pc:graphicFrameChg chg="mod">
          <ac:chgData name="Лидия Бедова" userId="33bee65171c050f7" providerId="LiveId" clId="{BD6B5F65-53DC-4A59-80D5-5C62853BFD70}" dt="2020-10-06T17:10:20.996" v="32" actId="1076"/>
          <ac:graphicFrameMkLst>
            <pc:docMk/>
            <pc:sldMk cId="2520438351" sldId="581"/>
            <ac:graphicFrameMk id="8" creationId="{00000000-0000-0000-0000-000000000000}"/>
          </ac:graphicFrameMkLst>
        </pc:graphicFrameChg>
        <pc:picChg chg="mod topLvl">
          <ac:chgData name="Лидия Бедова" userId="33bee65171c050f7" providerId="LiveId" clId="{BD6B5F65-53DC-4A59-80D5-5C62853BFD70}" dt="2020-10-06T17:13:03.630" v="46" actId="165"/>
          <ac:picMkLst>
            <pc:docMk/>
            <pc:sldMk cId="2520438351" sldId="581"/>
            <ac:picMk id="10" creationId="{00000000-0000-0000-0000-000000000000}"/>
          </ac:picMkLst>
        </pc:picChg>
        <pc:picChg chg="del mod topLvl">
          <ac:chgData name="Лидия Бедова" userId="33bee65171c050f7" providerId="LiveId" clId="{BD6B5F65-53DC-4A59-80D5-5C62853BFD70}" dt="2020-10-06T17:13:07.478" v="47" actId="478"/>
          <ac:picMkLst>
            <pc:docMk/>
            <pc:sldMk cId="2520438351" sldId="581"/>
            <ac:picMk id="11" creationId="{00000000-0000-0000-0000-000000000000}"/>
          </ac:picMkLst>
        </pc:picChg>
      </pc:sldChg>
      <pc:sldChg chg="del">
        <pc:chgData name="Лидия Бедова" userId="33bee65171c050f7" providerId="LiveId" clId="{BD6B5F65-53DC-4A59-80D5-5C62853BFD70}" dt="2020-10-06T18:28:26.500" v="737" actId="2696"/>
        <pc:sldMkLst>
          <pc:docMk/>
          <pc:sldMk cId="2605109735" sldId="582"/>
        </pc:sldMkLst>
      </pc:sldChg>
      <pc:sldChg chg="del">
        <pc:chgData name="Лидия Бедова" userId="33bee65171c050f7" providerId="LiveId" clId="{BD6B5F65-53DC-4A59-80D5-5C62853BFD70}" dt="2020-10-06T18:28:26.500" v="737" actId="2696"/>
        <pc:sldMkLst>
          <pc:docMk/>
          <pc:sldMk cId="3469365979" sldId="583"/>
        </pc:sldMkLst>
      </pc:sldChg>
      <pc:sldChg chg="addSp delSp modSp add mod ord addAnim delAnim modAnim">
        <pc:chgData name="Лидия Бедова" userId="33bee65171c050f7" providerId="LiveId" clId="{BD6B5F65-53DC-4A59-80D5-5C62853BFD70}" dt="2020-10-06T18:27:44.655" v="733"/>
        <pc:sldMkLst>
          <pc:docMk/>
          <pc:sldMk cId="4256933397" sldId="584"/>
        </pc:sldMkLst>
        <pc:spChg chg="add del mod">
          <ac:chgData name="Лидия Бедова" userId="33bee65171c050f7" providerId="LiveId" clId="{BD6B5F65-53DC-4A59-80D5-5C62853BFD70}" dt="2020-10-06T18:10:04.697" v="182" actId="478"/>
          <ac:spMkLst>
            <pc:docMk/>
            <pc:sldMk cId="4256933397" sldId="584"/>
            <ac:spMk id="2" creationId="{901592A7-2975-45EC-9127-A40AD3A37BC5}"/>
          </ac:spMkLst>
        </pc:spChg>
        <pc:spChg chg="del">
          <ac:chgData name="Лидия Бедова" userId="33bee65171c050f7" providerId="LiveId" clId="{BD6B5F65-53DC-4A59-80D5-5C62853BFD70}" dt="2020-10-06T18:05:50.540" v="158" actId="478"/>
          <ac:spMkLst>
            <pc:docMk/>
            <pc:sldMk cId="4256933397" sldId="584"/>
            <ac:spMk id="4" creationId="{9C7E79D2-6F71-4DDC-ABB8-8C27AC20D167}"/>
          </ac:spMkLst>
        </pc:spChg>
        <pc:spChg chg="add del mod">
          <ac:chgData name="Лидия Бедова" userId="33bee65171c050f7" providerId="LiveId" clId="{BD6B5F65-53DC-4A59-80D5-5C62853BFD70}" dt="2020-10-06T18:10:02.617" v="181" actId="478"/>
          <ac:spMkLst>
            <pc:docMk/>
            <pc:sldMk cId="4256933397" sldId="584"/>
            <ac:spMk id="5" creationId="{10217D77-3BE2-48B8-8D36-AF2E49C78203}"/>
          </ac:spMkLst>
        </pc:spChg>
        <pc:spChg chg="add del mod">
          <ac:chgData name="Лидия Бедова" userId="33bee65171c050f7" providerId="LiveId" clId="{BD6B5F65-53DC-4A59-80D5-5C62853BFD70}" dt="2020-10-06T18:10:04.697" v="182" actId="478"/>
          <ac:spMkLst>
            <pc:docMk/>
            <pc:sldMk cId="4256933397" sldId="584"/>
            <ac:spMk id="6" creationId="{A70CFD52-9624-4B9C-A554-E00AE40C0450}"/>
          </ac:spMkLst>
        </pc:spChg>
        <pc:spChg chg="add del mod">
          <ac:chgData name="Лидия Бедова" userId="33bee65171c050f7" providerId="LiveId" clId="{BD6B5F65-53DC-4A59-80D5-5C62853BFD70}" dt="2020-10-06T18:10:04.697" v="182" actId="478"/>
          <ac:spMkLst>
            <pc:docMk/>
            <pc:sldMk cId="4256933397" sldId="584"/>
            <ac:spMk id="7" creationId="{EC01D0A9-C278-4620-8186-74F25684DFFA}"/>
          </ac:spMkLst>
        </pc:spChg>
        <pc:spChg chg="add del mod">
          <ac:chgData name="Лидия Бедова" userId="33bee65171c050f7" providerId="LiveId" clId="{BD6B5F65-53DC-4A59-80D5-5C62853BFD70}" dt="2020-10-06T18:10:06.106" v="183" actId="478"/>
          <ac:spMkLst>
            <pc:docMk/>
            <pc:sldMk cId="4256933397" sldId="584"/>
            <ac:spMk id="9" creationId="{D9909EE2-ABB3-4D36-BCD5-96911D00E899}"/>
          </ac:spMkLst>
        </pc:spChg>
        <pc:spChg chg="add del mod">
          <ac:chgData name="Лидия Бедова" userId="33bee65171c050f7" providerId="LiveId" clId="{BD6B5F65-53DC-4A59-80D5-5C62853BFD70}" dt="2020-10-06T18:10:04.697" v="182" actId="478"/>
          <ac:spMkLst>
            <pc:docMk/>
            <pc:sldMk cId="4256933397" sldId="584"/>
            <ac:spMk id="11" creationId="{D1A627F5-5580-4616-89B5-6D08C726B529}"/>
          </ac:spMkLst>
        </pc:spChg>
        <pc:spChg chg="del mod">
          <ac:chgData name="Лидия Бедова" userId="33bee65171c050f7" providerId="LiveId" clId="{BD6B5F65-53DC-4A59-80D5-5C62853BFD70}" dt="2020-10-06T18:20:46.185" v="604" actId="478"/>
          <ac:spMkLst>
            <pc:docMk/>
            <pc:sldMk cId="4256933397" sldId="584"/>
            <ac:spMk id="12" creationId="{00000000-0000-0000-0000-000000000000}"/>
          </ac:spMkLst>
        </pc:spChg>
        <pc:spChg chg="mod">
          <ac:chgData name="Лидия Бедова" userId="33bee65171c050f7" providerId="LiveId" clId="{BD6B5F65-53DC-4A59-80D5-5C62853BFD70}" dt="2020-10-06T18:10:28.372" v="188" actId="255"/>
          <ac:spMkLst>
            <pc:docMk/>
            <pc:sldMk cId="4256933397" sldId="584"/>
            <ac:spMk id="22" creationId="{00000000-0000-0000-0000-000000000000}"/>
          </ac:spMkLst>
        </pc:spChg>
        <pc:spChg chg="add del mod">
          <ac:chgData name="Лидия Бедова" userId="33bee65171c050f7" providerId="LiveId" clId="{BD6B5F65-53DC-4A59-80D5-5C62853BFD70}" dt="2020-10-06T18:10:06.106" v="183" actId="478"/>
          <ac:spMkLst>
            <pc:docMk/>
            <pc:sldMk cId="4256933397" sldId="584"/>
            <ac:spMk id="30" creationId="{B35E0850-8F08-46BC-8F0A-FDB493287817}"/>
          </ac:spMkLst>
        </pc:spChg>
        <pc:spChg chg="add del mod">
          <ac:chgData name="Лидия Бедова" userId="33bee65171c050f7" providerId="LiveId" clId="{BD6B5F65-53DC-4A59-80D5-5C62853BFD70}" dt="2020-10-06T18:10:04.697" v="182" actId="478"/>
          <ac:spMkLst>
            <pc:docMk/>
            <pc:sldMk cId="4256933397" sldId="584"/>
            <ac:spMk id="32" creationId="{14915550-EABA-4AF3-B5FC-FA2442F76DBB}"/>
          </ac:spMkLst>
        </pc:spChg>
        <pc:spChg chg="add del mod">
          <ac:chgData name="Лидия Бедова" userId="33bee65171c050f7" providerId="LiveId" clId="{BD6B5F65-53DC-4A59-80D5-5C62853BFD70}" dt="2020-10-06T18:10:04.697" v="182" actId="478"/>
          <ac:spMkLst>
            <pc:docMk/>
            <pc:sldMk cId="4256933397" sldId="584"/>
            <ac:spMk id="34" creationId="{51688197-50C5-4994-9F70-D9A80951D88B}"/>
          </ac:spMkLst>
        </pc:spChg>
        <pc:spChg chg="mod">
          <ac:chgData name="Лидия Бедова" userId="33bee65171c050f7" providerId="LiveId" clId="{BD6B5F65-53DC-4A59-80D5-5C62853BFD70}" dt="2020-10-06T18:08:39.807" v="174" actId="14100"/>
          <ac:spMkLst>
            <pc:docMk/>
            <pc:sldMk cId="4256933397" sldId="584"/>
            <ac:spMk id="38" creationId="{2633C621-6A6F-43B6-9EE3-F6FC8BE2F498}"/>
          </ac:spMkLst>
        </pc:spChg>
        <pc:spChg chg="mod">
          <ac:chgData name="Лидия Бедова" userId="33bee65171c050f7" providerId="LiveId" clId="{BD6B5F65-53DC-4A59-80D5-5C62853BFD70}" dt="2020-10-06T18:08:39.807" v="174" actId="14100"/>
          <ac:spMkLst>
            <pc:docMk/>
            <pc:sldMk cId="4256933397" sldId="584"/>
            <ac:spMk id="39" creationId="{D4C4C74C-8A70-4723-95BD-68FB94BF38A7}"/>
          </ac:spMkLst>
        </pc:spChg>
        <pc:spChg chg="mod">
          <ac:chgData name="Лидия Бедова" userId="33bee65171c050f7" providerId="LiveId" clId="{BD6B5F65-53DC-4A59-80D5-5C62853BFD70}" dt="2020-10-06T18:08:39.807" v="174" actId="14100"/>
          <ac:spMkLst>
            <pc:docMk/>
            <pc:sldMk cId="4256933397" sldId="584"/>
            <ac:spMk id="40" creationId="{6F56F5F2-98FE-4B97-9728-E6BAF7938313}"/>
          </ac:spMkLst>
        </pc:spChg>
        <pc:spChg chg="mod">
          <ac:chgData name="Лидия Бедова" userId="33bee65171c050f7" providerId="LiveId" clId="{BD6B5F65-53DC-4A59-80D5-5C62853BFD70}" dt="2020-10-06T18:08:39.807" v="174" actId="14100"/>
          <ac:spMkLst>
            <pc:docMk/>
            <pc:sldMk cId="4256933397" sldId="584"/>
            <ac:spMk id="41" creationId="{147C3A9B-408C-4FA5-888C-D147C4C473C9}"/>
          </ac:spMkLst>
        </pc:spChg>
        <pc:spChg chg="mod">
          <ac:chgData name="Лидия Бедова" userId="33bee65171c050f7" providerId="LiveId" clId="{BD6B5F65-53DC-4A59-80D5-5C62853BFD70}" dt="2020-10-06T18:08:39.807" v="174" actId="14100"/>
          <ac:spMkLst>
            <pc:docMk/>
            <pc:sldMk cId="4256933397" sldId="584"/>
            <ac:spMk id="42" creationId="{7D114790-BAE5-4C25-A8F4-A95A95615947}"/>
          </ac:spMkLst>
        </pc:spChg>
        <pc:spChg chg="mod">
          <ac:chgData name="Лидия Бедова" userId="33bee65171c050f7" providerId="LiveId" clId="{BD6B5F65-53DC-4A59-80D5-5C62853BFD70}" dt="2020-10-06T18:08:39.807" v="174" actId="14100"/>
          <ac:spMkLst>
            <pc:docMk/>
            <pc:sldMk cId="4256933397" sldId="584"/>
            <ac:spMk id="43" creationId="{4F6A17B6-ACCD-43F5-B2A8-700F20FA4B9B}"/>
          </ac:spMkLst>
        </pc:spChg>
        <pc:spChg chg="add del mod">
          <ac:chgData name="Лидия Бедова" userId="33bee65171c050f7" providerId="LiveId" clId="{BD6B5F65-53DC-4A59-80D5-5C62853BFD70}" dt="2020-10-06T18:15:33.638" v="279" actId="478"/>
          <ac:spMkLst>
            <pc:docMk/>
            <pc:sldMk cId="4256933397" sldId="584"/>
            <ac:spMk id="44" creationId="{DB2B83E4-94D5-4BB6-AEED-A03472D04DE2}"/>
          </ac:spMkLst>
        </pc:spChg>
        <pc:spChg chg="mod">
          <ac:chgData name="Лидия Бедова" userId="33bee65171c050f7" providerId="LiveId" clId="{BD6B5F65-53DC-4A59-80D5-5C62853BFD70}" dt="2020-10-06T18:13:57.808" v="269" actId="1076"/>
          <ac:spMkLst>
            <pc:docMk/>
            <pc:sldMk cId="4256933397" sldId="584"/>
            <ac:spMk id="48" creationId="{565C789F-FADF-4CDF-AFBC-3F1517CE427E}"/>
          </ac:spMkLst>
        </pc:spChg>
        <pc:spChg chg="mod">
          <ac:chgData name="Лидия Бедова" userId="33bee65171c050f7" providerId="LiveId" clId="{BD6B5F65-53DC-4A59-80D5-5C62853BFD70}" dt="2020-10-06T18:13:57.808" v="269" actId="1076"/>
          <ac:spMkLst>
            <pc:docMk/>
            <pc:sldMk cId="4256933397" sldId="584"/>
            <ac:spMk id="49" creationId="{FA6E59CE-282C-4926-AFEA-9CBDA8264F2A}"/>
          </ac:spMkLst>
        </pc:spChg>
        <pc:spChg chg="mod">
          <ac:chgData name="Лидия Бедова" userId="33bee65171c050f7" providerId="LiveId" clId="{BD6B5F65-53DC-4A59-80D5-5C62853BFD70}" dt="2020-10-06T18:13:57.808" v="269" actId="1076"/>
          <ac:spMkLst>
            <pc:docMk/>
            <pc:sldMk cId="4256933397" sldId="584"/>
            <ac:spMk id="50" creationId="{F7CFCA6E-5CC0-40A7-917D-61B1A23B0C88}"/>
          </ac:spMkLst>
        </pc:spChg>
        <pc:spChg chg="mod">
          <ac:chgData name="Лидия Бедова" userId="33bee65171c050f7" providerId="LiveId" clId="{BD6B5F65-53DC-4A59-80D5-5C62853BFD70}" dt="2020-10-06T18:13:57.808" v="269" actId="1076"/>
          <ac:spMkLst>
            <pc:docMk/>
            <pc:sldMk cId="4256933397" sldId="584"/>
            <ac:spMk id="51" creationId="{ABF7DB00-2E04-4082-8C69-5817332D7D32}"/>
          </ac:spMkLst>
        </pc:spChg>
        <pc:spChg chg="mod">
          <ac:chgData name="Лидия Бедова" userId="33bee65171c050f7" providerId="LiveId" clId="{BD6B5F65-53DC-4A59-80D5-5C62853BFD70}" dt="2020-10-06T18:13:57.808" v="269" actId="1076"/>
          <ac:spMkLst>
            <pc:docMk/>
            <pc:sldMk cId="4256933397" sldId="584"/>
            <ac:spMk id="52" creationId="{0B027CDD-4DDC-4A62-9C33-B69FFEB94527}"/>
          </ac:spMkLst>
        </pc:spChg>
        <pc:spChg chg="mod">
          <ac:chgData name="Лидия Бедова" userId="33bee65171c050f7" providerId="LiveId" clId="{BD6B5F65-53DC-4A59-80D5-5C62853BFD70}" dt="2020-10-06T18:13:57.808" v="269" actId="1076"/>
          <ac:spMkLst>
            <pc:docMk/>
            <pc:sldMk cId="4256933397" sldId="584"/>
            <ac:spMk id="53" creationId="{EB27EDBA-AEB5-42EC-8353-14530AFEB3B6}"/>
          </ac:spMkLst>
        </pc:spChg>
        <pc:spChg chg="add del mod">
          <ac:chgData name="Лидия Бедова" userId="33bee65171c050f7" providerId="LiveId" clId="{BD6B5F65-53DC-4A59-80D5-5C62853BFD70}" dt="2020-10-06T18:19:20.599" v="584" actId="478"/>
          <ac:spMkLst>
            <pc:docMk/>
            <pc:sldMk cId="4256933397" sldId="584"/>
            <ac:spMk id="54" creationId="{6210637E-F262-4EE0-AEA0-1F31E95E7D84}"/>
          </ac:spMkLst>
        </pc:spChg>
        <pc:spChg chg="add mod">
          <ac:chgData name="Лидия Бедова" userId="33bee65171c050f7" providerId="LiveId" clId="{BD6B5F65-53DC-4A59-80D5-5C62853BFD70}" dt="2020-10-06T18:22:25.771" v="616" actId="1076"/>
          <ac:spMkLst>
            <pc:docMk/>
            <pc:sldMk cId="4256933397" sldId="584"/>
            <ac:spMk id="55" creationId="{02094BA6-7739-4536-BCA5-C03E8DE2079A}"/>
          </ac:spMkLst>
        </pc:spChg>
        <pc:spChg chg="add mod">
          <ac:chgData name="Лидия Бедова" userId="33bee65171c050f7" providerId="LiveId" clId="{BD6B5F65-53DC-4A59-80D5-5C62853BFD70}" dt="2020-10-06T18:22:59.736" v="625" actId="1037"/>
          <ac:spMkLst>
            <pc:docMk/>
            <pc:sldMk cId="4256933397" sldId="584"/>
            <ac:spMk id="56" creationId="{FA96FE1E-B145-466F-BE5F-5AB739A8C9EB}"/>
          </ac:spMkLst>
        </pc:spChg>
        <pc:spChg chg="add mod">
          <ac:chgData name="Лидия Бедова" userId="33bee65171c050f7" providerId="LiveId" clId="{BD6B5F65-53DC-4A59-80D5-5C62853BFD70}" dt="2020-10-06T18:23:13.520" v="671" actId="1036"/>
          <ac:spMkLst>
            <pc:docMk/>
            <pc:sldMk cId="4256933397" sldId="584"/>
            <ac:spMk id="57" creationId="{E0BA83A9-54D1-4C6C-B6C6-1A93CECA6657}"/>
          </ac:spMkLst>
        </pc:spChg>
        <pc:spChg chg="add mod">
          <ac:chgData name="Лидия Бедова" userId="33bee65171c050f7" providerId="LiveId" clId="{BD6B5F65-53DC-4A59-80D5-5C62853BFD70}" dt="2020-10-06T18:22:54.894" v="622" actId="1036"/>
          <ac:spMkLst>
            <pc:docMk/>
            <pc:sldMk cId="4256933397" sldId="584"/>
            <ac:spMk id="58" creationId="{978D2DB7-6E5D-417F-A94E-4B3C078BFB49}"/>
          </ac:spMkLst>
        </pc:spChg>
        <pc:spChg chg="add mod">
          <ac:chgData name="Лидия Бедова" userId="33bee65171c050f7" providerId="LiveId" clId="{BD6B5F65-53DC-4A59-80D5-5C62853BFD70}" dt="2020-10-06T18:23:51.919" v="675" actId="255"/>
          <ac:spMkLst>
            <pc:docMk/>
            <pc:sldMk cId="4256933397" sldId="584"/>
            <ac:spMk id="59" creationId="{ADDA726E-DFCB-45FE-B3AE-E54F35BBE105}"/>
          </ac:spMkLst>
        </pc:spChg>
        <pc:spChg chg="add mod">
          <ac:chgData name="Лидия Бедова" userId="33bee65171c050f7" providerId="LiveId" clId="{BD6B5F65-53DC-4A59-80D5-5C62853BFD70}" dt="2020-10-06T18:23:51.919" v="675" actId="255"/>
          <ac:spMkLst>
            <pc:docMk/>
            <pc:sldMk cId="4256933397" sldId="584"/>
            <ac:spMk id="60" creationId="{2B9AE398-3D2B-4A15-91C8-D9FE14763095}"/>
          </ac:spMkLst>
        </pc:spChg>
        <pc:spChg chg="add mod">
          <ac:chgData name="Лидия Бедова" userId="33bee65171c050f7" providerId="LiveId" clId="{BD6B5F65-53DC-4A59-80D5-5C62853BFD70}" dt="2020-10-06T18:23:51.919" v="675" actId="255"/>
          <ac:spMkLst>
            <pc:docMk/>
            <pc:sldMk cId="4256933397" sldId="584"/>
            <ac:spMk id="61" creationId="{97FA1C97-2357-4BCA-A45A-70359C9C1C56}"/>
          </ac:spMkLst>
        </pc:spChg>
        <pc:spChg chg="add mod">
          <ac:chgData name="Лидия Бедова" userId="33bee65171c050f7" providerId="LiveId" clId="{BD6B5F65-53DC-4A59-80D5-5C62853BFD70}" dt="2020-10-06T18:23:51.919" v="675" actId="255"/>
          <ac:spMkLst>
            <pc:docMk/>
            <pc:sldMk cId="4256933397" sldId="584"/>
            <ac:spMk id="62" creationId="{81C5FE25-1371-4FFB-9946-A933E516CF07}"/>
          </ac:spMkLst>
        </pc:spChg>
        <pc:spChg chg="add mod">
          <ac:chgData name="Лидия Бедова" userId="33bee65171c050f7" providerId="LiveId" clId="{BD6B5F65-53DC-4A59-80D5-5C62853BFD70}" dt="2020-10-06T18:25:25.965" v="692" actId="1076"/>
          <ac:spMkLst>
            <pc:docMk/>
            <pc:sldMk cId="4256933397" sldId="584"/>
            <ac:spMk id="67" creationId="{8387BC6C-86A7-466E-B6B7-93C1AEC0B4A9}"/>
          </ac:spMkLst>
        </pc:spChg>
        <pc:spChg chg="add mod">
          <ac:chgData name="Лидия Бедова" userId="33bee65171c050f7" providerId="LiveId" clId="{BD6B5F65-53DC-4A59-80D5-5C62853BFD70}" dt="2020-10-06T18:25:18.685" v="690" actId="1076"/>
          <ac:spMkLst>
            <pc:docMk/>
            <pc:sldMk cId="4256933397" sldId="584"/>
            <ac:spMk id="68" creationId="{12C5571C-FE76-42AD-977F-49234BD41ABC}"/>
          </ac:spMkLst>
        </pc:spChg>
        <pc:spChg chg="add mod">
          <ac:chgData name="Лидия Бедова" userId="33bee65171c050f7" providerId="LiveId" clId="{BD6B5F65-53DC-4A59-80D5-5C62853BFD70}" dt="2020-10-06T18:25:51.335" v="697" actId="1076"/>
          <ac:spMkLst>
            <pc:docMk/>
            <pc:sldMk cId="4256933397" sldId="584"/>
            <ac:spMk id="70" creationId="{703B24C9-7666-4998-AFAE-E7720D6410D7}"/>
          </ac:spMkLst>
        </pc:spChg>
        <pc:spChg chg="add del mod">
          <ac:chgData name="Лидия Бедова" userId="33bee65171c050f7" providerId="LiveId" clId="{BD6B5F65-53DC-4A59-80D5-5C62853BFD70}" dt="2020-10-06T18:27:23.547" v="716" actId="478"/>
          <ac:spMkLst>
            <pc:docMk/>
            <pc:sldMk cId="4256933397" sldId="584"/>
            <ac:spMk id="71" creationId="{1B055858-1DEB-4655-8676-9CFDA04F5984}"/>
          </ac:spMkLst>
        </pc:spChg>
        <pc:spChg chg="add mod">
          <ac:chgData name="Лидия Бедова" userId="33bee65171c050f7" providerId="LiveId" clId="{BD6B5F65-53DC-4A59-80D5-5C62853BFD70}" dt="2020-10-06T18:24:34.564" v="684" actId="1076"/>
          <ac:spMkLst>
            <pc:docMk/>
            <pc:sldMk cId="4256933397" sldId="584"/>
            <ac:spMk id="73" creationId="{21253A04-5466-4A66-94E1-AED0ABA047EC}"/>
          </ac:spMkLst>
        </pc:spChg>
        <pc:spChg chg="add mod">
          <ac:chgData name="Лидия Бедова" userId="33bee65171c050f7" providerId="LiveId" clId="{BD6B5F65-53DC-4A59-80D5-5C62853BFD70}" dt="2020-10-06T18:24:38.714" v="685" actId="1076"/>
          <ac:spMkLst>
            <pc:docMk/>
            <pc:sldMk cId="4256933397" sldId="584"/>
            <ac:spMk id="74" creationId="{EC3CB558-6F80-4A70-8931-DAE4E00803F9}"/>
          </ac:spMkLst>
        </pc:spChg>
        <pc:spChg chg="add mod">
          <ac:chgData name="Лидия Бедова" userId="33bee65171c050f7" providerId="LiveId" clId="{BD6B5F65-53DC-4A59-80D5-5C62853BFD70}" dt="2020-10-06T18:26:20.193" v="702" actId="1076"/>
          <ac:spMkLst>
            <pc:docMk/>
            <pc:sldMk cId="4256933397" sldId="584"/>
            <ac:spMk id="76" creationId="{1AC415B3-CCAF-4D34-901E-BD415867A409}"/>
          </ac:spMkLst>
        </pc:spChg>
        <pc:spChg chg="add mod">
          <ac:chgData name="Лидия Бедова" userId="33bee65171c050f7" providerId="LiveId" clId="{BD6B5F65-53DC-4A59-80D5-5C62853BFD70}" dt="2020-10-06T18:26:28.606" v="704" actId="14100"/>
          <ac:spMkLst>
            <pc:docMk/>
            <pc:sldMk cId="4256933397" sldId="584"/>
            <ac:spMk id="77" creationId="{74DAABC3-7BE6-46DE-B0E7-3C9522196BAE}"/>
          </ac:spMkLst>
        </pc:spChg>
        <pc:grpChg chg="add mod">
          <ac:chgData name="Лидия Бедова" userId="33bee65171c050f7" providerId="LiveId" clId="{BD6B5F65-53DC-4A59-80D5-5C62853BFD70}" dt="2020-10-06T18:08:39.807" v="174" actId="14100"/>
          <ac:grpSpMkLst>
            <pc:docMk/>
            <pc:sldMk cId="4256933397" sldId="584"/>
            <ac:grpSpMk id="35" creationId="{A4A16143-649D-4F1E-A548-4A6E87E0565E}"/>
          </ac:grpSpMkLst>
        </pc:grpChg>
        <pc:grpChg chg="mod">
          <ac:chgData name="Лидия Бедова" userId="33bee65171c050f7" providerId="LiveId" clId="{BD6B5F65-53DC-4A59-80D5-5C62853BFD70}" dt="2020-10-06T18:08:39.807" v="174" actId="14100"/>
          <ac:grpSpMkLst>
            <pc:docMk/>
            <pc:sldMk cId="4256933397" sldId="584"/>
            <ac:grpSpMk id="36" creationId="{AE1A67D7-2901-4DAB-A5B4-BDC502B8A834}"/>
          </ac:grpSpMkLst>
        </pc:grpChg>
        <pc:grpChg chg="mod">
          <ac:chgData name="Лидия Бедова" userId="33bee65171c050f7" providerId="LiveId" clId="{BD6B5F65-53DC-4A59-80D5-5C62853BFD70}" dt="2020-10-06T18:08:39.807" v="174" actId="14100"/>
          <ac:grpSpMkLst>
            <pc:docMk/>
            <pc:sldMk cId="4256933397" sldId="584"/>
            <ac:grpSpMk id="37" creationId="{1CB91634-26F5-4982-8A8E-E648354722C9}"/>
          </ac:grpSpMkLst>
        </pc:grpChg>
        <pc:grpChg chg="add del mod">
          <ac:chgData name="Лидия Бедова" userId="33bee65171c050f7" providerId="LiveId" clId="{BD6B5F65-53DC-4A59-80D5-5C62853BFD70}" dt="2020-10-06T18:15:36.738" v="280" actId="478"/>
          <ac:grpSpMkLst>
            <pc:docMk/>
            <pc:sldMk cId="4256933397" sldId="584"/>
            <ac:grpSpMk id="45" creationId="{ECE7796B-8300-4332-90D2-149E49B23D73}"/>
          </ac:grpSpMkLst>
        </pc:grpChg>
        <pc:grpChg chg="mod">
          <ac:chgData name="Лидия Бедова" userId="33bee65171c050f7" providerId="LiveId" clId="{BD6B5F65-53DC-4A59-80D5-5C62853BFD70}" dt="2020-10-06T18:13:57.808" v="269" actId="1076"/>
          <ac:grpSpMkLst>
            <pc:docMk/>
            <pc:sldMk cId="4256933397" sldId="584"/>
            <ac:grpSpMk id="46" creationId="{9C3A80B0-9A9E-449C-907A-B347957345E1}"/>
          </ac:grpSpMkLst>
        </pc:grpChg>
        <pc:grpChg chg="mod">
          <ac:chgData name="Лидия Бедова" userId="33bee65171c050f7" providerId="LiveId" clId="{BD6B5F65-53DC-4A59-80D5-5C62853BFD70}" dt="2020-10-06T18:13:57.808" v="269" actId="1076"/>
          <ac:grpSpMkLst>
            <pc:docMk/>
            <pc:sldMk cId="4256933397" sldId="584"/>
            <ac:grpSpMk id="47" creationId="{34671130-0980-4EF2-80D8-0DEB0DC12169}"/>
          </ac:grpSpMkLst>
        </pc:grpChg>
        <pc:graphicFrameChg chg="del">
          <ac:chgData name="Лидия Бедова" userId="33bee65171c050f7" providerId="LiveId" clId="{BD6B5F65-53DC-4A59-80D5-5C62853BFD70}" dt="2020-10-06T18:05:46.841" v="157" actId="478"/>
          <ac:graphicFrameMkLst>
            <pc:docMk/>
            <pc:sldMk cId="4256933397" sldId="584"/>
            <ac:graphicFrameMk id="3" creationId="{DB247FFC-F25E-4D22-9BAE-8FBB4107DC45}"/>
          </ac:graphicFrameMkLst>
        </pc:graphicFrameChg>
        <pc:graphicFrameChg chg="del">
          <ac:chgData name="Лидия Бедова" userId="33bee65171c050f7" providerId="LiveId" clId="{BD6B5F65-53DC-4A59-80D5-5C62853BFD70}" dt="2020-10-06T18:04:23.240" v="123" actId="478"/>
          <ac:graphicFrameMkLst>
            <pc:docMk/>
            <pc:sldMk cId="4256933397" sldId="584"/>
            <ac:graphicFrameMk id="8" creationId="{00000000-0000-0000-0000-000000000000}"/>
          </ac:graphicFrameMkLst>
        </pc:graphicFrameChg>
        <pc:cxnChg chg="add mod">
          <ac:chgData name="Лидия Бедова" userId="33bee65171c050f7" providerId="LiveId" clId="{BD6B5F65-53DC-4A59-80D5-5C62853BFD70}" dt="2020-10-06T18:23:57.321" v="676" actId="1076"/>
          <ac:cxnSpMkLst>
            <pc:docMk/>
            <pc:sldMk cId="4256933397" sldId="584"/>
            <ac:cxnSpMk id="63" creationId="{B02F9929-DE46-4842-967F-8BB7362844BC}"/>
          </ac:cxnSpMkLst>
        </pc:cxnChg>
        <pc:cxnChg chg="add mod">
          <ac:chgData name="Лидия Бедова" userId="33bee65171c050f7" providerId="LiveId" clId="{BD6B5F65-53DC-4A59-80D5-5C62853BFD70}" dt="2020-10-06T18:26:11.440" v="701" actId="1076"/>
          <ac:cxnSpMkLst>
            <pc:docMk/>
            <pc:sldMk cId="4256933397" sldId="584"/>
            <ac:cxnSpMk id="64" creationId="{144FD4C0-BEAE-4C2A-9E12-BBD211DC5AA4}"/>
          </ac:cxnSpMkLst>
        </pc:cxnChg>
        <pc:cxnChg chg="add mod">
          <ac:chgData name="Лидия Бедова" userId="33bee65171c050f7" providerId="LiveId" clId="{BD6B5F65-53DC-4A59-80D5-5C62853BFD70}" dt="2020-10-06T18:25:07.409" v="688" actId="1076"/>
          <ac:cxnSpMkLst>
            <pc:docMk/>
            <pc:sldMk cId="4256933397" sldId="584"/>
            <ac:cxnSpMk id="65" creationId="{EA09940D-195A-4B18-80CD-60100176EA06}"/>
          </ac:cxnSpMkLst>
        </pc:cxnChg>
        <pc:cxnChg chg="add mod">
          <ac:chgData name="Лидия Бедова" userId="33bee65171c050f7" providerId="LiveId" clId="{BD6B5F65-53DC-4A59-80D5-5C62853BFD70}" dt="2020-10-06T18:25:32.609" v="693" actId="1076"/>
          <ac:cxnSpMkLst>
            <pc:docMk/>
            <pc:sldMk cId="4256933397" sldId="584"/>
            <ac:cxnSpMk id="66" creationId="{1307B347-CD86-4E3F-8CE4-E4F1FF949E01}"/>
          </ac:cxnSpMkLst>
        </pc:cxnChg>
        <pc:cxnChg chg="add mod">
          <ac:chgData name="Лидия Бедова" userId="33bee65171c050f7" providerId="LiveId" clId="{BD6B5F65-53DC-4A59-80D5-5C62853BFD70}" dt="2020-10-06T18:25:18.685" v="690" actId="1076"/>
          <ac:cxnSpMkLst>
            <pc:docMk/>
            <pc:sldMk cId="4256933397" sldId="584"/>
            <ac:cxnSpMk id="69" creationId="{034AED5D-D2A0-45F2-BABB-26EC41856CF4}"/>
          </ac:cxnSpMkLst>
        </pc:cxnChg>
        <pc:cxnChg chg="add mod">
          <ac:chgData name="Лидия Бедова" userId="33bee65171c050f7" providerId="LiveId" clId="{BD6B5F65-53DC-4A59-80D5-5C62853BFD70}" dt="2020-10-06T18:25:57.379" v="699" actId="1036"/>
          <ac:cxnSpMkLst>
            <pc:docMk/>
            <pc:sldMk cId="4256933397" sldId="584"/>
            <ac:cxnSpMk id="72" creationId="{D161DD83-59C5-428C-BCA3-1A02C1EEB9EF}"/>
          </ac:cxnSpMkLst>
        </pc:cxnChg>
        <pc:cxnChg chg="add mod">
          <ac:chgData name="Лидия Бедова" userId="33bee65171c050f7" providerId="LiveId" clId="{BD6B5F65-53DC-4A59-80D5-5C62853BFD70}" dt="2020-10-06T18:24:30.456" v="683" actId="1076"/>
          <ac:cxnSpMkLst>
            <pc:docMk/>
            <pc:sldMk cId="4256933397" sldId="584"/>
            <ac:cxnSpMk id="75" creationId="{E9486C8E-3F5A-4C47-BDEB-30827C7974FB}"/>
          </ac:cxnSpMkLst>
        </pc:cxnChg>
        <pc:cxnChg chg="add mod">
          <ac:chgData name="Лидия Бедова" userId="33bee65171c050f7" providerId="LiveId" clId="{BD6B5F65-53DC-4A59-80D5-5C62853BFD70}" dt="2020-10-06T18:26:20.193" v="702" actId="1076"/>
          <ac:cxnSpMkLst>
            <pc:docMk/>
            <pc:sldMk cId="4256933397" sldId="584"/>
            <ac:cxnSpMk id="78" creationId="{B67933E0-770D-49E9-AD09-1BCB6A56D48A}"/>
          </ac:cxnSpMkLst>
        </pc:cxnChg>
      </pc:sldChg>
      <pc:sldChg chg="addSp delSp modSp add mod">
        <pc:chgData name="Лидия Бедова" userId="33bee65171c050f7" providerId="LiveId" clId="{BD6B5F65-53DC-4A59-80D5-5C62853BFD70}" dt="2020-10-06T18:48:23.049" v="1053" actId="1076"/>
        <pc:sldMkLst>
          <pc:docMk/>
          <pc:sldMk cId="385015731" sldId="585"/>
        </pc:sldMkLst>
        <pc:spChg chg="add del mod">
          <ac:chgData name="Лидия Бедова" userId="33bee65171c050f7" providerId="LiveId" clId="{BD6B5F65-53DC-4A59-80D5-5C62853BFD70}" dt="2020-10-06T18:44:08.798" v="1014" actId="478"/>
          <ac:spMkLst>
            <pc:docMk/>
            <pc:sldMk cId="385015731" sldId="585"/>
            <ac:spMk id="2" creationId="{34CCCB56-50D7-4BB6-A876-34457FB3B45A}"/>
          </ac:spMkLst>
        </pc:spChg>
        <pc:spChg chg="add del mod">
          <ac:chgData name="Лидия Бедова" userId="33bee65171c050f7" providerId="LiveId" clId="{BD6B5F65-53DC-4A59-80D5-5C62853BFD70}" dt="2020-10-06T18:30:53.702" v="767" actId="478"/>
          <ac:spMkLst>
            <pc:docMk/>
            <pc:sldMk cId="385015731" sldId="585"/>
            <ac:spMk id="3" creationId="{4FE74F33-214B-42F5-9B5F-BE1810A4EA47}"/>
          </ac:spMkLst>
        </pc:spChg>
        <pc:spChg chg="add del mod">
          <ac:chgData name="Лидия Бедова" userId="33bee65171c050f7" providerId="LiveId" clId="{BD6B5F65-53DC-4A59-80D5-5C62853BFD70}" dt="2020-10-06T18:30:53.702" v="767" actId="478"/>
          <ac:spMkLst>
            <pc:docMk/>
            <pc:sldMk cId="385015731" sldId="585"/>
            <ac:spMk id="4" creationId="{11816E27-D510-465E-AAF3-5FACA992290B}"/>
          </ac:spMkLst>
        </pc:spChg>
        <pc:spChg chg="add del mod">
          <ac:chgData name="Лидия Бедова" userId="33bee65171c050f7" providerId="LiveId" clId="{BD6B5F65-53DC-4A59-80D5-5C62853BFD70}" dt="2020-10-06T18:30:53.702" v="767" actId="478"/>
          <ac:spMkLst>
            <pc:docMk/>
            <pc:sldMk cId="385015731" sldId="585"/>
            <ac:spMk id="5" creationId="{F9C39551-1378-4E5D-942A-CC745FCB787F}"/>
          </ac:spMkLst>
        </pc:spChg>
        <pc:spChg chg="add del mod">
          <ac:chgData name="Лидия Бедова" userId="33bee65171c050f7" providerId="LiveId" clId="{BD6B5F65-53DC-4A59-80D5-5C62853BFD70}" dt="2020-10-06T18:30:53.702" v="767" actId="478"/>
          <ac:spMkLst>
            <pc:docMk/>
            <pc:sldMk cId="385015731" sldId="585"/>
            <ac:spMk id="6" creationId="{35C7465B-74CE-423F-848D-C875F5AE82CA}"/>
          </ac:spMkLst>
        </pc:spChg>
        <pc:spChg chg="add del mod">
          <ac:chgData name="Лидия Бедова" userId="33bee65171c050f7" providerId="LiveId" clId="{BD6B5F65-53DC-4A59-80D5-5C62853BFD70}" dt="2020-10-06T18:30:53.702" v="767" actId="478"/>
          <ac:spMkLst>
            <pc:docMk/>
            <pc:sldMk cId="385015731" sldId="585"/>
            <ac:spMk id="7" creationId="{99474813-9145-4576-9F43-156177C18B91}"/>
          </ac:spMkLst>
        </pc:spChg>
        <pc:spChg chg="add del mod">
          <ac:chgData name="Лидия Бедова" userId="33bee65171c050f7" providerId="LiveId" clId="{BD6B5F65-53DC-4A59-80D5-5C62853BFD70}" dt="2020-10-06T18:30:53.702" v="767" actId="478"/>
          <ac:spMkLst>
            <pc:docMk/>
            <pc:sldMk cId="385015731" sldId="585"/>
            <ac:spMk id="8" creationId="{F8206289-BFAE-4387-A0BC-CE44798E0833}"/>
          </ac:spMkLst>
        </pc:spChg>
        <pc:spChg chg="add del mod">
          <ac:chgData name="Лидия Бедова" userId="33bee65171c050f7" providerId="LiveId" clId="{BD6B5F65-53DC-4A59-80D5-5C62853BFD70}" dt="2020-10-06T18:30:53.702" v="767" actId="478"/>
          <ac:spMkLst>
            <pc:docMk/>
            <pc:sldMk cId="385015731" sldId="585"/>
            <ac:spMk id="9" creationId="{FFDA4530-B61B-4CD3-9F6E-1A9CD0EEB332}"/>
          </ac:spMkLst>
        </pc:spChg>
        <pc:spChg chg="add del mod">
          <ac:chgData name="Лидия Бедова" userId="33bee65171c050f7" providerId="LiveId" clId="{BD6B5F65-53DC-4A59-80D5-5C62853BFD70}" dt="2020-10-06T18:30:53.702" v="767" actId="478"/>
          <ac:spMkLst>
            <pc:docMk/>
            <pc:sldMk cId="385015731" sldId="585"/>
            <ac:spMk id="11" creationId="{3C13E007-64DD-4682-AE46-2BD9A830FD2B}"/>
          </ac:spMkLst>
        </pc:spChg>
        <pc:spChg chg="del">
          <ac:chgData name="Лидия Бедова" userId="33bee65171c050f7" providerId="LiveId" clId="{BD6B5F65-53DC-4A59-80D5-5C62853BFD70}" dt="2020-10-06T18:28:03.502" v="734" actId="478"/>
          <ac:spMkLst>
            <pc:docMk/>
            <pc:sldMk cId="385015731" sldId="585"/>
            <ac:spMk id="12" creationId="{00000000-0000-0000-0000-000000000000}"/>
          </ac:spMkLst>
        </pc:spChg>
        <pc:spChg chg="add del mod">
          <ac:chgData name="Лидия Бедова" userId="33bee65171c050f7" providerId="LiveId" clId="{BD6B5F65-53DC-4A59-80D5-5C62853BFD70}" dt="2020-10-06T18:30:53.702" v="767" actId="478"/>
          <ac:spMkLst>
            <pc:docMk/>
            <pc:sldMk cId="385015731" sldId="585"/>
            <ac:spMk id="23" creationId="{CEE21BB0-1200-4651-A983-DD9D85EDFD48}"/>
          </ac:spMkLst>
        </pc:spChg>
        <pc:spChg chg="mod">
          <ac:chgData name="Лидия Бедова" userId="33bee65171c050f7" providerId="LiveId" clId="{BD6B5F65-53DC-4A59-80D5-5C62853BFD70}" dt="2020-10-06T18:39:00.399" v="840" actId="14100"/>
          <ac:spMkLst>
            <pc:docMk/>
            <pc:sldMk cId="385015731" sldId="585"/>
            <ac:spMk id="54" creationId="{6210637E-F262-4EE0-AEA0-1F31E95E7D84}"/>
          </ac:spMkLst>
        </pc:spChg>
        <pc:spChg chg="add del mod">
          <ac:chgData name="Лидия Бедова" userId="33bee65171c050f7" providerId="LiveId" clId="{BD6B5F65-53DC-4A59-80D5-5C62853BFD70}" dt="2020-10-06T18:36:58.155" v="815" actId="767"/>
          <ac:spMkLst>
            <pc:docMk/>
            <pc:sldMk cId="385015731" sldId="585"/>
            <ac:spMk id="61" creationId="{9C289A31-2AA1-43AD-927A-B689CD601370}"/>
          </ac:spMkLst>
        </pc:spChg>
        <pc:spChg chg="add mod">
          <ac:chgData name="Лидия Бедова" userId="33bee65171c050f7" providerId="LiveId" clId="{BD6B5F65-53DC-4A59-80D5-5C62853BFD70}" dt="2020-10-06T18:48:15.639" v="1052" actId="1076"/>
          <ac:spMkLst>
            <pc:docMk/>
            <pc:sldMk cId="385015731" sldId="585"/>
            <ac:spMk id="62" creationId="{32C85FB3-2E1E-4275-98B3-CA560D0ECBA3}"/>
          </ac:spMkLst>
        </pc:spChg>
        <pc:spChg chg="add mod">
          <ac:chgData name="Лидия Бедова" userId="33bee65171c050f7" providerId="LiveId" clId="{BD6B5F65-53DC-4A59-80D5-5C62853BFD70}" dt="2020-10-06T18:48:15.639" v="1052" actId="1076"/>
          <ac:spMkLst>
            <pc:docMk/>
            <pc:sldMk cId="385015731" sldId="585"/>
            <ac:spMk id="64" creationId="{65FE9DF6-D993-45BF-AFCB-7FCFC7A63484}"/>
          </ac:spMkLst>
        </pc:spChg>
        <pc:spChg chg="add mod">
          <ac:chgData name="Лидия Бедова" userId="33bee65171c050f7" providerId="LiveId" clId="{BD6B5F65-53DC-4A59-80D5-5C62853BFD70}" dt="2020-10-06T18:48:15.639" v="1052" actId="1076"/>
          <ac:spMkLst>
            <pc:docMk/>
            <pc:sldMk cId="385015731" sldId="585"/>
            <ac:spMk id="66" creationId="{35E0BBC9-8E8D-44C7-8495-0FDD29226AE3}"/>
          </ac:spMkLst>
        </pc:spChg>
        <pc:spChg chg="add mod">
          <ac:chgData name="Лидия Бедова" userId="33bee65171c050f7" providerId="LiveId" clId="{BD6B5F65-53DC-4A59-80D5-5C62853BFD70}" dt="2020-10-06T18:48:15.639" v="1052" actId="1076"/>
          <ac:spMkLst>
            <pc:docMk/>
            <pc:sldMk cId="385015731" sldId="585"/>
            <ac:spMk id="68" creationId="{14DBC393-F4CB-4D60-819B-F1C85245AD40}"/>
          </ac:spMkLst>
        </pc:spChg>
        <pc:spChg chg="add mod">
          <ac:chgData name="Лидия Бедова" userId="33bee65171c050f7" providerId="LiveId" clId="{BD6B5F65-53DC-4A59-80D5-5C62853BFD70}" dt="2020-10-06T18:48:15.639" v="1052" actId="1076"/>
          <ac:spMkLst>
            <pc:docMk/>
            <pc:sldMk cId="385015731" sldId="585"/>
            <ac:spMk id="70" creationId="{C9E2A192-D72F-417A-BAF7-E9637FF4E268}"/>
          </ac:spMkLst>
        </pc:spChg>
        <pc:spChg chg="add mod">
          <ac:chgData name="Лидия Бедова" userId="33bee65171c050f7" providerId="LiveId" clId="{BD6B5F65-53DC-4A59-80D5-5C62853BFD70}" dt="2020-10-06T18:48:15.639" v="1052" actId="1076"/>
          <ac:spMkLst>
            <pc:docMk/>
            <pc:sldMk cId="385015731" sldId="585"/>
            <ac:spMk id="78" creationId="{A32BAA07-BC9C-4DCD-A967-98BF3CF0A8BB}"/>
          </ac:spMkLst>
        </pc:spChg>
        <pc:spChg chg="add mod">
          <ac:chgData name="Лидия Бедова" userId="33bee65171c050f7" providerId="LiveId" clId="{BD6B5F65-53DC-4A59-80D5-5C62853BFD70}" dt="2020-10-06T18:48:15.639" v="1052" actId="1076"/>
          <ac:spMkLst>
            <pc:docMk/>
            <pc:sldMk cId="385015731" sldId="585"/>
            <ac:spMk id="82" creationId="{E50612AD-9FCC-4086-A958-46A7C114D643}"/>
          </ac:spMkLst>
        </pc:spChg>
        <pc:spChg chg="add mod">
          <ac:chgData name="Лидия Бедова" userId="33bee65171c050f7" providerId="LiveId" clId="{BD6B5F65-53DC-4A59-80D5-5C62853BFD70}" dt="2020-10-06T18:47:54.772" v="1050" actId="1076"/>
          <ac:spMkLst>
            <pc:docMk/>
            <pc:sldMk cId="385015731" sldId="585"/>
            <ac:spMk id="89" creationId="{49EA3F0D-436E-4EC7-87EB-2506981F5F5B}"/>
          </ac:spMkLst>
        </pc:spChg>
        <pc:picChg chg="add del mod">
          <ac:chgData name="Лидия Бедова" userId="33bee65171c050f7" providerId="LiveId" clId="{BD6B5F65-53DC-4A59-80D5-5C62853BFD70}" dt="2020-10-06T18:34:15.306" v="779" actId="478"/>
          <ac:picMkLst>
            <pc:docMk/>
            <pc:sldMk cId="385015731" sldId="585"/>
            <ac:picMk id="26" creationId="{47FD1232-0F65-44A2-8DB5-9880D4D7F2A3}"/>
          </ac:picMkLst>
        </pc:picChg>
        <pc:picChg chg="add del mod">
          <ac:chgData name="Лидия Бедова" userId="33bee65171c050f7" providerId="LiveId" clId="{BD6B5F65-53DC-4A59-80D5-5C62853BFD70}" dt="2020-10-06T18:33:06.631" v="777" actId="478"/>
          <ac:picMkLst>
            <pc:docMk/>
            <pc:sldMk cId="385015731" sldId="585"/>
            <ac:picMk id="28" creationId="{6C5717E4-0C37-49CD-B48B-B0BF8D2C1965}"/>
          </ac:picMkLst>
        </pc:picChg>
        <pc:picChg chg="add del mod">
          <ac:chgData name="Лидия Бедова" userId="33bee65171c050f7" providerId="LiveId" clId="{BD6B5F65-53DC-4A59-80D5-5C62853BFD70}" dt="2020-10-06T18:32:59.290" v="775" actId="478"/>
          <ac:picMkLst>
            <pc:docMk/>
            <pc:sldMk cId="385015731" sldId="585"/>
            <ac:picMk id="30" creationId="{CF16ED7B-0AFC-4385-A1D9-63EC43B3E320}"/>
          </ac:picMkLst>
        </pc:picChg>
        <pc:picChg chg="add mod">
          <ac:chgData name="Лидия Бедова" userId="33bee65171c050f7" providerId="LiveId" clId="{BD6B5F65-53DC-4A59-80D5-5C62853BFD70}" dt="2020-10-06T18:44:28.208" v="1016" actId="1076"/>
          <ac:picMkLst>
            <pc:docMk/>
            <pc:sldMk cId="385015731" sldId="585"/>
            <ac:picMk id="34" creationId="{E3D93F2F-8C1F-49DF-95DB-6A8A03BA703B}"/>
          </ac:picMkLst>
        </pc:picChg>
        <pc:picChg chg="add mod">
          <ac:chgData name="Лидия Бедова" userId="33bee65171c050f7" providerId="LiveId" clId="{BD6B5F65-53DC-4A59-80D5-5C62853BFD70}" dt="2020-10-06T18:48:15.639" v="1052" actId="1076"/>
          <ac:picMkLst>
            <pc:docMk/>
            <pc:sldMk cId="385015731" sldId="585"/>
            <ac:picMk id="51" creationId="{E12DBF3C-81BC-417D-8643-08B2A35C6C98}"/>
          </ac:picMkLst>
        </pc:picChg>
        <pc:picChg chg="add mod">
          <ac:chgData name="Лидия Бедова" userId="33bee65171c050f7" providerId="LiveId" clId="{BD6B5F65-53DC-4A59-80D5-5C62853BFD70}" dt="2020-10-06T18:48:15.639" v="1052" actId="1076"/>
          <ac:picMkLst>
            <pc:docMk/>
            <pc:sldMk cId="385015731" sldId="585"/>
            <ac:picMk id="53" creationId="{D8BD5736-4673-4885-A470-B7DC7EAFAD7E}"/>
          </ac:picMkLst>
        </pc:picChg>
        <pc:picChg chg="add mod">
          <ac:chgData name="Лидия Бедова" userId="33bee65171c050f7" providerId="LiveId" clId="{BD6B5F65-53DC-4A59-80D5-5C62853BFD70}" dt="2020-10-06T18:48:15.639" v="1052" actId="1076"/>
          <ac:picMkLst>
            <pc:docMk/>
            <pc:sldMk cId="385015731" sldId="585"/>
            <ac:picMk id="56" creationId="{970F112C-4825-4179-BCB6-055844E457FF}"/>
          </ac:picMkLst>
        </pc:picChg>
        <pc:picChg chg="add mod">
          <ac:chgData name="Лидия Бедова" userId="33bee65171c050f7" providerId="LiveId" clId="{BD6B5F65-53DC-4A59-80D5-5C62853BFD70}" dt="2020-10-06T18:48:15.639" v="1052" actId="1076"/>
          <ac:picMkLst>
            <pc:docMk/>
            <pc:sldMk cId="385015731" sldId="585"/>
            <ac:picMk id="58" creationId="{F275212D-F050-4637-8485-24705752D8B0}"/>
          </ac:picMkLst>
        </pc:picChg>
        <pc:picChg chg="add mod">
          <ac:chgData name="Лидия Бедова" userId="33bee65171c050f7" providerId="LiveId" clId="{BD6B5F65-53DC-4A59-80D5-5C62853BFD70}" dt="2020-10-06T18:48:15.639" v="1052" actId="1076"/>
          <ac:picMkLst>
            <pc:docMk/>
            <pc:sldMk cId="385015731" sldId="585"/>
            <ac:picMk id="60" creationId="{198DC0F0-73EF-409C-AB03-0ACD6C778764}"/>
          </ac:picMkLst>
        </pc:picChg>
        <pc:picChg chg="add mod">
          <ac:chgData name="Лидия Бедова" userId="33bee65171c050f7" providerId="LiveId" clId="{BD6B5F65-53DC-4A59-80D5-5C62853BFD70}" dt="2020-10-06T18:48:15.639" v="1052" actId="1076"/>
          <ac:picMkLst>
            <pc:docMk/>
            <pc:sldMk cId="385015731" sldId="585"/>
            <ac:picMk id="72" creationId="{147E8D77-C952-42D1-A317-0561A01AADEA}"/>
          </ac:picMkLst>
        </pc:picChg>
        <pc:picChg chg="add mod">
          <ac:chgData name="Лидия Бедова" userId="33bee65171c050f7" providerId="LiveId" clId="{BD6B5F65-53DC-4A59-80D5-5C62853BFD70}" dt="2020-10-06T18:48:15.639" v="1052" actId="1076"/>
          <ac:picMkLst>
            <pc:docMk/>
            <pc:sldMk cId="385015731" sldId="585"/>
            <ac:picMk id="74" creationId="{77539257-B3AD-4CEA-82C8-587FE52B2108}"/>
          </ac:picMkLst>
        </pc:picChg>
        <pc:picChg chg="add mod">
          <ac:chgData name="Лидия Бедова" userId="33bee65171c050f7" providerId="LiveId" clId="{BD6B5F65-53DC-4A59-80D5-5C62853BFD70}" dt="2020-10-06T18:48:15.639" v="1052" actId="1076"/>
          <ac:picMkLst>
            <pc:docMk/>
            <pc:sldMk cId="385015731" sldId="585"/>
            <ac:picMk id="76" creationId="{03795B1D-563C-43D6-88B1-4285E027318B}"/>
          </ac:picMkLst>
        </pc:picChg>
        <pc:picChg chg="add mod">
          <ac:chgData name="Лидия Бедова" userId="33bee65171c050f7" providerId="LiveId" clId="{BD6B5F65-53DC-4A59-80D5-5C62853BFD70}" dt="2020-10-06T18:48:15.639" v="1052" actId="1076"/>
          <ac:picMkLst>
            <pc:docMk/>
            <pc:sldMk cId="385015731" sldId="585"/>
            <ac:picMk id="80" creationId="{DCAD6CF9-4EFB-4A2C-9471-2724A0A29158}"/>
          </ac:picMkLst>
        </pc:picChg>
        <pc:picChg chg="add del mod">
          <ac:chgData name="Лидия Бедова" userId="33bee65171c050f7" providerId="LiveId" clId="{BD6B5F65-53DC-4A59-80D5-5C62853BFD70}" dt="2020-10-06T18:45:49.850" v="1022" actId="478"/>
          <ac:picMkLst>
            <pc:docMk/>
            <pc:sldMk cId="385015731" sldId="585"/>
            <ac:picMk id="84" creationId="{7656EF40-CC2B-45CA-8491-C756613C43E9}"/>
          </ac:picMkLst>
        </pc:picChg>
        <pc:picChg chg="add mod">
          <ac:chgData name="Лидия Бедова" userId="33bee65171c050f7" providerId="LiveId" clId="{BD6B5F65-53DC-4A59-80D5-5C62853BFD70}" dt="2020-10-06T18:48:23.049" v="1053" actId="1076"/>
          <ac:picMkLst>
            <pc:docMk/>
            <pc:sldMk cId="385015731" sldId="585"/>
            <ac:picMk id="86" creationId="{74A40DEE-3818-4A43-BD30-DD6983BB3D08}"/>
          </ac:picMkLst>
        </pc:picChg>
        <pc:picChg chg="add mod">
          <ac:chgData name="Лидия Бедова" userId="33bee65171c050f7" providerId="LiveId" clId="{BD6B5F65-53DC-4A59-80D5-5C62853BFD70}" dt="2020-10-06T18:48:02.854" v="1051" actId="1076"/>
          <ac:picMkLst>
            <pc:docMk/>
            <pc:sldMk cId="385015731" sldId="585"/>
            <ac:picMk id="88" creationId="{040A3FDA-664A-42CA-9E6F-3DED936C8CC0}"/>
          </ac:picMkLst>
        </pc:picChg>
      </pc:sldChg>
      <pc:sldChg chg="add del">
        <pc:chgData name="Лидия Бедова" userId="33bee65171c050f7" providerId="LiveId" clId="{BD6B5F65-53DC-4A59-80D5-5C62853BFD70}" dt="2020-10-06T18:26:37.683" v="705" actId="2696"/>
        <pc:sldMkLst>
          <pc:docMk/>
          <pc:sldMk cId="2694028701" sldId="58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</c:f>
              <c:strCache>
                <c:ptCount val="1"/>
                <c:pt idx="0">
                  <c:v>заявки на поиск</c:v>
                </c:pt>
              </c:strCache>
            </c:strRef>
          </c:cat>
          <c:val>
            <c:numRef>
              <c:f>Лист1!$B$2:$B$2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52-47D8-B469-ABEB39B6445B}"/>
            </c:ext>
          </c:extLst>
        </c:ser>
        <c:ser>
          <c:idx val="4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</c:f>
              <c:strCache>
                <c:ptCount val="1"/>
                <c:pt idx="0">
                  <c:v>заявки на поиск</c:v>
                </c:pt>
              </c:strCache>
            </c:strRef>
          </c:cat>
          <c:val>
            <c:numRef>
              <c:f>Лист1!$C$2:$C$2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52-47D8-B469-ABEB39B6445B}"/>
            </c:ext>
          </c:extLst>
        </c:ser>
        <c:ser>
          <c:idx val="5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</c:f>
              <c:strCache>
                <c:ptCount val="1"/>
                <c:pt idx="0">
                  <c:v>заявки на поиск</c:v>
                </c:pt>
              </c:strCache>
            </c:strRef>
          </c:cat>
          <c:val>
            <c:numRef>
              <c:f>Лист1!$D$2:$D$2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52-47D8-B469-ABEB39B644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4479680"/>
        <c:axId val="704478040"/>
      </c:barChart>
      <c:catAx>
        <c:axId val="70447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4478040"/>
        <c:crosses val="autoZero"/>
        <c:auto val="1"/>
        <c:lblAlgn val="ctr"/>
        <c:lblOffset val="100"/>
        <c:noMultiLvlLbl val="0"/>
      </c:catAx>
      <c:valAx>
        <c:axId val="704478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447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302A91-6BC7-4C7A-AF2E-D01D3B1A8A4B}" type="doc">
      <dgm:prSet loTypeId="urn:microsoft.com/office/officeart/2009/layout/CircleArrowProcess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77808F-1528-492F-B7BC-FC45C442977A}">
      <dgm:prSet phldrT="[Текст]" custT="1"/>
      <dgm:spPr/>
      <dgm:t>
        <a:bodyPr/>
        <a:lstStyle/>
        <a:p>
          <a:r>
            <a:rPr lang="ru-RU" sz="1400" dirty="0"/>
            <a:t>34 лекции</a:t>
          </a:r>
        </a:p>
      </dgm:t>
    </dgm:pt>
    <dgm:pt modelId="{11C6BB0C-D333-4224-83F3-8B1722055A2B}" type="parTrans" cxnId="{5A5C5F97-D1E5-456F-883B-DD2AC4D80054}">
      <dgm:prSet/>
      <dgm:spPr/>
      <dgm:t>
        <a:bodyPr/>
        <a:lstStyle/>
        <a:p>
          <a:endParaRPr lang="ru-RU"/>
        </a:p>
      </dgm:t>
    </dgm:pt>
    <dgm:pt modelId="{0630A6C1-DEC6-44ED-AB1A-8CF5E2909141}" type="sibTrans" cxnId="{5A5C5F97-D1E5-456F-883B-DD2AC4D80054}">
      <dgm:prSet/>
      <dgm:spPr/>
      <dgm:t>
        <a:bodyPr/>
        <a:lstStyle/>
        <a:p>
          <a:endParaRPr lang="ru-RU"/>
        </a:p>
      </dgm:t>
    </dgm:pt>
    <dgm:pt modelId="{674C0E7D-E99A-4390-A99A-8B7C6F0018D7}">
      <dgm:prSet phldrT="[Текст]" custT="1"/>
      <dgm:spPr/>
      <dgm:t>
        <a:bodyPr/>
        <a:lstStyle/>
        <a:p>
          <a:r>
            <a:rPr lang="ru-RU" sz="1400" dirty="0"/>
            <a:t>850 школьников до 10 лет</a:t>
          </a:r>
        </a:p>
      </dgm:t>
    </dgm:pt>
    <dgm:pt modelId="{C3EDD3D0-A564-4BB2-88A7-32A10502C6F1}" type="parTrans" cxnId="{9E5B0427-88C3-47C8-980E-035A15DF6DF7}">
      <dgm:prSet/>
      <dgm:spPr/>
      <dgm:t>
        <a:bodyPr/>
        <a:lstStyle/>
        <a:p>
          <a:endParaRPr lang="ru-RU"/>
        </a:p>
      </dgm:t>
    </dgm:pt>
    <dgm:pt modelId="{86326E8B-F0CB-4274-A732-9C32A29C54CB}" type="sibTrans" cxnId="{9E5B0427-88C3-47C8-980E-035A15DF6DF7}">
      <dgm:prSet/>
      <dgm:spPr/>
      <dgm:t>
        <a:bodyPr/>
        <a:lstStyle/>
        <a:p>
          <a:endParaRPr lang="ru-RU"/>
        </a:p>
      </dgm:t>
    </dgm:pt>
    <dgm:pt modelId="{5F8013A3-1C0F-4662-9D92-B7B1097DDC22}" type="pres">
      <dgm:prSet presAssocID="{21302A91-6BC7-4C7A-AF2E-D01D3B1A8A4B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27CF7633-9A10-4F15-A536-DEEFE01D9844}" type="pres">
      <dgm:prSet presAssocID="{D977808F-1528-492F-B7BC-FC45C442977A}" presName="Accent1" presStyleCnt="0"/>
      <dgm:spPr/>
    </dgm:pt>
    <dgm:pt modelId="{2A35F8BC-2393-4A0A-BDF8-433940920678}" type="pres">
      <dgm:prSet presAssocID="{D977808F-1528-492F-B7BC-FC45C442977A}" presName="Accent" presStyleLbl="node1" presStyleIdx="0" presStyleCnt="2"/>
      <dgm:spPr/>
    </dgm:pt>
    <dgm:pt modelId="{141E2C6D-058F-46AC-81FA-E0437558FD69}" type="pres">
      <dgm:prSet presAssocID="{D977808F-1528-492F-B7BC-FC45C442977A}" presName="Parent1" presStyleLbl="revTx" presStyleIdx="0" presStyleCnt="2" custScaleX="82454" custScaleY="33308">
        <dgm:presLayoutVars>
          <dgm:chMax val="1"/>
          <dgm:chPref val="1"/>
          <dgm:bulletEnabled val="1"/>
        </dgm:presLayoutVars>
      </dgm:prSet>
      <dgm:spPr/>
    </dgm:pt>
    <dgm:pt modelId="{F50C3EF5-A044-4370-945B-4DAA783F297E}" type="pres">
      <dgm:prSet presAssocID="{674C0E7D-E99A-4390-A99A-8B7C6F0018D7}" presName="Accent2" presStyleCnt="0"/>
      <dgm:spPr/>
    </dgm:pt>
    <dgm:pt modelId="{92B33804-67DA-4EED-839E-76A11B4AB7D0}" type="pres">
      <dgm:prSet presAssocID="{674C0E7D-E99A-4390-A99A-8B7C6F0018D7}" presName="Accent" presStyleLbl="node1" presStyleIdx="1" presStyleCnt="2"/>
      <dgm:spPr/>
    </dgm:pt>
    <dgm:pt modelId="{76AC1CF9-527A-471A-BC3F-00E5BC9A7DFA}" type="pres">
      <dgm:prSet presAssocID="{674C0E7D-E99A-4390-A99A-8B7C6F0018D7}" presName="Parent2" presStyleLbl="revTx" presStyleIdx="1" presStyleCnt="2">
        <dgm:presLayoutVars>
          <dgm:chMax val="1"/>
          <dgm:chPref val="1"/>
          <dgm:bulletEnabled val="1"/>
        </dgm:presLayoutVars>
      </dgm:prSet>
      <dgm:spPr/>
    </dgm:pt>
  </dgm:ptLst>
  <dgm:cxnLst>
    <dgm:cxn modelId="{9E5B0427-88C3-47C8-980E-035A15DF6DF7}" srcId="{21302A91-6BC7-4C7A-AF2E-D01D3B1A8A4B}" destId="{674C0E7D-E99A-4390-A99A-8B7C6F0018D7}" srcOrd="1" destOrd="0" parTransId="{C3EDD3D0-A564-4BB2-88A7-32A10502C6F1}" sibTransId="{86326E8B-F0CB-4274-A732-9C32A29C54CB}"/>
    <dgm:cxn modelId="{8B377350-FF23-42FA-AF74-A696B8FEA6CA}" type="presOf" srcId="{D977808F-1528-492F-B7BC-FC45C442977A}" destId="{141E2C6D-058F-46AC-81FA-E0437558FD69}" srcOrd="0" destOrd="0" presId="urn:microsoft.com/office/officeart/2009/layout/CircleArrowProcess"/>
    <dgm:cxn modelId="{30D6828A-5344-4E55-ABAD-97A177FC1834}" type="presOf" srcId="{674C0E7D-E99A-4390-A99A-8B7C6F0018D7}" destId="{76AC1CF9-527A-471A-BC3F-00E5BC9A7DFA}" srcOrd="0" destOrd="0" presId="urn:microsoft.com/office/officeart/2009/layout/CircleArrowProcess"/>
    <dgm:cxn modelId="{5A5C5F97-D1E5-456F-883B-DD2AC4D80054}" srcId="{21302A91-6BC7-4C7A-AF2E-D01D3B1A8A4B}" destId="{D977808F-1528-492F-B7BC-FC45C442977A}" srcOrd="0" destOrd="0" parTransId="{11C6BB0C-D333-4224-83F3-8B1722055A2B}" sibTransId="{0630A6C1-DEC6-44ED-AB1A-8CF5E2909141}"/>
    <dgm:cxn modelId="{DF6CE5CC-2895-4DC7-BB0E-C16A7EE3FD99}" type="presOf" srcId="{21302A91-6BC7-4C7A-AF2E-D01D3B1A8A4B}" destId="{5F8013A3-1C0F-4662-9D92-B7B1097DDC22}" srcOrd="0" destOrd="0" presId="urn:microsoft.com/office/officeart/2009/layout/CircleArrowProcess"/>
    <dgm:cxn modelId="{4F5AB253-0313-4632-B23A-6B3113902948}" type="presParOf" srcId="{5F8013A3-1C0F-4662-9D92-B7B1097DDC22}" destId="{27CF7633-9A10-4F15-A536-DEEFE01D9844}" srcOrd="0" destOrd="0" presId="urn:microsoft.com/office/officeart/2009/layout/CircleArrowProcess"/>
    <dgm:cxn modelId="{BF9A1E87-CE57-41A0-A6A4-2FED1D3C78B5}" type="presParOf" srcId="{27CF7633-9A10-4F15-A536-DEEFE01D9844}" destId="{2A35F8BC-2393-4A0A-BDF8-433940920678}" srcOrd="0" destOrd="0" presId="urn:microsoft.com/office/officeart/2009/layout/CircleArrowProcess"/>
    <dgm:cxn modelId="{16C32D1E-9E3F-4921-9F70-0F454D6F4FFD}" type="presParOf" srcId="{5F8013A3-1C0F-4662-9D92-B7B1097DDC22}" destId="{141E2C6D-058F-46AC-81FA-E0437558FD69}" srcOrd="1" destOrd="0" presId="urn:microsoft.com/office/officeart/2009/layout/CircleArrowProcess"/>
    <dgm:cxn modelId="{A590DC43-52E8-4B7C-80EF-61F478756450}" type="presParOf" srcId="{5F8013A3-1C0F-4662-9D92-B7B1097DDC22}" destId="{F50C3EF5-A044-4370-945B-4DAA783F297E}" srcOrd="2" destOrd="0" presId="urn:microsoft.com/office/officeart/2009/layout/CircleArrowProcess"/>
    <dgm:cxn modelId="{DEF85E94-DB52-4D7C-97F3-81E448CDEEFB}" type="presParOf" srcId="{F50C3EF5-A044-4370-945B-4DAA783F297E}" destId="{92B33804-67DA-4EED-839E-76A11B4AB7D0}" srcOrd="0" destOrd="0" presId="urn:microsoft.com/office/officeart/2009/layout/CircleArrowProcess"/>
    <dgm:cxn modelId="{45F163CA-1168-4FDB-903C-2076F518607F}" type="presParOf" srcId="{5F8013A3-1C0F-4662-9D92-B7B1097DDC22}" destId="{76AC1CF9-527A-471A-BC3F-00E5BC9A7DFA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35F8BC-2393-4A0A-BDF8-433940920678}">
      <dsp:nvSpPr>
        <dsp:cNvPr id="0" name=""/>
        <dsp:cNvSpPr/>
      </dsp:nvSpPr>
      <dsp:spPr>
        <a:xfrm>
          <a:off x="1152760" y="304816"/>
          <a:ext cx="2280827" cy="228089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1E2C6D-058F-46AC-81FA-E0437558FD69}">
      <dsp:nvSpPr>
        <dsp:cNvPr id="0" name=""/>
        <dsp:cNvSpPr/>
      </dsp:nvSpPr>
      <dsp:spPr>
        <a:xfrm>
          <a:off x="1768140" y="1342734"/>
          <a:ext cx="1049245" cy="21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34 лекции</a:t>
          </a:r>
        </a:p>
      </dsp:txBody>
      <dsp:txXfrm>
        <a:off x="1768140" y="1342734"/>
        <a:ext cx="1049245" cy="211900"/>
      </dsp:txXfrm>
    </dsp:sp>
    <dsp:sp modelId="{92B33804-67DA-4EED-839E-76A11B4AB7D0}">
      <dsp:nvSpPr>
        <dsp:cNvPr id="0" name=""/>
        <dsp:cNvSpPr/>
      </dsp:nvSpPr>
      <dsp:spPr>
        <a:xfrm>
          <a:off x="681943" y="1766778"/>
          <a:ext cx="1959404" cy="1960233"/>
        </a:xfrm>
        <a:prstGeom prst="blockArc">
          <a:avLst>
            <a:gd name="adj1" fmla="val 0"/>
            <a:gd name="adj2" fmla="val 189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AC1CF9-527A-471A-BC3F-00E5BC9A7DFA}">
      <dsp:nvSpPr>
        <dsp:cNvPr id="0" name=""/>
        <dsp:cNvSpPr/>
      </dsp:nvSpPr>
      <dsp:spPr>
        <a:xfrm>
          <a:off x="1020240" y="2443688"/>
          <a:ext cx="1272522" cy="636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850 школьников до 10 лет</a:t>
          </a:r>
        </a:p>
      </dsp:txBody>
      <dsp:txXfrm>
        <a:off x="1020240" y="2443688"/>
        <a:ext cx="1272522" cy="636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E8180-4106-494F-96DB-3ED926C741EF}" type="datetimeFigureOut">
              <a:rPr lang="id-ID" smtClean="0"/>
              <a:t>06/10/2020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17A1F-03D1-4E51-A23F-16B28CB1221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8668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FD0B1-4826-49C4-BB64-820BF9888C4F}" type="datetimeFigureOut">
              <a:rPr lang="id-ID" smtClean="0"/>
              <a:t>06/10/2020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975CF-ECE3-4B69-BB20-4BB18D97BC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8605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97734" y="134406"/>
            <a:ext cx="550334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70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Medium Portrai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068181" y="1570817"/>
            <a:ext cx="3564000" cy="4320000"/>
          </a:xfrm>
        </p:spPr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5774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Picture Plac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31600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65932" y="134406"/>
            <a:ext cx="821268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3564" y="0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3564" y="2425031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2442851" y="0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2442851" y="2425031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4873226" y="0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12" name="Picture Placeholder 15"/>
          <p:cNvSpPr>
            <a:spLocks noGrp="1"/>
          </p:cNvSpPr>
          <p:nvPr>
            <p:ph type="pic" sz="quarter" idx="18"/>
          </p:nvPr>
        </p:nvSpPr>
        <p:spPr>
          <a:xfrm>
            <a:off x="4873226" y="2425031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13" name="Picture Placeholder 15"/>
          <p:cNvSpPr>
            <a:spLocks noGrp="1"/>
          </p:cNvSpPr>
          <p:nvPr>
            <p:ph type="pic" sz="quarter" idx="19" hasCustomPrompt="1"/>
          </p:nvPr>
        </p:nvSpPr>
        <p:spPr>
          <a:xfrm>
            <a:off x="7311176" y="0"/>
            <a:ext cx="2437200" cy="2412000"/>
          </a:xfrm>
        </p:spPr>
        <p:txBody>
          <a:bodyPr/>
          <a:lstStyle/>
          <a:p>
            <a:r>
              <a:rPr lang="id-ID" dirty="0"/>
              <a:t>z</a:t>
            </a:r>
          </a:p>
        </p:txBody>
      </p:sp>
      <p:sp>
        <p:nvSpPr>
          <p:cNvPr id="14" name="Picture Placeholder 15"/>
          <p:cNvSpPr>
            <a:spLocks noGrp="1"/>
          </p:cNvSpPr>
          <p:nvPr>
            <p:ph type="pic" sz="quarter" idx="20"/>
          </p:nvPr>
        </p:nvSpPr>
        <p:spPr>
          <a:xfrm>
            <a:off x="7311176" y="2425031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Picture Placeholder 15"/>
          <p:cNvSpPr>
            <a:spLocks noGrp="1"/>
          </p:cNvSpPr>
          <p:nvPr>
            <p:ph type="pic" sz="quarter" idx="21"/>
          </p:nvPr>
        </p:nvSpPr>
        <p:spPr>
          <a:xfrm>
            <a:off x="9756706" y="0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2"/>
          </p:nvPr>
        </p:nvSpPr>
        <p:spPr>
          <a:xfrm>
            <a:off x="9756706" y="2425031"/>
            <a:ext cx="2437200" cy="2412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4910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Picture Placholder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3564" y="2018804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3564" y="4443835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19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2442851" y="2018804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20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2442851" y="4443835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4873226" y="2018804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22" name="Picture Placeholder 15"/>
          <p:cNvSpPr>
            <a:spLocks noGrp="1"/>
          </p:cNvSpPr>
          <p:nvPr>
            <p:ph type="pic" sz="quarter" idx="18"/>
          </p:nvPr>
        </p:nvSpPr>
        <p:spPr>
          <a:xfrm>
            <a:off x="4873226" y="4443835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23" name="Picture Placeholder 15"/>
          <p:cNvSpPr>
            <a:spLocks noGrp="1"/>
          </p:cNvSpPr>
          <p:nvPr>
            <p:ph type="pic" sz="quarter" idx="19" hasCustomPrompt="1"/>
          </p:nvPr>
        </p:nvSpPr>
        <p:spPr>
          <a:xfrm>
            <a:off x="7311176" y="2018804"/>
            <a:ext cx="2437200" cy="2412000"/>
          </a:xfrm>
        </p:spPr>
        <p:txBody>
          <a:bodyPr/>
          <a:lstStyle/>
          <a:p>
            <a:r>
              <a:rPr lang="id-ID" dirty="0"/>
              <a:t>z</a:t>
            </a:r>
          </a:p>
        </p:txBody>
      </p:sp>
      <p:sp>
        <p:nvSpPr>
          <p:cNvPr id="24" name="Picture Placeholder 15"/>
          <p:cNvSpPr>
            <a:spLocks noGrp="1"/>
          </p:cNvSpPr>
          <p:nvPr>
            <p:ph type="pic" sz="quarter" idx="20"/>
          </p:nvPr>
        </p:nvSpPr>
        <p:spPr>
          <a:xfrm>
            <a:off x="7311176" y="4443835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25" name="Picture Placeholder 15"/>
          <p:cNvSpPr>
            <a:spLocks noGrp="1"/>
          </p:cNvSpPr>
          <p:nvPr>
            <p:ph type="pic" sz="quarter" idx="21"/>
          </p:nvPr>
        </p:nvSpPr>
        <p:spPr>
          <a:xfrm>
            <a:off x="9756706" y="2018804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26" name="Picture Placeholder 15"/>
          <p:cNvSpPr>
            <a:spLocks noGrp="1"/>
          </p:cNvSpPr>
          <p:nvPr>
            <p:ph type="pic" sz="quarter" idx="22"/>
          </p:nvPr>
        </p:nvSpPr>
        <p:spPr>
          <a:xfrm>
            <a:off x="9756706" y="4443835"/>
            <a:ext cx="2437200" cy="2412000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15147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holder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181341" y="0"/>
            <a:ext cx="3996000" cy="293370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958346"/>
            <a:ext cx="3384000" cy="3888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87541" y="2958346"/>
            <a:ext cx="5436000" cy="3888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813550" y="2933720"/>
            <a:ext cx="3384000" cy="1962364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13550" y="4896532"/>
            <a:ext cx="3384000" cy="1962364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3996000" cy="29337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6447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Pictu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80802" y="134406"/>
            <a:ext cx="558800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1971675"/>
            <a:ext cx="8288338" cy="283845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445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Picture Placeholder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900000" y="1769800"/>
            <a:ext cx="10384511" cy="283845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2866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icture landscap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8988880" y="1993476"/>
            <a:ext cx="3204000" cy="1620000"/>
          </a:xfrm>
        </p:spPr>
        <p:txBody>
          <a:bodyPr/>
          <a:lstStyle/>
          <a:p>
            <a:endParaRPr lang="id-ID"/>
          </a:p>
        </p:txBody>
      </p:sp>
      <p:sp>
        <p:nvSpPr>
          <p:cNvPr id="25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8988880" y="3611347"/>
            <a:ext cx="3204000" cy="1620000"/>
          </a:xfrm>
        </p:spPr>
        <p:txBody>
          <a:bodyPr/>
          <a:lstStyle/>
          <a:p>
            <a:endParaRPr lang="id-ID"/>
          </a:p>
        </p:txBody>
      </p:sp>
      <p:sp>
        <p:nvSpPr>
          <p:cNvPr id="27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8988880" y="5243434"/>
            <a:ext cx="3204000" cy="16200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5773043" y="1993476"/>
            <a:ext cx="3204000" cy="1620000"/>
          </a:xfrm>
        </p:spPr>
        <p:txBody>
          <a:bodyPr/>
          <a:lstStyle/>
          <a:p>
            <a:endParaRPr lang="id-ID"/>
          </a:p>
        </p:txBody>
      </p:sp>
      <p:sp>
        <p:nvSpPr>
          <p:cNvPr id="30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773043" y="3611347"/>
            <a:ext cx="3204000" cy="1620000"/>
          </a:xfrm>
        </p:spPr>
        <p:txBody>
          <a:bodyPr/>
          <a:lstStyle/>
          <a:p>
            <a:endParaRPr lang="id-ID"/>
          </a:p>
        </p:txBody>
      </p:sp>
      <p:sp>
        <p:nvSpPr>
          <p:cNvPr id="31" name="Picture Placeholder 11"/>
          <p:cNvSpPr>
            <a:spLocks noGrp="1"/>
          </p:cNvSpPr>
          <p:nvPr>
            <p:ph type="pic" sz="quarter" idx="20"/>
          </p:nvPr>
        </p:nvSpPr>
        <p:spPr>
          <a:xfrm>
            <a:off x="5773043" y="5243434"/>
            <a:ext cx="3204000" cy="1620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24979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gzag pictu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657550" y="1974850"/>
            <a:ext cx="1800000" cy="1800000"/>
          </a:xfrm>
        </p:spPr>
        <p:txBody>
          <a:bodyPr/>
          <a:lstStyle/>
          <a:p>
            <a:endParaRPr lang="id-ID"/>
          </a:p>
        </p:txBody>
      </p:sp>
      <p:sp>
        <p:nvSpPr>
          <p:cNvPr id="26" name="Picture Placeholder 24"/>
          <p:cNvSpPr>
            <a:spLocks noGrp="1"/>
          </p:cNvSpPr>
          <p:nvPr>
            <p:ph type="pic" sz="quarter" idx="14"/>
          </p:nvPr>
        </p:nvSpPr>
        <p:spPr>
          <a:xfrm>
            <a:off x="2481914" y="3784600"/>
            <a:ext cx="1800000" cy="1800000"/>
          </a:xfrm>
        </p:spPr>
        <p:txBody>
          <a:bodyPr/>
          <a:lstStyle/>
          <a:p>
            <a:endParaRPr lang="id-ID"/>
          </a:p>
        </p:txBody>
      </p:sp>
      <p:sp>
        <p:nvSpPr>
          <p:cNvPr id="37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4283838" y="1974850"/>
            <a:ext cx="1800000" cy="1800000"/>
          </a:xfrm>
        </p:spPr>
        <p:txBody>
          <a:bodyPr/>
          <a:lstStyle/>
          <a:p>
            <a:endParaRPr lang="id-ID"/>
          </a:p>
        </p:txBody>
      </p:sp>
      <p:sp>
        <p:nvSpPr>
          <p:cNvPr id="38" name="Picture Placeholder 24"/>
          <p:cNvSpPr>
            <a:spLocks noGrp="1"/>
          </p:cNvSpPr>
          <p:nvPr>
            <p:ph type="pic" sz="quarter" idx="16"/>
          </p:nvPr>
        </p:nvSpPr>
        <p:spPr>
          <a:xfrm>
            <a:off x="6108202" y="3784600"/>
            <a:ext cx="1800000" cy="1800000"/>
          </a:xfrm>
        </p:spPr>
        <p:txBody>
          <a:bodyPr/>
          <a:lstStyle/>
          <a:p>
            <a:endParaRPr lang="id-ID"/>
          </a:p>
        </p:txBody>
      </p:sp>
      <p:sp>
        <p:nvSpPr>
          <p:cNvPr id="41" name="Picture Placeholder 24"/>
          <p:cNvSpPr>
            <a:spLocks noGrp="1"/>
          </p:cNvSpPr>
          <p:nvPr>
            <p:ph type="pic" sz="quarter" idx="17"/>
          </p:nvPr>
        </p:nvSpPr>
        <p:spPr>
          <a:xfrm>
            <a:off x="7915703" y="1974850"/>
            <a:ext cx="1800000" cy="1800000"/>
          </a:xfrm>
        </p:spPr>
        <p:txBody>
          <a:bodyPr/>
          <a:lstStyle/>
          <a:p>
            <a:endParaRPr lang="id-ID"/>
          </a:p>
        </p:txBody>
      </p:sp>
      <p:sp>
        <p:nvSpPr>
          <p:cNvPr id="42" name="Picture Placeholder 24"/>
          <p:cNvSpPr>
            <a:spLocks noGrp="1"/>
          </p:cNvSpPr>
          <p:nvPr>
            <p:ph type="pic" sz="quarter" idx="18"/>
          </p:nvPr>
        </p:nvSpPr>
        <p:spPr>
          <a:xfrm>
            <a:off x="9740067" y="3784600"/>
            <a:ext cx="1800000" cy="1800000"/>
          </a:xfrm>
        </p:spPr>
        <p:txBody>
          <a:bodyPr/>
          <a:lstStyle/>
          <a:p>
            <a:endParaRPr lang="id-ID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533240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Pictu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889621" y="1772754"/>
            <a:ext cx="6615774" cy="4260456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81132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889621" y="1772754"/>
            <a:ext cx="360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24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889621" y="4053210"/>
            <a:ext cx="1728000" cy="1980000"/>
          </a:xfrm>
        </p:spPr>
        <p:txBody>
          <a:bodyPr/>
          <a:lstStyle/>
          <a:p>
            <a:endParaRPr lang="id-ID"/>
          </a:p>
        </p:txBody>
      </p:sp>
      <p:sp>
        <p:nvSpPr>
          <p:cNvPr id="25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2761642" y="4053210"/>
            <a:ext cx="1728000" cy="1980000"/>
          </a:xfrm>
        </p:spPr>
        <p:txBody>
          <a:bodyPr/>
          <a:lstStyle/>
          <a:p>
            <a:endParaRPr lang="id-ID"/>
          </a:p>
        </p:txBody>
      </p:sp>
      <p:sp>
        <p:nvSpPr>
          <p:cNvPr id="28" name="Picture Placeholder 22"/>
          <p:cNvSpPr>
            <a:spLocks noGrp="1"/>
          </p:cNvSpPr>
          <p:nvPr>
            <p:ph type="pic" sz="quarter" idx="16"/>
          </p:nvPr>
        </p:nvSpPr>
        <p:spPr>
          <a:xfrm>
            <a:off x="4625395" y="1744179"/>
            <a:ext cx="2880000" cy="4291113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Picture Placeholder 22"/>
          <p:cNvSpPr>
            <a:spLocks noGrp="1"/>
          </p:cNvSpPr>
          <p:nvPr>
            <p:ph type="pic" sz="quarter" idx="17"/>
          </p:nvPr>
        </p:nvSpPr>
        <p:spPr>
          <a:xfrm>
            <a:off x="7635853" y="3873210"/>
            <a:ext cx="360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30" name="Picture Placeholder 22"/>
          <p:cNvSpPr>
            <a:spLocks noGrp="1"/>
          </p:cNvSpPr>
          <p:nvPr>
            <p:ph type="pic" sz="quarter" idx="18"/>
          </p:nvPr>
        </p:nvSpPr>
        <p:spPr>
          <a:xfrm>
            <a:off x="7635853" y="1772754"/>
            <a:ext cx="1728000" cy="1980000"/>
          </a:xfrm>
        </p:spPr>
        <p:txBody>
          <a:bodyPr/>
          <a:lstStyle/>
          <a:p>
            <a:endParaRPr lang="id-ID"/>
          </a:p>
        </p:txBody>
      </p:sp>
      <p:sp>
        <p:nvSpPr>
          <p:cNvPr id="31" name="Picture Placeholder 22"/>
          <p:cNvSpPr>
            <a:spLocks noGrp="1"/>
          </p:cNvSpPr>
          <p:nvPr>
            <p:ph type="pic" sz="quarter" idx="19"/>
          </p:nvPr>
        </p:nvSpPr>
        <p:spPr>
          <a:xfrm>
            <a:off x="9509767" y="1772754"/>
            <a:ext cx="1728000" cy="1980000"/>
          </a:xfrm>
        </p:spPr>
        <p:txBody>
          <a:bodyPr/>
          <a:lstStyle/>
          <a:p>
            <a:endParaRPr lang="id-ID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0962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Norm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97734" y="134406"/>
            <a:ext cx="550334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5648" y="1411660"/>
            <a:ext cx="2847453" cy="2177701"/>
          </a:xfrm>
        </p:spPr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972449" y="1399536"/>
            <a:ext cx="2776972" cy="2177701"/>
          </a:xfrm>
        </p:spPr>
      </p:sp>
    </p:spTree>
    <p:extLst>
      <p:ext uri="{BB962C8B-B14F-4D97-AF65-F5344CB8AC3E}">
        <p14:creationId xmlns:p14="http://schemas.microsoft.com/office/powerpoint/2010/main" val="125139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 2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889621" y="656470"/>
            <a:ext cx="360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24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889621" y="2936927"/>
            <a:ext cx="1728000" cy="1611324"/>
          </a:xfrm>
        </p:spPr>
        <p:txBody>
          <a:bodyPr/>
          <a:lstStyle/>
          <a:p>
            <a:endParaRPr lang="id-ID"/>
          </a:p>
        </p:txBody>
      </p:sp>
      <p:sp>
        <p:nvSpPr>
          <p:cNvPr id="25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2761642" y="2936927"/>
            <a:ext cx="1728000" cy="1611324"/>
          </a:xfrm>
        </p:spPr>
        <p:txBody>
          <a:bodyPr/>
          <a:lstStyle/>
          <a:p>
            <a:endParaRPr lang="id-ID"/>
          </a:p>
        </p:txBody>
      </p:sp>
      <p:sp>
        <p:nvSpPr>
          <p:cNvPr id="28" name="Picture Placeholder 22"/>
          <p:cNvSpPr>
            <a:spLocks noGrp="1"/>
          </p:cNvSpPr>
          <p:nvPr>
            <p:ph type="pic" sz="quarter" idx="16"/>
          </p:nvPr>
        </p:nvSpPr>
        <p:spPr>
          <a:xfrm>
            <a:off x="4625395" y="627896"/>
            <a:ext cx="2880000" cy="3920354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Picture Placeholder 22"/>
          <p:cNvSpPr>
            <a:spLocks noGrp="1"/>
          </p:cNvSpPr>
          <p:nvPr>
            <p:ph type="pic" sz="quarter" idx="17"/>
          </p:nvPr>
        </p:nvSpPr>
        <p:spPr>
          <a:xfrm>
            <a:off x="7635853" y="2756927"/>
            <a:ext cx="3600000" cy="1791324"/>
          </a:xfrm>
        </p:spPr>
        <p:txBody>
          <a:bodyPr/>
          <a:lstStyle/>
          <a:p>
            <a:endParaRPr lang="id-ID"/>
          </a:p>
        </p:txBody>
      </p:sp>
      <p:sp>
        <p:nvSpPr>
          <p:cNvPr id="30" name="Picture Placeholder 22"/>
          <p:cNvSpPr>
            <a:spLocks noGrp="1"/>
          </p:cNvSpPr>
          <p:nvPr>
            <p:ph type="pic" sz="quarter" idx="18"/>
          </p:nvPr>
        </p:nvSpPr>
        <p:spPr>
          <a:xfrm>
            <a:off x="7635853" y="656470"/>
            <a:ext cx="1728000" cy="1980000"/>
          </a:xfrm>
        </p:spPr>
        <p:txBody>
          <a:bodyPr/>
          <a:lstStyle/>
          <a:p>
            <a:endParaRPr lang="id-ID"/>
          </a:p>
        </p:txBody>
      </p:sp>
      <p:sp>
        <p:nvSpPr>
          <p:cNvPr id="31" name="Picture Placeholder 22"/>
          <p:cNvSpPr>
            <a:spLocks noGrp="1"/>
          </p:cNvSpPr>
          <p:nvPr>
            <p:ph type="pic" sz="quarter" idx="19"/>
          </p:nvPr>
        </p:nvSpPr>
        <p:spPr>
          <a:xfrm>
            <a:off x="9509767" y="656470"/>
            <a:ext cx="1728000" cy="1980000"/>
          </a:xfrm>
        </p:spPr>
        <p:txBody>
          <a:bodyPr/>
          <a:lstStyle/>
          <a:p>
            <a:endParaRPr lang="id-ID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8682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 2 Bott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913689" y="1764404"/>
            <a:ext cx="3600000" cy="4260456"/>
          </a:xfrm>
        </p:spPr>
        <p:txBody>
          <a:bodyPr/>
          <a:lstStyle/>
          <a:p>
            <a:endParaRPr lang="id-ID"/>
          </a:p>
        </p:txBody>
      </p:sp>
      <p:sp>
        <p:nvSpPr>
          <p:cNvPr id="28" name="Picture Placeholder 22"/>
          <p:cNvSpPr>
            <a:spLocks noGrp="1"/>
          </p:cNvSpPr>
          <p:nvPr>
            <p:ph type="pic" sz="quarter" idx="16"/>
          </p:nvPr>
        </p:nvSpPr>
        <p:spPr>
          <a:xfrm>
            <a:off x="889621" y="1763432"/>
            <a:ext cx="2880000" cy="42624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Picture Placeholder 22"/>
          <p:cNvSpPr>
            <a:spLocks noGrp="1"/>
          </p:cNvSpPr>
          <p:nvPr>
            <p:ph type="pic" sz="quarter" idx="17"/>
          </p:nvPr>
        </p:nvSpPr>
        <p:spPr>
          <a:xfrm>
            <a:off x="7635853" y="3873210"/>
            <a:ext cx="360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30" name="Picture Placeholder 22"/>
          <p:cNvSpPr>
            <a:spLocks noGrp="1"/>
          </p:cNvSpPr>
          <p:nvPr>
            <p:ph type="pic" sz="quarter" idx="18"/>
          </p:nvPr>
        </p:nvSpPr>
        <p:spPr>
          <a:xfrm>
            <a:off x="7635853" y="1771382"/>
            <a:ext cx="1728000" cy="1980000"/>
          </a:xfrm>
        </p:spPr>
        <p:txBody>
          <a:bodyPr/>
          <a:lstStyle/>
          <a:p>
            <a:endParaRPr lang="id-ID"/>
          </a:p>
        </p:txBody>
      </p:sp>
      <p:sp>
        <p:nvSpPr>
          <p:cNvPr id="31" name="Picture Placeholder 22"/>
          <p:cNvSpPr>
            <a:spLocks noGrp="1"/>
          </p:cNvSpPr>
          <p:nvPr>
            <p:ph type="pic" sz="quarter" idx="19"/>
          </p:nvPr>
        </p:nvSpPr>
        <p:spPr>
          <a:xfrm>
            <a:off x="9509767" y="1771382"/>
            <a:ext cx="1728000" cy="1980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11472332" y="134406"/>
            <a:ext cx="584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6910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Picture Placeholder Cir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16316" y="134406"/>
            <a:ext cx="509977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372582" y="1543667"/>
            <a:ext cx="1764000" cy="1764000"/>
          </a:xfrm>
          <a:prstGeom prst="ellipse">
            <a:avLst/>
          </a:prstGeom>
        </p:spPr>
      </p:sp>
      <p:sp>
        <p:nvSpPr>
          <p:cNvPr id="12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372581" y="3938716"/>
            <a:ext cx="1764000" cy="1764000"/>
          </a:xfrm>
          <a:prstGeom prst="ellipse">
            <a:avLst/>
          </a:prstGeom>
        </p:spPr>
      </p:sp>
      <p:sp>
        <p:nvSpPr>
          <p:cNvPr id="13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909695" y="1543667"/>
            <a:ext cx="1764000" cy="1764000"/>
          </a:xfrm>
          <a:prstGeom prst="ellipse">
            <a:avLst/>
          </a:prstGeom>
        </p:spPr>
      </p:sp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909694" y="3938716"/>
            <a:ext cx="1764000" cy="1764000"/>
          </a:xfrm>
          <a:prstGeom prst="ellipse">
            <a:avLst/>
          </a:prstGeom>
        </p:spPr>
      </p:sp>
      <p:sp>
        <p:nvSpPr>
          <p:cNvPr id="15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6470557" y="1543667"/>
            <a:ext cx="1764000" cy="1764000"/>
          </a:xfrm>
          <a:prstGeom prst="ellipse">
            <a:avLst/>
          </a:prstGeom>
        </p:spPr>
      </p:sp>
      <p:sp>
        <p:nvSpPr>
          <p:cNvPr id="16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6470556" y="3938716"/>
            <a:ext cx="1764000" cy="1764000"/>
          </a:xfrm>
          <a:prstGeom prst="ellipse">
            <a:avLst/>
          </a:prstGeom>
        </p:spPr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9022289" y="1543667"/>
            <a:ext cx="1764000" cy="1764000"/>
          </a:xfrm>
          <a:prstGeom prst="ellipse">
            <a:avLst/>
          </a:prstGeom>
        </p:spPr>
      </p:sp>
      <p:sp>
        <p:nvSpPr>
          <p:cNvPr id="18" name="Picture Placeholder 9"/>
          <p:cNvSpPr>
            <a:spLocks noGrp="1"/>
          </p:cNvSpPr>
          <p:nvPr>
            <p:ph type="pic" sz="quarter" idx="20"/>
          </p:nvPr>
        </p:nvSpPr>
        <p:spPr>
          <a:xfrm>
            <a:off x="9022288" y="3938716"/>
            <a:ext cx="1764000" cy="1764000"/>
          </a:xfrm>
          <a:prstGeom prst="ellipse">
            <a:avLst/>
          </a:prstGeom>
        </p:spPr>
      </p:sp>
    </p:spTree>
    <p:extLst>
      <p:ext uri="{BB962C8B-B14F-4D97-AF65-F5344CB8AC3E}">
        <p14:creationId xmlns:p14="http://schemas.microsoft.com/office/powerpoint/2010/main" val="787764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laceholder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1047750" y="1285875"/>
            <a:ext cx="2524125" cy="2524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445755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laceholder picture (circ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1047750" y="1285875"/>
            <a:ext cx="2524125" cy="2524125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012108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743075" y="2073935"/>
            <a:ext cx="1620000" cy="1620000"/>
          </a:xfrm>
        </p:spPr>
        <p:txBody>
          <a:bodyPr/>
          <a:lstStyle/>
          <a:p>
            <a:endParaRPr lang="id-ID"/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592335" y="2073935"/>
            <a:ext cx="1620000" cy="1620000"/>
          </a:xfrm>
        </p:spPr>
        <p:txBody>
          <a:bodyPr/>
          <a:lstStyle/>
          <a:p>
            <a:endParaRPr lang="id-ID"/>
          </a:p>
        </p:txBody>
      </p:sp>
      <p:sp>
        <p:nvSpPr>
          <p:cNvPr id="19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9494370" y="2073935"/>
            <a:ext cx="1620000" cy="1620000"/>
          </a:xfrm>
        </p:spPr>
        <p:txBody>
          <a:bodyPr/>
          <a:lstStyle/>
          <a:p>
            <a:endParaRPr lang="id-ID"/>
          </a:p>
        </p:txBody>
      </p:sp>
      <p:sp>
        <p:nvSpPr>
          <p:cNvPr id="20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7128423" y="2073935"/>
            <a:ext cx="1620000" cy="1620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317879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 Placeholder (Circ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743075" y="2073935"/>
            <a:ext cx="1620000" cy="162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592335" y="2073935"/>
            <a:ext cx="1620000" cy="162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9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9494370" y="2073935"/>
            <a:ext cx="1620000" cy="162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0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7128423" y="2073935"/>
            <a:ext cx="1620000" cy="162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903585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49"/>
          <p:cNvSpPr>
            <a:spLocks/>
          </p:cNvSpPr>
          <p:nvPr userDrawn="1"/>
        </p:nvSpPr>
        <p:spPr bwMode="auto">
          <a:xfrm flipH="1">
            <a:off x="-3798" y="9729"/>
            <a:ext cx="12195798" cy="6885782"/>
          </a:xfrm>
          <a:custGeom>
            <a:avLst/>
            <a:gdLst>
              <a:gd name="T0" fmla="*/ 5630 w 5630"/>
              <a:gd name="T1" fmla="*/ 2131 h 3194"/>
              <a:gd name="T2" fmla="*/ 5630 w 5630"/>
              <a:gd name="T3" fmla="*/ 3194 h 3194"/>
              <a:gd name="T4" fmla="*/ 0 w 5630"/>
              <a:gd name="T5" fmla="*/ 3194 h 3194"/>
              <a:gd name="T6" fmla="*/ 0 w 5630"/>
              <a:gd name="T7" fmla="*/ 0 h 3194"/>
              <a:gd name="T8" fmla="*/ 5630 w 5630"/>
              <a:gd name="T9" fmla="*/ 2131 h 3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30" h="3194">
                <a:moveTo>
                  <a:pt x="5630" y="2131"/>
                </a:moveTo>
                <a:lnTo>
                  <a:pt x="5630" y="3194"/>
                </a:lnTo>
                <a:lnTo>
                  <a:pt x="0" y="3194"/>
                </a:lnTo>
                <a:lnTo>
                  <a:pt x="0" y="0"/>
                </a:lnTo>
                <a:lnTo>
                  <a:pt x="5630" y="21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835064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49"/>
          <p:cNvSpPr>
            <a:spLocks/>
          </p:cNvSpPr>
          <p:nvPr userDrawn="1"/>
        </p:nvSpPr>
        <p:spPr bwMode="auto">
          <a:xfrm>
            <a:off x="-3798" y="9729"/>
            <a:ext cx="12195798" cy="6885782"/>
          </a:xfrm>
          <a:custGeom>
            <a:avLst/>
            <a:gdLst>
              <a:gd name="T0" fmla="*/ 5630 w 5630"/>
              <a:gd name="T1" fmla="*/ 2131 h 3194"/>
              <a:gd name="T2" fmla="*/ 5630 w 5630"/>
              <a:gd name="T3" fmla="*/ 3194 h 3194"/>
              <a:gd name="T4" fmla="*/ 0 w 5630"/>
              <a:gd name="T5" fmla="*/ 3194 h 3194"/>
              <a:gd name="T6" fmla="*/ 0 w 5630"/>
              <a:gd name="T7" fmla="*/ 0 h 3194"/>
              <a:gd name="T8" fmla="*/ 5630 w 5630"/>
              <a:gd name="T9" fmla="*/ 2131 h 3194"/>
              <a:gd name="connsiteX0" fmla="*/ 10000 w 10000"/>
              <a:gd name="connsiteY0" fmla="*/ 8632 h 10000"/>
              <a:gd name="connsiteX1" fmla="*/ 10000 w 10000"/>
              <a:gd name="connsiteY1" fmla="*/ 10000 h 10000"/>
              <a:gd name="connsiteX2" fmla="*/ 0 w 10000"/>
              <a:gd name="connsiteY2" fmla="*/ 10000 h 10000"/>
              <a:gd name="connsiteX3" fmla="*/ 0 w 10000"/>
              <a:gd name="connsiteY3" fmla="*/ 0 h 10000"/>
              <a:gd name="connsiteX4" fmla="*/ 10000 w 10000"/>
              <a:gd name="connsiteY4" fmla="*/ 8632 h 10000"/>
              <a:gd name="connsiteX0" fmla="*/ 10000 w 10000"/>
              <a:gd name="connsiteY0" fmla="*/ 6946 h 10000"/>
              <a:gd name="connsiteX1" fmla="*/ 10000 w 10000"/>
              <a:gd name="connsiteY1" fmla="*/ 10000 h 10000"/>
              <a:gd name="connsiteX2" fmla="*/ 0 w 10000"/>
              <a:gd name="connsiteY2" fmla="*/ 10000 h 10000"/>
              <a:gd name="connsiteX3" fmla="*/ 0 w 10000"/>
              <a:gd name="connsiteY3" fmla="*/ 0 h 10000"/>
              <a:gd name="connsiteX4" fmla="*/ 10000 w 10000"/>
              <a:gd name="connsiteY4" fmla="*/ 694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10000" y="6946"/>
                </a:move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lnTo>
                  <a:pt x="10000" y="694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492558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elcome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 userDrawn="1"/>
        </p:nvSpPr>
        <p:spPr bwMode="auto">
          <a:xfrm>
            <a:off x="-3175" y="4876800"/>
            <a:ext cx="12195175" cy="1981200"/>
          </a:xfrm>
          <a:custGeom>
            <a:avLst/>
            <a:gdLst>
              <a:gd name="T0" fmla="*/ 7682 w 7682"/>
              <a:gd name="T1" fmla="*/ 941 h 1248"/>
              <a:gd name="T2" fmla="*/ 0 w 7682"/>
              <a:gd name="T3" fmla="*/ 0 h 1248"/>
              <a:gd name="T4" fmla="*/ 0 w 7682"/>
              <a:gd name="T5" fmla="*/ 911 h 1248"/>
              <a:gd name="T6" fmla="*/ 0 w 7682"/>
              <a:gd name="T7" fmla="*/ 943 h 1248"/>
              <a:gd name="T8" fmla="*/ 0 w 7682"/>
              <a:gd name="T9" fmla="*/ 1248 h 1248"/>
              <a:gd name="T10" fmla="*/ 7682 w 7682"/>
              <a:gd name="T11" fmla="*/ 1248 h 1248"/>
              <a:gd name="T12" fmla="*/ 7682 w 7682"/>
              <a:gd name="T13" fmla="*/ 943 h 1248"/>
              <a:gd name="T14" fmla="*/ 7682 w 7682"/>
              <a:gd name="T15" fmla="*/ 941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82" h="1248">
                <a:moveTo>
                  <a:pt x="7682" y="941"/>
                </a:moveTo>
                <a:lnTo>
                  <a:pt x="0" y="0"/>
                </a:lnTo>
                <a:lnTo>
                  <a:pt x="0" y="911"/>
                </a:lnTo>
                <a:lnTo>
                  <a:pt x="0" y="943"/>
                </a:lnTo>
                <a:lnTo>
                  <a:pt x="0" y="1248"/>
                </a:lnTo>
                <a:lnTo>
                  <a:pt x="7682" y="1248"/>
                </a:lnTo>
                <a:lnTo>
                  <a:pt x="7682" y="943"/>
                </a:lnTo>
                <a:lnTo>
                  <a:pt x="7682" y="94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1492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orm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97734" y="134406"/>
            <a:ext cx="550334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6" name="Freeform 71"/>
          <p:cNvSpPr>
            <a:spLocks noEditPoints="1"/>
          </p:cNvSpPr>
          <p:nvPr userDrawn="1"/>
        </p:nvSpPr>
        <p:spPr bwMode="auto">
          <a:xfrm rot="5217264">
            <a:off x="9379573" y="1107354"/>
            <a:ext cx="4571607" cy="3890506"/>
          </a:xfrm>
          <a:custGeom>
            <a:avLst/>
            <a:gdLst>
              <a:gd name="T0" fmla="*/ 881 w 1104"/>
              <a:gd name="T1" fmla="*/ 119 h 938"/>
              <a:gd name="T2" fmla="*/ 834 w 1104"/>
              <a:gd name="T3" fmla="*/ 182 h 938"/>
              <a:gd name="T4" fmla="*/ 513 w 1104"/>
              <a:gd name="T5" fmla="*/ 191 h 938"/>
              <a:gd name="T6" fmla="*/ 17 w 1104"/>
              <a:gd name="T7" fmla="*/ 1 h 938"/>
              <a:gd name="T8" fmla="*/ 16 w 1104"/>
              <a:gd name="T9" fmla="*/ 2 h 938"/>
              <a:gd name="T10" fmla="*/ 135 w 1104"/>
              <a:gd name="T11" fmla="*/ 137 h 938"/>
              <a:gd name="T12" fmla="*/ 37 w 1104"/>
              <a:gd name="T13" fmla="*/ 496 h 938"/>
              <a:gd name="T14" fmla="*/ 502 w 1104"/>
              <a:gd name="T15" fmla="*/ 210 h 938"/>
              <a:gd name="T16" fmla="*/ 250 w 1104"/>
              <a:gd name="T17" fmla="*/ 509 h 938"/>
              <a:gd name="T18" fmla="*/ 1 w 1104"/>
              <a:gd name="T19" fmla="*/ 735 h 938"/>
              <a:gd name="T20" fmla="*/ 250 w 1104"/>
              <a:gd name="T21" fmla="*/ 770 h 938"/>
              <a:gd name="T22" fmla="*/ 823 w 1104"/>
              <a:gd name="T23" fmla="*/ 938 h 938"/>
              <a:gd name="T24" fmla="*/ 262 w 1104"/>
              <a:gd name="T25" fmla="*/ 525 h 938"/>
              <a:gd name="T26" fmla="*/ 554 w 1104"/>
              <a:gd name="T27" fmla="*/ 682 h 938"/>
              <a:gd name="T28" fmla="*/ 802 w 1104"/>
              <a:gd name="T29" fmla="*/ 802 h 938"/>
              <a:gd name="T30" fmla="*/ 1091 w 1104"/>
              <a:gd name="T31" fmla="*/ 488 h 938"/>
              <a:gd name="T32" fmla="*/ 763 w 1104"/>
              <a:gd name="T33" fmla="*/ 319 h 938"/>
              <a:gd name="T34" fmla="*/ 780 w 1104"/>
              <a:gd name="T35" fmla="*/ 288 h 938"/>
              <a:gd name="T36" fmla="*/ 855 w 1104"/>
              <a:gd name="T37" fmla="*/ 444 h 938"/>
              <a:gd name="T38" fmla="*/ 857 w 1104"/>
              <a:gd name="T39" fmla="*/ 437 h 938"/>
              <a:gd name="T40" fmla="*/ 761 w 1104"/>
              <a:gd name="T41" fmla="*/ 319 h 938"/>
              <a:gd name="T42" fmla="*/ 760 w 1104"/>
              <a:gd name="T43" fmla="*/ 320 h 938"/>
              <a:gd name="T44" fmla="*/ 760 w 1104"/>
              <a:gd name="T45" fmla="*/ 320 h 938"/>
              <a:gd name="T46" fmla="*/ 742 w 1104"/>
              <a:gd name="T47" fmla="*/ 311 h 938"/>
              <a:gd name="T48" fmla="*/ 524 w 1104"/>
              <a:gd name="T49" fmla="*/ 211 h 938"/>
              <a:gd name="T50" fmla="*/ 493 w 1104"/>
              <a:gd name="T51" fmla="*/ 228 h 938"/>
              <a:gd name="T52" fmla="*/ 739 w 1104"/>
              <a:gd name="T53" fmla="*/ 356 h 938"/>
              <a:gd name="T54" fmla="*/ 260 w 1104"/>
              <a:gd name="T55" fmla="*/ 514 h 938"/>
              <a:gd name="T56" fmla="*/ 855 w 1104"/>
              <a:gd name="T57" fmla="*/ 445 h 938"/>
              <a:gd name="T58" fmla="*/ 858 w 1104"/>
              <a:gd name="T59" fmla="*/ 435 h 938"/>
              <a:gd name="T60" fmla="*/ 1079 w 1104"/>
              <a:gd name="T61" fmla="*/ 475 h 938"/>
              <a:gd name="T62" fmla="*/ 863 w 1104"/>
              <a:gd name="T63" fmla="*/ 131 h 938"/>
              <a:gd name="T64" fmla="*/ 1083 w 1104"/>
              <a:gd name="T65" fmla="*/ 465 h 938"/>
              <a:gd name="T66" fmla="*/ 773 w 1104"/>
              <a:gd name="T67" fmla="*/ 286 h 938"/>
              <a:gd name="T68" fmla="*/ 525 w 1104"/>
              <a:gd name="T69" fmla="*/ 207 h 938"/>
              <a:gd name="T70" fmla="*/ 833 w 1104"/>
              <a:gd name="T71" fmla="*/ 184 h 938"/>
              <a:gd name="T72" fmla="*/ 161 w 1104"/>
              <a:gd name="T73" fmla="*/ 139 h 938"/>
              <a:gd name="T74" fmla="*/ 19 w 1104"/>
              <a:gd name="T75" fmla="*/ 4 h 938"/>
              <a:gd name="T76" fmla="*/ 145 w 1104"/>
              <a:gd name="T77" fmla="*/ 150 h 938"/>
              <a:gd name="T78" fmla="*/ 500 w 1104"/>
              <a:gd name="T79" fmla="*/ 204 h 938"/>
              <a:gd name="T80" fmla="*/ 239 w 1104"/>
              <a:gd name="T81" fmla="*/ 528 h 938"/>
              <a:gd name="T82" fmla="*/ 237 w 1104"/>
              <a:gd name="T83" fmla="*/ 755 h 938"/>
              <a:gd name="T84" fmla="*/ 262 w 1104"/>
              <a:gd name="T85" fmla="*/ 759 h 938"/>
              <a:gd name="T86" fmla="*/ 261 w 1104"/>
              <a:gd name="T87" fmla="*/ 527 h 938"/>
              <a:gd name="T88" fmla="*/ 262 w 1104"/>
              <a:gd name="T89" fmla="*/ 517 h 938"/>
              <a:gd name="T90" fmla="*/ 543 w 1104"/>
              <a:gd name="T91" fmla="*/ 663 h 938"/>
              <a:gd name="T92" fmla="*/ 566 w 1104"/>
              <a:gd name="T93" fmla="*/ 675 h 938"/>
              <a:gd name="T94" fmla="*/ 1080 w 1104"/>
              <a:gd name="T95" fmla="*/ 480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04" h="938">
                <a:moveTo>
                  <a:pt x="1091" y="462"/>
                </a:moveTo>
                <a:cubicBezTo>
                  <a:pt x="1089" y="462"/>
                  <a:pt x="1087" y="463"/>
                  <a:pt x="1085" y="464"/>
                </a:cubicBezTo>
                <a:cubicBezTo>
                  <a:pt x="875" y="130"/>
                  <a:pt x="875" y="130"/>
                  <a:pt x="875" y="130"/>
                </a:cubicBezTo>
                <a:cubicBezTo>
                  <a:pt x="879" y="127"/>
                  <a:pt x="881" y="123"/>
                  <a:pt x="881" y="119"/>
                </a:cubicBezTo>
                <a:cubicBezTo>
                  <a:pt x="881" y="112"/>
                  <a:pt x="875" y="106"/>
                  <a:pt x="868" y="106"/>
                </a:cubicBezTo>
                <a:cubicBezTo>
                  <a:pt x="861" y="106"/>
                  <a:pt x="855" y="112"/>
                  <a:pt x="855" y="119"/>
                </a:cubicBezTo>
                <a:cubicBezTo>
                  <a:pt x="855" y="124"/>
                  <a:pt x="858" y="128"/>
                  <a:pt x="861" y="130"/>
                </a:cubicBezTo>
                <a:cubicBezTo>
                  <a:pt x="834" y="182"/>
                  <a:pt x="834" y="182"/>
                  <a:pt x="834" y="182"/>
                </a:cubicBezTo>
                <a:cubicBezTo>
                  <a:pt x="674" y="1"/>
                  <a:pt x="674" y="1"/>
                  <a:pt x="674" y="1"/>
                </a:cubicBezTo>
                <a:cubicBezTo>
                  <a:pt x="673" y="0"/>
                  <a:pt x="673" y="0"/>
                  <a:pt x="673" y="0"/>
                </a:cubicBezTo>
                <a:cubicBezTo>
                  <a:pt x="520" y="193"/>
                  <a:pt x="520" y="193"/>
                  <a:pt x="520" y="193"/>
                </a:cubicBezTo>
                <a:cubicBezTo>
                  <a:pt x="518" y="192"/>
                  <a:pt x="516" y="191"/>
                  <a:pt x="513" y="191"/>
                </a:cubicBezTo>
                <a:cubicBezTo>
                  <a:pt x="509" y="191"/>
                  <a:pt x="505" y="194"/>
                  <a:pt x="502" y="197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38" y="129"/>
                  <a:pt x="138" y="129"/>
                  <a:pt x="138" y="129"/>
                </a:cubicBezTo>
                <a:cubicBezTo>
                  <a:pt x="136" y="131"/>
                  <a:pt x="135" y="134"/>
                  <a:pt x="135" y="137"/>
                </a:cubicBezTo>
                <a:cubicBezTo>
                  <a:pt x="135" y="143"/>
                  <a:pt x="139" y="147"/>
                  <a:pt x="144" y="149"/>
                </a:cubicBezTo>
                <a:cubicBezTo>
                  <a:pt x="52" y="484"/>
                  <a:pt x="52" y="484"/>
                  <a:pt x="52" y="484"/>
                </a:cubicBezTo>
                <a:cubicBezTo>
                  <a:pt x="52" y="484"/>
                  <a:pt x="51" y="483"/>
                  <a:pt x="50" y="483"/>
                </a:cubicBezTo>
                <a:cubicBezTo>
                  <a:pt x="43" y="483"/>
                  <a:pt x="37" y="489"/>
                  <a:pt x="37" y="496"/>
                </a:cubicBezTo>
                <a:cubicBezTo>
                  <a:pt x="37" y="503"/>
                  <a:pt x="43" y="509"/>
                  <a:pt x="50" y="509"/>
                </a:cubicBezTo>
                <a:cubicBezTo>
                  <a:pt x="57" y="509"/>
                  <a:pt x="63" y="503"/>
                  <a:pt x="63" y="496"/>
                </a:cubicBezTo>
                <a:cubicBezTo>
                  <a:pt x="63" y="494"/>
                  <a:pt x="62" y="492"/>
                  <a:pt x="61" y="490"/>
                </a:cubicBezTo>
                <a:cubicBezTo>
                  <a:pt x="502" y="210"/>
                  <a:pt x="502" y="210"/>
                  <a:pt x="502" y="210"/>
                </a:cubicBezTo>
                <a:cubicBezTo>
                  <a:pt x="503" y="211"/>
                  <a:pt x="503" y="212"/>
                  <a:pt x="504" y="213"/>
                </a:cubicBezTo>
                <a:cubicBezTo>
                  <a:pt x="495" y="224"/>
                  <a:pt x="495" y="224"/>
                  <a:pt x="495" y="224"/>
                </a:cubicBezTo>
                <a:cubicBezTo>
                  <a:pt x="255" y="510"/>
                  <a:pt x="255" y="510"/>
                  <a:pt x="255" y="510"/>
                </a:cubicBezTo>
                <a:cubicBezTo>
                  <a:pt x="254" y="509"/>
                  <a:pt x="252" y="509"/>
                  <a:pt x="250" y="509"/>
                </a:cubicBezTo>
                <a:cubicBezTo>
                  <a:pt x="243" y="509"/>
                  <a:pt x="237" y="514"/>
                  <a:pt x="237" y="521"/>
                </a:cubicBezTo>
                <a:cubicBezTo>
                  <a:pt x="237" y="523"/>
                  <a:pt x="238" y="525"/>
                  <a:pt x="238" y="527"/>
                </a:cubicBezTo>
                <a:cubicBezTo>
                  <a:pt x="0" y="735"/>
                  <a:pt x="0" y="735"/>
                  <a:pt x="0" y="735"/>
                </a:cubicBezTo>
                <a:cubicBezTo>
                  <a:pt x="1" y="735"/>
                  <a:pt x="1" y="735"/>
                  <a:pt x="1" y="735"/>
                </a:cubicBezTo>
                <a:cubicBezTo>
                  <a:pt x="1" y="736"/>
                  <a:pt x="1" y="736"/>
                  <a:pt x="1" y="736"/>
                </a:cubicBezTo>
                <a:cubicBezTo>
                  <a:pt x="237" y="756"/>
                  <a:pt x="237" y="756"/>
                  <a:pt x="237" y="756"/>
                </a:cubicBezTo>
                <a:cubicBezTo>
                  <a:pt x="237" y="756"/>
                  <a:pt x="237" y="757"/>
                  <a:pt x="237" y="757"/>
                </a:cubicBezTo>
                <a:cubicBezTo>
                  <a:pt x="237" y="764"/>
                  <a:pt x="243" y="770"/>
                  <a:pt x="250" y="770"/>
                </a:cubicBezTo>
                <a:cubicBezTo>
                  <a:pt x="256" y="770"/>
                  <a:pt x="260" y="766"/>
                  <a:pt x="262" y="760"/>
                </a:cubicBezTo>
                <a:cubicBezTo>
                  <a:pt x="810" y="923"/>
                  <a:pt x="810" y="923"/>
                  <a:pt x="810" y="923"/>
                </a:cubicBezTo>
                <a:cubicBezTo>
                  <a:pt x="810" y="924"/>
                  <a:pt x="810" y="924"/>
                  <a:pt x="810" y="925"/>
                </a:cubicBezTo>
                <a:cubicBezTo>
                  <a:pt x="810" y="932"/>
                  <a:pt x="816" y="938"/>
                  <a:pt x="823" y="938"/>
                </a:cubicBezTo>
                <a:cubicBezTo>
                  <a:pt x="830" y="938"/>
                  <a:pt x="835" y="932"/>
                  <a:pt x="835" y="925"/>
                </a:cubicBezTo>
                <a:cubicBezTo>
                  <a:pt x="835" y="918"/>
                  <a:pt x="830" y="912"/>
                  <a:pt x="823" y="912"/>
                </a:cubicBezTo>
                <a:cubicBezTo>
                  <a:pt x="818" y="912"/>
                  <a:pt x="814" y="915"/>
                  <a:pt x="811" y="919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542" y="665"/>
                  <a:pt x="542" y="665"/>
                  <a:pt x="542" y="665"/>
                </a:cubicBezTo>
                <a:cubicBezTo>
                  <a:pt x="542" y="666"/>
                  <a:pt x="541" y="668"/>
                  <a:pt x="541" y="670"/>
                </a:cubicBezTo>
                <a:cubicBezTo>
                  <a:pt x="541" y="677"/>
                  <a:pt x="547" y="682"/>
                  <a:pt x="554" y="682"/>
                </a:cubicBezTo>
                <a:cubicBezTo>
                  <a:pt x="559" y="682"/>
                  <a:pt x="563" y="680"/>
                  <a:pt x="565" y="676"/>
                </a:cubicBezTo>
                <a:cubicBezTo>
                  <a:pt x="791" y="784"/>
                  <a:pt x="791" y="784"/>
                  <a:pt x="791" y="784"/>
                </a:cubicBezTo>
                <a:cubicBezTo>
                  <a:pt x="790" y="785"/>
                  <a:pt x="790" y="787"/>
                  <a:pt x="790" y="789"/>
                </a:cubicBezTo>
                <a:cubicBezTo>
                  <a:pt x="790" y="796"/>
                  <a:pt x="795" y="802"/>
                  <a:pt x="802" y="802"/>
                </a:cubicBezTo>
                <a:cubicBezTo>
                  <a:pt x="809" y="802"/>
                  <a:pt x="815" y="796"/>
                  <a:pt x="815" y="789"/>
                </a:cubicBezTo>
                <a:cubicBezTo>
                  <a:pt x="815" y="786"/>
                  <a:pt x="814" y="784"/>
                  <a:pt x="813" y="782"/>
                </a:cubicBezTo>
                <a:cubicBezTo>
                  <a:pt x="1083" y="485"/>
                  <a:pt x="1083" y="485"/>
                  <a:pt x="1083" y="485"/>
                </a:cubicBezTo>
                <a:cubicBezTo>
                  <a:pt x="1085" y="487"/>
                  <a:pt x="1088" y="488"/>
                  <a:pt x="1091" y="488"/>
                </a:cubicBezTo>
                <a:cubicBezTo>
                  <a:pt x="1098" y="488"/>
                  <a:pt x="1104" y="482"/>
                  <a:pt x="1104" y="475"/>
                </a:cubicBezTo>
                <a:cubicBezTo>
                  <a:pt x="1104" y="468"/>
                  <a:pt x="1098" y="462"/>
                  <a:pt x="1091" y="462"/>
                </a:cubicBezTo>
                <a:close/>
                <a:moveTo>
                  <a:pt x="1080" y="469"/>
                </a:moveTo>
                <a:cubicBezTo>
                  <a:pt x="763" y="319"/>
                  <a:pt x="763" y="319"/>
                  <a:pt x="763" y="319"/>
                </a:cubicBezTo>
                <a:cubicBezTo>
                  <a:pt x="768" y="310"/>
                  <a:pt x="768" y="310"/>
                  <a:pt x="768" y="310"/>
                </a:cubicBezTo>
                <a:cubicBezTo>
                  <a:pt x="769" y="311"/>
                  <a:pt x="771" y="312"/>
                  <a:pt x="773" y="312"/>
                </a:cubicBezTo>
                <a:cubicBezTo>
                  <a:pt x="781" y="312"/>
                  <a:pt x="786" y="306"/>
                  <a:pt x="786" y="299"/>
                </a:cubicBezTo>
                <a:cubicBezTo>
                  <a:pt x="786" y="295"/>
                  <a:pt x="784" y="291"/>
                  <a:pt x="780" y="288"/>
                </a:cubicBezTo>
                <a:cubicBezTo>
                  <a:pt x="834" y="185"/>
                  <a:pt x="834" y="185"/>
                  <a:pt x="834" y="185"/>
                </a:cubicBezTo>
                <a:cubicBezTo>
                  <a:pt x="1082" y="466"/>
                  <a:pt x="1082" y="466"/>
                  <a:pt x="1082" y="466"/>
                </a:cubicBezTo>
                <a:cubicBezTo>
                  <a:pt x="1081" y="467"/>
                  <a:pt x="1081" y="468"/>
                  <a:pt x="1080" y="469"/>
                </a:cubicBezTo>
                <a:close/>
                <a:moveTo>
                  <a:pt x="855" y="444"/>
                </a:moveTo>
                <a:cubicBezTo>
                  <a:pt x="676" y="465"/>
                  <a:pt x="676" y="465"/>
                  <a:pt x="676" y="465"/>
                </a:cubicBezTo>
                <a:cubicBezTo>
                  <a:pt x="703" y="420"/>
                  <a:pt x="703" y="420"/>
                  <a:pt x="703" y="420"/>
                </a:cubicBezTo>
                <a:cubicBezTo>
                  <a:pt x="740" y="357"/>
                  <a:pt x="740" y="357"/>
                  <a:pt x="740" y="357"/>
                </a:cubicBezTo>
                <a:cubicBezTo>
                  <a:pt x="857" y="437"/>
                  <a:pt x="857" y="437"/>
                  <a:pt x="857" y="437"/>
                </a:cubicBezTo>
                <a:cubicBezTo>
                  <a:pt x="856" y="438"/>
                  <a:pt x="855" y="441"/>
                  <a:pt x="855" y="443"/>
                </a:cubicBezTo>
                <a:cubicBezTo>
                  <a:pt x="855" y="443"/>
                  <a:pt x="855" y="444"/>
                  <a:pt x="855" y="444"/>
                </a:cubicBezTo>
                <a:close/>
                <a:moveTo>
                  <a:pt x="766" y="310"/>
                </a:moveTo>
                <a:cubicBezTo>
                  <a:pt x="761" y="319"/>
                  <a:pt x="761" y="319"/>
                  <a:pt x="761" y="319"/>
                </a:cubicBezTo>
                <a:cubicBezTo>
                  <a:pt x="746" y="311"/>
                  <a:pt x="746" y="311"/>
                  <a:pt x="746" y="311"/>
                </a:cubicBezTo>
                <a:cubicBezTo>
                  <a:pt x="762" y="305"/>
                  <a:pt x="762" y="305"/>
                  <a:pt x="762" y="305"/>
                </a:cubicBezTo>
                <a:cubicBezTo>
                  <a:pt x="763" y="307"/>
                  <a:pt x="764" y="308"/>
                  <a:pt x="766" y="310"/>
                </a:cubicBezTo>
                <a:close/>
                <a:moveTo>
                  <a:pt x="760" y="320"/>
                </a:moveTo>
                <a:cubicBezTo>
                  <a:pt x="740" y="355"/>
                  <a:pt x="740" y="355"/>
                  <a:pt x="740" y="355"/>
                </a:cubicBezTo>
                <a:cubicBezTo>
                  <a:pt x="702" y="330"/>
                  <a:pt x="702" y="330"/>
                  <a:pt x="702" y="330"/>
                </a:cubicBezTo>
                <a:cubicBezTo>
                  <a:pt x="744" y="312"/>
                  <a:pt x="744" y="312"/>
                  <a:pt x="744" y="312"/>
                </a:cubicBezTo>
                <a:lnTo>
                  <a:pt x="760" y="320"/>
                </a:lnTo>
                <a:close/>
                <a:moveTo>
                  <a:pt x="701" y="329"/>
                </a:moveTo>
                <a:cubicBezTo>
                  <a:pt x="525" y="209"/>
                  <a:pt x="525" y="209"/>
                  <a:pt x="525" y="209"/>
                </a:cubicBezTo>
                <a:cubicBezTo>
                  <a:pt x="525" y="209"/>
                  <a:pt x="525" y="209"/>
                  <a:pt x="525" y="209"/>
                </a:cubicBezTo>
                <a:cubicBezTo>
                  <a:pt x="742" y="311"/>
                  <a:pt x="742" y="311"/>
                  <a:pt x="742" y="311"/>
                </a:cubicBezTo>
                <a:lnTo>
                  <a:pt x="701" y="329"/>
                </a:lnTo>
                <a:close/>
                <a:moveTo>
                  <a:pt x="505" y="214"/>
                </a:moveTo>
                <a:cubicBezTo>
                  <a:pt x="507" y="215"/>
                  <a:pt x="510" y="217"/>
                  <a:pt x="513" y="217"/>
                </a:cubicBezTo>
                <a:cubicBezTo>
                  <a:pt x="518" y="217"/>
                  <a:pt x="522" y="214"/>
                  <a:pt x="524" y="211"/>
                </a:cubicBezTo>
                <a:cubicBezTo>
                  <a:pt x="699" y="329"/>
                  <a:pt x="699" y="329"/>
                  <a:pt x="699" y="329"/>
                </a:cubicBezTo>
                <a:cubicBezTo>
                  <a:pt x="259" y="513"/>
                  <a:pt x="259" y="513"/>
                  <a:pt x="259" y="513"/>
                </a:cubicBezTo>
                <a:cubicBezTo>
                  <a:pt x="259" y="512"/>
                  <a:pt x="258" y="511"/>
                  <a:pt x="257" y="511"/>
                </a:cubicBezTo>
                <a:cubicBezTo>
                  <a:pt x="493" y="228"/>
                  <a:pt x="493" y="228"/>
                  <a:pt x="493" y="228"/>
                </a:cubicBezTo>
                <a:lnTo>
                  <a:pt x="505" y="214"/>
                </a:lnTo>
                <a:close/>
                <a:moveTo>
                  <a:pt x="260" y="514"/>
                </a:moveTo>
                <a:cubicBezTo>
                  <a:pt x="701" y="330"/>
                  <a:pt x="701" y="330"/>
                  <a:pt x="701" y="330"/>
                </a:cubicBezTo>
                <a:cubicBezTo>
                  <a:pt x="739" y="356"/>
                  <a:pt x="739" y="356"/>
                  <a:pt x="739" y="356"/>
                </a:cubicBezTo>
                <a:cubicBezTo>
                  <a:pt x="701" y="420"/>
                  <a:pt x="701" y="420"/>
                  <a:pt x="701" y="420"/>
                </a:cubicBezTo>
                <a:cubicBezTo>
                  <a:pt x="674" y="466"/>
                  <a:pt x="674" y="466"/>
                  <a:pt x="674" y="466"/>
                </a:cubicBezTo>
                <a:cubicBezTo>
                  <a:pt x="261" y="515"/>
                  <a:pt x="261" y="515"/>
                  <a:pt x="261" y="515"/>
                </a:cubicBezTo>
                <a:cubicBezTo>
                  <a:pt x="261" y="515"/>
                  <a:pt x="261" y="514"/>
                  <a:pt x="260" y="514"/>
                </a:cubicBezTo>
                <a:close/>
                <a:moveTo>
                  <a:pt x="566" y="665"/>
                </a:moveTo>
                <a:cubicBezTo>
                  <a:pt x="565" y="662"/>
                  <a:pt x="563" y="661"/>
                  <a:pt x="562" y="659"/>
                </a:cubicBezTo>
                <a:cubicBezTo>
                  <a:pt x="675" y="467"/>
                  <a:pt x="675" y="467"/>
                  <a:pt x="675" y="467"/>
                </a:cubicBezTo>
                <a:cubicBezTo>
                  <a:pt x="855" y="445"/>
                  <a:pt x="855" y="445"/>
                  <a:pt x="855" y="445"/>
                </a:cubicBezTo>
                <a:cubicBezTo>
                  <a:pt x="857" y="451"/>
                  <a:pt x="862" y="456"/>
                  <a:pt x="868" y="456"/>
                </a:cubicBezTo>
                <a:cubicBezTo>
                  <a:pt x="875" y="456"/>
                  <a:pt x="881" y="450"/>
                  <a:pt x="881" y="443"/>
                </a:cubicBezTo>
                <a:cubicBezTo>
                  <a:pt x="881" y="436"/>
                  <a:pt x="875" y="430"/>
                  <a:pt x="868" y="430"/>
                </a:cubicBezTo>
                <a:cubicBezTo>
                  <a:pt x="864" y="430"/>
                  <a:pt x="860" y="432"/>
                  <a:pt x="858" y="435"/>
                </a:cubicBezTo>
                <a:cubicBezTo>
                  <a:pt x="741" y="356"/>
                  <a:pt x="741" y="356"/>
                  <a:pt x="741" y="356"/>
                </a:cubicBezTo>
                <a:cubicBezTo>
                  <a:pt x="762" y="320"/>
                  <a:pt x="762" y="320"/>
                  <a:pt x="762" y="320"/>
                </a:cubicBezTo>
                <a:cubicBezTo>
                  <a:pt x="1080" y="470"/>
                  <a:pt x="1080" y="470"/>
                  <a:pt x="1080" y="470"/>
                </a:cubicBezTo>
                <a:cubicBezTo>
                  <a:pt x="1079" y="472"/>
                  <a:pt x="1079" y="473"/>
                  <a:pt x="1079" y="475"/>
                </a:cubicBezTo>
                <a:cubicBezTo>
                  <a:pt x="1079" y="476"/>
                  <a:pt x="1079" y="477"/>
                  <a:pt x="1079" y="479"/>
                </a:cubicBezTo>
                <a:cubicBezTo>
                  <a:pt x="786" y="585"/>
                  <a:pt x="786" y="585"/>
                  <a:pt x="786" y="585"/>
                </a:cubicBezTo>
                <a:lnTo>
                  <a:pt x="566" y="665"/>
                </a:lnTo>
                <a:close/>
                <a:moveTo>
                  <a:pt x="863" y="131"/>
                </a:moveTo>
                <a:cubicBezTo>
                  <a:pt x="864" y="132"/>
                  <a:pt x="866" y="132"/>
                  <a:pt x="868" y="132"/>
                </a:cubicBezTo>
                <a:cubicBezTo>
                  <a:pt x="870" y="132"/>
                  <a:pt x="872" y="131"/>
                  <a:pt x="874" y="130"/>
                </a:cubicBezTo>
                <a:cubicBezTo>
                  <a:pt x="1084" y="465"/>
                  <a:pt x="1084" y="465"/>
                  <a:pt x="1084" y="465"/>
                </a:cubicBezTo>
                <a:cubicBezTo>
                  <a:pt x="1084" y="465"/>
                  <a:pt x="1084" y="465"/>
                  <a:pt x="1083" y="465"/>
                </a:cubicBezTo>
                <a:cubicBezTo>
                  <a:pt x="835" y="184"/>
                  <a:pt x="835" y="184"/>
                  <a:pt x="835" y="184"/>
                </a:cubicBezTo>
                <a:lnTo>
                  <a:pt x="863" y="131"/>
                </a:lnTo>
                <a:close/>
                <a:moveTo>
                  <a:pt x="779" y="288"/>
                </a:moveTo>
                <a:cubicBezTo>
                  <a:pt x="777" y="287"/>
                  <a:pt x="775" y="286"/>
                  <a:pt x="773" y="286"/>
                </a:cubicBezTo>
                <a:cubicBezTo>
                  <a:pt x="766" y="286"/>
                  <a:pt x="761" y="292"/>
                  <a:pt x="761" y="299"/>
                </a:cubicBezTo>
                <a:cubicBezTo>
                  <a:pt x="761" y="301"/>
                  <a:pt x="761" y="302"/>
                  <a:pt x="761" y="303"/>
                </a:cubicBezTo>
                <a:cubicBezTo>
                  <a:pt x="744" y="311"/>
                  <a:pt x="744" y="311"/>
                  <a:pt x="744" y="311"/>
                </a:cubicBezTo>
                <a:cubicBezTo>
                  <a:pt x="525" y="207"/>
                  <a:pt x="525" y="207"/>
                  <a:pt x="525" y="207"/>
                </a:cubicBezTo>
                <a:cubicBezTo>
                  <a:pt x="526" y="206"/>
                  <a:pt x="526" y="205"/>
                  <a:pt x="526" y="204"/>
                </a:cubicBezTo>
                <a:cubicBezTo>
                  <a:pt x="526" y="200"/>
                  <a:pt x="524" y="196"/>
                  <a:pt x="521" y="194"/>
                </a:cubicBezTo>
                <a:cubicBezTo>
                  <a:pt x="673" y="2"/>
                  <a:pt x="673" y="2"/>
                  <a:pt x="673" y="2"/>
                </a:cubicBezTo>
                <a:cubicBezTo>
                  <a:pt x="833" y="184"/>
                  <a:pt x="833" y="184"/>
                  <a:pt x="833" y="184"/>
                </a:cubicBezTo>
                <a:lnTo>
                  <a:pt x="779" y="288"/>
                </a:lnTo>
                <a:close/>
                <a:moveTo>
                  <a:pt x="502" y="199"/>
                </a:moveTo>
                <a:cubicBezTo>
                  <a:pt x="502" y="199"/>
                  <a:pt x="501" y="199"/>
                  <a:pt x="501" y="200"/>
                </a:cubicBezTo>
                <a:cubicBezTo>
                  <a:pt x="161" y="139"/>
                  <a:pt x="161" y="139"/>
                  <a:pt x="161" y="139"/>
                </a:cubicBezTo>
                <a:cubicBezTo>
                  <a:pt x="161" y="138"/>
                  <a:pt x="161" y="138"/>
                  <a:pt x="161" y="137"/>
                </a:cubicBezTo>
                <a:cubicBezTo>
                  <a:pt x="161" y="130"/>
                  <a:pt x="155" y="124"/>
                  <a:pt x="148" y="124"/>
                </a:cubicBezTo>
                <a:cubicBezTo>
                  <a:pt x="145" y="124"/>
                  <a:pt x="142" y="126"/>
                  <a:pt x="139" y="128"/>
                </a:cubicBezTo>
                <a:cubicBezTo>
                  <a:pt x="19" y="4"/>
                  <a:pt x="19" y="4"/>
                  <a:pt x="19" y="4"/>
                </a:cubicBezTo>
                <a:lnTo>
                  <a:pt x="502" y="199"/>
                </a:lnTo>
                <a:close/>
                <a:moveTo>
                  <a:pt x="61" y="489"/>
                </a:moveTo>
                <a:cubicBezTo>
                  <a:pt x="59" y="487"/>
                  <a:pt x="57" y="485"/>
                  <a:pt x="54" y="484"/>
                </a:cubicBezTo>
                <a:cubicBezTo>
                  <a:pt x="145" y="150"/>
                  <a:pt x="145" y="150"/>
                  <a:pt x="145" y="150"/>
                </a:cubicBezTo>
                <a:cubicBezTo>
                  <a:pt x="146" y="150"/>
                  <a:pt x="147" y="150"/>
                  <a:pt x="148" y="150"/>
                </a:cubicBezTo>
                <a:cubicBezTo>
                  <a:pt x="154" y="150"/>
                  <a:pt x="159" y="146"/>
                  <a:pt x="160" y="140"/>
                </a:cubicBezTo>
                <a:cubicBezTo>
                  <a:pt x="501" y="201"/>
                  <a:pt x="501" y="201"/>
                  <a:pt x="501" y="201"/>
                </a:cubicBezTo>
                <a:cubicBezTo>
                  <a:pt x="501" y="202"/>
                  <a:pt x="500" y="203"/>
                  <a:pt x="500" y="204"/>
                </a:cubicBezTo>
                <a:cubicBezTo>
                  <a:pt x="500" y="206"/>
                  <a:pt x="501" y="208"/>
                  <a:pt x="502" y="209"/>
                </a:cubicBezTo>
                <a:lnTo>
                  <a:pt x="61" y="489"/>
                </a:lnTo>
                <a:close/>
                <a:moveTo>
                  <a:pt x="2" y="735"/>
                </a:moveTo>
                <a:cubicBezTo>
                  <a:pt x="239" y="528"/>
                  <a:pt x="239" y="528"/>
                  <a:pt x="239" y="528"/>
                </a:cubicBezTo>
                <a:cubicBezTo>
                  <a:pt x="241" y="531"/>
                  <a:pt x="245" y="534"/>
                  <a:pt x="249" y="534"/>
                </a:cubicBezTo>
                <a:cubicBezTo>
                  <a:pt x="252" y="744"/>
                  <a:pt x="252" y="744"/>
                  <a:pt x="252" y="744"/>
                </a:cubicBezTo>
                <a:cubicBezTo>
                  <a:pt x="251" y="744"/>
                  <a:pt x="251" y="744"/>
                  <a:pt x="250" y="744"/>
                </a:cubicBezTo>
                <a:cubicBezTo>
                  <a:pt x="244" y="744"/>
                  <a:pt x="238" y="749"/>
                  <a:pt x="237" y="755"/>
                </a:cubicBezTo>
                <a:lnTo>
                  <a:pt x="2" y="735"/>
                </a:lnTo>
                <a:close/>
                <a:moveTo>
                  <a:pt x="811" y="920"/>
                </a:moveTo>
                <a:cubicBezTo>
                  <a:pt x="811" y="921"/>
                  <a:pt x="810" y="921"/>
                  <a:pt x="810" y="922"/>
                </a:cubicBezTo>
                <a:cubicBezTo>
                  <a:pt x="262" y="759"/>
                  <a:pt x="262" y="759"/>
                  <a:pt x="262" y="759"/>
                </a:cubicBezTo>
                <a:cubicBezTo>
                  <a:pt x="263" y="758"/>
                  <a:pt x="263" y="758"/>
                  <a:pt x="263" y="757"/>
                </a:cubicBezTo>
                <a:cubicBezTo>
                  <a:pt x="263" y="751"/>
                  <a:pt x="259" y="746"/>
                  <a:pt x="253" y="744"/>
                </a:cubicBezTo>
                <a:cubicBezTo>
                  <a:pt x="251" y="534"/>
                  <a:pt x="251" y="534"/>
                  <a:pt x="251" y="534"/>
                </a:cubicBezTo>
                <a:cubicBezTo>
                  <a:pt x="255" y="534"/>
                  <a:pt x="259" y="531"/>
                  <a:pt x="261" y="527"/>
                </a:cubicBezTo>
                <a:lnTo>
                  <a:pt x="811" y="920"/>
                </a:lnTo>
                <a:close/>
                <a:moveTo>
                  <a:pt x="263" y="523"/>
                </a:moveTo>
                <a:cubicBezTo>
                  <a:pt x="263" y="522"/>
                  <a:pt x="263" y="522"/>
                  <a:pt x="263" y="521"/>
                </a:cubicBezTo>
                <a:cubicBezTo>
                  <a:pt x="263" y="520"/>
                  <a:pt x="262" y="518"/>
                  <a:pt x="262" y="517"/>
                </a:cubicBezTo>
                <a:cubicBezTo>
                  <a:pt x="673" y="467"/>
                  <a:pt x="673" y="467"/>
                  <a:pt x="673" y="467"/>
                </a:cubicBezTo>
                <a:cubicBezTo>
                  <a:pt x="560" y="658"/>
                  <a:pt x="560" y="658"/>
                  <a:pt x="560" y="658"/>
                </a:cubicBezTo>
                <a:cubicBezTo>
                  <a:pt x="558" y="657"/>
                  <a:pt x="556" y="657"/>
                  <a:pt x="554" y="657"/>
                </a:cubicBezTo>
                <a:cubicBezTo>
                  <a:pt x="549" y="657"/>
                  <a:pt x="545" y="660"/>
                  <a:pt x="543" y="663"/>
                </a:cubicBezTo>
                <a:lnTo>
                  <a:pt x="263" y="523"/>
                </a:lnTo>
                <a:close/>
                <a:moveTo>
                  <a:pt x="802" y="777"/>
                </a:moveTo>
                <a:cubicBezTo>
                  <a:pt x="798" y="777"/>
                  <a:pt x="794" y="779"/>
                  <a:pt x="792" y="782"/>
                </a:cubicBezTo>
                <a:cubicBezTo>
                  <a:pt x="566" y="675"/>
                  <a:pt x="566" y="675"/>
                  <a:pt x="566" y="675"/>
                </a:cubicBezTo>
                <a:cubicBezTo>
                  <a:pt x="567" y="673"/>
                  <a:pt x="567" y="671"/>
                  <a:pt x="567" y="670"/>
                </a:cubicBezTo>
                <a:cubicBezTo>
                  <a:pt x="567" y="668"/>
                  <a:pt x="567" y="667"/>
                  <a:pt x="566" y="666"/>
                </a:cubicBezTo>
                <a:cubicBezTo>
                  <a:pt x="777" y="590"/>
                  <a:pt x="777" y="590"/>
                  <a:pt x="777" y="590"/>
                </a:cubicBezTo>
                <a:cubicBezTo>
                  <a:pt x="1080" y="480"/>
                  <a:pt x="1080" y="480"/>
                  <a:pt x="1080" y="480"/>
                </a:cubicBezTo>
                <a:cubicBezTo>
                  <a:pt x="1080" y="481"/>
                  <a:pt x="1081" y="483"/>
                  <a:pt x="1082" y="484"/>
                </a:cubicBezTo>
                <a:cubicBezTo>
                  <a:pt x="812" y="781"/>
                  <a:pt x="812" y="781"/>
                  <a:pt x="812" y="781"/>
                </a:cubicBezTo>
                <a:cubicBezTo>
                  <a:pt x="809" y="778"/>
                  <a:pt x="806" y="777"/>
                  <a:pt x="802" y="777"/>
                </a:cubicBezTo>
                <a:close/>
              </a:path>
            </a:pathLst>
          </a:custGeom>
          <a:solidFill>
            <a:schemeClr val="tx2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010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Welcome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 userDrawn="1"/>
        </p:nvSpPr>
        <p:spPr bwMode="auto">
          <a:xfrm flipH="1">
            <a:off x="-3175" y="4876800"/>
            <a:ext cx="12195175" cy="1981200"/>
          </a:xfrm>
          <a:custGeom>
            <a:avLst/>
            <a:gdLst>
              <a:gd name="T0" fmla="*/ 7682 w 7682"/>
              <a:gd name="T1" fmla="*/ 941 h 1248"/>
              <a:gd name="T2" fmla="*/ 0 w 7682"/>
              <a:gd name="T3" fmla="*/ 0 h 1248"/>
              <a:gd name="T4" fmla="*/ 0 w 7682"/>
              <a:gd name="T5" fmla="*/ 911 h 1248"/>
              <a:gd name="T6" fmla="*/ 0 w 7682"/>
              <a:gd name="T7" fmla="*/ 943 h 1248"/>
              <a:gd name="T8" fmla="*/ 0 w 7682"/>
              <a:gd name="T9" fmla="*/ 1248 h 1248"/>
              <a:gd name="T10" fmla="*/ 7682 w 7682"/>
              <a:gd name="T11" fmla="*/ 1248 h 1248"/>
              <a:gd name="T12" fmla="*/ 7682 w 7682"/>
              <a:gd name="T13" fmla="*/ 943 h 1248"/>
              <a:gd name="T14" fmla="*/ 7682 w 7682"/>
              <a:gd name="T15" fmla="*/ 941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82" h="1248">
                <a:moveTo>
                  <a:pt x="7682" y="941"/>
                </a:moveTo>
                <a:lnTo>
                  <a:pt x="0" y="0"/>
                </a:lnTo>
                <a:lnTo>
                  <a:pt x="0" y="911"/>
                </a:lnTo>
                <a:lnTo>
                  <a:pt x="0" y="943"/>
                </a:lnTo>
                <a:lnTo>
                  <a:pt x="0" y="1248"/>
                </a:lnTo>
                <a:lnTo>
                  <a:pt x="7682" y="1248"/>
                </a:lnTo>
                <a:lnTo>
                  <a:pt x="7682" y="943"/>
                </a:lnTo>
                <a:lnTo>
                  <a:pt x="7682" y="94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209903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450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611245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Color for smart ph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450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222375" y="1401763"/>
            <a:ext cx="2220913" cy="393065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753521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Color for smart ph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34438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23137" y="134406"/>
            <a:ext cx="482600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222375" y="1401763"/>
            <a:ext cx="2220913" cy="393065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46454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orm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358000"/>
            <a:ext cx="12192000" cy="450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69107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"/>
            <a:ext cx="12192000" cy="4867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983387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049088" y="1437205"/>
            <a:ext cx="3178527" cy="4144962"/>
          </a:xfrm>
        </p:spPr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477438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alf Colo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252714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verse Color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28965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verse Color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6096000" cy="22788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096000" y="2292374"/>
            <a:ext cx="6096000" cy="22788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-994" y="4579424"/>
            <a:ext cx="6096000" cy="22788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6189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Norm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97734" y="134406"/>
            <a:ext cx="550334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6" name="Freeform 71"/>
          <p:cNvSpPr>
            <a:spLocks noEditPoints="1"/>
          </p:cNvSpPr>
          <p:nvPr userDrawn="1"/>
        </p:nvSpPr>
        <p:spPr bwMode="auto">
          <a:xfrm rot="5217264">
            <a:off x="-1581350" y="-697695"/>
            <a:ext cx="4571607" cy="3890506"/>
          </a:xfrm>
          <a:custGeom>
            <a:avLst/>
            <a:gdLst>
              <a:gd name="T0" fmla="*/ 881 w 1104"/>
              <a:gd name="T1" fmla="*/ 119 h 938"/>
              <a:gd name="T2" fmla="*/ 834 w 1104"/>
              <a:gd name="T3" fmla="*/ 182 h 938"/>
              <a:gd name="T4" fmla="*/ 513 w 1104"/>
              <a:gd name="T5" fmla="*/ 191 h 938"/>
              <a:gd name="T6" fmla="*/ 17 w 1104"/>
              <a:gd name="T7" fmla="*/ 1 h 938"/>
              <a:gd name="T8" fmla="*/ 16 w 1104"/>
              <a:gd name="T9" fmla="*/ 2 h 938"/>
              <a:gd name="T10" fmla="*/ 135 w 1104"/>
              <a:gd name="T11" fmla="*/ 137 h 938"/>
              <a:gd name="T12" fmla="*/ 37 w 1104"/>
              <a:gd name="T13" fmla="*/ 496 h 938"/>
              <a:gd name="T14" fmla="*/ 502 w 1104"/>
              <a:gd name="T15" fmla="*/ 210 h 938"/>
              <a:gd name="T16" fmla="*/ 250 w 1104"/>
              <a:gd name="T17" fmla="*/ 509 h 938"/>
              <a:gd name="T18" fmla="*/ 1 w 1104"/>
              <a:gd name="T19" fmla="*/ 735 h 938"/>
              <a:gd name="T20" fmla="*/ 250 w 1104"/>
              <a:gd name="T21" fmla="*/ 770 h 938"/>
              <a:gd name="T22" fmla="*/ 823 w 1104"/>
              <a:gd name="T23" fmla="*/ 938 h 938"/>
              <a:gd name="T24" fmla="*/ 262 w 1104"/>
              <a:gd name="T25" fmla="*/ 525 h 938"/>
              <a:gd name="T26" fmla="*/ 554 w 1104"/>
              <a:gd name="T27" fmla="*/ 682 h 938"/>
              <a:gd name="T28" fmla="*/ 802 w 1104"/>
              <a:gd name="T29" fmla="*/ 802 h 938"/>
              <a:gd name="T30" fmla="*/ 1091 w 1104"/>
              <a:gd name="T31" fmla="*/ 488 h 938"/>
              <a:gd name="T32" fmla="*/ 763 w 1104"/>
              <a:gd name="T33" fmla="*/ 319 h 938"/>
              <a:gd name="T34" fmla="*/ 780 w 1104"/>
              <a:gd name="T35" fmla="*/ 288 h 938"/>
              <a:gd name="T36" fmla="*/ 855 w 1104"/>
              <a:gd name="T37" fmla="*/ 444 h 938"/>
              <a:gd name="T38" fmla="*/ 857 w 1104"/>
              <a:gd name="T39" fmla="*/ 437 h 938"/>
              <a:gd name="T40" fmla="*/ 761 w 1104"/>
              <a:gd name="T41" fmla="*/ 319 h 938"/>
              <a:gd name="T42" fmla="*/ 760 w 1104"/>
              <a:gd name="T43" fmla="*/ 320 h 938"/>
              <a:gd name="T44" fmla="*/ 760 w 1104"/>
              <a:gd name="T45" fmla="*/ 320 h 938"/>
              <a:gd name="T46" fmla="*/ 742 w 1104"/>
              <a:gd name="T47" fmla="*/ 311 h 938"/>
              <a:gd name="T48" fmla="*/ 524 w 1104"/>
              <a:gd name="T49" fmla="*/ 211 h 938"/>
              <a:gd name="T50" fmla="*/ 493 w 1104"/>
              <a:gd name="T51" fmla="*/ 228 h 938"/>
              <a:gd name="T52" fmla="*/ 739 w 1104"/>
              <a:gd name="T53" fmla="*/ 356 h 938"/>
              <a:gd name="T54" fmla="*/ 260 w 1104"/>
              <a:gd name="T55" fmla="*/ 514 h 938"/>
              <a:gd name="T56" fmla="*/ 855 w 1104"/>
              <a:gd name="T57" fmla="*/ 445 h 938"/>
              <a:gd name="T58" fmla="*/ 858 w 1104"/>
              <a:gd name="T59" fmla="*/ 435 h 938"/>
              <a:gd name="T60" fmla="*/ 1079 w 1104"/>
              <a:gd name="T61" fmla="*/ 475 h 938"/>
              <a:gd name="T62" fmla="*/ 863 w 1104"/>
              <a:gd name="T63" fmla="*/ 131 h 938"/>
              <a:gd name="T64" fmla="*/ 1083 w 1104"/>
              <a:gd name="T65" fmla="*/ 465 h 938"/>
              <a:gd name="T66" fmla="*/ 773 w 1104"/>
              <a:gd name="T67" fmla="*/ 286 h 938"/>
              <a:gd name="T68" fmla="*/ 525 w 1104"/>
              <a:gd name="T69" fmla="*/ 207 h 938"/>
              <a:gd name="T70" fmla="*/ 833 w 1104"/>
              <a:gd name="T71" fmla="*/ 184 h 938"/>
              <a:gd name="T72" fmla="*/ 161 w 1104"/>
              <a:gd name="T73" fmla="*/ 139 h 938"/>
              <a:gd name="T74" fmla="*/ 19 w 1104"/>
              <a:gd name="T75" fmla="*/ 4 h 938"/>
              <a:gd name="T76" fmla="*/ 145 w 1104"/>
              <a:gd name="T77" fmla="*/ 150 h 938"/>
              <a:gd name="T78" fmla="*/ 500 w 1104"/>
              <a:gd name="T79" fmla="*/ 204 h 938"/>
              <a:gd name="T80" fmla="*/ 239 w 1104"/>
              <a:gd name="T81" fmla="*/ 528 h 938"/>
              <a:gd name="T82" fmla="*/ 237 w 1104"/>
              <a:gd name="T83" fmla="*/ 755 h 938"/>
              <a:gd name="T84" fmla="*/ 262 w 1104"/>
              <a:gd name="T85" fmla="*/ 759 h 938"/>
              <a:gd name="T86" fmla="*/ 261 w 1104"/>
              <a:gd name="T87" fmla="*/ 527 h 938"/>
              <a:gd name="T88" fmla="*/ 262 w 1104"/>
              <a:gd name="T89" fmla="*/ 517 h 938"/>
              <a:gd name="T90" fmla="*/ 543 w 1104"/>
              <a:gd name="T91" fmla="*/ 663 h 938"/>
              <a:gd name="T92" fmla="*/ 566 w 1104"/>
              <a:gd name="T93" fmla="*/ 675 h 938"/>
              <a:gd name="T94" fmla="*/ 1080 w 1104"/>
              <a:gd name="T95" fmla="*/ 480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04" h="938">
                <a:moveTo>
                  <a:pt x="1091" y="462"/>
                </a:moveTo>
                <a:cubicBezTo>
                  <a:pt x="1089" y="462"/>
                  <a:pt x="1087" y="463"/>
                  <a:pt x="1085" y="464"/>
                </a:cubicBezTo>
                <a:cubicBezTo>
                  <a:pt x="875" y="130"/>
                  <a:pt x="875" y="130"/>
                  <a:pt x="875" y="130"/>
                </a:cubicBezTo>
                <a:cubicBezTo>
                  <a:pt x="879" y="127"/>
                  <a:pt x="881" y="123"/>
                  <a:pt x="881" y="119"/>
                </a:cubicBezTo>
                <a:cubicBezTo>
                  <a:pt x="881" y="112"/>
                  <a:pt x="875" y="106"/>
                  <a:pt x="868" y="106"/>
                </a:cubicBezTo>
                <a:cubicBezTo>
                  <a:pt x="861" y="106"/>
                  <a:pt x="855" y="112"/>
                  <a:pt x="855" y="119"/>
                </a:cubicBezTo>
                <a:cubicBezTo>
                  <a:pt x="855" y="124"/>
                  <a:pt x="858" y="128"/>
                  <a:pt x="861" y="130"/>
                </a:cubicBezTo>
                <a:cubicBezTo>
                  <a:pt x="834" y="182"/>
                  <a:pt x="834" y="182"/>
                  <a:pt x="834" y="182"/>
                </a:cubicBezTo>
                <a:cubicBezTo>
                  <a:pt x="674" y="1"/>
                  <a:pt x="674" y="1"/>
                  <a:pt x="674" y="1"/>
                </a:cubicBezTo>
                <a:cubicBezTo>
                  <a:pt x="673" y="0"/>
                  <a:pt x="673" y="0"/>
                  <a:pt x="673" y="0"/>
                </a:cubicBezTo>
                <a:cubicBezTo>
                  <a:pt x="520" y="193"/>
                  <a:pt x="520" y="193"/>
                  <a:pt x="520" y="193"/>
                </a:cubicBezTo>
                <a:cubicBezTo>
                  <a:pt x="518" y="192"/>
                  <a:pt x="516" y="191"/>
                  <a:pt x="513" y="191"/>
                </a:cubicBezTo>
                <a:cubicBezTo>
                  <a:pt x="509" y="191"/>
                  <a:pt x="505" y="194"/>
                  <a:pt x="502" y="197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38" y="129"/>
                  <a:pt x="138" y="129"/>
                  <a:pt x="138" y="129"/>
                </a:cubicBezTo>
                <a:cubicBezTo>
                  <a:pt x="136" y="131"/>
                  <a:pt x="135" y="134"/>
                  <a:pt x="135" y="137"/>
                </a:cubicBezTo>
                <a:cubicBezTo>
                  <a:pt x="135" y="143"/>
                  <a:pt x="139" y="147"/>
                  <a:pt x="144" y="149"/>
                </a:cubicBezTo>
                <a:cubicBezTo>
                  <a:pt x="52" y="484"/>
                  <a:pt x="52" y="484"/>
                  <a:pt x="52" y="484"/>
                </a:cubicBezTo>
                <a:cubicBezTo>
                  <a:pt x="52" y="484"/>
                  <a:pt x="51" y="483"/>
                  <a:pt x="50" y="483"/>
                </a:cubicBezTo>
                <a:cubicBezTo>
                  <a:pt x="43" y="483"/>
                  <a:pt x="37" y="489"/>
                  <a:pt x="37" y="496"/>
                </a:cubicBezTo>
                <a:cubicBezTo>
                  <a:pt x="37" y="503"/>
                  <a:pt x="43" y="509"/>
                  <a:pt x="50" y="509"/>
                </a:cubicBezTo>
                <a:cubicBezTo>
                  <a:pt x="57" y="509"/>
                  <a:pt x="63" y="503"/>
                  <a:pt x="63" y="496"/>
                </a:cubicBezTo>
                <a:cubicBezTo>
                  <a:pt x="63" y="494"/>
                  <a:pt x="62" y="492"/>
                  <a:pt x="61" y="490"/>
                </a:cubicBezTo>
                <a:cubicBezTo>
                  <a:pt x="502" y="210"/>
                  <a:pt x="502" y="210"/>
                  <a:pt x="502" y="210"/>
                </a:cubicBezTo>
                <a:cubicBezTo>
                  <a:pt x="503" y="211"/>
                  <a:pt x="503" y="212"/>
                  <a:pt x="504" y="213"/>
                </a:cubicBezTo>
                <a:cubicBezTo>
                  <a:pt x="495" y="224"/>
                  <a:pt x="495" y="224"/>
                  <a:pt x="495" y="224"/>
                </a:cubicBezTo>
                <a:cubicBezTo>
                  <a:pt x="255" y="510"/>
                  <a:pt x="255" y="510"/>
                  <a:pt x="255" y="510"/>
                </a:cubicBezTo>
                <a:cubicBezTo>
                  <a:pt x="254" y="509"/>
                  <a:pt x="252" y="509"/>
                  <a:pt x="250" y="509"/>
                </a:cubicBezTo>
                <a:cubicBezTo>
                  <a:pt x="243" y="509"/>
                  <a:pt x="237" y="514"/>
                  <a:pt x="237" y="521"/>
                </a:cubicBezTo>
                <a:cubicBezTo>
                  <a:pt x="237" y="523"/>
                  <a:pt x="238" y="525"/>
                  <a:pt x="238" y="527"/>
                </a:cubicBezTo>
                <a:cubicBezTo>
                  <a:pt x="0" y="735"/>
                  <a:pt x="0" y="735"/>
                  <a:pt x="0" y="735"/>
                </a:cubicBezTo>
                <a:cubicBezTo>
                  <a:pt x="1" y="735"/>
                  <a:pt x="1" y="735"/>
                  <a:pt x="1" y="735"/>
                </a:cubicBezTo>
                <a:cubicBezTo>
                  <a:pt x="1" y="736"/>
                  <a:pt x="1" y="736"/>
                  <a:pt x="1" y="736"/>
                </a:cubicBezTo>
                <a:cubicBezTo>
                  <a:pt x="237" y="756"/>
                  <a:pt x="237" y="756"/>
                  <a:pt x="237" y="756"/>
                </a:cubicBezTo>
                <a:cubicBezTo>
                  <a:pt x="237" y="756"/>
                  <a:pt x="237" y="757"/>
                  <a:pt x="237" y="757"/>
                </a:cubicBezTo>
                <a:cubicBezTo>
                  <a:pt x="237" y="764"/>
                  <a:pt x="243" y="770"/>
                  <a:pt x="250" y="770"/>
                </a:cubicBezTo>
                <a:cubicBezTo>
                  <a:pt x="256" y="770"/>
                  <a:pt x="260" y="766"/>
                  <a:pt x="262" y="760"/>
                </a:cubicBezTo>
                <a:cubicBezTo>
                  <a:pt x="810" y="923"/>
                  <a:pt x="810" y="923"/>
                  <a:pt x="810" y="923"/>
                </a:cubicBezTo>
                <a:cubicBezTo>
                  <a:pt x="810" y="924"/>
                  <a:pt x="810" y="924"/>
                  <a:pt x="810" y="925"/>
                </a:cubicBezTo>
                <a:cubicBezTo>
                  <a:pt x="810" y="932"/>
                  <a:pt x="816" y="938"/>
                  <a:pt x="823" y="938"/>
                </a:cubicBezTo>
                <a:cubicBezTo>
                  <a:pt x="830" y="938"/>
                  <a:pt x="835" y="932"/>
                  <a:pt x="835" y="925"/>
                </a:cubicBezTo>
                <a:cubicBezTo>
                  <a:pt x="835" y="918"/>
                  <a:pt x="830" y="912"/>
                  <a:pt x="823" y="912"/>
                </a:cubicBezTo>
                <a:cubicBezTo>
                  <a:pt x="818" y="912"/>
                  <a:pt x="814" y="915"/>
                  <a:pt x="811" y="919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542" y="665"/>
                  <a:pt x="542" y="665"/>
                  <a:pt x="542" y="665"/>
                </a:cubicBezTo>
                <a:cubicBezTo>
                  <a:pt x="542" y="666"/>
                  <a:pt x="541" y="668"/>
                  <a:pt x="541" y="670"/>
                </a:cubicBezTo>
                <a:cubicBezTo>
                  <a:pt x="541" y="677"/>
                  <a:pt x="547" y="682"/>
                  <a:pt x="554" y="682"/>
                </a:cubicBezTo>
                <a:cubicBezTo>
                  <a:pt x="559" y="682"/>
                  <a:pt x="563" y="680"/>
                  <a:pt x="565" y="676"/>
                </a:cubicBezTo>
                <a:cubicBezTo>
                  <a:pt x="791" y="784"/>
                  <a:pt x="791" y="784"/>
                  <a:pt x="791" y="784"/>
                </a:cubicBezTo>
                <a:cubicBezTo>
                  <a:pt x="790" y="785"/>
                  <a:pt x="790" y="787"/>
                  <a:pt x="790" y="789"/>
                </a:cubicBezTo>
                <a:cubicBezTo>
                  <a:pt x="790" y="796"/>
                  <a:pt x="795" y="802"/>
                  <a:pt x="802" y="802"/>
                </a:cubicBezTo>
                <a:cubicBezTo>
                  <a:pt x="809" y="802"/>
                  <a:pt x="815" y="796"/>
                  <a:pt x="815" y="789"/>
                </a:cubicBezTo>
                <a:cubicBezTo>
                  <a:pt x="815" y="786"/>
                  <a:pt x="814" y="784"/>
                  <a:pt x="813" y="782"/>
                </a:cubicBezTo>
                <a:cubicBezTo>
                  <a:pt x="1083" y="485"/>
                  <a:pt x="1083" y="485"/>
                  <a:pt x="1083" y="485"/>
                </a:cubicBezTo>
                <a:cubicBezTo>
                  <a:pt x="1085" y="487"/>
                  <a:pt x="1088" y="488"/>
                  <a:pt x="1091" y="488"/>
                </a:cubicBezTo>
                <a:cubicBezTo>
                  <a:pt x="1098" y="488"/>
                  <a:pt x="1104" y="482"/>
                  <a:pt x="1104" y="475"/>
                </a:cubicBezTo>
                <a:cubicBezTo>
                  <a:pt x="1104" y="468"/>
                  <a:pt x="1098" y="462"/>
                  <a:pt x="1091" y="462"/>
                </a:cubicBezTo>
                <a:close/>
                <a:moveTo>
                  <a:pt x="1080" y="469"/>
                </a:moveTo>
                <a:cubicBezTo>
                  <a:pt x="763" y="319"/>
                  <a:pt x="763" y="319"/>
                  <a:pt x="763" y="319"/>
                </a:cubicBezTo>
                <a:cubicBezTo>
                  <a:pt x="768" y="310"/>
                  <a:pt x="768" y="310"/>
                  <a:pt x="768" y="310"/>
                </a:cubicBezTo>
                <a:cubicBezTo>
                  <a:pt x="769" y="311"/>
                  <a:pt x="771" y="312"/>
                  <a:pt x="773" y="312"/>
                </a:cubicBezTo>
                <a:cubicBezTo>
                  <a:pt x="781" y="312"/>
                  <a:pt x="786" y="306"/>
                  <a:pt x="786" y="299"/>
                </a:cubicBezTo>
                <a:cubicBezTo>
                  <a:pt x="786" y="295"/>
                  <a:pt x="784" y="291"/>
                  <a:pt x="780" y="288"/>
                </a:cubicBezTo>
                <a:cubicBezTo>
                  <a:pt x="834" y="185"/>
                  <a:pt x="834" y="185"/>
                  <a:pt x="834" y="185"/>
                </a:cubicBezTo>
                <a:cubicBezTo>
                  <a:pt x="1082" y="466"/>
                  <a:pt x="1082" y="466"/>
                  <a:pt x="1082" y="466"/>
                </a:cubicBezTo>
                <a:cubicBezTo>
                  <a:pt x="1081" y="467"/>
                  <a:pt x="1081" y="468"/>
                  <a:pt x="1080" y="469"/>
                </a:cubicBezTo>
                <a:close/>
                <a:moveTo>
                  <a:pt x="855" y="444"/>
                </a:moveTo>
                <a:cubicBezTo>
                  <a:pt x="676" y="465"/>
                  <a:pt x="676" y="465"/>
                  <a:pt x="676" y="465"/>
                </a:cubicBezTo>
                <a:cubicBezTo>
                  <a:pt x="703" y="420"/>
                  <a:pt x="703" y="420"/>
                  <a:pt x="703" y="420"/>
                </a:cubicBezTo>
                <a:cubicBezTo>
                  <a:pt x="740" y="357"/>
                  <a:pt x="740" y="357"/>
                  <a:pt x="740" y="357"/>
                </a:cubicBezTo>
                <a:cubicBezTo>
                  <a:pt x="857" y="437"/>
                  <a:pt x="857" y="437"/>
                  <a:pt x="857" y="437"/>
                </a:cubicBezTo>
                <a:cubicBezTo>
                  <a:pt x="856" y="438"/>
                  <a:pt x="855" y="441"/>
                  <a:pt x="855" y="443"/>
                </a:cubicBezTo>
                <a:cubicBezTo>
                  <a:pt x="855" y="443"/>
                  <a:pt x="855" y="444"/>
                  <a:pt x="855" y="444"/>
                </a:cubicBezTo>
                <a:close/>
                <a:moveTo>
                  <a:pt x="766" y="310"/>
                </a:moveTo>
                <a:cubicBezTo>
                  <a:pt x="761" y="319"/>
                  <a:pt x="761" y="319"/>
                  <a:pt x="761" y="319"/>
                </a:cubicBezTo>
                <a:cubicBezTo>
                  <a:pt x="746" y="311"/>
                  <a:pt x="746" y="311"/>
                  <a:pt x="746" y="311"/>
                </a:cubicBezTo>
                <a:cubicBezTo>
                  <a:pt x="762" y="305"/>
                  <a:pt x="762" y="305"/>
                  <a:pt x="762" y="305"/>
                </a:cubicBezTo>
                <a:cubicBezTo>
                  <a:pt x="763" y="307"/>
                  <a:pt x="764" y="308"/>
                  <a:pt x="766" y="310"/>
                </a:cubicBezTo>
                <a:close/>
                <a:moveTo>
                  <a:pt x="760" y="320"/>
                </a:moveTo>
                <a:cubicBezTo>
                  <a:pt x="740" y="355"/>
                  <a:pt x="740" y="355"/>
                  <a:pt x="740" y="355"/>
                </a:cubicBezTo>
                <a:cubicBezTo>
                  <a:pt x="702" y="330"/>
                  <a:pt x="702" y="330"/>
                  <a:pt x="702" y="330"/>
                </a:cubicBezTo>
                <a:cubicBezTo>
                  <a:pt x="744" y="312"/>
                  <a:pt x="744" y="312"/>
                  <a:pt x="744" y="312"/>
                </a:cubicBezTo>
                <a:lnTo>
                  <a:pt x="760" y="320"/>
                </a:lnTo>
                <a:close/>
                <a:moveTo>
                  <a:pt x="701" y="329"/>
                </a:moveTo>
                <a:cubicBezTo>
                  <a:pt x="525" y="209"/>
                  <a:pt x="525" y="209"/>
                  <a:pt x="525" y="209"/>
                </a:cubicBezTo>
                <a:cubicBezTo>
                  <a:pt x="525" y="209"/>
                  <a:pt x="525" y="209"/>
                  <a:pt x="525" y="209"/>
                </a:cubicBezTo>
                <a:cubicBezTo>
                  <a:pt x="742" y="311"/>
                  <a:pt x="742" y="311"/>
                  <a:pt x="742" y="311"/>
                </a:cubicBezTo>
                <a:lnTo>
                  <a:pt x="701" y="329"/>
                </a:lnTo>
                <a:close/>
                <a:moveTo>
                  <a:pt x="505" y="214"/>
                </a:moveTo>
                <a:cubicBezTo>
                  <a:pt x="507" y="215"/>
                  <a:pt x="510" y="217"/>
                  <a:pt x="513" y="217"/>
                </a:cubicBezTo>
                <a:cubicBezTo>
                  <a:pt x="518" y="217"/>
                  <a:pt x="522" y="214"/>
                  <a:pt x="524" y="211"/>
                </a:cubicBezTo>
                <a:cubicBezTo>
                  <a:pt x="699" y="329"/>
                  <a:pt x="699" y="329"/>
                  <a:pt x="699" y="329"/>
                </a:cubicBezTo>
                <a:cubicBezTo>
                  <a:pt x="259" y="513"/>
                  <a:pt x="259" y="513"/>
                  <a:pt x="259" y="513"/>
                </a:cubicBezTo>
                <a:cubicBezTo>
                  <a:pt x="259" y="512"/>
                  <a:pt x="258" y="511"/>
                  <a:pt x="257" y="511"/>
                </a:cubicBezTo>
                <a:cubicBezTo>
                  <a:pt x="493" y="228"/>
                  <a:pt x="493" y="228"/>
                  <a:pt x="493" y="228"/>
                </a:cubicBezTo>
                <a:lnTo>
                  <a:pt x="505" y="214"/>
                </a:lnTo>
                <a:close/>
                <a:moveTo>
                  <a:pt x="260" y="514"/>
                </a:moveTo>
                <a:cubicBezTo>
                  <a:pt x="701" y="330"/>
                  <a:pt x="701" y="330"/>
                  <a:pt x="701" y="330"/>
                </a:cubicBezTo>
                <a:cubicBezTo>
                  <a:pt x="739" y="356"/>
                  <a:pt x="739" y="356"/>
                  <a:pt x="739" y="356"/>
                </a:cubicBezTo>
                <a:cubicBezTo>
                  <a:pt x="701" y="420"/>
                  <a:pt x="701" y="420"/>
                  <a:pt x="701" y="420"/>
                </a:cubicBezTo>
                <a:cubicBezTo>
                  <a:pt x="674" y="466"/>
                  <a:pt x="674" y="466"/>
                  <a:pt x="674" y="466"/>
                </a:cubicBezTo>
                <a:cubicBezTo>
                  <a:pt x="261" y="515"/>
                  <a:pt x="261" y="515"/>
                  <a:pt x="261" y="515"/>
                </a:cubicBezTo>
                <a:cubicBezTo>
                  <a:pt x="261" y="515"/>
                  <a:pt x="261" y="514"/>
                  <a:pt x="260" y="514"/>
                </a:cubicBezTo>
                <a:close/>
                <a:moveTo>
                  <a:pt x="566" y="665"/>
                </a:moveTo>
                <a:cubicBezTo>
                  <a:pt x="565" y="662"/>
                  <a:pt x="563" y="661"/>
                  <a:pt x="562" y="659"/>
                </a:cubicBezTo>
                <a:cubicBezTo>
                  <a:pt x="675" y="467"/>
                  <a:pt x="675" y="467"/>
                  <a:pt x="675" y="467"/>
                </a:cubicBezTo>
                <a:cubicBezTo>
                  <a:pt x="855" y="445"/>
                  <a:pt x="855" y="445"/>
                  <a:pt x="855" y="445"/>
                </a:cubicBezTo>
                <a:cubicBezTo>
                  <a:pt x="857" y="451"/>
                  <a:pt x="862" y="456"/>
                  <a:pt x="868" y="456"/>
                </a:cubicBezTo>
                <a:cubicBezTo>
                  <a:pt x="875" y="456"/>
                  <a:pt x="881" y="450"/>
                  <a:pt x="881" y="443"/>
                </a:cubicBezTo>
                <a:cubicBezTo>
                  <a:pt x="881" y="436"/>
                  <a:pt x="875" y="430"/>
                  <a:pt x="868" y="430"/>
                </a:cubicBezTo>
                <a:cubicBezTo>
                  <a:pt x="864" y="430"/>
                  <a:pt x="860" y="432"/>
                  <a:pt x="858" y="435"/>
                </a:cubicBezTo>
                <a:cubicBezTo>
                  <a:pt x="741" y="356"/>
                  <a:pt x="741" y="356"/>
                  <a:pt x="741" y="356"/>
                </a:cubicBezTo>
                <a:cubicBezTo>
                  <a:pt x="762" y="320"/>
                  <a:pt x="762" y="320"/>
                  <a:pt x="762" y="320"/>
                </a:cubicBezTo>
                <a:cubicBezTo>
                  <a:pt x="1080" y="470"/>
                  <a:pt x="1080" y="470"/>
                  <a:pt x="1080" y="470"/>
                </a:cubicBezTo>
                <a:cubicBezTo>
                  <a:pt x="1079" y="472"/>
                  <a:pt x="1079" y="473"/>
                  <a:pt x="1079" y="475"/>
                </a:cubicBezTo>
                <a:cubicBezTo>
                  <a:pt x="1079" y="476"/>
                  <a:pt x="1079" y="477"/>
                  <a:pt x="1079" y="479"/>
                </a:cubicBezTo>
                <a:cubicBezTo>
                  <a:pt x="786" y="585"/>
                  <a:pt x="786" y="585"/>
                  <a:pt x="786" y="585"/>
                </a:cubicBezTo>
                <a:lnTo>
                  <a:pt x="566" y="665"/>
                </a:lnTo>
                <a:close/>
                <a:moveTo>
                  <a:pt x="863" y="131"/>
                </a:moveTo>
                <a:cubicBezTo>
                  <a:pt x="864" y="132"/>
                  <a:pt x="866" y="132"/>
                  <a:pt x="868" y="132"/>
                </a:cubicBezTo>
                <a:cubicBezTo>
                  <a:pt x="870" y="132"/>
                  <a:pt x="872" y="131"/>
                  <a:pt x="874" y="130"/>
                </a:cubicBezTo>
                <a:cubicBezTo>
                  <a:pt x="1084" y="465"/>
                  <a:pt x="1084" y="465"/>
                  <a:pt x="1084" y="465"/>
                </a:cubicBezTo>
                <a:cubicBezTo>
                  <a:pt x="1084" y="465"/>
                  <a:pt x="1084" y="465"/>
                  <a:pt x="1083" y="465"/>
                </a:cubicBezTo>
                <a:cubicBezTo>
                  <a:pt x="835" y="184"/>
                  <a:pt x="835" y="184"/>
                  <a:pt x="835" y="184"/>
                </a:cubicBezTo>
                <a:lnTo>
                  <a:pt x="863" y="131"/>
                </a:lnTo>
                <a:close/>
                <a:moveTo>
                  <a:pt x="779" y="288"/>
                </a:moveTo>
                <a:cubicBezTo>
                  <a:pt x="777" y="287"/>
                  <a:pt x="775" y="286"/>
                  <a:pt x="773" y="286"/>
                </a:cubicBezTo>
                <a:cubicBezTo>
                  <a:pt x="766" y="286"/>
                  <a:pt x="761" y="292"/>
                  <a:pt x="761" y="299"/>
                </a:cubicBezTo>
                <a:cubicBezTo>
                  <a:pt x="761" y="301"/>
                  <a:pt x="761" y="302"/>
                  <a:pt x="761" y="303"/>
                </a:cubicBezTo>
                <a:cubicBezTo>
                  <a:pt x="744" y="311"/>
                  <a:pt x="744" y="311"/>
                  <a:pt x="744" y="311"/>
                </a:cubicBezTo>
                <a:cubicBezTo>
                  <a:pt x="525" y="207"/>
                  <a:pt x="525" y="207"/>
                  <a:pt x="525" y="207"/>
                </a:cubicBezTo>
                <a:cubicBezTo>
                  <a:pt x="526" y="206"/>
                  <a:pt x="526" y="205"/>
                  <a:pt x="526" y="204"/>
                </a:cubicBezTo>
                <a:cubicBezTo>
                  <a:pt x="526" y="200"/>
                  <a:pt x="524" y="196"/>
                  <a:pt x="521" y="194"/>
                </a:cubicBezTo>
                <a:cubicBezTo>
                  <a:pt x="673" y="2"/>
                  <a:pt x="673" y="2"/>
                  <a:pt x="673" y="2"/>
                </a:cubicBezTo>
                <a:cubicBezTo>
                  <a:pt x="833" y="184"/>
                  <a:pt x="833" y="184"/>
                  <a:pt x="833" y="184"/>
                </a:cubicBezTo>
                <a:lnTo>
                  <a:pt x="779" y="288"/>
                </a:lnTo>
                <a:close/>
                <a:moveTo>
                  <a:pt x="502" y="199"/>
                </a:moveTo>
                <a:cubicBezTo>
                  <a:pt x="502" y="199"/>
                  <a:pt x="501" y="199"/>
                  <a:pt x="501" y="200"/>
                </a:cubicBezTo>
                <a:cubicBezTo>
                  <a:pt x="161" y="139"/>
                  <a:pt x="161" y="139"/>
                  <a:pt x="161" y="139"/>
                </a:cubicBezTo>
                <a:cubicBezTo>
                  <a:pt x="161" y="138"/>
                  <a:pt x="161" y="138"/>
                  <a:pt x="161" y="137"/>
                </a:cubicBezTo>
                <a:cubicBezTo>
                  <a:pt x="161" y="130"/>
                  <a:pt x="155" y="124"/>
                  <a:pt x="148" y="124"/>
                </a:cubicBezTo>
                <a:cubicBezTo>
                  <a:pt x="145" y="124"/>
                  <a:pt x="142" y="126"/>
                  <a:pt x="139" y="128"/>
                </a:cubicBezTo>
                <a:cubicBezTo>
                  <a:pt x="19" y="4"/>
                  <a:pt x="19" y="4"/>
                  <a:pt x="19" y="4"/>
                </a:cubicBezTo>
                <a:lnTo>
                  <a:pt x="502" y="199"/>
                </a:lnTo>
                <a:close/>
                <a:moveTo>
                  <a:pt x="61" y="489"/>
                </a:moveTo>
                <a:cubicBezTo>
                  <a:pt x="59" y="487"/>
                  <a:pt x="57" y="485"/>
                  <a:pt x="54" y="484"/>
                </a:cubicBezTo>
                <a:cubicBezTo>
                  <a:pt x="145" y="150"/>
                  <a:pt x="145" y="150"/>
                  <a:pt x="145" y="150"/>
                </a:cubicBezTo>
                <a:cubicBezTo>
                  <a:pt x="146" y="150"/>
                  <a:pt x="147" y="150"/>
                  <a:pt x="148" y="150"/>
                </a:cubicBezTo>
                <a:cubicBezTo>
                  <a:pt x="154" y="150"/>
                  <a:pt x="159" y="146"/>
                  <a:pt x="160" y="140"/>
                </a:cubicBezTo>
                <a:cubicBezTo>
                  <a:pt x="501" y="201"/>
                  <a:pt x="501" y="201"/>
                  <a:pt x="501" y="201"/>
                </a:cubicBezTo>
                <a:cubicBezTo>
                  <a:pt x="501" y="202"/>
                  <a:pt x="500" y="203"/>
                  <a:pt x="500" y="204"/>
                </a:cubicBezTo>
                <a:cubicBezTo>
                  <a:pt x="500" y="206"/>
                  <a:pt x="501" y="208"/>
                  <a:pt x="502" y="209"/>
                </a:cubicBezTo>
                <a:lnTo>
                  <a:pt x="61" y="489"/>
                </a:lnTo>
                <a:close/>
                <a:moveTo>
                  <a:pt x="2" y="735"/>
                </a:moveTo>
                <a:cubicBezTo>
                  <a:pt x="239" y="528"/>
                  <a:pt x="239" y="528"/>
                  <a:pt x="239" y="528"/>
                </a:cubicBezTo>
                <a:cubicBezTo>
                  <a:pt x="241" y="531"/>
                  <a:pt x="245" y="534"/>
                  <a:pt x="249" y="534"/>
                </a:cubicBezTo>
                <a:cubicBezTo>
                  <a:pt x="252" y="744"/>
                  <a:pt x="252" y="744"/>
                  <a:pt x="252" y="744"/>
                </a:cubicBezTo>
                <a:cubicBezTo>
                  <a:pt x="251" y="744"/>
                  <a:pt x="251" y="744"/>
                  <a:pt x="250" y="744"/>
                </a:cubicBezTo>
                <a:cubicBezTo>
                  <a:pt x="244" y="744"/>
                  <a:pt x="238" y="749"/>
                  <a:pt x="237" y="755"/>
                </a:cubicBezTo>
                <a:lnTo>
                  <a:pt x="2" y="735"/>
                </a:lnTo>
                <a:close/>
                <a:moveTo>
                  <a:pt x="811" y="920"/>
                </a:moveTo>
                <a:cubicBezTo>
                  <a:pt x="811" y="921"/>
                  <a:pt x="810" y="921"/>
                  <a:pt x="810" y="922"/>
                </a:cubicBezTo>
                <a:cubicBezTo>
                  <a:pt x="262" y="759"/>
                  <a:pt x="262" y="759"/>
                  <a:pt x="262" y="759"/>
                </a:cubicBezTo>
                <a:cubicBezTo>
                  <a:pt x="263" y="758"/>
                  <a:pt x="263" y="758"/>
                  <a:pt x="263" y="757"/>
                </a:cubicBezTo>
                <a:cubicBezTo>
                  <a:pt x="263" y="751"/>
                  <a:pt x="259" y="746"/>
                  <a:pt x="253" y="744"/>
                </a:cubicBezTo>
                <a:cubicBezTo>
                  <a:pt x="251" y="534"/>
                  <a:pt x="251" y="534"/>
                  <a:pt x="251" y="534"/>
                </a:cubicBezTo>
                <a:cubicBezTo>
                  <a:pt x="255" y="534"/>
                  <a:pt x="259" y="531"/>
                  <a:pt x="261" y="527"/>
                </a:cubicBezTo>
                <a:lnTo>
                  <a:pt x="811" y="920"/>
                </a:lnTo>
                <a:close/>
                <a:moveTo>
                  <a:pt x="263" y="523"/>
                </a:moveTo>
                <a:cubicBezTo>
                  <a:pt x="263" y="522"/>
                  <a:pt x="263" y="522"/>
                  <a:pt x="263" y="521"/>
                </a:cubicBezTo>
                <a:cubicBezTo>
                  <a:pt x="263" y="520"/>
                  <a:pt x="262" y="518"/>
                  <a:pt x="262" y="517"/>
                </a:cubicBezTo>
                <a:cubicBezTo>
                  <a:pt x="673" y="467"/>
                  <a:pt x="673" y="467"/>
                  <a:pt x="673" y="467"/>
                </a:cubicBezTo>
                <a:cubicBezTo>
                  <a:pt x="560" y="658"/>
                  <a:pt x="560" y="658"/>
                  <a:pt x="560" y="658"/>
                </a:cubicBezTo>
                <a:cubicBezTo>
                  <a:pt x="558" y="657"/>
                  <a:pt x="556" y="657"/>
                  <a:pt x="554" y="657"/>
                </a:cubicBezTo>
                <a:cubicBezTo>
                  <a:pt x="549" y="657"/>
                  <a:pt x="545" y="660"/>
                  <a:pt x="543" y="663"/>
                </a:cubicBezTo>
                <a:lnTo>
                  <a:pt x="263" y="523"/>
                </a:lnTo>
                <a:close/>
                <a:moveTo>
                  <a:pt x="802" y="777"/>
                </a:moveTo>
                <a:cubicBezTo>
                  <a:pt x="798" y="777"/>
                  <a:pt x="794" y="779"/>
                  <a:pt x="792" y="782"/>
                </a:cubicBezTo>
                <a:cubicBezTo>
                  <a:pt x="566" y="675"/>
                  <a:pt x="566" y="675"/>
                  <a:pt x="566" y="675"/>
                </a:cubicBezTo>
                <a:cubicBezTo>
                  <a:pt x="567" y="673"/>
                  <a:pt x="567" y="671"/>
                  <a:pt x="567" y="670"/>
                </a:cubicBezTo>
                <a:cubicBezTo>
                  <a:pt x="567" y="668"/>
                  <a:pt x="567" y="667"/>
                  <a:pt x="566" y="666"/>
                </a:cubicBezTo>
                <a:cubicBezTo>
                  <a:pt x="777" y="590"/>
                  <a:pt x="777" y="590"/>
                  <a:pt x="777" y="590"/>
                </a:cubicBezTo>
                <a:cubicBezTo>
                  <a:pt x="1080" y="480"/>
                  <a:pt x="1080" y="480"/>
                  <a:pt x="1080" y="480"/>
                </a:cubicBezTo>
                <a:cubicBezTo>
                  <a:pt x="1080" y="481"/>
                  <a:pt x="1081" y="483"/>
                  <a:pt x="1082" y="484"/>
                </a:cubicBezTo>
                <a:cubicBezTo>
                  <a:pt x="812" y="781"/>
                  <a:pt x="812" y="781"/>
                  <a:pt x="812" y="781"/>
                </a:cubicBezTo>
                <a:cubicBezTo>
                  <a:pt x="809" y="778"/>
                  <a:pt x="806" y="777"/>
                  <a:pt x="802" y="777"/>
                </a:cubicBezTo>
                <a:close/>
              </a:path>
            </a:pathLst>
          </a:custGeom>
          <a:solidFill>
            <a:schemeClr val="tx2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173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471475"/>
            <a:ext cx="12192000" cy="23865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89269" y="134406"/>
            <a:ext cx="550335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6037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alf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863830"/>
            <a:ext cx="12192000" cy="19941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06202" y="134406"/>
            <a:ext cx="499534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601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lor + Pictu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506788" y="1760538"/>
            <a:ext cx="1720850" cy="17192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506788" y="4028341"/>
            <a:ext cx="1720850" cy="17192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866412" y="1760538"/>
            <a:ext cx="1720850" cy="17192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866412" y="4028341"/>
            <a:ext cx="1720850" cy="17192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532898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Color + Pictu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80799" y="134406"/>
            <a:ext cx="587587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506788" y="1760538"/>
            <a:ext cx="1720850" cy="17192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506788" y="4028341"/>
            <a:ext cx="1720850" cy="17192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866412" y="1760538"/>
            <a:ext cx="1720850" cy="17192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866412" y="4028341"/>
            <a:ext cx="1720850" cy="17192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447950" y="4028341"/>
            <a:ext cx="1720850" cy="17192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447950" y="1822853"/>
            <a:ext cx="1720850" cy="17192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98526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21439" y="134406"/>
            <a:ext cx="496147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478088" y="1760538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id-ID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478088" y="4028341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536926" y="1760538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id-ID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536926" y="4028341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19250" y="4028341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419250" y="1822853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id-ID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8382486" y="1812220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8382486" y="4080023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0441324" y="1812220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0441324" y="4080023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6323648" y="4080023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6323648" y="1874535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2543960" y="-47022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id-ID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4602798" y="-47022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id-ID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485122" y="15293"/>
            <a:ext cx="1720850" cy="1719262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667879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41760" y="134406"/>
            <a:ext cx="475827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044575" y="2708275"/>
            <a:ext cx="2220913" cy="1436688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984549" y="2708275"/>
            <a:ext cx="2220913" cy="143668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8924523" y="2708275"/>
            <a:ext cx="2220913" cy="1436688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59087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ull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41760" y="134406"/>
            <a:ext cx="475827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37364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Full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41760" y="134406"/>
            <a:ext cx="475827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519587" y="2708275"/>
            <a:ext cx="1080000" cy="108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889548" y="2708275"/>
            <a:ext cx="1080000" cy="108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9399535" y="2708275"/>
            <a:ext cx="1080000" cy="108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969548" y="2708275"/>
            <a:ext cx="1080000" cy="108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8499535" y="2798275"/>
            <a:ext cx="900000" cy="90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0479535" y="2798275"/>
            <a:ext cx="900000" cy="90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1192621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41760" y="134406"/>
            <a:ext cx="475827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37319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37319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037319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071319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071319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71319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38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638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108638" y="4572000"/>
            <a:ext cx="20340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74115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rm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31602" y="134406"/>
            <a:ext cx="457200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9" name="Picture Placeholder 79"/>
          <p:cNvSpPr>
            <a:spLocks noGrp="1"/>
          </p:cNvSpPr>
          <p:nvPr>
            <p:ph type="pic" sz="quarter" idx="13"/>
          </p:nvPr>
        </p:nvSpPr>
        <p:spPr>
          <a:xfrm>
            <a:off x="0" y="1903220"/>
            <a:ext cx="12192000" cy="3051553"/>
          </a:xfrm>
        </p:spPr>
      </p:sp>
    </p:spTree>
    <p:extLst>
      <p:ext uri="{BB962C8B-B14F-4D97-AF65-F5344CB8AC3E}">
        <p14:creationId xmlns:p14="http://schemas.microsoft.com/office/powerpoint/2010/main" val="62849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orm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97734" y="134406"/>
            <a:ext cx="550334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6" name="Freeform 71"/>
          <p:cNvSpPr>
            <a:spLocks noEditPoints="1"/>
          </p:cNvSpPr>
          <p:nvPr userDrawn="1"/>
        </p:nvSpPr>
        <p:spPr bwMode="auto">
          <a:xfrm rot="18900000">
            <a:off x="-954306" y="4250875"/>
            <a:ext cx="3585010" cy="3050897"/>
          </a:xfrm>
          <a:custGeom>
            <a:avLst/>
            <a:gdLst>
              <a:gd name="T0" fmla="*/ 881 w 1104"/>
              <a:gd name="T1" fmla="*/ 119 h 938"/>
              <a:gd name="T2" fmla="*/ 834 w 1104"/>
              <a:gd name="T3" fmla="*/ 182 h 938"/>
              <a:gd name="T4" fmla="*/ 513 w 1104"/>
              <a:gd name="T5" fmla="*/ 191 h 938"/>
              <a:gd name="T6" fmla="*/ 17 w 1104"/>
              <a:gd name="T7" fmla="*/ 1 h 938"/>
              <a:gd name="T8" fmla="*/ 16 w 1104"/>
              <a:gd name="T9" fmla="*/ 2 h 938"/>
              <a:gd name="T10" fmla="*/ 135 w 1104"/>
              <a:gd name="T11" fmla="*/ 137 h 938"/>
              <a:gd name="T12" fmla="*/ 37 w 1104"/>
              <a:gd name="T13" fmla="*/ 496 h 938"/>
              <a:gd name="T14" fmla="*/ 502 w 1104"/>
              <a:gd name="T15" fmla="*/ 210 h 938"/>
              <a:gd name="T16" fmla="*/ 250 w 1104"/>
              <a:gd name="T17" fmla="*/ 509 h 938"/>
              <a:gd name="T18" fmla="*/ 1 w 1104"/>
              <a:gd name="T19" fmla="*/ 735 h 938"/>
              <a:gd name="T20" fmla="*/ 250 w 1104"/>
              <a:gd name="T21" fmla="*/ 770 h 938"/>
              <a:gd name="T22" fmla="*/ 823 w 1104"/>
              <a:gd name="T23" fmla="*/ 938 h 938"/>
              <a:gd name="T24" fmla="*/ 262 w 1104"/>
              <a:gd name="T25" fmla="*/ 525 h 938"/>
              <a:gd name="T26" fmla="*/ 554 w 1104"/>
              <a:gd name="T27" fmla="*/ 682 h 938"/>
              <a:gd name="T28" fmla="*/ 802 w 1104"/>
              <a:gd name="T29" fmla="*/ 802 h 938"/>
              <a:gd name="T30" fmla="*/ 1091 w 1104"/>
              <a:gd name="T31" fmla="*/ 488 h 938"/>
              <a:gd name="T32" fmla="*/ 763 w 1104"/>
              <a:gd name="T33" fmla="*/ 319 h 938"/>
              <a:gd name="T34" fmla="*/ 780 w 1104"/>
              <a:gd name="T35" fmla="*/ 288 h 938"/>
              <a:gd name="T36" fmla="*/ 855 w 1104"/>
              <a:gd name="T37" fmla="*/ 444 h 938"/>
              <a:gd name="T38" fmla="*/ 857 w 1104"/>
              <a:gd name="T39" fmla="*/ 437 h 938"/>
              <a:gd name="T40" fmla="*/ 761 w 1104"/>
              <a:gd name="T41" fmla="*/ 319 h 938"/>
              <a:gd name="T42" fmla="*/ 760 w 1104"/>
              <a:gd name="T43" fmla="*/ 320 h 938"/>
              <a:gd name="T44" fmla="*/ 760 w 1104"/>
              <a:gd name="T45" fmla="*/ 320 h 938"/>
              <a:gd name="T46" fmla="*/ 742 w 1104"/>
              <a:gd name="T47" fmla="*/ 311 h 938"/>
              <a:gd name="T48" fmla="*/ 524 w 1104"/>
              <a:gd name="T49" fmla="*/ 211 h 938"/>
              <a:gd name="T50" fmla="*/ 493 w 1104"/>
              <a:gd name="T51" fmla="*/ 228 h 938"/>
              <a:gd name="T52" fmla="*/ 739 w 1104"/>
              <a:gd name="T53" fmla="*/ 356 h 938"/>
              <a:gd name="T54" fmla="*/ 260 w 1104"/>
              <a:gd name="T55" fmla="*/ 514 h 938"/>
              <a:gd name="T56" fmla="*/ 855 w 1104"/>
              <a:gd name="T57" fmla="*/ 445 h 938"/>
              <a:gd name="T58" fmla="*/ 858 w 1104"/>
              <a:gd name="T59" fmla="*/ 435 h 938"/>
              <a:gd name="T60" fmla="*/ 1079 w 1104"/>
              <a:gd name="T61" fmla="*/ 475 h 938"/>
              <a:gd name="T62" fmla="*/ 863 w 1104"/>
              <a:gd name="T63" fmla="*/ 131 h 938"/>
              <a:gd name="T64" fmla="*/ 1083 w 1104"/>
              <a:gd name="T65" fmla="*/ 465 h 938"/>
              <a:gd name="T66" fmla="*/ 773 w 1104"/>
              <a:gd name="T67" fmla="*/ 286 h 938"/>
              <a:gd name="T68" fmla="*/ 525 w 1104"/>
              <a:gd name="T69" fmla="*/ 207 h 938"/>
              <a:gd name="T70" fmla="*/ 833 w 1104"/>
              <a:gd name="T71" fmla="*/ 184 h 938"/>
              <a:gd name="T72" fmla="*/ 161 w 1104"/>
              <a:gd name="T73" fmla="*/ 139 h 938"/>
              <a:gd name="T74" fmla="*/ 19 w 1104"/>
              <a:gd name="T75" fmla="*/ 4 h 938"/>
              <a:gd name="T76" fmla="*/ 145 w 1104"/>
              <a:gd name="T77" fmla="*/ 150 h 938"/>
              <a:gd name="T78" fmla="*/ 500 w 1104"/>
              <a:gd name="T79" fmla="*/ 204 h 938"/>
              <a:gd name="T80" fmla="*/ 239 w 1104"/>
              <a:gd name="T81" fmla="*/ 528 h 938"/>
              <a:gd name="T82" fmla="*/ 237 w 1104"/>
              <a:gd name="T83" fmla="*/ 755 h 938"/>
              <a:gd name="T84" fmla="*/ 262 w 1104"/>
              <a:gd name="T85" fmla="*/ 759 h 938"/>
              <a:gd name="T86" fmla="*/ 261 w 1104"/>
              <a:gd name="T87" fmla="*/ 527 h 938"/>
              <a:gd name="T88" fmla="*/ 262 w 1104"/>
              <a:gd name="T89" fmla="*/ 517 h 938"/>
              <a:gd name="T90" fmla="*/ 543 w 1104"/>
              <a:gd name="T91" fmla="*/ 663 h 938"/>
              <a:gd name="T92" fmla="*/ 566 w 1104"/>
              <a:gd name="T93" fmla="*/ 675 h 938"/>
              <a:gd name="T94" fmla="*/ 1080 w 1104"/>
              <a:gd name="T95" fmla="*/ 480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04" h="938">
                <a:moveTo>
                  <a:pt x="1091" y="462"/>
                </a:moveTo>
                <a:cubicBezTo>
                  <a:pt x="1089" y="462"/>
                  <a:pt x="1087" y="463"/>
                  <a:pt x="1085" y="464"/>
                </a:cubicBezTo>
                <a:cubicBezTo>
                  <a:pt x="875" y="130"/>
                  <a:pt x="875" y="130"/>
                  <a:pt x="875" y="130"/>
                </a:cubicBezTo>
                <a:cubicBezTo>
                  <a:pt x="879" y="127"/>
                  <a:pt x="881" y="123"/>
                  <a:pt x="881" y="119"/>
                </a:cubicBezTo>
                <a:cubicBezTo>
                  <a:pt x="881" y="112"/>
                  <a:pt x="875" y="106"/>
                  <a:pt x="868" y="106"/>
                </a:cubicBezTo>
                <a:cubicBezTo>
                  <a:pt x="861" y="106"/>
                  <a:pt x="855" y="112"/>
                  <a:pt x="855" y="119"/>
                </a:cubicBezTo>
                <a:cubicBezTo>
                  <a:pt x="855" y="124"/>
                  <a:pt x="858" y="128"/>
                  <a:pt x="861" y="130"/>
                </a:cubicBezTo>
                <a:cubicBezTo>
                  <a:pt x="834" y="182"/>
                  <a:pt x="834" y="182"/>
                  <a:pt x="834" y="182"/>
                </a:cubicBezTo>
                <a:cubicBezTo>
                  <a:pt x="674" y="1"/>
                  <a:pt x="674" y="1"/>
                  <a:pt x="674" y="1"/>
                </a:cubicBezTo>
                <a:cubicBezTo>
                  <a:pt x="673" y="0"/>
                  <a:pt x="673" y="0"/>
                  <a:pt x="673" y="0"/>
                </a:cubicBezTo>
                <a:cubicBezTo>
                  <a:pt x="520" y="193"/>
                  <a:pt x="520" y="193"/>
                  <a:pt x="520" y="193"/>
                </a:cubicBezTo>
                <a:cubicBezTo>
                  <a:pt x="518" y="192"/>
                  <a:pt x="516" y="191"/>
                  <a:pt x="513" y="191"/>
                </a:cubicBezTo>
                <a:cubicBezTo>
                  <a:pt x="509" y="191"/>
                  <a:pt x="505" y="194"/>
                  <a:pt x="502" y="197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38" y="129"/>
                  <a:pt x="138" y="129"/>
                  <a:pt x="138" y="129"/>
                </a:cubicBezTo>
                <a:cubicBezTo>
                  <a:pt x="136" y="131"/>
                  <a:pt x="135" y="134"/>
                  <a:pt x="135" y="137"/>
                </a:cubicBezTo>
                <a:cubicBezTo>
                  <a:pt x="135" y="143"/>
                  <a:pt x="139" y="147"/>
                  <a:pt x="144" y="149"/>
                </a:cubicBezTo>
                <a:cubicBezTo>
                  <a:pt x="52" y="484"/>
                  <a:pt x="52" y="484"/>
                  <a:pt x="52" y="484"/>
                </a:cubicBezTo>
                <a:cubicBezTo>
                  <a:pt x="52" y="484"/>
                  <a:pt x="51" y="483"/>
                  <a:pt x="50" y="483"/>
                </a:cubicBezTo>
                <a:cubicBezTo>
                  <a:pt x="43" y="483"/>
                  <a:pt x="37" y="489"/>
                  <a:pt x="37" y="496"/>
                </a:cubicBezTo>
                <a:cubicBezTo>
                  <a:pt x="37" y="503"/>
                  <a:pt x="43" y="509"/>
                  <a:pt x="50" y="509"/>
                </a:cubicBezTo>
                <a:cubicBezTo>
                  <a:pt x="57" y="509"/>
                  <a:pt x="63" y="503"/>
                  <a:pt x="63" y="496"/>
                </a:cubicBezTo>
                <a:cubicBezTo>
                  <a:pt x="63" y="494"/>
                  <a:pt x="62" y="492"/>
                  <a:pt x="61" y="490"/>
                </a:cubicBezTo>
                <a:cubicBezTo>
                  <a:pt x="502" y="210"/>
                  <a:pt x="502" y="210"/>
                  <a:pt x="502" y="210"/>
                </a:cubicBezTo>
                <a:cubicBezTo>
                  <a:pt x="503" y="211"/>
                  <a:pt x="503" y="212"/>
                  <a:pt x="504" y="213"/>
                </a:cubicBezTo>
                <a:cubicBezTo>
                  <a:pt x="495" y="224"/>
                  <a:pt x="495" y="224"/>
                  <a:pt x="495" y="224"/>
                </a:cubicBezTo>
                <a:cubicBezTo>
                  <a:pt x="255" y="510"/>
                  <a:pt x="255" y="510"/>
                  <a:pt x="255" y="510"/>
                </a:cubicBezTo>
                <a:cubicBezTo>
                  <a:pt x="254" y="509"/>
                  <a:pt x="252" y="509"/>
                  <a:pt x="250" y="509"/>
                </a:cubicBezTo>
                <a:cubicBezTo>
                  <a:pt x="243" y="509"/>
                  <a:pt x="237" y="514"/>
                  <a:pt x="237" y="521"/>
                </a:cubicBezTo>
                <a:cubicBezTo>
                  <a:pt x="237" y="523"/>
                  <a:pt x="238" y="525"/>
                  <a:pt x="238" y="527"/>
                </a:cubicBezTo>
                <a:cubicBezTo>
                  <a:pt x="0" y="735"/>
                  <a:pt x="0" y="735"/>
                  <a:pt x="0" y="735"/>
                </a:cubicBezTo>
                <a:cubicBezTo>
                  <a:pt x="1" y="735"/>
                  <a:pt x="1" y="735"/>
                  <a:pt x="1" y="735"/>
                </a:cubicBezTo>
                <a:cubicBezTo>
                  <a:pt x="1" y="736"/>
                  <a:pt x="1" y="736"/>
                  <a:pt x="1" y="736"/>
                </a:cubicBezTo>
                <a:cubicBezTo>
                  <a:pt x="237" y="756"/>
                  <a:pt x="237" y="756"/>
                  <a:pt x="237" y="756"/>
                </a:cubicBezTo>
                <a:cubicBezTo>
                  <a:pt x="237" y="756"/>
                  <a:pt x="237" y="757"/>
                  <a:pt x="237" y="757"/>
                </a:cubicBezTo>
                <a:cubicBezTo>
                  <a:pt x="237" y="764"/>
                  <a:pt x="243" y="770"/>
                  <a:pt x="250" y="770"/>
                </a:cubicBezTo>
                <a:cubicBezTo>
                  <a:pt x="256" y="770"/>
                  <a:pt x="260" y="766"/>
                  <a:pt x="262" y="760"/>
                </a:cubicBezTo>
                <a:cubicBezTo>
                  <a:pt x="810" y="923"/>
                  <a:pt x="810" y="923"/>
                  <a:pt x="810" y="923"/>
                </a:cubicBezTo>
                <a:cubicBezTo>
                  <a:pt x="810" y="924"/>
                  <a:pt x="810" y="924"/>
                  <a:pt x="810" y="925"/>
                </a:cubicBezTo>
                <a:cubicBezTo>
                  <a:pt x="810" y="932"/>
                  <a:pt x="816" y="938"/>
                  <a:pt x="823" y="938"/>
                </a:cubicBezTo>
                <a:cubicBezTo>
                  <a:pt x="830" y="938"/>
                  <a:pt x="835" y="932"/>
                  <a:pt x="835" y="925"/>
                </a:cubicBezTo>
                <a:cubicBezTo>
                  <a:pt x="835" y="918"/>
                  <a:pt x="830" y="912"/>
                  <a:pt x="823" y="912"/>
                </a:cubicBezTo>
                <a:cubicBezTo>
                  <a:pt x="818" y="912"/>
                  <a:pt x="814" y="915"/>
                  <a:pt x="811" y="919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542" y="665"/>
                  <a:pt x="542" y="665"/>
                  <a:pt x="542" y="665"/>
                </a:cubicBezTo>
                <a:cubicBezTo>
                  <a:pt x="542" y="666"/>
                  <a:pt x="541" y="668"/>
                  <a:pt x="541" y="670"/>
                </a:cubicBezTo>
                <a:cubicBezTo>
                  <a:pt x="541" y="677"/>
                  <a:pt x="547" y="682"/>
                  <a:pt x="554" y="682"/>
                </a:cubicBezTo>
                <a:cubicBezTo>
                  <a:pt x="559" y="682"/>
                  <a:pt x="563" y="680"/>
                  <a:pt x="565" y="676"/>
                </a:cubicBezTo>
                <a:cubicBezTo>
                  <a:pt x="791" y="784"/>
                  <a:pt x="791" y="784"/>
                  <a:pt x="791" y="784"/>
                </a:cubicBezTo>
                <a:cubicBezTo>
                  <a:pt x="790" y="785"/>
                  <a:pt x="790" y="787"/>
                  <a:pt x="790" y="789"/>
                </a:cubicBezTo>
                <a:cubicBezTo>
                  <a:pt x="790" y="796"/>
                  <a:pt x="795" y="802"/>
                  <a:pt x="802" y="802"/>
                </a:cubicBezTo>
                <a:cubicBezTo>
                  <a:pt x="809" y="802"/>
                  <a:pt x="815" y="796"/>
                  <a:pt x="815" y="789"/>
                </a:cubicBezTo>
                <a:cubicBezTo>
                  <a:pt x="815" y="786"/>
                  <a:pt x="814" y="784"/>
                  <a:pt x="813" y="782"/>
                </a:cubicBezTo>
                <a:cubicBezTo>
                  <a:pt x="1083" y="485"/>
                  <a:pt x="1083" y="485"/>
                  <a:pt x="1083" y="485"/>
                </a:cubicBezTo>
                <a:cubicBezTo>
                  <a:pt x="1085" y="487"/>
                  <a:pt x="1088" y="488"/>
                  <a:pt x="1091" y="488"/>
                </a:cubicBezTo>
                <a:cubicBezTo>
                  <a:pt x="1098" y="488"/>
                  <a:pt x="1104" y="482"/>
                  <a:pt x="1104" y="475"/>
                </a:cubicBezTo>
                <a:cubicBezTo>
                  <a:pt x="1104" y="468"/>
                  <a:pt x="1098" y="462"/>
                  <a:pt x="1091" y="462"/>
                </a:cubicBezTo>
                <a:close/>
                <a:moveTo>
                  <a:pt x="1080" y="469"/>
                </a:moveTo>
                <a:cubicBezTo>
                  <a:pt x="763" y="319"/>
                  <a:pt x="763" y="319"/>
                  <a:pt x="763" y="319"/>
                </a:cubicBezTo>
                <a:cubicBezTo>
                  <a:pt x="768" y="310"/>
                  <a:pt x="768" y="310"/>
                  <a:pt x="768" y="310"/>
                </a:cubicBezTo>
                <a:cubicBezTo>
                  <a:pt x="769" y="311"/>
                  <a:pt x="771" y="312"/>
                  <a:pt x="773" y="312"/>
                </a:cubicBezTo>
                <a:cubicBezTo>
                  <a:pt x="781" y="312"/>
                  <a:pt x="786" y="306"/>
                  <a:pt x="786" y="299"/>
                </a:cubicBezTo>
                <a:cubicBezTo>
                  <a:pt x="786" y="295"/>
                  <a:pt x="784" y="291"/>
                  <a:pt x="780" y="288"/>
                </a:cubicBezTo>
                <a:cubicBezTo>
                  <a:pt x="834" y="185"/>
                  <a:pt x="834" y="185"/>
                  <a:pt x="834" y="185"/>
                </a:cubicBezTo>
                <a:cubicBezTo>
                  <a:pt x="1082" y="466"/>
                  <a:pt x="1082" y="466"/>
                  <a:pt x="1082" y="466"/>
                </a:cubicBezTo>
                <a:cubicBezTo>
                  <a:pt x="1081" y="467"/>
                  <a:pt x="1081" y="468"/>
                  <a:pt x="1080" y="469"/>
                </a:cubicBezTo>
                <a:close/>
                <a:moveTo>
                  <a:pt x="855" y="444"/>
                </a:moveTo>
                <a:cubicBezTo>
                  <a:pt x="676" y="465"/>
                  <a:pt x="676" y="465"/>
                  <a:pt x="676" y="465"/>
                </a:cubicBezTo>
                <a:cubicBezTo>
                  <a:pt x="703" y="420"/>
                  <a:pt x="703" y="420"/>
                  <a:pt x="703" y="420"/>
                </a:cubicBezTo>
                <a:cubicBezTo>
                  <a:pt x="740" y="357"/>
                  <a:pt x="740" y="357"/>
                  <a:pt x="740" y="357"/>
                </a:cubicBezTo>
                <a:cubicBezTo>
                  <a:pt x="857" y="437"/>
                  <a:pt x="857" y="437"/>
                  <a:pt x="857" y="437"/>
                </a:cubicBezTo>
                <a:cubicBezTo>
                  <a:pt x="856" y="438"/>
                  <a:pt x="855" y="441"/>
                  <a:pt x="855" y="443"/>
                </a:cubicBezTo>
                <a:cubicBezTo>
                  <a:pt x="855" y="443"/>
                  <a:pt x="855" y="444"/>
                  <a:pt x="855" y="444"/>
                </a:cubicBezTo>
                <a:close/>
                <a:moveTo>
                  <a:pt x="766" y="310"/>
                </a:moveTo>
                <a:cubicBezTo>
                  <a:pt x="761" y="319"/>
                  <a:pt x="761" y="319"/>
                  <a:pt x="761" y="319"/>
                </a:cubicBezTo>
                <a:cubicBezTo>
                  <a:pt x="746" y="311"/>
                  <a:pt x="746" y="311"/>
                  <a:pt x="746" y="311"/>
                </a:cubicBezTo>
                <a:cubicBezTo>
                  <a:pt x="762" y="305"/>
                  <a:pt x="762" y="305"/>
                  <a:pt x="762" y="305"/>
                </a:cubicBezTo>
                <a:cubicBezTo>
                  <a:pt x="763" y="307"/>
                  <a:pt x="764" y="308"/>
                  <a:pt x="766" y="310"/>
                </a:cubicBezTo>
                <a:close/>
                <a:moveTo>
                  <a:pt x="760" y="320"/>
                </a:moveTo>
                <a:cubicBezTo>
                  <a:pt x="740" y="355"/>
                  <a:pt x="740" y="355"/>
                  <a:pt x="740" y="355"/>
                </a:cubicBezTo>
                <a:cubicBezTo>
                  <a:pt x="702" y="330"/>
                  <a:pt x="702" y="330"/>
                  <a:pt x="702" y="330"/>
                </a:cubicBezTo>
                <a:cubicBezTo>
                  <a:pt x="744" y="312"/>
                  <a:pt x="744" y="312"/>
                  <a:pt x="744" y="312"/>
                </a:cubicBezTo>
                <a:lnTo>
                  <a:pt x="760" y="320"/>
                </a:lnTo>
                <a:close/>
                <a:moveTo>
                  <a:pt x="701" y="329"/>
                </a:moveTo>
                <a:cubicBezTo>
                  <a:pt x="525" y="209"/>
                  <a:pt x="525" y="209"/>
                  <a:pt x="525" y="209"/>
                </a:cubicBezTo>
                <a:cubicBezTo>
                  <a:pt x="525" y="209"/>
                  <a:pt x="525" y="209"/>
                  <a:pt x="525" y="209"/>
                </a:cubicBezTo>
                <a:cubicBezTo>
                  <a:pt x="742" y="311"/>
                  <a:pt x="742" y="311"/>
                  <a:pt x="742" y="311"/>
                </a:cubicBezTo>
                <a:lnTo>
                  <a:pt x="701" y="329"/>
                </a:lnTo>
                <a:close/>
                <a:moveTo>
                  <a:pt x="505" y="214"/>
                </a:moveTo>
                <a:cubicBezTo>
                  <a:pt x="507" y="215"/>
                  <a:pt x="510" y="217"/>
                  <a:pt x="513" y="217"/>
                </a:cubicBezTo>
                <a:cubicBezTo>
                  <a:pt x="518" y="217"/>
                  <a:pt x="522" y="214"/>
                  <a:pt x="524" y="211"/>
                </a:cubicBezTo>
                <a:cubicBezTo>
                  <a:pt x="699" y="329"/>
                  <a:pt x="699" y="329"/>
                  <a:pt x="699" y="329"/>
                </a:cubicBezTo>
                <a:cubicBezTo>
                  <a:pt x="259" y="513"/>
                  <a:pt x="259" y="513"/>
                  <a:pt x="259" y="513"/>
                </a:cubicBezTo>
                <a:cubicBezTo>
                  <a:pt x="259" y="512"/>
                  <a:pt x="258" y="511"/>
                  <a:pt x="257" y="511"/>
                </a:cubicBezTo>
                <a:cubicBezTo>
                  <a:pt x="493" y="228"/>
                  <a:pt x="493" y="228"/>
                  <a:pt x="493" y="228"/>
                </a:cubicBezTo>
                <a:lnTo>
                  <a:pt x="505" y="214"/>
                </a:lnTo>
                <a:close/>
                <a:moveTo>
                  <a:pt x="260" y="514"/>
                </a:moveTo>
                <a:cubicBezTo>
                  <a:pt x="701" y="330"/>
                  <a:pt x="701" y="330"/>
                  <a:pt x="701" y="330"/>
                </a:cubicBezTo>
                <a:cubicBezTo>
                  <a:pt x="739" y="356"/>
                  <a:pt x="739" y="356"/>
                  <a:pt x="739" y="356"/>
                </a:cubicBezTo>
                <a:cubicBezTo>
                  <a:pt x="701" y="420"/>
                  <a:pt x="701" y="420"/>
                  <a:pt x="701" y="420"/>
                </a:cubicBezTo>
                <a:cubicBezTo>
                  <a:pt x="674" y="466"/>
                  <a:pt x="674" y="466"/>
                  <a:pt x="674" y="466"/>
                </a:cubicBezTo>
                <a:cubicBezTo>
                  <a:pt x="261" y="515"/>
                  <a:pt x="261" y="515"/>
                  <a:pt x="261" y="515"/>
                </a:cubicBezTo>
                <a:cubicBezTo>
                  <a:pt x="261" y="515"/>
                  <a:pt x="261" y="514"/>
                  <a:pt x="260" y="514"/>
                </a:cubicBezTo>
                <a:close/>
                <a:moveTo>
                  <a:pt x="566" y="665"/>
                </a:moveTo>
                <a:cubicBezTo>
                  <a:pt x="565" y="662"/>
                  <a:pt x="563" y="661"/>
                  <a:pt x="562" y="659"/>
                </a:cubicBezTo>
                <a:cubicBezTo>
                  <a:pt x="675" y="467"/>
                  <a:pt x="675" y="467"/>
                  <a:pt x="675" y="467"/>
                </a:cubicBezTo>
                <a:cubicBezTo>
                  <a:pt x="855" y="445"/>
                  <a:pt x="855" y="445"/>
                  <a:pt x="855" y="445"/>
                </a:cubicBezTo>
                <a:cubicBezTo>
                  <a:pt x="857" y="451"/>
                  <a:pt x="862" y="456"/>
                  <a:pt x="868" y="456"/>
                </a:cubicBezTo>
                <a:cubicBezTo>
                  <a:pt x="875" y="456"/>
                  <a:pt x="881" y="450"/>
                  <a:pt x="881" y="443"/>
                </a:cubicBezTo>
                <a:cubicBezTo>
                  <a:pt x="881" y="436"/>
                  <a:pt x="875" y="430"/>
                  <a:pt x="868" y="430"/>
                </a:cubicBezTo>
                <a:cubicBezTo>
                  <a:pt x="864" y="430"/>
                  <a:pt x="860" y="432"/>
                  <a:pt x="858" y="435"/>
                </a:cubicBezTo>
                <a:cubicBezTo>
                  <a:pt x="741" y="356"/>
                  <a:pt x="741" y="356"/>
                  <a:pt x="741" y="356"/>
                </a:cubicBezTo>
                <a:cubicBezTo>
                  <a:pt x="762" y="320"/>
                  <a:pt x="762" y="320"/>
                  <a:pt x="762" y="320"/>
                </a:cubicBezTo>
                <a:cubicBezTo>
                  <a:pt x="1080" y="470"/>
                  <a:pt x="1080" y="470"/>
                  <a:pt x="1080" y="470"/>
                </a:cubicBezTo>
                <a:cubicBezTo>
                  <a:pt x="1079" y="472"/>
                  <a:pt x="1079" y="473"/>
                  <a:pt x="1079" y="475"/>
                </a:cubicBezTo>
                <a:cubicBezTo>
                  <a:pt x="1079" y="476"/>
                  <a:pt x="1079" y="477"/>
                  <a:pt x="1079" y="479"/>
                </a:cubicBezTo>
                <a:cubicBezTo>
                  <a:pt x="786" y="585"/>
                  <a:pt x="786" y="585"/>
                  <a:pt x="786" y="585"/>
                </a:cubicBezTo>
                <a:lnTo>
                  <a:pt x="566" y="665"/>
                </a:lnTo>
                <a:close/>
                <a:moveTo>
                  <a:pt x="863" y="131"/>
                </a:moveTo>
                <a:cubicBezTo>
                  <a:pt x="864" y="132"/>
                  <a:pt x="866" y="132"/>
                  <a:pt x="868" y="132"/>
                </a:cubicBezTo>
                <a:cubicBezTo>
                  <a:pt x="870" y="132"/>
                  <a:pt x="872" y="131"/>
                  <a:pt x="874" y="130"/>
                </a:cubicBezTo>
                <a:cubicBezTo>
                  <a:pt x="1084" y="465"/>
                  <a:pt x="1084" y="465"/>
                  <a:pt x="1084" y="465"/>
                </a:cubicBezTo>
                <a:cubicBezTo>
                  <a:pt x="1084" y="465"/>
                  <a:pt x="1084" y="465"/>
                  <a:pt x="1083" y="465"/>
                </a:cubicBezTo>
                <a:cubicBezTo>
                  <a:pt x="835" y="184"/>
                  <a:pt x="835" y="184"/>
                  <a:pt x="835" y="184"/>
                </a:cubicBezTo>
                <a:lnTo>
                  <a:pt x="863" y="131"/>
                </a:lnTo>
                <a:close/>
                <a:moveTo>
                  <a:pt x="779" y="288"/>
                </a:moveTo>
                <a:cubicBezTo>
                  <a:pt x="777" y="287"/>
                  <a:pt x="775" y="286"/>
                  <a:pt x="773" y="286"/>
                </a:cubicBezTo>
                <a:cubicBezTo>
                  <a:pt x="766" y="286"/>
                  <a:pt x="761" y="292"/>
                  <a:pt x="761" y="299"/>
                </a:cubicBezTo>
                <a:cubicBezTo>
                  <a:pt x="761" y="301"/>
                  <a:pt x="761" y="302"/>
                  <a:pt x="761" y="303"/>
                </a:cubicBezTo>
                <a:cubicBezTo>
                  <a:pt x="744" y="311"/>
                  <a:pt x="744" y="311"/>
                  <a:pt x="744" y="311"/>
                </a:cubicBezTo>
                <a:cubicBezTo>
                  <a:pt x="525" y="207"/>
                  <a:pt x="525" y="207"/>
                  <a:pt x="525" y="207"/>
                </a:cubicBezTo>
                <a:cubicBezTo>
                  <a:pt x="526" y="206"/>
                  <a:pt x="526" y="205"/>
                  <a:pt x="526" y="204"/>
                </a:cubicBezTo>
                <a:cubicBezTo>
                  <a:pt x="526" y="200"/>
                  <a:pt x="524" y="196"/>
                  <a:pt x="521" y="194"/>
                </a:cubicBezTo>
                <a:cubicBezTo>
                  <a:pt x="673" y="2"/>
                  <a:pt x="673" y="2"/>
                  <a:pt x="673" y="2"/>
                </a:cubicBezTo>
                <a:cubicBezTo>
                  <a:pt x="833" y="184"/>
                  <a:pt x="833" y="184"/>
                  <a:pt x="833" y="184"/>
                </a:cubicBezTo>
                <a:lnTo>
                  <a:pt x="779" y="288"/>
                </a:lnTo>
                <a:close/>
                <a:moveTo>
                  <a:pt x="502" y="199"/>
                </a:moveTo>
                <a:cubicBezTo>
                  <a:pt x="502" y="199"/>
                  <a:pt x="501" y="199"/>
                  <a:pt x="501" y="200"/>
                </a:cubicBezTo>
                <a:cubicBezTo>
                  <a:pt x="161" y="139"/>
                  <a:pt x="161" y="139"/>
                  <a:pt x="161" y="139"/>
                </a:cubicBezTo>
                <a:cubicBezTo>
                  <a:pt x="161" y="138"/>
                  <a:pt x="161" y="138"/>
                  <a:pt x="161" y="137"/>
                </a:cubicBezTo>
                <a:cubicBezTo>
                  <a:pt x="161" y="130"/>
                  <a:pt x="155" y="124"/>
                  <a:pt x="148" y="124"/>
                </a:cubicBezTo>
                <a:cubicBezTo>
                  <a:pt x="145" y="124"/>
                  <a:pt x="142" y="126"/>
                  <a:pt x="139" y="128"/>
                </a:cubicBezTo>
                <a:cubicBezTo>
                  <a:pt x="19" y="4"/>
                  <a:pt x="19" y="4"/>
                  <a:pt x="19" y="4"/>
                </a:cubicBezTo>
                <a:lnTo>
                  <a:pt x="502" y="199"/>
                </a:lnTo>
                <a:close/>
                <a:moveTo>
                  <a:pt x="61" y="489"/>
                </a:moveTo>
                <a:cubicBezTo>
                  <a:pt x="59" y="487"/>
                  <a:pt x="57" y="485"/>
                  <a:pt x="54" y="484"/>
                </a:cubicBezTo>
                <a:cubicBezTo>
                  <a:pt x="145" y="150"/>
                  <a:pt x="145" y="150"/>
                  <a:pt x="145" y="150"/>
                </a:cubicBezTo>
                <a:cubicBezTo>
                  <a:pt x="146" y="150"/>
                  <a:pt x="147" y="150"/>
                  <a:pt x="148" y="150"/>
                </a:cubicBezTo>
                <a:cubicBezTo>
                  <a:pt x="154" y="150"/>
                  <a:pt x="159" y="146"/>
                  <a:pt x="160" y="140"/>
                </a:cubicBezTo>
                <a:cubicBezTo>
                  <a:pt x="501" y="201"/>
                  <a:pt x="501" y="201"/>
                  <a:pt x="501" y="201"/>
                </a:cubicBezTo>
                <a:cubicBezTo>
                  <a:pt x="501" y="202"/>
                  <a:pt x="500" y="203"/>
                  <a:pt x="500" y="204"/>
                </a:cubicBezTo>
                <a:cubicBezTo>
                  <a:pt x="500" y="206"/>
                  <a:pt x="501" y="208"/>
                  <a:pt x="502" y="209"/>
                </a:cubicBezTo>
                <a:lnTo>
                  <a:pt x="61" y="489"/>
                </a:lnTo>
                <a:close/>
                <a:moveTo>
                  <a:pt x="2" y="735"/>
                </a:moveTo>
                <a:cubicBezTo>
                  <a:pt x="239" y="528"/>
                  <a:pt x="239" y="528"/>
                  <a:pt x="239" y="528"/>
                </a:cubicBezTo>
                <a:cubicBezTo>
                  <a:pt x="241" y="531"/>
                  <a:pt x="245" y="534"/>
                  <a:pt x="249" y="534"/>
                </a:cubicBezTo>
                <a:cubicBezTo>
                  <a:pt x="252" y="744"/>
                  <a:pt x="252" y="744"/>
                  <a:pt x="252" y="744"/>
                </a:cubicBezTo>
                <a:cubicBezTo>
                  <a:pt x="251" y="744"/>
                  <a:pt x="251" y="744"/>
                  <a:pt x="250" y="744"/>
                </a:cubicBezTo>
                <a:cubicBezTo>
                  <a:pt x="244" y="744"/>
                  <a:pt x="238" y="749"/>
                  <a:pt x="237" y="755"/>
                </a:cubicBezTo>
                <a:lnTo>
                  <a:pt x="2" y="735"/>
                </a:lnTo>
                <a:close/>
                <a:moveTo>
                  <a:pt x="811" y="920"/>
                </a:moveTo>
                <a:cubicBezTo>
                  <a:pt x="811" y="921"/>
                  <a:pt x="810" y="921"/>
                  <a:pt x="810" y="922"/>
                </a:cubicBezTo>
                <a:cubicBezTo>
                  <a:pt x="262" y="759"/>
                  <a:pt x="262" y="759"/>
                  <a:pt x="262" y="759"/>
                </a:cubicBezTo>
                <a:cubicBezTo>
                  <a:pt x="263" y="758"/>
                  <a:pt x="263" y="758"/>
                  <a:pt x="263" y="757"/>
                </a:cubicBezTo>
                <a:cubicBezTo>
                  <a:pt x="263" y="751"/>
                  <a:pt x="259" y="746"/>
                  <a:pt x="253" y="744"/>
                </a:cubicBezTo>
                <a:cubicBezTo>
                  <a:pt x="251" y="534"/>
                  <a:pt x="251" y="534"/>
                  <a:pt x="251" y="534"/>
                </a:cubicBezTo>
                <a:cubicBezTo>
                  <a:pt x="255" y="534"/>
                  <a:pt x="259" y="531"/>
                  <a:pt x="261" y="527"/>
                </a:cubicBezTo>
                <a:lnTo>
                  <a:pt x="811" y="920"/>
                </a:lnTo>
                <a:close/>
                <a:moveTo>
                  <a:pt x="263" y="523"/>
                </a:moveTo>
                <a:cubicBezTo>
                  <a:pt x="263" y="522"/>
                  <a:pt x="263" y="522"/>
                  <a:pt x="263" y="521"/>
                </a:cubicBezTo>
                <a:cubicBezTo>
                  <a:pt x="263" y="520"/>
                  <a:pt x="262" y="518"/>
                  <a:pt x="262" y="517"/>
                </a:cubicBezTo>
                <a:cubicBezTo>
                  <a:pt x="673" y="467"/>
                  <a:pt x="673" y="467"/>
                  <a:pt x="673" y="467"/>
                </a:cubicBezTo>
                <a:cubicBezTo>
                  <a:pt x="560" y="658"/>
                  <a:pt x="560" y="658"/>
                  <a:pt x="560" y="658"/>
                </a:cubicBezTo>
                <a:cubicBezTo>
                  <a:pt x="558" y="657"/>
                  <a:pt x="556" y="657"/>
                  <a:pt x="554" y="657"/>
                </a:cubicBezTo>
                <a:cubicBezTo>
                  <a:pt x="549" y="657"/>
                  <a:pt x="545" y="660"/>
                  <a:pt x="543" y="663"/>
                </a:cubicBezTo>
                <a:lnTo>
                  <a:pt x="263" y="523"/>
                </a:lnTo>
                <a:close/>
                <a:moveTo>
                  <a:pt x="802" y="777"/>
                </a:moveTo>
                <a:cubicBezTo>
                  <a:pt x="798" y="777"/>
                  <a:pt x="794" y="779"/>
                  <a:pt x="792" y="782"/>
                </a:cubicBezTo>
                <a:cubicBezTo>
                  <a:pt x="566" y="675"/>
                  <a:pt x="566" y="675"/>
                  <a:pt x="566" y="675"/>
                </a:cubicBezTo>
                <a:cubicBezTo>
                  <a:pt x="567" y="673"/>
                  <a:pt x="567" y="671"/>
                  <a:pt x="567" y="670"/>
                </a:cubicBezTo>
                <a:cubicBezTo>
                  <a:pt x="567" y="668"/>
                  <a:pt x="567" y="667"/>
                  <a:pt x="566" y="666"/>
                </a:cubicBezTo>
                <a:cubicBezTo>
                  <a:pt x="777" y="590"/>
                  <a:pt x="777" y="590"/>
                  <a:pt x="777" y="590"/>
                </a:cubicBezTo>
                <a:cubicBezTo>
                  <a:pt x="1080" y="480"/>
                  <a:pt x="1080" y="480"/>
                  <a:pt x="1080" y="480"/>
                </a:cubicBezTo>
                <a:cubicBezTo>
                  <a:pt x="1080" y="481"/>
                  <a:pt x="1081" y="483"/>
                  <a:pt x="1082" y="484"/>
                </a:cubicBezTo>
                <a:cubicBezTo>
                  <a:pt x="812" y="781"/>
                  <a:pt x="812" y="781"/>
                  <a:pt x="812" y="781"/>
                </a:cubicBezTo>
                <a:cubicBezTo>
                  <a:pt x="809" y="778"/>
                  <a:pt x="806" y="777"/>
                  <a:pt x="802" y="777"/>
                </a:cubicBezTo>
                <a:close/>
              </a:path>
            </a:pathLst>
          </a:custGeom>
          <a:solidFill>
            <a:schemeClr val="tx2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" name="Freeform 71"/>
          <p:cNvSpPr>
            <a:spLocks noEditPoints="1"/>
          </p:cNvSpPr>
          <p:nvPr userDrawn="1"/>
        </p:nvSpPr>
        <p:spPr bwMode="auto">
          <a:xfrm rot="1800000">
            <a:off x="8762056" y="276081"/>
            <a:ext cx="4571607" cy="3890506"/>
          </a:xfrm>
          <a:custGeom>
            <a:avLst/>
            <a:gdLst>
              <a:gd name="T0" fmla="*/ 881 w 1104"/>
              <a:gd name="T1" fmla="*/ 119 h 938"/>
              <a:gd name="T2" fmla="*/ 834 w 1104"/>
              <a:gd name="T3" fmla="*/ 182 h 938"/>
              <a:gd name="T4" fmla="*/ 513 w 1104"/>
              <a:gd name="T5" fmla="*/ 191 h 938"/>
              <a:gd name="T6" fmla="*/ 17 w 1104"/>
              <a:gd name="T7" fmla="*/ 1 h 938"/>
              <a:gd name="T8" fmla="*/ 16 w 1104"/>
              <a:gd name="T9" fmla="*/ 2 h 938"/>
              <a:gd name="T10" fmla="*/ 135 w 1104"/>
              <a:gd name="T11" fmla="*/ 137 h 938"/>
              <a:gd name="T12" fmla="*/ 37 w 1104"/>
              <a:gd name="T13" fmla="*/ 496 h 938"/>
              <a:gd name="T14" fmla="*/ 502 w 1104"/>
              <a:gd name="T15" fmla="*/ 210 h 938"/>
              <a:gd name="T16" fmla="*/ 250 w 1104"/>
              <a:gd name="T17" fmla="*/ 509 h 938"/>
              <a:gd name="T18" fmla="*/ 1 w 1104"/>
              <a:gd name="T19" fmla="*/ 735 h 938"/>
              <a:gd name="T20" fmla="*/ 250 w 1104"/>
              <a:gd name="T21" fmla="*/ 770 h 938"/>
              <a:gd name="T22" fmla="*/ 823 w 1104"/>
              <a:gd name="T23" fmla="*/ 938 h 938"/>
              <a:gd name="T24" fmla="*/ 262 w 1104"/>
              <a:gd name="T25" fmla="*/ 525 h 938"/>
              <a:gd name="T26" fmla="*/ 554 w 1104"/>
              <a:gd name="T27" fmla="*/ 682 h 938"/>
              <a:gd name="T28" fmla="*/ 802 w 1104"/>
              <a:gd name="T29" fmla="*/ 802 h 938"/>
              <a:gd name="T30" fmla="*/ 1091 w 1104"/>
              <a:gd name="T31" fmla="*/ 488 h 938"/>
              <a:gd name="T32" fmla="*/ 763 w 1104"/>
              <a:gd name="T33" fmla="*/ 319 h 938"/>
              <a:gd name="T34" fmla="*/ 780 w 1104"/>
              <a:gd name="T35" fmla="*/ 288 h 938"/>
              <a:gd name="T36" fmla="*/ 855 w 1104"/>
              <a:gd name="T37" fmla="*/ 444 h 938"/>
              <a:gd name="T38" fmla="*/ 857 w 1104"/>
              <a:gd name="T39" fmla="*/ 437 h 938"/>
              <a:gd name="T40" fmla="*/ 761 w 1104"/>
              <a:gd name="T41" fmla="*/ 319 h 938"/>
              <a:gd name="T42" fmla="*/ 760 w 1104"/>
              <a:gd name="T43" fmla="*/ 320 h 938"/>
              <a:gd name="T44" fmla="*/ 760 w 1104"/>
              <a:gd name="T45" fmla="*/ 320 h 938"/>
              <a:gd name="T46" fmla="*/ 742 w 1104"/>
              <a:gd name="T47" fmla="*/ 311 h 938"/>
              <a:gd name="T48" fmla="*/ 524 w 1104"/>
              <a:gd name="T49" fmla="*/ 211 h 938"/>
              <a:gd name="T50" fmla="*/ 493 w 1104"/>
              <a:gd name="T51" fmla="*/ 228 h 938"/>
              <a:gd name="T52" fmla="*/ 739 w 1104"/>
              <a:gd name="T53" fmla="*/ 356 h 938"/>
              <a:gd name="T54" fmla="*/ 260 w 1104"/>
              <a:gd name="T55" fmla="*/ 514 h 938"/>
              <a:gd name="T56" fmla="*/ 855 w 1104"/>
              <a:gd name="T57" fmla="*/ 445 h 938"/>
              <a:gd name="T58" fmla="*/ 858 w 1104"/>
              <a:gd name="T59" fmla="*/ 435 h 938"/>
              <a:gd name="T60" fmla="*/ 1079 w 1104"/>
              <a:gd name="T61" fmla="*/ 475 h 938"/>
              <a:gd name="T62" fmla="*/ 863 w 1104"/>
              <a:gd name="T63" fmla="*/ 131 h 938"/>
              <a:gd name="T64" fmla="*/ 1083 w 1104"/>
              <a:gd name="T65" fmla="*/ 465 h 938"/>
              <a:gd name="T66" fmla="*/ 773 w 1104"/>
              <a:gd name="T67" fmla="*/ 286 h 938"/>
              <a:gd name="T68" fmla="*/ 525 w 1104"/>
              <a:gd name="T69" fmla="*/ 207 h 938"/>
              <a:gd name="T70" fmla="*/ 833 w 1104"/>
              <a:gd name="T71" fmla="*/ 184 h 938"/>
              <a:gd name="T72" fmla="*/ 161 w 1104"/>
              <a:gd name="T73" fmla="*/ 139 h 938"/>
              <a:gd name="T74" fmla="*/ 19 w 1104"/>
              <a:gd name="T75" fmla="*/ 4 h 938"/>
              <a:gd name="T76" fmla="*/ 145 w 1104"/>
              <a:gd name="T77" fmla="*/ 150 h 938"/>
              <a:gd name="T78" fmla="*/ 500 w 1104"/>
              <a:gd name="T79" fmla="*/ 204 h 938"/>
              <a:gd name="T80" fmla="*/ 239 w 1104"/>
              <a:gd name="T81" fmla="*/ 528 h 938"/>
              <a:gd name="T82" fmla="*/ 237 w 1104"/>
              <a:gd name="T83" fmla="*/ 755 h 938"/>
              <a:gd name="T84" fmla="*/ 262 w 1104"/>
              <a:gd name="T85" fmla="*/ 759 h 938"/>
              <a:gd name="T86" fmla="*/ 261 w 1104"/>
              <a:gd name="T87" fmla="*/ 527 h 938"/>
              <a:gd name="T88" fmla="*/ 262 w 1104"/>
              <a:gd name="T89" fmla="*/ 517 h 938"/>
              <a:gd name="T90" fmla="*/ 543 w 1104"/>
              <a:gd name="T91" fmla="*/ 663 h 938"/>
              <a:gd name="T92" fmla="*/ 566 w 1104"/>
              <a:gd name="T93" fmla="*/ 675 h 938"/>
              <a:gd name="T94" fmla="*/ 1080 w 1104"/>
              <a:gd name="T95" fmla="*/ 480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04" h="938">
                <a:moveTo>
                  <a:pt x="1091" y="462"/>
                </a:moveTo>
                <a:cubicBezTo>
                  <a:pt x="1089" y="462"/>
                  <a:pt x="1087" y="463"/>
                  <a:pt x="1085" y="464"/>
                </a:cubicBezTo>
                <a:cubicBezTo>
                  <a:pt x="875" y="130"/>
                  <a:pt x="875" y="130"/>
                  <a:pt x="875" y="130"/>
                </a:cubicBezTo>
                <a:cubicBezTo>
                  <a:pt x="879" y="127"/>
                  <a:pt x="881" y="123"/>
                  <a:pt x="881" y="119"/>
                </a:cubicBezTo>
                <a:cubicBezTo>
                  <a:pt x="881" y="112"/>
                  <a:pt x="875" y="106"/>
                  <a:pt x="868" y="106"/>
                </a:cubicBezTo>
                <a:cubicBezTo>
                  <a:pt x="861" y="106"/>
                  <a:pt x="855" y="112"/>
                  <a:pt x="855" y="119"/>
                </a:cubicBezTo>
                <a:cubicBezTo>
                  <a:pt x="855" y="124"/>
                  <a:pt x="858" y="128"/>
                  <a:pt x="861" y="130"/>
                </a:cubicBezTo>
                <a:cubicBezTo>
                  <a:pt x="834" y="182"/>
                  <a:pt x="834" y="182"/>
                  <a:pt x="834" y="182"/>
                </a:cubicBezTo>
                <a:cubicBezTo>
                  <a:pt x="674" y="1"/>
                  <a:pt x="674" y="1"/>
                  <a:pt x="674" y="1"/>
                </a:cubicBezTo>
                <a:cubicBezTo>
                  <a:pt x="673" y="0"/>
                  <a:pt x="673" y="0"/>
                  <a:pt x="673" y="0"/>
                </a:cubicBezTo>
                <a:cubicBezTo>
                  <a:pt x="520" y="193"/>
                  <a:pt x="520" y="193"/>
                  <a:pt x="520" y="193"/>
                </a:cubicBezTo>
                <a:cubicBezTo>
                  <a:pt x="518" y="192"/>
                  <a:pt x="516" y="191"/>
                  <a:pt x="513" y="191"/>
                </a:cubicBezTo>
                <a:cubicBezTo>
                  <a:pt x="509" y="191"/>
                  <a:pt x="505" y="194"/>
                  <a:pt x="502" y="197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38" y="129"/>
                  <a:pt x="138" y="129"/>
                  <a:pt x="138" y="129"/>
                </a:cubicBezTo>
                <a:cubicBezTo>
                  <a:pt x="136" y="131"/>
                  <a:pt x="135" y="134"/>
                  <a:pt x="135" y="137"/>
                </a:cubicBezTo>
                <a:cubicBezTo>
                  <a:pt x="135" y="143"/>
                  <a:pt x="139" y="147"/>
                  <a:pt x="144" y="149"/>
                </a:cubicBezTo>
                <a:cubicBezTo>
                  <a:pt x="52" y="484"/>
                  <a:pt x="52" y="484"/>
                  <a:pt x="52" y="484"/>
                </a:cubicBezTo>
                <a:cubicBezTo>
                  <a:pt x="52" y="484"/>
                  <a:pt x="51" y="483"/>
                  <a:pt x="50" y="483"/>
                </a:cubicBezTo>
                <a:cubicBezTo>
                  <a:pt x="43" y="483"/>
                  <a:pt x="37" y="489"/>
                  <a:pt x="37" y="496"/>
                </a:cubicBezTo>
                <a:cubicBezTo>
                  <a:pt x="37" y="503"/>
                  <a:pt x="43" y="509"/>
                  <a:pt x="50" y="509"/>
                </a:cubicBezTo>
                <a:cubicBezTo>
                  <a:pt x="57" y="509"/>
                  <a:pt x="63" y="503"/>
                  <a:pt x="63" y="496"/>
                </a:cubicBezTo>
                <a:cubicBezTo>
                  <a:pt x="63" y="494"/>
                  <a:pt x="62" y="492"/>
                  <a:pt x="61" y="490"/>
                </a:cubicBezTo>
                <a:cubicBezTo>
                  <a:pt x="502" y="210"/>
                  <a:pt x="502" y="210"/>
                  <a:pt x="502" y="210"/>
                </a:cubicBezTo>
                <a:cubicBezTo>
                  <a:pt x="503" y="211"/>
                  <a:pt x="503" y="212"/>
                  <a:pt x="504" y="213"/>
                </a:cubicBezTo>
                <a:cubicBezTo>
                  <a:pt x="495" y="224"/>
                  <a:pt x="495" y="224"/>
                  <a:pt x="495" y="224"/>
                </a:cubicBezTo>
                <a:cubicBezTo>
                  <a:pt x="255" y="510"/>
                  <a:pt x="255" y="510"/>
                  <a:pt x="255" y="510"/>
                </a:cubicBezTo>
                <a:cubicBezTo>
                  <a:pt x="254" y="509"/>
                  <a:pt x="252" y="509"/>
                  <a:pt x="250" y="509"/>
                </a:cubicBezTo>
                <a:cubicBezTo>
                  <a:pt x="243" y="509"/>
                  <a:pt x="237" y="514"/>
                  <a:pt x="237" y="521"/>
                </a:cubicBezTo>
                <a:cubicBezTo>
                  <a:pt x="237" y="523"/>
                  <a:pt x="238" y="525"/>
                  <a:pt x="238" y="527"/>
                </a:cubicBezTo>
                <a:cubicBezTo>
                  <a:pt x="0" y="735"/>
                  <a:pt x="0" y="735"/>
                  <a:pt x="0" y="735"/>
                </a:cubicBezTo>
                <a:cubicBezTo>
                  <a:pt x="1" y="735"/>
                  <a:pt x="1" y="735"/>
                  <a:pt x="1" y="735"/>
                </a:cubicBezTo>
                <a:cubicBezTo>
                  <a:pt x="1" y="736"/>
                  <a:pt x="1" y="736"/>
                  <a:pt x="1" y="736"/>
                </a:cubicBezTo>
                <a:cubicBezTo>
                  <a:pt x="237" y="756"/>
                  <a:pt x="237" y="756"/>
                  <a:pt x="237" y="756"/>
                </a:cubicBezTo>
                <a:cubicBezTo>
                  <a:pt x="237" y="756"/>
                  <a:pt x="237" y="757"/>
                  <a:pt x="237" y="757"/>
                </a:cubicBezTo>
                <a:cubicBezTo>
                  <a:pt x="237" y="764"/>
                  <a:pt x="243" y="770"/>
                  <a:pt x="250" y="770"/>
                </a:cubicBezTo>
                <a:cubicBezTo>
                  <a:pt x="256" y="770"/>
                  <a:pt x="260" y="766"/>
                  <a:pt x="262" y="760"/>
                </a:cubicBezTo>
                <a:cubicBezTo>
                  <a:pt x="810" y="923"/>
                  <a:pt x="810" y="923"/>
                  <a:pt x="810" y="923"/>
                </a:cubicBezTo>
                <a:cubicBezTo>
                  <a:pt x="810" y="924"/>
                  <a:pt x="810" y="924"/>
                  <a:pt x="810" y="925"/>
                </a:cubicBezTo>
                <a:cubicBezTo>
                  <a:pt x="810" y="932"/>
                  <a:pt x="816" y="938"/>
                  <a:pt x="823" y="938"/>
                </a:cubicBezTo>
                <a:cubicBezTo>
                  <a:pt x="830" y="938"/>
                  <a:pt x="835" y="932"/>
                  <a:pt x="835" y="925"/>
                </a:cubicBezTo>
                <a:cubicBezTo>
                  <a:pt x="835" y="918"/>
                  <a:pt x="830" y="912"/>
                  <a:pt x="823" y="912"/>
                </a:cubicBezTo>
                <a:cubicBezTo>
                  <a:pt x="818" y="912"/>
                  <a:pt x="814" y="915"/>
                  <a:pt x="811" y="919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542" y="665"/>
                  <a:pt x="542" y="665"/>
                  <a:pt x="542" y="665"/>
                </a:cubicBezTo>
                <a:cubicBezTo>
                  <a:pt x="542" y="666"/>
                  <a:pt x="541" y="668"/>
                  <a:pt x="541" y="670"/>
                </a:cubicBezTo>
                <a:cubicBezTo>
                  <a:pt x="541" y="677"/>
                  <a:pt x="547" y="682"/>
                  <a:pt x="554" y="682"/>
                </a:cubicBezTo>
                <a:cubicBezTo>
                  <a:pt x="559" y="682"/>
                  <a:pt x="563" y="680"/>
                  <a:pt x="565" y="676"/>
                </a:cubicBezTo>
                <a:cubicBezTo>
                  <a:pt x="791" y="784"/>
                  <a:pt x="791" y="784"/>
                  <a:pt x="791" y="784"/>
                </a:cubicBezTo>
                <a:cubicBezTo>
                  <a:pt x="790" y="785"/>
                  <a:pt x="790" y="787"/>
                  <a:pt x="790" y="789"/>
                </a:cubicBezTo>
                <a:cubicBezTo>
                  <a:pt x="790" y="796"/>
                  <a:pt x="795" y="802"/>
                  <a:pt x="802" y="802"/>
                </a:cubicBezTo>
                <a:cubicBezTo>
                  <a:pt x="809" y="802"/>
                  <a:pt x="815" y="796"/>
                  <a:pt x="815" y="789"/>
                </a:cubicBezTo>
                <a:cubicBezTo>
                  <a:pt x="815" y="786"/>
                  <a:pt x="814" y="784"/>
                  <a:pt x="813" y="782"/>
                </a:cubicBezTo>
                <a:cubicBezTo>
                  <a:pt x="1083" y="485"/>
                  <a:pt x="1083" y="485"/>
                  <a:pt x="1083" y="485"/>
                </a:cubicBezTo>
                <a:cubicBezTo>
                  <a:pt x="1085" y="487"/>
                  <a:pt x="1088" y="488"/>
                  <a:pt x="1091" y="488"/>
                </a:cubicBezTo>
                <a:cubicBezTo>
                  <a:pt x="1098" y="488"/>
                  <a:pt x="1104" y="482"/>
                  <a:pt x="1104" y="475"/>
                </a:cubicBezTo>
                <a:cubicBezTo>
                  <a:pt x="1104" y="468"/>
                  <a:pt x="1098" y="462"/>
                  <a:pt x="1091" y="462"/>
                </a:cubicBezTo>
                <a:close/>
                <a:moveTo>
                  <a:pt x="1080" y="469"/>
                </a:moveTo>
                <a:cubicBezTo>
                  <a:pt x="763" y="319"/>
                  <a:pt x="763" y="319"/>
                  <a:pt x="763" y="319"/>
                </a:cubicBezTo>
                <a:cubicBezTo>
                  <a:pt x="768" y="310"/>
                  <a:pt x="768" y="310"/>
                  <a:pt x="768" y="310"/>
                </a:cubicBezTo>
                <a:cubicBezTo>
                  <a:pt x="769" y="311"/>
                  <a:pt x="771" y="312"/>
                  <a:pt x="773" y="312"/>
                </a:cubicBezTo>
                <a:cubicBezTo>
                  <a:pt x="781" y="312"/>
                  <a:pt x="786" y="306"/>
                  <a:pt x="786" y="299"/>
                </a:cubicBezTo>
                <a:cubicBezTo>
                  <a:pt x="786" y="295"/>
                  <a:pt x="784" y="291"/>
                  <a:pt x="780" y="288"/>
                </a:cubicBezTo>
                <a:cubicBezTo>
                  <a:pt x="834" y="185"/>
                  <a:pt x="834" y="185"/>
                  <a:pt x="834" y="185"/>
                </a:cubicBezTo>
                <a:cubicBezTo>
                  <a:pt x="1082" y="466"/>
                  <a:pt x="1082" y="466"/>
                  <a:pt x="1082" y="466"/>
                </a:cubicBezTo>
                <a:cubicBezTo>
                  <a:pt x="1081" y="467"/>
                  <a:pt x="1081" y="468"/>
                  <a:pt x="1080" y="469"/>
                </a:cubicBezTo>
                <a:close/>
                <a:moveTo>
                  <a:pt x="855" y="444"/>
                </a:moveTo>
                <a:cubicBezTo>
                  <a:pt x="676" y="465"/>
                  <a:pt x="676" y="465"/>
                  <a:pt x="676" y="465"/>
                </a:cubicBezTo>
                <a:cubicBezTo>
                  <a:pt x="703" y="420"/>
                  <a:pt x="703" y="420"/>
                  <a:pt x="703" y="420"/>
                </a:cubicBezTo>
                <a:cubicBezTo>
                  <a:pt x="740" y="357"/>
                  <a:pt x="740" y="357"/>
                  <a:pt x="740" y="357"/>
                </a:cubicBezTo>
                <a:cubicBezTo>
                  <a:pt x="857" y="437"/>
                  <a:pt x="857" y="437"/>
                  <a:pt x="857" y="437"/>
                </a:cubicBezTo>
                <a:cubicBezTo>
                  <a:pt x="856" y="438"/>
                  <a:pt x="855" y="441"/>
                  <a:pt x="855" y="443"/>
                </a:cubicBezTo>
                <a:cubicBezTo>
                  <a:pt x="855" y="443"/>
                  <a:pt x="855" y="444"/>
                  <a:pt x="855" y="444"/>
                </a:cubicBezTo>
                <a:close/>
                <a:moveTo>
                  <a:pt x="766" y="310"/>
                </a:moveTo>
                <a:cubicBezTo>
                  <a:pt x="761" y="319"/>
                  <a:pt x="761" y="319"/>
                  <a:pt x="761" y="319"/>
                </a:cubicBezTo>
                <a:cubicBezTo>
                  <a:pt x="746" y="311"/>
                  <a:pt x="746" y="311"/>
                  <a:pt x="746" y="311"/>
                </a:cubicBezTo>
                <a:cubicBezTo>
                  <a:pt x="762" y="305"/>
                  <a:pt x="762" y="305"/>
                  <a:pt x="762" y="305"/>
                </a:cubicBezTo>
                <a:cubicBezTo>
                  <a:pt x="763" y="307"/>
                  <a:pt x="764" y="308"/>
                  <a:pt x="766" y="310"/>
                </a:cubicBezTo>
                <a:close/>
                <a:moveTo>
                  <a:pt x="760" y="320"/>
                </a:moveTo>
                <a:cubicBezTo>
                  <a:pt x="740" y="355"/>
                  <a:pt x="740" y="355"/>
                  <a:pt x="740" y="355"/>
                </a:cubicBezTo>
                <a:cubicBezTo>
                  <a:pt x="702" y="330"/>
                  <a:pt x="702" y="330"/>
                  <a:pt x="702" y="330"/>
                </a:cubicBezTo>
                <a:cubicBezTo>
                  <a:pt x="744" y="312"/>
                  <a:pt x="744" y="312"/>
                  <a:pt x="744" y="312"/>
                </a:cubicBezTo>
                <a:lnTo>
                  <a:pt x="760" y="320"/>
                </a:lnTo>
                <a:close/>
                <a:moveTo>
                  <a:pt x="701" y="329"/>
                </a:moveTo>
                <a:cubicBezTo>
                  <a:pt x="525" y="209"/>
                  <a:pt x="525" y="209"/>
                  <a:pt x="525" y="209"/>
                </a:cubicBezTo>
                <a:cubicBezTo>
                  <a:pt x="525" y="209"/>
                  <a:pt x="525" y="209"/>
                  <a:pt x="525" y="209"/>
                </a:cubicBezTo>
                <a:cubicBezTo>
                  <a:pt x="742" y="311"/>
                  <a:pt x="742" y="311"/>
                  <a:pt x="742" y="311"/>
                </a:cubicBezTo>
                <a:lnTo>
                  <a:pt x="701" y="329"/>
                </a:lnTo>
                <a:close/>
                <a:moveTo>
                  <a:pt x="505" y="214"/>
                </a:moveTo>
                <a:cubicBezTo>
                  <a:pt x="507" y="215"/>
                  <a:pt x="510" y="217"/>
                  <a:pt x="513" y="217"/>
                </a:cubicBezTo>
                <a:cubicBezTo>
                  <a:pt x="518" y="217"/>
                  <a:pt x="522" y="214"/>
                  <a:pt x="524" y="211"/>
                </a:cubicBezTo>
                <a:cubicBezTo>
                  <a:pt x="699" y="329"/>
                  <a:pt x="699" y="329"/>
                  <a:pt x="699" y="329"/>
                </a:cubicBezTo>
                <a:cubicBezTo>
                  <a:pt x="259" y="513"/>
                  <a:pt x="259" y="513"/>
                  <a:pt x="259" y="513"/>
                </a:cubicBezTo>
                <a:cubicBezTo>
                  <a:pt x="259" y="512"/>
                  <a:pt x="258" y="511"/>
                  <a:pt x="257" y="511"/>
                </a:cubicBezTo>
                <a:cubicBezTo>
                  <a:pt x="493" y="228"/>
                  <a:pt x="493" y="228"/>
                  <a:pt x="493" y="228"/>
                </a:cubicBezTo>
                <a:lnTo>
                  <a:pt x="505" y="214"/>
                </a:lnTo>
                <a:close/>
                <a:moveTo>
                  <a:pt x="260" y="514"/>
                </a:moveTo>
                <a:cubicBezTo>
                  <a:pt x="701" y="330"/>
                  <a:pt x="701" y="330"/>
                  <a:pt x="701" y="330"/>
                </a:cubicBezTo>
                <a:cubicBezTo>
                  <a:pt x="739" y="356"/>
                  <a:pt x="739" y="356"/>
                  <a:pt x="739" y="356"/>
                </a:cubicBezTo>
                <a:cubicBezTo>
                  <a:pt x="701" y="420"/>
                  <a:pt x="701" y="420"/>
                  <a:pt x="701" y="420"/>
                </a:cubicBezTo>
                <a:cubicBezTo>
                  <a:pt x="674" y="466"/>
                  <a:pt x="674" y="466"/>
                  <a:pt x="674" y="466"/>
                </a:cubicBezTo>
                <a:cubicBezTo>
                  <a:pt x="261" y="515"/>
                  <a:pt x="261" y="515"/>
                  <a:pt x="261" y="515"/>
                </a:cubicBezTo>
                <a:cubicBezTo>
                  <a:pt x="261" y="515"/>
                  <a:pt x="261" y="514"/>
                  <a:pt x="260" y="514"/>
                </a:cubicBezTo>
                <a:close/>
                <a:moveTo>
                  <a:pt x="566" y="665"/>
                </a:moveTo>
                <a:cubicBezTo>
                  <a:pt x="565" y="662"/>
                  <a:pt x="563" y="661"/>
                  <a:pt x="562" y="659"/>
                </a:cubicBezTo>
                <a:cubicBezTo>
                  <a:pt x="675" y="467"/>
                  <a:pt x="675" y="467"/>
                  <a:pt x="675" y="467"/>
                </a:cubicBezTo>
                <a:cubicBezTo>
                  <a:pt x="855" y="445"/>
                  <a:pt x="855" y="445"/>
                  <a:pt x="855" y="445"/>
                </a:cubicBezTo>
                <a:cubicBezTo>
                  <a:pt x="857" y="451"/>
                  <a:pt x="862" y="456"/>
                  <a:pt x="868" y="456"/>
                </a:cubicBezTo>
                <a:cubicBezTo>
                  <a:pt x="875" y="456"/>
                  <a:pt x="881" y="450"/>
                  <a:pt x="881" y="443"/>
                </a:cubicBezTo>
                <a:cubicBezTo>
                  <a:pt x="881" y="436"/>
                  <a:pt x="875" y="430"/>
                  <a:pt x="868" y="430"/>
                </a:cubicBezTo>
                <a:cubicBezTo>
                  <a:pt x="864" y="430"/>
                  <a:pt x="860" y="432"/>
                  <a:pt x="858" y="435"/>
                </a:cubicBezTo>
                <a:cubicBezTo>
                  <a:pt x="741" y="356"/>
                  <a:pt x="741" y="356"/>
                  <a:pt x="741" y="356"/>
                </a:cubicBezTo>
                <a:cubicBezTo>
                  <a:pt x="762" y="320"/>
                  <a:pt x="762" y="320"/>
                  <a:pt x="762" y="320"/>
                </a:cubicBezTo>
                <a:cubicBezTo>
                  <a:pt x="1080" y="470"/>
                  <a:pt x="1080" y="470"/>
                  <a:pt x="1080" y="470"/>
                </a:cubicBezTo>
                <a:cubicBezTo>
                  <a:pt x="1079" y="472"/>
                  <a:pt x="1079" y="473"/>
                  <a:pt x="1079" y="475"/>
                </a:cubicBezTo>
                <a:cubicBezTo>
                  <a:pt x="1079" y="476"/>
                  <a:pt x="1079" y="477"/>
                  <a:pt x="1079" y="479"/>
                </a:cubicBezTo>
                <a:cubicBezTo>
                  <a:pt x="786" y="585"/>
                  <a:pt x="786" y="585"/>
                  <a:pt x="786" y="585"/>
                </a:cubicBezTo>
                <a:lnTo>
                  <a:pt x="566" y="665"/>
                </a:lnTo>
                <a:close/>
                <a:moveTo>
                  <a:pt x="863" y="131"/>
                </a:moveTo>
                <a:cubicBezTo>
                  <a:pt x="864" y="132"/>
                  <a:pt x="866" y="132"/>
                  <a:pt x="868" y="132"/>
                </a:cubicBezTo>
                <a:cubicBezTo>
                  <a:pt x="870" y="132"/>
                  <a:pt x="872" y="131"/>
                  <a:pt x="874" y="130"/>
                </a:cubicBezTo>
                <a:cubicBezTo>
                  <a:pt x="1084" y="465"/>
                  <a:pt x="1084" y="465"/>
                  <a:pt x="1084" y="465"/>
                </a:cubicBezTo>
                <a:cubicBezTo>
                  <a:pt x="1084" y="465"/>
                  <a:pt x="1084" y="465"/>
                  <a:pt x="1083" y="465"/>
                </a:cubicBezTo>
                <a:cubicBezTo>
                  <a:pt x="835" y="184"/>
                  <a:pt x="835" y="184"/>
                  <a:pt x="835" y="184"/>
                </a:cubicBezTo>
                <a:lnTo>
                  <a:pt x="863" y="131"/>
                </a:lnTo>
                <a:close/>
                <a:moveTo>
                  <a:pt x="779" y="288"/>
                </a:moveTo>
                <a:cubicBezTo>
                  <a:pt x="777" y="287"/>
                  <a:pt x="775" y="286"/>
                  <a:pt x="773" y="286"/>
                </a:cubicBezTo>
                <a:cubicBezTo>
                  <a:pt x="766" y="286"/>
                  <a:pt x="761" y="292"/>
                  <a:pt x="761" y="299"/>
                </a:cubicBezTo>
                <a:cubicBezTo>
                  <a:pt x="761" y="301"/>
                  <a:pt x="761" y="302"/>
                  <a:pt x="761" y="303"/>
                </a:cubicBezTo>
                <a:cubicBezTo>
                  <a:pt x="744" y="311"/>
                  <a:pt x="744" y="311"/>
                  <a:pt x="744" y="311"/>
                </a:cubicBezTo>
                <a:cubicBezTo>
                  <a:pt x="525" y="207"/>
                  <a:pt x="525" y="207"/>
                  <a:pt x="525" y="207"/>
                </a:cubicBezTo>
                <a:cubicBezTo>
                  <a:pt x="526" y="206"/>
                  <a:pt x="526" y="205"/>
                  <a:pt x="526" y="204"/>
                </a:cubicBezTo>
                <a:cubicBezTo>
                  <a:pt x="526" y="200"/>
                  <a:pt x="524" y="196"/>
                  <a:pt x="521" y="194"/>
                </a:cubicBezTo>
                <a:cubicBezTo>
                  <a:pt x="673" y="2"/>
                  <a:pt x="673" y="2"/>
                  <a:pt x="673" y="2"/>
                </a:cubicBezTo>
                <a:cubicBezTo>
                  <a:pt x="833" y="184"/>
                  <a:pt x="833" y="184"/>
                  <a:pt x="833" y="184"/>
                </a:cubicBezTo>
                <a:lnTo>
                  <a:pt x="779" y="288"/>
                </a:lnTo>
                <a:close/>
                <a:moveTo>
                  <a:pt x="502" y="199"/>
                </a:moveTo>
                <a:cubicBezTo>
                  <a:pt x="502" y="199"/>
                  <a:pt x="501" y="199"/>
                  <a:pt x="501" y="200"/>
                </a:cubicBezTo>
                <a:cubicBezTo>
                  <a:pt x="161" y="139"/>
                  <a:pt x="161" y="139"/>
                  <a:pt x="161" y="139"/>
                </a:cubicBezTo>
                <a:cubicBezTo>
                  <a:pt x="161" y="138"/>
                  <a:pt x="161" y="138"/>
                  <a:pt x="161" y="137"/>
                </a:cubicBezTo>
                <a:cubicBezTo>
                  <a:pt x="161" y="130"/>
                  <a:pt x="155" y="124"/>
                  <a:pt x="148" y="124"/>
                </a:cubicBezTo>
                <a:cubicBezTo>
                  <a:pt x="145" y="124"/>
                  <a:pt x="142" y="126"/>
                  <a:pt x="139" y="128"/>
                </a:cubicBezTo>
                <a:cubicBezTo>
                  <a:pt x="19" y="4"/>
                  <a:pt x="19" y="4"/>
                  <a:pt x="19" y="4"/>
                </a:cubicBezTo>
                <a:lnTo>
                  <a:pt x="502" y="199"/>
                </a:lnTo>
                <a:close/>
                <a:moveTo>
                  <a:pt x="61" y="489"/>
                </a:moveTo>
                <a:cubicBezTo>
                  <a:pt x="59" y="487"/>
                  <a:pt x="57" y="485"/>
                  <a:pt x="54" y="484"/>
                </a:cubicBezTo>
                <a:cubicBezTo>
                  <a:pt x="145" y="150"/>
                  <a:pt x="145" y="150"/>
                  <a:pt x="145" y="150"/>
                </a:cubicBezTo>
                <a:cubicBezTo>
                  <a:pt x="146" y="150"/>
                  <a:pt x="147" y="150"/>
                  <a:pt x="148" y="150"/>
                </a:cubicBezTo>
                <a:cubicBezTo>
                  <a:pt x="154" y="150"/>
                  <a:pt x="159" y="146"/>
                  <a:pt x="160" y="140"/>
                </a:cubicBezTo>
                <a:cubicBezTo>
                  <a:pt x="501" y="201"/>
                  <a:pt x="501" y="201"/>
                  <a:pt x="501" y="201"/>
                </a:cubicBezTo>
                <a:cubicBezTo>
                  <a:pt x="501" y="202"/>
                  <a:pt x="500" y="203"/>
                  <a:pt x="500" y="204"/>
                </a:cubicBezTo>
                <a:cubicBezTo>
                  <a:pt x="500" y="206"/>
                  <a:pt x="501" y="208"/>
                  <a:pt x="502" y="209"/>
                </a:cubicBezTo>
                <a:lnTo>
                  <a:pt x="61" y="489"/>
                </a:lnTo>
                <a:close/>
                <a:moveTo>
                  <a:pt x="2" y="735"/>
                </a:moveTo>
                <a:cubicBezTo>
                  <a:pt x="239" y="528"/>
                  <a:pt x="239" y="528"/>
                  <a:pt x="239" y="528"/>
                </a:cubicBezTo>
                <a:cubicBezTo>
                  <a:pt x="241" y="531"/>
                  <a:pt x="245" y="534"/>
                  <a:pt x="249" y="534"/>
                </a:cubicBezTo>
                <a:cubicBezTo>
                  <a:pt x="252" y="744"/>
                  <a:pt x="252" y="744"/>
                  <a:pt x="252" y="744"/>
                </a:cubicBezTo>
                <a:cubicBezTo>
                  <a:pt x="251" y="744"/>
                  <a:pt x="251" y="744"/>
                  <a:pt x="250" y="744"/>
                </a:cubicBezTo>
                <a:cubicBezTo>
                  <a:pt x="244" y="744"/>
                  <a:pt x="238" y="749"/>
                  <a:pt x="237" y="755"/>
                </a:cubicBezTo>
                <a:lnTo>
                  <a:pt x="2" y="735"/>
                </a:lnTo>
                <a:close/>
                <a:moveTo>
                  <a:pt x="811" y="920"/>
                </a:moveTo>
                <a:cubicBezTo>
                  <a:pt x="811" y="921"/>
                  <a:pt x="810" y="921"/>
                  <a:pt x="810" y="922"/>
                </a:cubicBezTo>
                <a:cubicBezTo>
                  <a:pt x="262" y="759"/>
                  <a:pt x="262" y="759"/>
                  <a:pt x="262" y="759"/>
                </a:cubicBezTo>
                <a:cubicBezTo>
                  <a:pt x="263" y="758"/>
                  <a:pt x="263" y="758"/>
                  <a:pt x="263" y="757"/>
                </a:cubicBezTo>
                <a:cubicBezTo>
                  <a:pt x="263" y="751"/>
                  <a:pt x="259" y="746"/>
                  <a:pt x="253" y="744"/>
                </a:cubicBezTo>
                <a:cubicBezTo>
                  <a:pt x="251" y="534"/>
                  <a:pt x="251" y="534"/>
                  <a:pt x="251" y="534"/>
                </a:cubicBezTo>
                <a:cubicBezTo>
                  <a:pt x="255" y="534"/>
                  <a:pt x="259" y="531"/>
                  <a:pt x="261" y="527"/>
                </a:cubicBezTo>
                <a:lnTo>
                  <a:pt x="811" y="920"/>
                </a:lnTo>
                <a:close/>
                <a:moveTo>
                  <a:pt x="263" y="523"/>
                </a:moveTo>
                <a:cubicBezTo>
                  <a:pt x="263" y="522"/>
                  <a:pt x="263" y="522"/>
                  <a:pt x="263" y="521"/>
                </a:cubicBezTo>
                <a:cubicBezTo>
                  <a:pt x="263" y="520"/>
                  <a:pt x="262" y="518"/>
                  <a:pt x="262" y="517"/>
                </a:cubicBezTo>
                <a:cubicBezTo>
                  <a:pt x="673" y="467"/>
                  <a:pt x="673" y="467"/>
                  <a:pt x="673" y="467"/>
                </a:cubicBezTo>
                <a:cubicBezTo>
                  <a:pt x="560" y="658"/>
                  <a:pt x="560" y="658"/>
                  <a:pt x="560" y="658"/>
                </a:cubicBezTo>
                <a:cubicBezTo>
                  <a:pt x="558" y="657"/>
                  <a:pt x="556" y="657"/>
                  <a:pt x="554" y="657"/>
                </a:cubicBezTo>
                <a:cubicBezTo>
                  <a:pt x="549" y="657"/>
                  <a:pt x="545" y="660"/>
                  <a:pt x="543" y="663"/>
                </a:cubicBezTo>
                <a:lnTo>
                  <a:pt x="263" y="523"/>
                </a:lnTo>
                <a:close/>
                <a:moveTo>
                  <a:pt x="802" y="777"/>
                </a:moveTo>
                <a:cubicBezTo>
                  <a:pt x="798" y="777"/>
                  <a:pt x="794" y="779"/>
                  <a:pt x="792" y="782"/>
                </a:cubicBezTo>
                <a:cubicBezTo>
                  <a:pt x="566" y="675"/>
                  <a:pt x="566" y="675"/>
                  <a:pt x="566" y="675"/>
                </a:cubicBezTo>
                <a:cubicBezTo>
                  <a:pt x="567" y="673"/>
                  <a:pt x="567" y="671"/>
                  <a:pt x="567" y="670"/>
                </a:cubicBezTo>
                <a:cubicBezTo>
                  <a:pt x="567" y="668"/>
                  <a:pt x="567" y="667"/>
                  <a:pt x="566" y="666"/>
                </a:cubicBezTo>
                <a:cubicBezTo>
                  <a:pt x="777" y="590"/>
                  <a:pt x="777" y="590"/>
                  <a:pt x="777" y="590"/>
                </a:cubicBezTo>
                <a:cubicBezTo>
                  <a:pt x="1080" y="480"/>
                  <a:pt x="1080" y="480"/>
                  <a:pt x="1080" y="480"/>
                </a:cubicBezTo>
                <a:cubicBezTo>
                  <a:pt x="1080" y="481"/>
                  <a:pt x="1081" y="483"/>
                  <a:pt x="1082" y="484"/>
                </a:cubicBezTo>
                <a:cubicBezTo>
                  <a:pt x="812" y="781"/>
                  <a:pt x="812" y="781"/>
                  <a:pt x="812" y="781"/>
                </a:cubicBezTo>
                <a:cubicBezTo>
                  <a:pt x="809" y="778"/>
                  <a:pt x="806" y="777"/>
                  <a:pt x="802" y="777"/>
                </a:cubicBezTo>
                <a:close/>
              </a:path>
            </a:pathLst>
          </a:custGeom>
          <a:solidFill>
            <a:schemeClr val="tx2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429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97051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930650" y="0"/>
            <a:ext cx="8261350" cy="6858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06747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177F-A8A7-4EA1-B959-651ACA0C51B8}" type="datetime1">
              <a:rPr lang="id-ID" smtClean="0"/>
              <a:t>06/10/2020</a:t>
            </a:fld>
            <a:endParaRPr lang="id-ID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22375" y="1799511"/>
            <a:ext cx="3096000" cy="2016211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533786" y="1799511"/>
            <a:ext cx="3096000" cy="2016211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858048" y="1799511"/>
            <a:ext cx="3096000" cy="2016211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222375" y="4031425"/>
            <a:ext cx="3096000" cy="2016211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533786" y="4031425"/>
            <a:ext cx="3096000" cy="2016211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858048" y="4031425"/>
            <a:ext cx="3096000" cy="2016211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Oval 14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74399" y="134406"/>
            <a:ext cx="821268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2530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177F-A8A7-4EA1-B959-651ACA0C51B8}" type="datetime1">
              <a:rPr lang="id-ID" smtClean="0"/>
              <a:t>06/10/2020</a:t>
            </a:fld>
            <a:endParaRPr lang="id-ID"/>
          </a:p>
        </p:txBody>
      </p:sp>
      <p:sp>
        <p:nvSpPr>
          <p:cNvPr id="15" name="Oval 14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74399" y="134406"/>
            <a:ext cx="821268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305095" y="1834271"/>
            <a:ext cx="4932000" cy="3600000"/>
          </a:xfrm>
        </p:spPr>
      </p:sp>
      <p:sp>
        <p:nvSpPr>
          <p:cNvPr id="1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901531" y="1834271"/>
            <a:ext cx="4932000" cy="3600000"/>
          </a:xfrm>
        </p:spPr>
      </p:sp>
    </p:spTree>
    <p:extLst>
      <p:ext uri="{BB962C8B-B14F-4D97-AF65-F5344CB8AC3E}">
        <p14:creationId xmlns:p14="http://schemas.microsoft.com/office/powerpoint/2010/main" val="34964152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037319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37319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37319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71319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071319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071319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108638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38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638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9319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8139319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8139319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10176638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0176638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0176638" y="4572000"/>
            <a:ext cx="20340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939437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037319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37319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37319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71319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071319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071319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108638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38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638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22" name="Oval 21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Slide Number Placeholder 4"/>
          <p:cNvSpPr txBox="1">
            <a:spLocks/>
          </p:cNvSpPr>
          <p:nvPr userDrawn="1"/>
        </p:nvSpPr>
        <p:spPr>
          <a:xfrm>
            <a:off x="11531599" y="134406"/>
            <a:ext cx="485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A5DDAD3-E743-4B29-A948-63E93E36D1BF}" type="slidenum">
              <a:rPr lang="id-ID" smtClean="0"/>
              <a:pPr algn="ctr"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4110487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37319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71319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071319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38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9319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8139319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0176638" y="2286000"/>
            <a:ext cx="20340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22271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928992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177F-A8A7-4EA1-B959-651ACA0C51B8}" type="datetime1">
              <a:rPr lang="id-ID" smtClean="0"/>
              <a:t>06/10/2020</a:t>
            </a:fld>
            <a:endParaRPr lang="id-ID"/>
          </a:p>
        </p:txBody>
      </p:sp>
      <p:sp>
        <p:nvSpPr>
          <p:cNvPr id="6" name="Rectangle 5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210356" y="978152"/>
            <a:ext cx="1764000" cy="1764000"/>
          </a:xfrm>
          <a:prstGeom prst="ellipse">
            <a:avLst/>
          </a:prstGeom>
        </p:spPr>
      </p:sp>
      <p:sp>
        <p:nvSpPr>
          <p:cNvPr id="12" name="Content Placeholder 9"/>
          <p:cNvSpPr>
            <a:spLocks noGrp="1"/>
          </p:cNvSpPr>
          <p:nvPr>
            <p:ph sz="quarter" idx="14"/>
          </p:nvPr>
        </p:nvSpPr>
        <p:spPr>
          <a:xfrm>
            <a:off x="3913188" y="3678464"/>
            <a:ext cx="4368800" cy="2179637"/>
          </a:xfrm>
        </p:spPr>
        <p:txBody>
          <a:bodyPr/>
          <a:lstStyle/>
          <a:p>
            <a:endParaRPr lang="id-ID"/>
          </a:p>
        </p:txBody>
      </p:sp>
      <p:sp>
        <p:nvSpPr>
          <p:cNvPr id="13" name="Oval 12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Slide Number Placeholder 4"/>
          <p:cNvSpPr txBox="1">
            <a:spLocks/>
          </p:cNvSpPr>
          <p:nvPr userDrawn="1"/>
        </p:nvSpPr>
        <p:spPr>
          <a:xfrm>
            <a:off x="11531599" y="134406"/>
            <a:ext cx="485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A5DDAD3-E743-4B29-A948-63E93E36D1BF}" type="slidenum">
              <a:rPr lang="id-ID" smtClean="0"/>
              <a:pPr algn="ctr"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6571382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Squa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177F-A8A7-4EA1-B959-651ACA0C51B8}" type="datetime1">
              <a:rPr lang="id-ID" smtClean="0"/>
              <a:t>06/10/2020</a:t>
            </a:fld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058608" y="1953115"/>
            <a:ext cx="288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652255" y="1976097"/>
            <a:ext cx="288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8283830" y="1976097"/>
            <a:ext cx="288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Rectangle 14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6" name="Oval 1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Slide Number Placeholder 4"/>
          <p:cNvSpPr txBox="1">
            <a:spLocks/>
          </p:cNvSpPr>
          <p:nvPr userDrawn="1"/>
        </p:nvSpPr>
        <p:spPr>
          <a:xfrm>
            <a:off x="11074399" y="134406"/>
            <a:ext cx="821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7829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Random Circle Picture Plac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97734" y="134406"/>
            <a:ext cx="550334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1705428" y="2440008"/>
            <a:ext cx="1080000" cy="108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826659" y="2440008"/>
            <a:ext cx="1080000" cy="108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5906659" y="2440008"/>
            <a:ext cx="1080000" cy="108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8179256" y="2558496"/>
            <a:ext cx="843024" cy="84302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10092922" y="2558496"/>
            <a:ext cx="843024" cy="84302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9022280" y="2440008"/>
            <a:ext cx="1080000" cy="108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975571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ortrai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177F-A8A7-4EA1-B959-651ACA0C51B8}" type="datetime1">
              <a:rPr lang="id-ID" smtClean="0"/>
              <a:t>06/10/2020</a:t>
            </a:fld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916105" y="1905231"/>
            <a:ext cx="2232000" cy="3600000"/>
          </a:xfrm>
        </p:spPr>
        <p:txBody>
          <a:bodyPr/>
          <a:lstStyle/>
          <a:p>
            <a:endParaRPr lang="id-ID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3619863" y="1905231"/>
            <a:ext cx="2232000" cy="3600000"/>
          </a:xfrm>
        </p:spPr>
        <p:txBody>
          <a:bodyPr/>
          <a:lstStyle/>
          <a:p>
            <a:endParaRPr lang="id-ID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6313606" y="1905231"/>
            <a:ext cx="2232000" cy="360000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Rectangle 14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6" name="Oval 1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Slide Number Placeholder 4"/>
          <p:cNvSpPr txBox="1">
            <a:spLocks/>
          </p:cNvSpPr>
          <p:nvPr userDrawn="1"/>
        </p:nvSpPr>
        <p:spPr>
          <a:xfrm>
            <a:off x="11074399" y="134406"/>
            <a:ext cx="821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1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9019229" y="1905231"/>
            <a:ext cx="2232000" cy="3600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545448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Picture Squa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177F-A8A7-4EA1-B959-651ACA0C51B8}" type="datetime1">
              <a:rPr lang="id-ID" smtClean="0"/>
              <a:t>06/10/2020</a:t>
            </a:fld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058608" y="1953115"/>
            <a:ext cx="288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652255" y="1976097"/>
            <a:ext cx="288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8283830" y="1976097"/>
            <a:ext cx="288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Oval 1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 userDrawn="1"/>
        </p:nvSpPr>
        <p:spPr>
          <a:xfrm>
            <a:off x="0" y="3431969"/>
            <a:ext cx="12192000" cy="34260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© 2020 </a:t>
            </a:r>
            <a:r>
              <a:rPr lang="en-US" sz="1000" dirty="0" err="1">
                <a:solidFill>
                  <a:schemeClr val="bg1"/>
                </a:solidFill>
              </a:rPr>
              <a:t>Companyname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id-ID" sz="1000" dirty="0">
                <a:solidFill>
                  <a:schemeClr val="bg1"/>
                </a:solidFill>
              </a:rPr>
              <a:t>PowerPoint Business </a:t>
            </a:r>
            <a:r>
              <a:rPr lang="en-US" sz="1000" dirty="0">
                <a:solidFill>
                  <a:schemeClr val="bg1"/>
                </a:solidFill>
              </a:rPr>
              <a:t>Theme. All Rights Reserved. </a:t>
            </a:r>
            <a:endParaRPr lang="id-ID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8668378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Circl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177F-A8A7-4EA1-B959-651ACA0C51B8}" type="datetime1">
              <a:rPr lang="id-ID" smtClean="0"/>
              <a:t>06/10/2020</a:t>
            </a:fld>
            <a:endParaRPr lang="id-ID"/>
          </a:p>
        </p:txBody>
      </p:sp>
      <p:sp>
        <p:nvSpPr>
          <p:cNvPr id="15" name="Rectangle 14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6" name="Oval 1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1236738" y="1549357"/>
            <a:ext cx="2520000" cy="2520000"/>
          </a:xfrm>
          <a:prstGeom prst="ellipse">
            <a:avLst/>
          </a:prstGeom>
        </p:spPr>
      </p:sp>
      <p:sp>
        <p:nvSpPr>
          <p:cNvPr id="1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842255" y="1572339"/>
            <a:ext cx="2520000" cy="2520000"/>
          </a:xfrm>
          <a:prstGeom prst="ellipse">
            <a:avLst/>
          </a:prstGeom>
        </p:spPr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450080" y="1572339"/>
            <a:ext cx="2520000" cy="2520000"/>
          </a:xfrm>
          <a:prstGeom prst="ellipse">
            <a:avLst/>
          </a:prstGeom>
        </p:spPr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45587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Picture Circl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-178130"/>
            <a:ext cx="12192000" cy="36100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177F-A8A7-4EA1-B959-651ACA0C51B8}" type="datetime1">
              <a:rPr lang="id-ID" smtClean="0"/>
              <a:t>06/10/2020</a:t>
            </a:fld>
            <a:endParaRPr lang="id-ID"/>
          </a:p>
        </p:txBody>
      </p:sp>
      <p:sp>
        <p:nvSpPr>
          <p:cNvPr id="15" name="Rectangle 14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16" name="Oval 15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Slide Number Placeholder 4"/>
          <p:cNvSpPr txBox="1">
            <a:spLocks/>
          </p:cNvSpPr>
          <p:nvPr userDrawn="1"/>
        </p:nvSpPr>
        <p:spPr>
          <a:xfrm>
            <a:off x="11110024" y="134406"/>
            <a:ext cx="821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9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1236738" y="1549357"/>
            <a:ext cx="2520000" cy="2520000"/>
          </a:xfrm>
          <a:prstGeom prst="ellipse">
            <a:avLst/>
          </a:prstGeom>
        </p:spPr>
      </p:sp>
      <p:sp>
        <p:nvSpPr>
          <p:cNvPr id="1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842255" y="1572339"/>
            <a:ext cx="2520000" cy="2520000"/>
          </a:xfrm>
          <a:prstGeom prst="ellipse">
            <a:avLst/>
          </a:prstGeom>
        </p:spPr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450080" y="1572339"/>
            <a:ext cx="2520000" cy="2520000"/>
          </a:xfrm>
          <a:prstGeom prst="ellipse">
            <a:avLst/>
          </a:prstGeom>
        </p:spPr>
      </p:sp>
    </p:spTree>
    <p:extLst>
      <p:ext uri="{BB962C8B-B14F-4D97-AF65-F5344CB8AC3E}">
        <p14:creationId xmlns:p14="http://schemas.microsoft.com/office/powerpoint/2010/main" val="233605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phone pictu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23134" y="134406"/>
            <a:ext cx="474134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92200" y="1911350"/>
            <a:ext cx="1773238" cy="3233738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165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Page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23306" y="134406"/>
            <a:ext cx="474998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603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Medium Pictu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9BB31-60D2-4BE9-92FE-A8798CD84CF0}" type="datetime1">
              <a:rPr lang="id-ID" smtClean="0"/>
              <a:t>06/10/2020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1540067" y="101600"/>
            <a:ext cx="448733" cy="4487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72332" y="134406"/>
            <a:ext cx="584201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7A5DDAD3-E743-4B29-A948-63E93E36D1BF}" type="slidenum">
              <a:rPr lang="id-ID" smtClean="0"/>
              <a:pPr/>
              <a:t>‹#›</a:t>
            </a:fld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997033" y="6290588"/>
            <a:ext cx="4195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</a:rPr>
              <a:t>www.YourCompany.com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</a:rPr>
              <a:t>© 2020 </a:t>
            </a:r>
            <a:r>
              <a:rPr lang="en-US" sz="1000" dirty="0" err="1">
                <a:solidFill>
                  <a:schemeClr val="tx2"/>
                </a:solidFill>
              </a:rPr>
              <a:t>Companyname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id-ID" sz="1000" dirty="0">
                <a:solidFill>
                  <a:schemeClr val="tx2"/>
                </a:solidFill>
              </a:rPr>
              <a:t>PowerPoint Business </a:t>
            </a:r>
            <a:r>
              <a:rPr lang="en-US" sz="1000" dirty="0">
                <a:solidFill>
                  <a:schemeClr val="tx2"/>
                </a:solidFill>
              </a:rPr>
              <a:t>Theme. All Rights Reserved. </a:t>
            </a:r>
            <a:endParaRPr lang="id-ID" sz="1000" dirty="0">
              <a:solidFill>
                <a:schemeClr val="tx2"/>
              </a:solidFill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073436" y="1992849"/>
            <a:ext cx="4320000" cy="3960000"/>
          </a:xfrm>
        </p:spPr>
      </p:sp>
    </p:spTree>
    <p:extLst>
      <p:ext uri="{BB962C8B-B14F-4D97-AF65-F5344CB8AC3E}">
        <p14:creationId xmlns:p14="http://schemas.microsoft.com/office/powerpoint/2010/main" val="108823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FF6D6D"/>
                </a:solidFill>
              </a:rPr>
              <a:t>  www.YourCompany.com © 2020 Companyname PowerPoint Business Theme. All Rights Reserved.    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A3354-35A3-4475-B622-72BE953716D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277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33" r:id="rId2"/>
    <p:sldLayoutId id="2147483730" r:id="rId3"/>
    <p:sldLayoutId id="2147483731" r:id="rId4"/>
    <p:sldLayoutId id="2147483732" r:id="rId5"/>
    <p:sldLayoutId id="2147483726" r:id="rId6"/>
    <p:sldLayoutId id="2147483716" r:id="rId7"/>
    <p:sldLayoutId id="2147483715" r:id="rId8"/>
    <p:sldLayoutId id="2147483713" r:id="rId9"/>
    <p:sldLayoutId id="2147483714" r:id="rId10"/>
    <p:sldLayoutId id="2147483710" r:id="rId11"/>
    <p:sldLayoutId id="2147483711" r:id="rId12"/>
    <p:sldLayoutId id="2147483709" r:id="rId13"/>
    <p:sldLayoutId id="2147483707" r:id="rId14"/>
    <p:sldLayoutId id="2147483708" r:id="rId15"/>
    <p:sldLayoutId id="2147483705" r:id="rId16"/>
    <p:sldLayoutId id="2147483703" r:id="rId17"/>
    <p:sldLayoutId id="2147483718" r:id="rId18"/>
    <p:sldLayoutId id="2147483702" r:id="rId19"/>
    <p:sldLayoutId id="2147483719" r:id="rId20"/>
    <p:sldLayoutId id="2147483706" r:id="rId21"/>
    <p:sldLayoutId id="2147483725" r:id="rId22"/>
    <p:sldLayoutId id="2147483697" r:id="rId23"/>
    <p:sldLayoutId id="2147483698" r:id="rId24"/>
    <p:sldLayoutId id="2147483689" r:id="rId25"/>
    <p:sldLayoutId id="2147483691" r:id="rId26"/>
    <p:sldLayoutId id="2147483678" r:id="rId27"/>
    <p:sldLayoutId id="2147483683" r:id="rId28"/>
    <p:sldLayoutId id="2147483695" r:id="rId29"/>
    <p:sldLayoutId id="2147483696" r:id="rId30"/>
    <p:sldLayoutId id="2147483679" r:id="rId31"/>
    <p:sldLayoutId id="2147483717" r:id="rId32"/>
    <p:sldLayoutId id="2147483720" r:id="rId33"/>
    <p:sldLayoutId id="2147483688" r:id="rId34"/>
    <p:sldLayoutId id="2147483684" r:id="rId35"/>
    <p:sldLayoutId id="2147483722" r:id="rId36"/>
    <p:sldLayoutId id="2147483729" r:id="rId37"/>
    <p:sldLayoutId id="2147483685" r:id="rId38"/>
    <p:sldLayoutId id="2147483712" r:id="rId39"/>
    <p:sldLayoutId id="2147483686" r:id="rId40"/>
    <p:sldLayoutId id="2147483687" r:id="rId41"/>
    <p:sldLayoutId id="2147483680" r:id="rId42"/>
    <p:sldLayoutId id="2147483682" r:id="rId43"/>
    <p:sldLayoutId id="2147483681" r:id="rId44"/>
    <p:sldLayoutId id="2147483690" r:id="rId45"/>
    <p:sldLayoutId id="2147483728" r:id="rId46"/>
    <p:sldLayoutId id="2147483727" r:id="rId47"/>
    <p:sldLayoutId id="2147483724" r:id="rId48"/>
    <p:sldLayoutId id="2147483675" r:id="rId49"/>
    <p:sldLayoutId id="2147483655" r:id="rId50"/>
    <p:sldLayoutId id="2147483704" r:id="rId51"/>
    <p:sldLayoutId id="2147483699" r:id="rId52"/>
    <p:sldLayoutId id="2147483700" r:id="rId53"/>
    <p:sldLayoutId id="2147483694" r:id="rId54"/>
    <p:sldLayoutId id="2147483723" r:id="rId55"/>
    <p:sldLayoutId id="2147483721" r:id="rId56"/>
    <p:sldLayoutId id="2147483673" r:id="rId57"/>
    <p:sldLayoutId id="2147483674" r:id="rId58"/>
    <p:sldLayoutId id="2147483676" r:id="rId59"/>
    <p:sldLayoutId id="2147483701" r:id="rId60"/>
    <p:sldLayoutId id="2147483693" r:id="rId61"/>
    <p:sldLayoutId id="2147483677" r:id="rId62"/>
    <p:sldLayoutId id="2147483692" r:id="rId6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57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81" y="2537983"/>
            <a:ext cx="3315486" cy="2010454"/>
          </a:xfrm>
          <a:prstGeom prst="rect">
            <a:avLst/>
          </a:prstGeom>
        </p:spPr>
      </p:pic>
      <p:grpSp>
        <p:nvGrpSpPr>
          <p:cNvPr id="4" name="Group 6"/>
          <p:cNvGrpSpPr/>
          <p:nvPr/>
        </p:nvGrpSpPr>
        <p:grpSpPr>
          <a:xfrm>
            <a:off x="3369917" y="1140903"/>
            <a:ext cx="4806891" cy="4823669"/>
            <a:chOff x="5314502" y="537541"/>
            <a:chExt cx="1425895" cy="1376617"/>
          </a:xfrm>
        </p:grpSpPr>
        <p:grpSp>
          <p:nvGrpSpPr>
            <p:cNvPr id="5" name="Group 7"/>
            <p:cNvGrpSpPr/>
            <p:nvPr/>
          </p:nvGrpSpPr>
          <p:grpSpPr>
            <a:xfrm>
              <a:off x="5314502" y="537541"/>
              <a:ext cx="616898" cy="398711"/>
              <a:chOff x="7324056" y="694593"/>
              <a:chExt cx="616898" cy="398711"/>
            </a:xfrm>
          </p:grpSpPr>
          <p:sp>
            <p:nvSpPr>
              <p:cNvPr id="10" name="Freeform 23"/>
              <p:cNvSpPr>
                <a:spLocks/>
              </p:cNvSpPr>
              <p:nvPr/>
            </p:nvSpPr>
            <p:spPr bwMode="auto">
              <a:xfrm>
                <a:off x="7398304" y="878370"/>
                <a:ext cx="257378" cy="214934"/>
              </a:xfrm>
              <a:custGeom>
                <a:avLst/>
                <a:gdLst>
                  <a:gd name="T0" fmla="*/ 570 w 570"/>
                  <a:gd name="T1" fmla="*/ 476 h 476"/>
                  <a:gd name="T2" fmla="*/ 30 w 570"/>
                  <a:gd name="T3" fmla="*/ 0 h 476"/>
                  <a:gd name="T4" fmla="*/ 0 w 570"/>
                  <a:gd name="T5" fmla="*/ 36 h 476"/>
                  <a:gd name="T6" fmla="*/ 499 w 570"/>
                  <a:gd name="T7" fmla="*/ 476 h 476"/>
                  <a:gd name="T8" fmla="*/ 570 w 570"/>
                  <a:gd name="T9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0" h="476">
                    <a:moveTo>
                      <a:pt x="570" y="476"/>
                    </a:moveTo>
                    <a:lnTo>
                      <a:pt x="30" y="0"/>
                    </a:lnTo>
                    <a:lnTo>
                      <a:pt x="0" y="36"/>
                    </a:lnTo>
                    <a:lnTo>
                      <a:pt x="499" y="476"/>
                    </a:lnTo>
                    <a:lnTo>
                      <a:pt x="570" y="476"/>
                    </a:lnTo>
                    <a:close/>
                  </a:path>
                </a:pathLst>
              </a:custGeom>
              <a:solidFill>
                <a:schemeClr val="bg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" name="Freeform 25"/>
              <p:cNvSpPr>
                <a:spLocks/>
              </p:cNvSpPr>
              <p:nvPr/>
            </p:nvSpPr>
            <p:spPr bwMode="auto">
              <a:xfrm>
                <a:off x="7324056" y="694593"/>
                <a:ext cx="468248" cy="398710"/>
              </a:xfrm>
              <a:custGeom>
                <a:avLst/>
                <a:gdLst>
                  <a:gd name="T0" fmla="*/ 1037 w 1037"/>
                  <a:gd name="T1" fmla="*/ 883 h 883"/>
                  <a:gd name="T2" fmla="*/ 31 w 1037"/>
                  <a:gd name="T3" fmla="*/ 0 h 883"/>
                  <a:gd name="T4" fmla="*/ 0 w 1037"/>
                  <a:gd name="T5" fmla="*/ 35 h 883"/>
                  <a:gd name="T6" fmla="*/ 964 w 1037"/>
                  <a:gd name="T7" fmla="*/ 883 h 883"/>
                  <a:gd name="T8" fmla="*/ 1037 w 1037"/>
                  <a:gd name="T9" fmla="*/ 883 h 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883">
                    <a:moveTo>
                      <a:pt x="1037" y="883"/>
                    </a:moveTo>
                    <a:lnTo>
                      <a:pt x="31" y="0"/>
                    </a:lnTo>
                    <a:lnTo>
                      <a:pt x="0" y="35"/>
                    </a:lnTo>
                    <a:lnTo>
                      <a:pt x="964" y="883"/>
                    </a:lnTo>
                    <a:lnTo>
                      <a:pt x="1037" y="883"/>
                    </a:lnTo>
                    <a:close/>
                  </a:path>
                </a:pathLst>
              </a:custGeom>
              <a:solidFill>
                <a:schemeClr val="accent1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" name="Freeform 14"/>
              <p:cNvSpPr>
                <a:spLocks/>
              </p:cNvSpPr>
              <p:nvPr/>
            </p:nvSpPr>
            <p:spPr bwMode="auto">
              <a:xfrm>
                <a:off x="7601146" y="806409"/>
                <a:ext cx="339808" cy="286894"/>
              </a:xfrm>
              <a:custGeom>
                <a:avLst/>
                <a:gdLst>
                  <a:gd name="T0" fmla="*/ 822 w 822"/>
                  <a:gd name="T1" fmla="*/ 694 h 694"/>
                  <a:gd name="T2" fmla="*/ 34 w 822"/>
                  <a:gd name="T3" fmla="*/ 0 h 694"/>
                  <a:gd name="T4" fmla="*/ 0 w 822"/>
                  <a:gd name="T5" fmla="*/ 36 h 694"/>
                  <a:gd name="T6" fmla="*/ 751 w 822"/>
                  <a:gd name="T7" fmla="*/ 694 h 694"/>
                  <a:gd name="T8" fmla="*/ 822 w 822"/>
                  <a:gd name="T9" fmla="*/ 694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2" h="694">
                    <a:moveTo>
                      <a:pt x="822" y="694"/>
                    </a:moveTo>
                    <a:lnTo>
                      <a:pt x="34" y="0"/>
                    </a:lnTo>
                    <a:lnTo>
                      <a:pt x="0" y="36"/>
                    </a:lnTo>
                    <a:lnTo>
                      <a:pt x="751" y="694"/>
                    </a:lnTo>
                    <a:lnTo>
                      <a:pt x="822" y="694"/>
                    </a:lnTo>
                    <a:close/>
                  </a:path>
                </a:pathLst>
              </a:custGeom>
              <a:solidFill>
                <a:schemeClr val="tx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6" name="Group 8"/>
            <p:cNvGrpSpPr/>
            <p:nvPr/>
          </p:nvGrpSpPr>
          <p:grpSpPr>
            <a:xfrm>
              <a:off x="6261313" y="1506868"/>
              <a:ext cx="479084" cy="407290"/>
              <a:chOff x="8086770" y="1485428"/>
              <a:chExt cx="479084" cy="407290"/>
            </a:xfrm>
          </p:grpSpPr>
          <p:sp>
            <p:nvSpPr>
              <p:cNvPr id="7" name="Freeform 24"/>
              <p:cNvSpPr>
                <a:spLocks/>
              </p:cNvSpPr>
              <p:nvPr/>
            </p:nvSpPr>
            <p:spPr bwMode="auto">
              <a:xfrm>
                <a:off x="8086770" y="1485428"/>
                <a:ext cx="479084" cy="407290"/>
              </a:xfrm>
              <a:custGeom>
                <a:avLst/>
                <a:gdLst>
                  <a:gd name="T0" fmla="*/ 0 w 1061"/>
                  <a:gd name="T1" fmla="*/ 0 h 902"/>
                  <a:gd name="T2" fmla="*/ 1028 w 1061"/>
                  <a:gd name="T3" fmla="*/ 902 h 902"/>
                  <a:gd name="T4" fmla="*/ 1061 w 1061"/>
                  <a:gd name="T5" fmla="*/ 866 h 902"/>
                  <a:gd name="T6" fmla="*/ 74 w 1061"/>
                  <a:gd name="T7" fmla="*/ 0 h 902"/>
                  <a:gd name="T8" fmla="*/ 0 w 1061"/>
                  <a:gd name="T9" fmla="*/ 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1" h="902">
                    <a:moveTo>
                      <a:pt x="0" y="0"/>
                    </a:moveTo>
                    <a:lnTo>
                      <a:pt x="1028" y="902"/>
                    </a:lnTo>
                    <a:lnTo>
                      <a:pt x="1061" y="866"/>
                    </a:lnTo>
                    <a:lnTo>
                      <a:pt x="7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" name="Freeform 10"/>
              <p:cNvSpPr>
                <a:spLocks/>
              </p:cNvSpPr>
              <p:nvPr/>
            </p:nvSpPr>
            <p:spPr bwMode="auto">
              <a:xfrm>
                <a:off x="8223390" y="1485428"/>
                <a:ext cx="267312" cy="223512"/>
              </a:xfrm>
              <a:custGeom>
                <a:avLst/>
                <a:gdLst>
                  <a:gd name="T0" fmla="*/ 0 w 592"/>
                  <a:gd name="T1" fmla="*/ 0 h 495"/>
                  <a:gd name="T2" fmla="*/ 561 w 592"/>
                  <a:gd name="T3" fmla="*/ 495 h 495"/>
                  <a:gd name="T4" fmla="*/ 592 w 592"/>
                  <a:gd name="T5" fmla="*/ 459 h 495"/>
                  <a:gd name="T6" fmla="*/ 71 w 592"/>
                  <a:gd name="T7" fmla="*/ 0 h 495"/>
                  <a:gd name="T8" fmla="*/ 0 w 592"/>
                  <a:gd name="T9" fmla="*/ 0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2" h="495">
                    <a:moveTo>
                      <a:pt x="0" y="0"/>
                    </a:moveTo>
                    <a:lnTo>
                      <a:pt x="561" y="495"/>
                    </a:lnTo>
                    <a:lnTo>
                      <a:pt x="592" y="459"/>
                    </a:lnTo>
                    <a:lnTo>
                      <a:pt x="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" name="Freeform 28"/>
              <p:cNvSpPr>
                <a:spLocks/>
              </p:cNvSpPr>
              <p:nvPr/>
            </p:nvSpPr>
            <p:spPr bwMode="auto">
              <a:xfrm>
                <a:off x="8336518" y="1485428"/>
                <a:ext cx="171559" cy="139726"/>
              </a:xfrm>
              <a:custGeom>
                <a:avLst/>
                <a:gdLst>
                  <a:gd name="T0" fmla="*/ 0 w 415"/>
                  <a:gd name="T1" fmla="*/ 0 h 338"/>
                  <a:gd name="T2" fmla="*/ 384 w 415"/>
                  <a:gd name="T3" fmla="*/ 338 h 338"/>
                  <a:gd name="T4" fmla="*/ 415 w 415"/>
                  <a:gd name="T5" fmla="*/ 303 h 338"/>
                  <a:gd name="T6" fmla="*/ 71 w 415"/>
                  <a:gd name="T7" fmla="*/ 0 h 338"/>
                  <a:gd name="T8" fmla="*/ 0 w 415"/>
                  <a:gd name="T9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5" h="338">
                    <a:moveTo>
                      <a:pt x="0" y="0"/>
                    </a:moveTo>
                    <a:lnTo>
                      <a:pt x="384" y="338"/>
                    </a:lnTo>
                    <a:lnTo>
                      <a:pt x="415" y="303"/>
                    </a:lnTo>
                    <a:lnTo>
                      <a:pt x="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9891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268482769"/>
              </p:ext>
            </p:extLst>
          </p:nvPr>
        </p:nvGraphicFramePr>
        <p:xfrm>
          <a:off x="327913" y="1806911"/>
          <a:ext cx="5032754" cy="3482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719" y="6151824"/>
            <a:ext cx="1012797" cy="61414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27913" y="925172"/>
            <a:ext cx="5032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</a:rPr>
              <a:t>Поисковые мероприятия Красноярский район</a:t>
            </a:r>
          </a:p>
        </p:txBody>
      </p:sp>
      <p:grpSp>
        <p:nvGrpSpPr>
          <p:cNvPr id="13" name="Group 17"/>
          <p:cNvGrpSpPr/>
          <p:nvPr/>
        </p:nvGrpSpPr>
        <p:grpSpPr>
          <a:xfrm>
            <a:off x="6924285" y="784659"/>
            <a:ext cx="87851" cy="619580"/>
            <a:chOff x="5314502" y="537541"/>
            <a:chExt cx="1425895" cy="1376617"/>
          </a:xfrm>
        </p:grpSpPr>
        <p:grpSp>
          <p:nvGrpSpPr>
            <p:cNvPr id="14" name="Group 18"/>
            <p:cNvGrpSpPr/>
            <p:nvPr/>
          </p:nvGrpSpPr>
          <p:grpSpPr>
            <a:xfrm>
              <a:off x="5314502" y="537541"/>
              <a:ext cx="616898" cy="398711"/>
              <a:chOff x="7324056" y="694593"/>
              <a:chExt cx="616898" cy="398711"/>
            </a:xfrm>
          </p:grpSpPr>
          <p:sp>
            <p:nvSpPr>
              <p:cNvPr id="19" name="Freeform 23"/>
              <p:cNvSpPr>
                <a:spLocks/>
              </p:cNvSpPr>
              <p:nvPr/>
            </p:nvSpPr>
            <p:spPr bwMode="auto">
              <a:xfrm>
                <a:off x="7398304" y="878370"/>
                <a:ext cx="257378" cy="214934"/>
              </a:xfrm>
              <a:custGeom>
                <a:avLst/>
                <a:gdLst>
                  <a:gd name="T0" fmla="*/ 570 w 570"/>
                  <a:gd name="T1" fmla="*/ 476 h 476"/>
                  <a:gd name="T2" fmla="*/ 30 w 570"/>
                  <a:gd name="T3" fmla="*/ 0 h 476"/>
                  <a:gd name="T4" fmla="*/ 0 w 570"/>
                  <a:gd name="T5" fmla="*/ 36 h 476"/>
                  <a:gd name="T6" fmla="*/ 499 w 570"/>
                  <a:gd name="T7" fmla="*/ 476 h 476"/>
                  <a:gd name="T8" fmla="*/ 570 w 570"/>
                  <a:gd name="T9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0" h="476">
                    <a:moveTo>
                      <a:pt x="570" y="476"/>
                    </a:moveTo>
                    <a:lnTo>
                      <a:pt x="30" y="0"/>
                    </a:lnTo>
                    <a:lnTo>
                      <a:pt x="0" y="36"/>
                    </a:lnTo>
                    <a:lnTo>
                      <a:pt x="499" y="476"/>
                    </a:lnTo>
                    <a:lnTo>
                      <a:pt x="570" y="476"/>
                    </a:lnTo>
                    <a:close/>
                  </a:path>
                </a:pathLst>
              </a:custGeom>
              <a:solidFill>
                <a:schemeClr val="bg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" name="Freeform 25"/>
              <p:cNvSpPr>
                <a:spLocks/>
              </p:cNvSpPr>
              <p:nvPr/>
            </p:nvSpPr>
            <p:spPr bwMode="auto">
              <a:xfrm>
                <a:off x="7324056" y="694593"/>
                <a:ext cx="468248" cy="398710"/>
              </a:xfrm>
              <a:custGeom>
                <a:avLst/>
                <a:gdLst>
                  <a:gd name="T0" fmla="*/ 1037 w 1037"/>
                  <a:gd name="T1" fmla="*/ 883 h 883"/>
                  <a:gd name="T2" fmla="*/ 31 w 1037"/>
                  <a:gd name="T3" fmla="*/ 0 h 883"/>
                  <a:gd name="T4" fmla="*/ 0 w 1037"/>
                  <a:gd name="T5" fmla="*/ 35 h 883"/>
                  <a:gd name="T6" fmla="*/ 964 w 1037"/>
                  <a:gd name="T7" fmla="*/ 883 h 883"/>
                  <a:gd name="T8" fmla="*/ 1037 w 1037"/>
                  <a:gd name="T9" fmla="*/ 883 h 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883">
                    <a:moveTo>
                      <a:pt x="1037" y="883"/>
                    </a:moveTo>
                    <a:lnTo>
                      <a:pt x="31" y="0"/>
                    </a:lnTo>
                    <a:lnTo>
                      <a:pt x="0" y="35"/>
                    </a:lnTo>
                    <a:lnTo>
                      <a:pt x="964" y="883"/>
                    </a:lnTo>
                    <a:lnTo>
                      <a:pt x="1037" y="883"/>
                    </a:lnTo>
                    <a:close/>
                  </a:path>
                </a:pathLst>
              </a:custGeom>
              <a:solidFill>
                <a:schemeClr val="accent1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" name="Freeform 25"/>
              <p:cNvSpPr>
                <a:spLocks/>
              </p:cNvSpPr>
              <p:nvPr/>
            </p:nvSpPr>
            <p:spPr bwMode="auto">
              <a:xfrm>
                <a:off x="7601146" y="806409"/>
                <a:ext cx="339808" cy="286894"/>
              </a:xfrm>
              <a:custGeom>
                <a:avLst/>
                <a:gdLst>
                  <a:gd name="T0" fmla="*/ 822 w 822"/>
                  <a:gd name="T1" fmla="*/ 694 h 694"/>
                  <a:gd name="T2" fmla="*/ 34 w 822"/>
                  <a:gd name="T3" fmla="*/ 0 h 694"/>
                  <a:gd name="T4" fmla="*/ 0 w 822"/>
                  <a:gd name="T5" fmla="*/ 36 h 694"/>
                  <a:gd name="T6" fmla="*/ 751 w 822"/>
                  <a:gd name="T7" fmla="*/ 694 h 694"/>
                  <a:gd name="T8" fmla="*/ 822 w 822"/>
                  <a:gd name="T9" fmla="*/ 694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2" h="694">
                    <a:moveTo>
                      <a:pt x="822" y="694"/>
                    </a:moveTo>
                    <a:lnTo>
                      <a:pt x="34" y="0"/>
                    </a:lnTo>
                    <a:lnTo>
                      <a:pt x="0" y="36"/>
                    </a:lnTo>
                    <a:lnTo>
                      <a:pt x="751" y="694"/>
                    </a:lnTo>
                    <a:lnTo>
                      <a:pt x="822" y="694"/>
                    </a:lnTo>
                    <a:close/>
                  </a:path>
                </a:pathLst>
              </a:custGeom>
              <a:solidFill>
                <a:schemeClr val="tx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grpSp>
          <p:nvGrpSpPr>
            <p:cNvPr id="15" name="Group 19"/>
            <p:cNvGrpSpPr/>
            <p:nvPr/>
          </p:nvGrpSpPr>
          <p:grpSpPr>
            <a:xfrm>
              <a:off x="6261313" y="1506868"/>
              <a:ext cx="479084" cy="407290"/>
              <a:chOff x="8086770" y="1485428"/>
              <a:chExt cx="479084" cy="407290"/>
            </a:xfrm>
          </p:grpSpPr>
          <p:sp>
            <p:nvSpPr>
              <p:cNvPr id="16" name="Freeform 24"/>
              <p:cNvSpPr>
                <a:spLocks/>
              </p:cNvSpPr>
              <p:nvPr/>
            </p:nvSpPr>
            <p:spPr bwMode="auto">
              <a:xfrm>
                <a:off x="8086770" y="1485428"/>
                <a:ext cx="479084" cy="407290"/>
              </a:xfrm>
              <a:custGeom>
                <a:avLst/>
                <a:gdLst>
                  <a:gd name="T0" fmla="*/ 0 w 1061"/>
                  <a:gd name="T1" fmla="*/ 0 h 902"/>
                  <a:gd name="T2" fmla="*/ 1028 w 1061"/>
                  <a:gd name="T3" fmla="*/ 902 h 902"/>
                  <a:gd name="T4" fmla="*/ 1061 w 1061"/>
                  <a:gd name="T5" fmla="*/ 866 h 902"/>
                  <a:gd name="T6" fmla="*/ 74 w 1061"/>
                  <a:gd name="T7" fmla="*/ 0 h 902"/>
                  <a:gd name="T8" fmla="*/ 0 w 1061"/>
                  <a:gd name="T9" fmla="*/ 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1" h="902">
                    <a:moveTo>
                      <a:pt x="0" y="0"/>
                    </a:moveTo>
                    <a:lnTo>
                      <a:pt x="1028" y="902"/>
                    </a:lnTo>
                    <a:lnTo>
                      <a:pt x="1061" y="866"/>
                    </a:lnTo>
                    <a:lnTo>
                      <a:pt x="7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" name="Freeform 26"/>
              <p:cNvSpPr>
                <a:spLocks/>
              </p:cNvSpPr>
              <p:nvPr/>
            </p:nvSpPr>
            <p:spPr bwMode="auto">
              <a:xfrm>
                <a:off x="8223390" y="1485428"/>
                <a:ext cx="267312" cy="223512"/>
              </a:xfrm>
              <a:custGeom>
                <a:avLst/>
                <a:gdLst>
                  <a:gd name="T0" fmla="*/ 0 w 592"/>
                  <a:gd name="T1" fmla="*/ 0 h 495"/>
                  <a:gd name="T2" fmla="*/ 561 w 592"/>
                  <a:gd name="T3" fmla="*/ 495 h 495"/>
                  <a:gd name="T4" fmla="*/ 592 w 592"/>
                  <a:gd name="T5" fmla="*/ 459 h 495"/>
                  <a:gd name="T6" fmla="*/ 71 w 592"/>
                  <a:gd name="T7" fmla="*/ 0 h 495"/>
                  <a:gd name="T8" fmla="*/ 0 w 592"/>
                  <a:gd name="T9" fmla="*/ 0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2" h="495">
                    <a:moveTo>
                      <a:pt x="0" y="0"/>
                    </a:moveTo>
                    <a:lnTo>
                      <a:pt x="561" y="495"/>
                    </a:lnTo>
                    <a:lnTo>
                      <a:pt x="592" y="459"/>
                    </a:lnTo>
                    <a:lnTo>
                      <a:pt x="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" name="Freeform 28"/>
              <p:cNvSpPr>
                <a:spLocks/>
              </p:cNvSpPr>
              <p:nvPr/>
            </p:nvSpPr>
            <p:spPr bwMode="auto">
              <a:xfrm>
                <a:off x="8336518" y="1485428"/>
                <a:ext cx="171559" cy="139726"/>
              </a:xfrm>
              <a:custGeom>
                <a:avLst/>
                <a:gdLst>
                  <a:gd name="T0" fmla="*/ 0 w 415"/>
                  <a:gd name="T1" fmla="*/ 0 h 338"/>
                  <a:gd name="T2" fmla="*/ 384 w 415"/>
                  <a:gd name="T3" fmla="*/ 338 h 338"/>
                  <a:gd name="T4" fmla="*/ 415 w 415"/>
                  <a:gd name="T5" fmla="*/ 303 h 338"/>
                  <a:gd name="T6" fmla="*/ 71 w 415"/>
                  <a:gd name="T7" fmla="*/ 0 h 338"/>
                  <a:gd name="T8" fmla="*/ 0 w 415"/>
                  <a:gd name="T9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5" h="338">
                    <a:moveTo>
                      <a:pt x="0" y="0"/>
                    </a:moveTo>
                    <a:lnTo>
                      <a:pt x="384" y="338"/>
                    </a:lnTo>
                    <a:lnTo>
                      <a:pt x="415" y="303"/>
                    </a:lnTo>
                    <a:lnTo>
                      <a:pt x="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6974790" y="964109"/>
            <a:ext cx="40699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</a:rPr>
              <a:t>Профилактические мероприятия 2020 г.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DB247FFC-F25E-4D22-9BAE-8FBB4107DC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1817896"/>
              </p:ext>
            </p:extLst>
          </p:nvPr>
        </p:nvGraphicFramePr>
        <p:xfrm>
          <a:off x="6924285" y="1220928"/>
          <a:ext cx="4115532" cy="403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C7E79D2-6F71-4DDC-ABB8-8C27AC20D167}"/>
              </a:ext>
            </a:extLst>
          </p:cNvPr>
          <p:cNvSpPr txBox="1"/>
          <p:nvPr/>
        </p:nvSpPr>
        <p:spPr>
          <a:xfrm>
            <a:off x="327913" y="5478011"/>
            <a:ext cx="5032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xx-none" sz="1600" dirty="0">
                <a:solidFill>
                  <a:schemeClr val="tx2"/>
                </a:solidFill>
              </a:rPr>
              <a:t>На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zxx-none" sz="1600" dirty="0">
                <a:solidFill>
                  <a:schemeClr val="tx2"/>
                </a:solidFill>
              </a:rPr>
              <a:t>территории </a:t>
            </a:r>
            <a:r>
              <a:rPr lang="ru-RU" sz="1600" dirty="0">
                <a:solidFill>
                  <a:schemeClr val="tx2"/>
                </a:solidFill>
              </a:rPr>
              <a:t>К</a:t>
            </a:r>
            <a:r>
              <a:rPr lang="zxx-none" sz="1600" dirty="0">
                <a:solidFill>
                  <a:schemeClr val="tx2"/>
                </a:solidFill>
              </a:rPr>
              <a:t>расноярского района дважджы в </a:t>
            </a:r>
            <a:r>
              <a:rPr lang="ru-RU" sz="1600" dirty="0">
                <a:solidFill>
                  <a:schemeClr val="tx2"/>
                </a:solidFill>
              </a:rPr>
              <a:t>20</a:t>
            </a:r>
            <a:r>
              <a:rPr lang="zxx-none" sz="1600" dirty="0">
                <a:solidFill>
                  <a:schemeClr val="tx2"/>
                </a:solidFill>
              </a:rPr>
              <a:t>18 году проводились выездные мероприя</a:t>
            </a:r>
            <a:r>
              <a:rPr lang="ru-RU" sz="1600" dirty="0">
                <a:solidFill>
                  <a:schemeClr val="tx2"/>
                </a:solidFill>
              </a:rPr>
              <a:t>,</a:t>
            </a:r>
            <a:r>
              <a:rPr lang="zxx-none" sz="1600" dirty="0">
                <a:solidFill>
                  <a:schemeClr val="tx2"/>
                </a:solidFill>
              </a:rPr>
              <a:t> связанные с обучением добровольцев.  </a:t>
            </a:r>
            <a:endParaRPr lang="ru-RU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438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719" y="6151824"/>
            <a:ext cx="1012797" cy="614143"/>
          </a:xfrm>
          <a:prstGeom prst="rect">
            <a:avLst/>
          </a:prstGeom>
        </p:spPr>
      </p:pic>
      <p:grpSp>
        <p:nvGrpSpPr>
          <p:cNvPr id="13" name="Group 17"/>
          <p:cNvGrpSpPr/>
          <p:nvPr/>
        </p:nvGrpSpPr>
        <p:grpSpPr>
          <a:xfrm>
            <a:off x="6924285" y="784659"/>
            <a:ext cx="87851" cy="619580"/>
            <a:chOff x="5314502" y="537541"/>
            <a:chExt cx="1425895" cy="1376617"/>
          </a:xfrm>
        </p:grpSpPr>
        <p:grpSp>
          <p:nvGrpSpPr>
            <p:cNvPr id="14" name="Group 18"/>
            <p:cNvGrpSpPr/>
            <p:nvPr/>
          </p:nvGrpSpPr>
          <p:grpSpPr>
            <a:xfrm>
              <a:off x="5314502" y="537541"/>
              <a:ext cx="616898" cy="398711"/>
              <a:chOff x="7324056" y="694593"/>
              <a:chExt cx="616898" cy="398711"/>
            </a:xfrm>
          </p:grpSpPr>
          <p:sp>
            <p:nvSpPr>
              <p:cNvPr id="19" name="Freeform 23"/>
              <p:cNvSpPr>
                <a:spLocks/>
              </p:cNvSpPr>
              <p:nvPr/>
            </p:nvSpPr>
            <p:spPr bwMode="auto">
              <a:xfrm>
                <a:off x="7398304" y="878370"/>
                <a:ext cx="257378" cy="214934"/>
              </a:xfrm>
              <a:custGeom>
                <a:avLst/>
                <a:gdLst>
                  <a:gd name="T0" fmla="*/ 570 w 570"/>
                  <a:gd name="T1" fmla="*/ 476 h 476"/>
                  <a:gd name="T2" fmla="*/ 30 w 570"/>
                  <a:gd name="T3" fmla="*/ 0 h 476"/>
                  <a:gd name="T4" fmla="*/ 0 w 570"/>
                  <a:gd name="T5" fmla="*/ 36 h 476"/>
                  <a:gd name="T6" fmla="*/ 499 w 570"/>
                  <a:gd name="T7" fmla="*/ 476 h 476"/>
                  <a:gd name="T8" fmla="*/ 570 w 570"/>
                  <a:gd name="T9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0" h="476">
                    <a:moveTo>
                      <a:pt x="570" y="476"/>
                    </a:moveTo>
                    <a:lnTo>
                      <a:pt x="30" y="0"/>
                    </a:lnTo>
                    <a:lnTo>
                      <a:pt x="0" y="36"/>
                    </a:lnTo>
                    <a:lnTo>
                      <a:pt x="499" y="476"/>
                    </a:lnTo>
                    <a:lnTo>
                      <a:pt x="570" y="476"/>
                    </a:lnTo>
                    <a:close/>
                  </a:path>
                </a:pathLst>
              </a:custGeom>
              <a:solidFill>
                <a:schemeClr val="bg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" name="Freeform 25"/>
              <p:cNvSpPr>
                <a:spLocks/>
              </p:cNvSpPr>
              <p:nvPr/>
            </p:nvSpPr>
            <p:spPr bwMode="auto">
              <a:xfrm>
                <a:off x="7324056" y="694593"/>
                <a:ext cx="468248" cy="398710"/>
              </a:xfrm>
              <a:custGeom>
                <a:avLst/>
                <a:gdLst>
                  <a:gd name="T0" fmla="*/ 1037 w 1037"/>
                  <a:gd name="T1" fmla="*/ 883 h 883"/>
                  <a:gd name="T2" fmla="*/ 31 w 1037"/>
                  <a:gd name="T3" fmla="*/ 0 h 883"/>
                  <a:gd name="T4" fmla="*/ 0 w 1037"/>
                  <a:gd name="T5" fmla="*/ 35 h 883"/>
                  <a:gd name="T6" fmla="*/ 964 w 1037"/>
                  <a:gd name="T7" fmla="*/ 883 h 883"/>
                  <a:gd name="T8" fmla="*/ 1037 w 1037"/>
                  <a:gd name="T9" fmla="*/ 883 h 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883">
                    <a:moveTo>
                      <a:pt x="1037" y="883"/>
                    </a:moveTo>
                    <a:lnTo>
                      <a:pt x="31" y="0"/>
                    </a:lnTo>
                    <a:lnTo>
                      <a:pt x="0" y="35"/>
                    </a:lnTo>
                    <a:lnTo>
                      <a:pt x="964" y="883"/>
                    </a:lnTo>
                    <a:lnTo>
                      <a:pt x="1037" y="883"/>
                    </a:lnTo>
                    <a:close/>
                  </a:path>
                </a:pathLst>
              </a:custGeom>
              <a:solidFill>
                <a:schemeClr val="accent1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" name="Freeform 25"/>
              <p:cNvSpPr>
                <a:spLocks/>
              </p:cNvSpPr>
              <p:nvPr/>
            </p:nvSpPr>
            <p:spPr bwMode="auto">
              <a:xfrm>
                <a:off x="7601146" y="806409"/>
                <a:ext cx="339808" cy="286894"/>
              </a:xfrm>
              <a:custGeom>
                <a:avLst/>
                <a:gdLst>
                  <a:gd name="T0" fmla="*/ 822 w 822"/>
                  <a:gd name="T1" fmla="*/ 694 h 694"/>
                  <a:gd name="T2" fmla="*/ 34 w 822"/>
                  <a:gd name="T3" fmla="*/ 0 h 694"/>
                  <a:gd name="T4" fmla="*/ 0 w 822"/>
                  <a:gd name="T5" fmla="*/ 36 h 694"/>
                  <a:gd name="T6" fmla="*/ 751 w 822"/>
                  <a:gd name="T7" fmla="*/ 694 h 694"/>
                  <a:gd name="T8" fmla="*/ 822 w 822"/>
                  <a:gd name="T9" fmla="*/ 694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2" h="694">
                    <a:moveTo>
                      <a:pt x="822" y="694"/>
                    </a:moveTo>
                    <a:lnTo>
                      <a:pt x="34" y="0"/>
                    </a:lnTo>
                    <a:lnTo>
                      <a:pt x="0" y="36"/>
                    </a:lnTo>
                    <a:lnTo>
                      <a:pt x="751" y="694"/>
                    </a:lnTo>
                    <a:lnTo>
                      <a:pt x="822" y="694"/>
                    </a:lnTo>
                    <a:close/>
                  </a:path>
                </a:pathLst>
              </a:custGeom>
              <a:solidFill>
                <a:schemeClr val="tx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grpSp>
          <p:nvGrpSpPr>
            <p:cNvPr id="15" name="Group 19"/>
            <p:cNvGrpSpPr/>
            <p:nvPr/>
          </p:nvGrpSpPr>
          <p:grpSpPr>
            <a:xfrm>
              <a:off x="6261313" y="1506868"/>
              <a:ext cx="479084" cy="407290"/>
              <a:chOff x="8086770" y="1485428"/>
              <a:chExt cx="479084" cy="407290"/>
            </a:xfrm>
          </p:grpSpPr>
          <p:sp>
            <p:nvSpPr>
              <p:cNvPr id="16" name="Freeform 24"/>
              <p:cNvSpPr>
                <a:spLocks/>
              </p:cNvSpPr>
              <p:nvPr/>
            </p:nvSpPr>
            <p:spPr bwMode="auto">
              <a:xfrm>
                <a:off x="8086770" y="1485428"/>
                <a:ext cx="479084" cy="407290"/>
              </a:xfrm>
              <a:custGeom>
                <a:avLst/>
                <a:gdLst>
                  <a:gd name="T0" fmla="*/ 0 w 1061"/>
                  <a:gd name="T1" fmla="*/ 0 h 902"/>
                  <a:gd name="T2" fmla="*/ 1028 w 1061"/>
                  <a:gd name="T3" fmla="*/ 902 h 902"/>
                  <a:gd name="T4" fmla="*/ 1061 w 1061"/>
                  <a:gd name="T5" fmla="*/ 866 h 902"/>
                  <a:gd name="T6" fmla="*/ 74 w 1061"/>
                  <a:gd name="T7" fmla="*/ 0 h 902"/>
                  <a:gd name="T8" fmla="*/ 0 w 1061"/>
                  <a:gd name="T9" fmla="*/ 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1" h="902">
                    <a:moveTo>
                      <a:pt x="0" y="0"/>
                    </a:moveTo>
                    <a:lnTo>
                      <a:pt x="1028" y="902"/>
                    </a:lnTo>
                    <a:lnTo>
                      <a:pt x="1061" y="866"/>
                    </a:lnTo>
                    <a:lnTo>
                      <a:pt x="7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" name="Freeform 26"/>
              <p:cNvSpPr>
                <a:spLocks/>
              </p:cNvSpPr>
              <p:nvPr/>
            </p:nvSpPr>
            <p:spPr bwMode="auto">
              <a:xfrm>
                <a:off x="8223390" y="1485428"/>
                <a:ext cx="267312" cy="223512"/>
              </a:xfrm>
              <a:custGeom>
                <a:avLst/>
                <a:gdLst>
                  <a:gd name="T0" fmla="*/ 0 w 592"/>
                  <a:gd name="T1" fmla="*/ 0 h 495"/>
                  <a:gd name="T2" fmla="*/ 561 w 592"/>
                  <a:gd name="T3" fmla="*/ 495 h 495"/>
                  <a:gd name="T4" fmla="*/ 592 w 592"/>
                  <a:gd name="T5" fmla="*/ 459 h 495"/>
                  <a:gd name="T6" fmla="*/ 71 w 592"/>
                  <a:gd name="T7" fmla="*/ 0 h 495"/>
                  <a:gd name="T8" fmla="*/ 0 w 592"/>
                  <a:gd name="T9" fmla="*/ 0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2" h="495">
                    <a:moveTo>
                      <a:pt x="0" y="0"/>
                    </a:moveTo>
                    <a:lnTo>
                      <a:pt x="561" y="495"/>
                    </a:lnTo>
                    <a:lnTo>
                      <a:pt x="592" y="459"/>
                    </a:lnTo>
                    <a:lnTo>
                      <a:pt x="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" name="Freeform 28"/>
              <p:cNvSpPr>
                <a:spLocks/>
              </p:cNvSpPr>
              <p:nvPr/>
            </p:nvSpPr>
            <p:spPr bwMode="auto">
              <a:xfrm>
                <a:off x="8336518" y="1485428"/>
                <a:ext cx="171559" cy="139726"/>
              </a:xfrm>
              <a:custGeom>
                <a:avLst/>
                <a:gdLst>
                  <a:gd name="T0" fmla="*/ 0 w 415"/>
                  <a:gd name="T1" fmla="*/ 0 h 338"/>
                  <a:gd name="T2" fmla="*/ 384 w 415"/>
                  <a:gd name="T3" fmla="*/ 338 h 338"/>
                  <a:gd name="T4" fmla="*/ 415 w 415"/>
                  <a:gd name="T5" fmla="*/ 303 h 338"/>
                  <a:gd name="T6" fmla="*/ 71 w 415"/>
                  <a:gd name="T7" fmla="*/ 0 h 338"/>
                  <a:gd name="T8" fmla="*/ 0 w 415"/>
                  <a:gd name="T9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5" h="338">
                    <a:moveTo>
                      <a:pt x="0" y="0"/>
                    </a:moveTo>
                    <a:lnTo>
                      <a:pt x="384" y="338"/>
                    </a:lnTo>
                    <a:lnTo>
                      <a:pt x="415" y="303"/>
                    </a:lnTo>
                    <a:lnTo>
                      <a:pt x="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3325701" y="225873"/>
            <a:ext cx="4069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</a:rPr>
              <a:t>Планы на 2020 – 2021 </a:t>
            </a:r>
            <a:r>
              <a:rPr lang="ru-RU" sz="2000" b="1" dirty="0" err="1">
                <a:solidFill>
                  <a:schemeClr val="tx2"/>
                </a:solidFill>
              </a:rPr>
              <a:t>гг</a:t>
            </a:r>
            <a:endParaRPr lang="ru-RU" sz="2000" b="1" dirty="0">
              <a:solidFill>
                <a:schemeClr val="tx2"/>
              </a:solidFill>
            </a:endParaRPr>
          </a:p>
        </p:txBody>
      </p:sp>
      <p:grpSp>
        <p:nvGrpSpPr>
          <p:cNvPr id="35" name="Group 17">
            <a:extLst>
              <a:ext uri="{FF2B5EF4-FFF2-40B4-BE49-F238E27FC236}">
                <a16:creationId xmlns:a16="http://schemas.microsoft.com/office/drawing/2014/main" id="{A4A16143-649D-4F1E-A548-4A6E87E0565E}"/>
              </a:ext>
            </a:extLst>
          </p:cNvPr>
          <p:cNvGrpSpPr/>
          <p:nvPr/>
        </p:nvGrpSpPr>
        <p:grpSpPr>
          <a:xfrm>
            <a:off x="5039816" y="85360"/>
            <a:ext cx="568737" cy="699299"/>
            <a:chOff x="5314502" y="537541"/>
            <a:chExt cx="1425895" cy="1376617"/>
          </a:xfrm>
        </p:grpSpPr>
        <p:grpSp>
          <p:nvGrpSpPr>
            <p:cNvPr id="36" name="Group 18">
              <a:extLst>
                <a:ext uri="{FF2B5EF4-FFF2-40B4-BE49-F238E27FC236}">
                  <a16:creationId xmlns:a16="http://schemas.microsoft.com/office/drawing/2014/main" id="{AE1A67D7-2901-4DAB-A5B4-BDC502B8A834}"/>
                </a:ext>
              </a:extLst>
            </p:cNvPr>
            <p:cNvGrpSpPr/>
            <p:nvPr/>
          </p:nvGrpSpPr>
          <p:grpSpPr>
            <a:xfrm>
              <a:off x="5314502" y="537541"/>
              <a:ext cx="616898" cy="398711"/>
              <a:chOff x="7324056" y="694593"/>
              <a:chExt cx="616898" cy="398711"/>
            </a:xfrm>
          </p:grpSpPr>
          <p:sp>
            <p:nvSpPr>
              <p:cNvPr id="41" name="Freeform 23">
                <a:extLst>
                  <a:ext uri="{FF2B5EF4-FFF2-40B4-BE49-F238E27FC236}">
                    <a16:creationId xmlns:a16="http://schemas.microsoft.com/office/drawing/2014/main" id="{147C3A9B-408C-4FA5-888C-D147C4C473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8304" y="878370"/>
                <a:ext cx="257378" cy="214934"/>
              </a:xfrm>
              <a:custGeom>
                <a:avLst/>
                <a:gdLst>
                  <a:gd name="T0" fmla="*/ 570 w 570"/>
                  <a:gd name="T1" fmla="*/ 476 h 476"/>
                  <a:gd name="T2" fmla="*/ 30 w 570"/>
                  <a:gd name="T3" fmla="*/ 0 h 476"/>
                  <a:gd name="T4" fmla="*/ 0 w 570"/>
                  <a:gd name="T5" fmla="*/ 36 h 476"/>
                  <a:gd name="T6" fmla="*/ 499 w 570"/>
                  <a:gd name="T7" fmla="*/ 476 h 476"/>
                  <a:gd name="T8" fmla="*/ 570 w 570"/>
                  <a:gd name="T9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0" h="476">
                    <a:moveTo>
                      <a:pt x="570" y="476"/>
                    </a:moveTo>
                    <a:lnTo>
                      <a:pt x="30" y="0"/>
                    </a:lnTo>
                    <a:lnTo>
                      <a:pt x="0" y="36"/>
                    </a:lnTo>
                    <a:lnTo>
                      <a:pt x="499" y="476"/>
                    </a:lnTo>
                    <a:lnTo>
                      <a:pt x="570" y="476"/>
                    </a:lnTo>
                    <a:close/>
                  </a:path>
                </a:pathLst>
              </a:custGeom>
              <a:solidFill>
                <a:schemeClr val="bg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2" name="Freeform 25">
                <a:extLst>
                  <a:ext uri="{FF2B5EF4-FFF2-40B4-BE49-F238E27FC236}">
                    <a16:creationId xmlns:a16="http://schemas.microsoft.com/office/drawing/2014/main" id="{7D114790-BAE5-4C25-A8F4-A95A956159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4056" y="694593"/>
                <a:ext cx="468248" cy="398710"/>
              </a:xfrm>
              <a:custGeom>
                <a:avLst/>
                <a:gdLst>
                  <a:gd name="T0" fmla="*/ 1037 w 1037"/>
                  <a:gd name="T1" fmla="*/ 883 h 883"/>
                  <a:gd name="T2" fmla="*/ 31 w 1037"/>
                  <a:gd name="T3" fmla="*/ 0 h 883"/>
                  <a:gd name="T4" fmla="*/ 0 w 1037"/>
                  <a:gd name="T5" fmla="*/ 35 h 883"/>
                  <a:gd name="T6" fmla="*/ 964 w 1037"/>
                  <a:gd name="T7" fmla="*/ 883 h 883"/>
                  <a:gd name="T8" fmla="*/ 1037 w 1037"/>
                  <a:gd name="T9" fmla="*/ 883 h 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883">
                    <a:moveTo>
                      <a:pt x="1037" y="883"/>
                    </a:moveTo>
                    <a:lnTo>
                      <a:pt x="31" y="0"/>
                    </a:lnTo>
                    <a:lnTo>
                      <a:pt x="0" y="35"/>
                    </a:lnTo>
                    <a:lnTo>
                      <a:pt x="964" y="883"/>
                    </a:lnTo>
                    <a:lnTo>
                      <a:pt x="1037" y="883"/>
                    </a:lnTo>
                    <a:close/>
                  </a:path>
                </a:pathLst>
              </a:custGeom>
              <a:solidFill>
                <a:schemeClr val="accent1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3" name="Freeform 25">
                <a:extLst>
                  <a:ext uri="{FF2B5EF4-FFF2-40B4-BE49-F238E27FC236}">
                    <a16:creationId xmlns:a16="http://schemas.microsoft.com/office/drawing/2014/main" id="{4F6A17B6-ACCD-43F5-B2A8-700F20FA4B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1146" y="806409"/>
                <a:ext cx="339808" cy="286894"/>
              </a:xfrm>
              <a:custGeom>
                <a:avLst/>
                <a:gdLst>
                  <a:gd name="T0" fmla="*/ 822 w 822"/>
                  <a:gd name="T1" fmla="*/ 694 h 694"/>
                  <a:gd name="T2" fmla="*/ 34 w 822"/>
                  <a:gd name="T3" fmla="*/ 0 h 694"/>
                  <a:gd name="T4" fmla="*/ 0 w 822"/>
                  <a:gd name="T5" fmla="*/ 36 h 694"/>
                  <a:gd name="T6" fmla="*/ 751 w 822"/>
                  <a:gd name="T7" fmla="*/ 694 h 694"/>
                  <a:gd name="T8" fmla="*/ 822 w 822"/>
                  <a:gd name="T9" fmla="*/ 694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2" h="694">
                    <a:moveTo>
                      <a:pt x="822" y="694"/>
                    </a:moveTo>
                    <a:lnTo>
                      <a:pt x="34" y="0"/>
                    </a:lnTo>
                    <a:lnTo>
                      <a:pt x="0" y="36"/>
                    </a:lnTo>
                    <a:lnTo>
                      <a:pt x="751" y="694"/>
                    </a:lnTo>
                    <a:lnTo>
                      <a:pt x="822" y="694"/>
                    </a:lnTo>
                    <a:close/>
                  </a:path>
                </a:pathLst>
              </a:custGeom>
              <a:solidFill>
                <a:schemeClr val="tx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grpSp>
          <p:nvGrpSpPr>
            <p:cNvPr id="37" name="Group 19">
              <a:extLst>
                <a:ext uri="{FF2B5EF4-FFF2-40B4-BE49-F238E27FC236}">
                  <a16:creationId xmlns:a16="http://schemas.microsoft.com/office/drawing/2014/main" id="{1CB91634-26F5-4982-8A8E-E648354722C9}"/>
                </a:ext>
              </a:extLst>
            </p:cNvPr>
            <p:cNvGrpSpPr/>
            <p:nvPr/>
          </p:nvGrpSpPr>
          <p:grpSpPr>
            <a:xfrm>
              <a:off x="6261313" y="1506868"/>
              <a:ext cx="479084" cy="407290"/>
              <a:chOff x="8086770" y="1485428"/>
              <a:chExt cx="479084" cy="407290"/>
            </a:xfrm>
          </p:grpSpPr>
          <p:sp>
            <p:nvSpPr>
              <p:cNvPr id="38" name="Freeform 24">
                <a:extLst>
                  <a:ext uri="{FF2B5EF4-FFF2-40B4-BE49-F238E27FC236}">
                    <a16:creationId xmlns:a16="http://schemas.microsoft.com/office/drawing/2014/main" id="{2633C621-6A6F-43B6-9EE3-F6FC8BE2F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86770" y="1485428"/>
                <a:ext cx="479084" cy="407290"/>
              </a:xfrm>
              <a:custGeom>
                <a:avLst/>
                <a:gdLst>
                  <a:gd name="T0" fmla="*/ 0 w 1061"/>
                  <a:gd name="T1" fmla="*/ 0 h 902"/>
                  <a:gd name="T2" fmla="*/ 1028 w 1061"/>
                  <a:gd name="T3" fmla="*/ 902 h 902"/>
                  <a:gd name="T4" fmla="*/ 1061 w 1061"/>
                  <a:gd name="T5" fmla="*/ 866 h 902"/>
                  <a:gd name="T6" fmla="*/ 74 w 1061"/>
                  <a:gd name="T7" fmla="*/ 0 h 902"/>
                  <a:gd name="T8" fmla="*/ 0 w 1061"/>
                  <a:gd name="T9" fmla="*/ 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1" h="902">
                    <a:moveTo>
                      <a:pt x="0" y="0"/>
                    </a:moveTo>
                    <a:lnTo>
                      <a:pt x="1028" y="902"/>
                    </a:lnTo>
                    <a:lnTo>
                      <a:pt x="1061" y="866"/>
                    </a:lnTo>
                    <a:lnTo>
                      <a:pt x="7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9" name="Freeform 26">
                <a:extLst>
                  <a:ext uri="{FF2B5EF4-FFF2-40B4-BE49-F238E27FC236}">
                    <a16:creationId xmlns:a16="http://schemas.microsoft.com/office/drawing/2014/main" id="{D4C4C74C-8A70-4723-95BD-68FB94BF38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3390" y="1485428"/>
                <a:ext cx="267312" cy="223512"/>
              </a:xfrm>
              <a:custGeom>
                <a:avLst/>
                <a:gdLst>
                  <a:gd name="T0" fmla="*/ 0 w 592"/>
                  <a:gd name="T1" fmla="*/ 0 h 495"/>
                  <a:gd name="T2" fmla="*/ 561 w 592"/>
                  <a:gd name="T3" fmla="*/ 495 h 495"/>
                  <a:gd name="T4" fmla="*/ 592 w 592"/>
                  <a:gd name="T5" fmla="*/ 459 h 495"/>
                  <a:gd name="T6" fmla="*/ 71 w 592"/>
                  <a:gd name="T7" fmla="*/ 0 h 495"/>
                  <a:gd name="T8" fmla="*/ 0 w 592"/>
                  <a:gd name="T9" fmla="*/ 0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2" h="495">
                    <a:moveTo>
                      <a:pt x="0" y="0"/>
                    </a:moveTo>
                    <a:lnTo>
                      <a:pt x="561" y="495"/>
                    </a:lnTo>
                    <a:lnTo>
                      <a:pt x="592" y="459"/>
                    </a:lnTo>
                    <a:lnTo>
                      <a:pt x="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0" name="Freeform 28">
                <a:extLst>
                  <a:ext uri="{FF2B5EF4-FFF2-40B4-BE49-F238E27FC236}">
                    <a16:creationId xmlns:a16="http://schemas.microsoft.com/office/drawing/2014/main" id="{6F56F5F2-98FE-4B97-9728-E6BAF79383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36518" y="1485428"/>
                <a:ext cx="171559" cy="139726"/>
              </a:xfrm>
              <a:custGeom>
                <a:avLst/>
                <a:gdLst>
                  <a:gd name="T0" fmla="*/ 0 w 415"/>
                  <a:gd name="T1" fmla="*/ 0 h 338"/>
                  <a:gd name="T2" fmla="*/ 384 w 415"/>
                  <a:gd name="T3" fmla="*/ 338 h 338"/>
                  <a:gd name="T4" fmla="*/ 415 w 415"/>
                  <a:gd name="T5" fmla="*/ 303 h 338"/>
                  <a:gd name="T6" fmla="*/ 71 w 415"/>
                  <a:gd name="T7" fmla="*/ 0 h 338"/>
                  <a:gd name="T8" fmla="*/ 0 w 415"/>
                  <a:gd name="T9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5" h="338">
                    <a:moveTo>
                      <a:pt x="0" y="0"/>
                    </a:moveTo>
                    <a:lnTo>
                      <a:pt x="384" y="338"/>
                    </a:lnTo>
                    <a:lnTo>
                      <a:pt x="415" y="303"/>
                    </a:lnTo>
                    <a:lnTo>
                      <a:pt x="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sp>
        <p:nvSpPr>
          <p:cNvPr id="55" name="Freeform 10">
            <a:extLst>
              <a:ext uri="{FF2B5EF4-FFF2-40B4-BE49-F238E27FC236}">
                <a16:creationId xmlns:a16="http://schemas.microsoft.com/office/drawing/2014/main" id="{02094BA6-7739-4536-BCA5-C03E8DE2079A}"/>
              </a:ext>
            </a:extLst>
          </p:cNvPr>
          <p:cNvSpPr>
            <a:spLocks/>
          </p:cNvSpPr>
          <p:nvPr/>
        </p:nvSpPr>
        <p:spPr bwMode="auto">
          <a:xfrm rot="2700000">
            <a:off x="3710602" y="1605179"/>
            <a:ext cx="2060717" cy="2062272"/>
          </a:xfrm>
          <a:custGeom>
            <a:avLst/>
            <a:gdLst>
              <a:gd name="T0" fmla="*/ 580 w 1144"/>
              <a:gd name="T1" fmla="*/ 1135 h 1145"/>
              <a:gd name="T2" fmla="*/ 794 w 1144"/>
              <a:gd name="T3" fmla="*/ 981 h 1145"/>
              <a:gd name="T4" fmla="*/ 862 w 1144"/>
              <a:gd name="T5" fmla="*/ 1020 h 1145"/>
              <a:gd name="T6" fmla="*/ 895 w 1144"/>
              <a:gd name="T7" fmla="*/ 1104 h 1145"/>
              <a:gd name="T8" fmla="*/ 970 w 1144"/>
              <a:gd name="T9" fmla="*/ 1086 h 1145"/>
              <a:gd name="T10" fmla="*/ 1067 w 1144"/>
              <a:gd name="T11" fmla="*/ 945 h 1145"/>
              <a:gd name="T12" fmla="*/ 1053 w 1144"/>
              <a:gd name="T13" fmla="*/ 942 h 1145"/>
              <a:gd name="T14" fmla="*/ 989 w 1144"/>
              <a:gd name="T15" fmla="*/ 914 h 1145"/>
              <a:gd name="T16" fmla="*/ 957 w 1144"/>
              <a:gd name="T17" fmla="*/ 824 h 1145"/>
              <a:gd name="T18" fmla="*/ 1082 w 1144"/>
              <a:gd name="T19" fmla="*/ 631 h 1145"/>
              <a:gd name="T20" fmla="*/ 1144 w 1144"/>
              <a:gd name="T21" fmla="*/ 585 h 1145"/>
              <a:gd name="T22" fmla="*/ 1042 w 1144"/>
              <a:gd name="T23" fmla="*/ 344 h 1145"/>
              <a:gd name="T24" fmla="*/ 994 w 1144"/>
              <a:gd name="T25" fmla="*/ 323 h 1145"/>
              <a:gd name="T26" fmla="*/ 901 w 1144"/>
              <a:gd name="T27" fmla="*/ 387 h 1145"/>
              <a:gd name="T28" fmla="*/ 894 w 1144"/>
              <a:gd name="T29" fmla="*/ 395 h 1145"/>
              <a:gd name="T30" fmla="*/ 885 w 1144"/>
              <a:gd name="T31" fmla="*/ 430 h 1145"/>
              <a:gd name="T32" fmla="*/ 839 w 1144"/>
              <a:gd name="T33" fmla="*/ 480 h 1145"/>
              <a:gd name="T34" fmla="*/ 718 w 1144"/>
              <a:gd name="T35" fmla="*/ 451 h 1145"/>
              <a:gd name="T36" fmla="*/ 680 w 1144"/>
              <a:gd name="T37" fmla="*/ 340 h 1145"/>
              <a:gd name="T38" fmla="*/ 713 w 1144"/>
              <a:gd name="T39" fmla="*/ 278 h 1145"/>
              <a:gd name="T40" fmla="*/ 800 w 1144"/>
              <a:gd name="T41" fmla="*/ 237 h 1145"/>
              <a:gd name="T42" fmla="*/ 831 w 1144"/>
              <a:gd name="T43" fmla="*/ 184 h 1145"/>
              <a:gd name="T44" fmla="*/ 792 w 1144"/>
              <a:gd name="T45" fmla="*/ 108 h 1145"/>
              <a:gd name="T46" fmla="*/ 728 w 1144"/>
              <a:gd name="T47" fmla="*/ 57 h 1145"/>
              <a:gd name="T48" fmla="*/ 721 w 1144"/>
              <a:gd name="T49" fmla="*/ 52 h 1145"/>
              <a:gd name="T50" fmla="*/ 632 w 1144"/>
              <a:gd name="T51" fmla="*/ 22 h 1145"/>
              <a:gd name="T52" fmla="*/ 577 w 1144"/>
              <a:gd name="T53" fmla="*/ 3 h 1145"/>
              <a:gd name="T54" fmla="*/ 575 w 1144"/>
              <a:gd name="T55" fmla="*/ 0 h 1145"/>
              <a:gd name="T56" fmla="*/ 507 w 1144"/>
              <a:gd name="T57" fmla="*/ 64 h 1145"/>
              <a:gd name="T58" fmla="*/ 306 w 1144"/>
              <a:gd name="T59" fmla="*/ 180 h 1145"/>
              <a:gd name="T60" fmla="*/ 246 w 1144"/>
              <a:gd name="T61" fmla="*/ 67 h 1145"/>
              <a:gd name="T62" fmla="*/ 115 w 1144"/>
              <a:gd name="T63" fmla="*/ 107 h 1145"/>
              <a:gd name="T64" fmla="*/ 114 w 1144"/>
              <a:gd name="T65" fmla="*/ 239 h 1145"/>
              <a:gd name="T66" fmla="*/ 176 w 1144"/>
              <a:gd name="T67" fmla="*/ 342 h 1145"/>
              <a:gd name="T68" fmla="*/ 0 w 1144"/>
              <a:gd name="T69" fmla="*/ 561 h 1145"/>
              <a:gd name="T70" fmla="*/ 163 w 1144"/>
              <a:gd name="T71" fmla="*/ 795 h 1145"/>
              <a:gd name="T72" fmla="*/ 273 w 1144"/>
              <a:gd name="T73" fmla="*/ 743 h 1145"/>
              <a:gd name="T74" fmla="*/ 428 w 1144"/>
              <a:gd name="T75" fmla="*/ 667 h 1145"/>
              <a:gd name="T76" fmla="*/ 393 w 1144"/>
              <a:gd name="T77" fmla="*/ 851 h 1145"/>
              <a:gd name="T78" fmla="*/ 302 w 1144"/>
              <a:gd name="T79" fmla="*/ 968 h 1145"/>
              <a:gd name="T80" fmla="*/ 576 w 1144"/>
              <a:gd name="T81" fmla="*/ 1145 h 1145"/>
              <a:gd name="T82" fmla="*/ 580 w 1144"/>
              <a:gd name="T83" fmla="*/ 1135 h 1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144" h="1145">
                <a:moveTo>
                  <a:pt x="580" y="1135"/>
                </a:moveTo>
                <a:cubicBezTo>
                  <a:pt x="591" y="1115"/>
                  <a:pt x="724" y="961"/>
                  <a:pt x="794" y="981"/>
                </a:cubicBezTo>
                <a:cubicBezTo>
                  <a:pt x="820" y="988"/>
                  <a:pt x="843" y="1001"/>
                  <a:pt x="862" y="1020"/>
                </a:cubicBezTo>
                <a:cubicBezTo>
                  <a:pt x="887" y="1045"/>
                  <a:pt x="900" y="1077"/>
                  <a:pt x="895" y="1104"/>
                </a:cubicBezTo>
                <a:cubicBezTo>
                  <a:pt x="905" y="1106"/>
                  <a:pt x="933" y="1103"/>
                  <a:pt x="970" y="1086"/>
                </a:cubicBezTo>
                <a:cubicBezTo>
                  <a:pt x="995" y="1074"/>
                  <a:pt x="1076" y="1028"/>
                  <a:pt x="1067" y="945"/>
                </a:cubicBezTo>
                <a:cubicBezTo>
                  <a:pt x="1064" y="944"/>
                  <a:pt x="1058" y="943"/>
                  <a:pt x="1053" y="942"/>
                </a:cubicBezTo>
                <a:cubicBezTo>
                  <a:pt x="1035" y="939"/>
                  <a:pt x="1010" y="934"/>
                  <a:pt x="989" y="914"/>
                </a:cubicBezTo>
                <a:cubicBezTo>
                  <a:pt x="969" y="894"/>
                  <a:pt x="959" y="865"/>
                  <a:pt x="957" y="824"/>
                </a:cubicBezTo>
                <a:cubicBezTo>
                  <a:pt x="952" y="718"/>
                  <a:pt x="1018" y="673"/>
                  <a:pt x="1082" y="631"/>
                </a:cubicBezTo>
                <a:cubicBezTo>
                  <a:pt x="1104" y="616"/>
                  <a:pt x="1126" y="601"/>
                  <a:pt x="1144" y="585"/>
                </a:cubicBezTo>
                <a:cubicBezTo>
                  <a:pt x="1142" y="534"/>
                  <a:pt x="1101" y="404"/>
                  <a:pt x="1042" y="344"/>
                </a:cubicBezTo>
                <a:cubicBezTo>
                  <a:pt x="1027" y="329"/>
                  <a:pt x="1011" y="322"/>
                  <a:pt x="994" y="323"/>
                </a:cubicBezTo>
                <a:cubicBezTo>
                  <a:pt x="957" y="324"/>
                  <a:pt x="922" y="363"/>
                  <a:pt x="901" y="387"/>
                </a:cubicBezTo>
                <a:cubicBezTo>
                  <a:pt x="898" y="390"/>
                  <a:pt x="896" y="393"/>
                  <a:pt x="894" y="395"/>
                </a:cubicBezTo>
                <a:cubicBezTo>
                  <a:pt x="884" y="406"/>
                  <a:pt x="884" y="417"/>
                  <a:pt x="885" y="430"/>
                </a:cubicBezTo>
                <a:cubicBezTo>
                  <a:pt x="886" y="454"/>
                  <a:pt x="883" y="473"/>
                  <a:pt x="839" y="480"/>
                </a:cubicBezTo>
                <a:cubicBezTo>
                  <a:pt x="786" y="489"/>
                  <a:pt x="745" y="479"/>
                  <a:pt x="718" y="451"/>
                </a:cubicBezTo>
                <a:cubicBezTo>
                  <a:pt x="684" y="418"/>
                  <a:pt x="680" y="367"/>
                  <a:pt x="680" y="340"/>
                </a:cubicBezTo>
                <a:cubicBezTo>
                  <a:pt x="681" y="289"/>
                  <a:pt x="686" y="280"/>
                  <a:pt x="713" y="278"/>
                </a:cubicBezTo>
                <a:cubicBezTo>
                  <a:pt x="729" y="277"/>
                  <a:pt x="755" y="274"/>
                  <a:pt x="800" y="237"/>
                </a:cubicBezTo>
                <a:cubicBezTo>
                  <a:pt x="820" y="221"/>
                  <a:pt x="831" y="203"/>
                  <a:pt x="831" y="184"/>
                </a:cubicBezTo>
                <a:cubicBezTo>
                  <a:pt x="833" y="161"/>
                  <a:pt x="819" y="135"/>
                  <a:pt x="792" y="108"/>
                </a:cubicBezTo>
                <a:cubicBezTo>
                  <a:pt x="770" y="86"/>
                  <a:pt x="745" y="69"/>
                  <a:pt x="728" y="57"/>
                </a:cubicBezTo>
                <a:cubicBezTo>
                  <a:pt x="725" y="55"/>
                  <a:pt x="723" y="53"/>
                  <a:pt x="721" y="52"/>
                </a:cubicBezTo>
                <a:cubicBezTo>
                  <a:pt x="689" y="29"/>
                  <a:pt x="659" y="25"/>
                  <a:pt x="632" y="22"/>
                </a:cubicBezTo>
                <a:cubicBezTo>
                  <a:pt x="610" y="19"/>
                  <a:pt x="591" y="17"/>
                  <a:pt x="577" y="3"/>
                </a:cubicBezTo>
                <a:cubicBezTo>
                  <a:pt x="576" y="2"/>
                  <a:pt x="575" y="1"/>
                  <a:pt x="575" y="0"/>
                </a:cubicBezTo>
                <a:cubicBezTo>
                  <a:pt x="558" y="16"/>
                  <a:pt x="533" y="39"/>
                  <a:pt x="507" y="64"/>
                </a:cubicBezTo>
                <a:cubicBezTo>
                  <a:pt x="459" y="109"/>
                  <a:pt x="353" y="249"/>
                  <a:pt x="306" y="180"/>
                </a:cubicBezTo>
                <a:cubicBezTo>
                  <a:pt x="260" y="112"/>
                  <a:pt x="294" y="87"/>
                  <a:pt x="246" y="67"/>
                </a:cubicBezTo>
                <a:cubicBezTo>
                  <a:pt x="198" y="47"/>
                  <a:pt x="187" y="45"/>
                  <a:pt x="115" y="107"/>
                </a:cubicBezTo>
                <a:cubicBezTo>
                  <a:pt x="44" y="169"/>
                  <a:pt x="8" y="233"/>
                  <a:pt x="114" y="239"/>
                </a:cubicBezTo>
                <a:cubicBezTo>
                  <a:pt x="219" y="246"/>
                  <a:pt x="205" y="294"/>
                  <a:pt x="176" y="342"/>
                </a:cubicBezTo>
                <a:cubicBezTo>
                  <a:pt x="146" y="390"/>
                  <a:pt x="63" y="508"/>
                  <a:pt x="0" y="561"/>
                </a:cubicBezTo>
                <a:cubicBezTo>
                  <a:pt x="0" y="666"/>
                  <a:pt x="118" y="775"/>
                  <a:pt x="163" y="795"/>
                </a:cubicBezTo>
                <a:cubicBezTo>
                  <a:pt x="201" y="812"/>
                  <a:pt x="266" y="832"/>
                  <a:pt x="273" y="743"/>
                </a:cubicBezTo>
                <a:cubicBezTo>
                  <a:pt x="281" y="655"/>
                  <a:pt x="366" y="586"/>
                  <a:pt x="428" y="667"/>
                </a:cubicBezTo>
                <a:cubicBezTo>
                  <a:pt x="490" y="748"/>
                  <a:pt x="490" y="814"/>
                  <a:pt x="393" y="851"/>
                </a:cubicBezTo>
                <a:cubicBezTo>
                  <a:pt x="297" y="888"/>
                  <a:pt x="261" y="918"/>
                  <a:pt x="302" y="968"/>
                </a:cubicBezTo>
                <a:cubicBezTo>
                  <a:pt x="333" y="1006"/>
                  <a:pt x="488" y="1106"/>
                  <a:pt x="576" y="1145"/>
                </a:cubicBezTo>
                <a:cubicBezTo>
                  <a:pt x="576" y="1142"/>
                  <a:pt x="577" y="1138"/>
                  <a:pt x="580" y="11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 dirty="0"/>
          </a:p>
        </p:txBody>
      </p:sp>
      <p:sp>
        <p:nvSpPr>
          <p:cNvPr id="56" name="Freeform 11">
            <a:extLst>
              <a:ext uri="{FF2B5EF4-FFF2-40B4-BE49-F238E27FC236}">
                <a16:creationId xmlns:a16="http://schemas.microsoft.com/office/drawing/2014/main" id="{FA96FE1E-B145-466F-BE5F-5AB739A8C9EB}"/>
              </a:ext>
            </a:extLst>
          </p:cNvPr>
          <p:cNvSpPr>
            <a:spLocks/>
          </p:cNvSpPr>
          <p:nvPr/>
        </p:nvSpPr>
        <p:spPr bwMode="auto">
          <a:xfrm rot="2700000">
            <a:off x="5181509" y="1606713"/>
            <a:ext cx="2024972" cy="2051392"/>
          </a:xfrm>
          <a:custGeom>
            <a:avLst/>
            <a:gdLst>
              <a:gd name="T0" fmla="*/ 479 w 1124"/>
              <a:gd name="T1" fmla="*/ 899 h 1139"/>
              <a:gd name="T2" fmla="*/ 586 w 1124"/>
              <a:gd name="T3" fmla="*/ 1139 h 1139"/>
              <a:gd name="T4" fmla="*/ 591 w 1124"/>
              <a:gd name="T5" fmla="*/ 1138 h 1139"/>
              <a:gd name="T6" fmla="*/ 777 w 1124"/>
              <a:gd name="T7" fmla="*/ 1031 h 1139"/>
              <a:gd name="T8" fmla="*/ 757 w 1124"/>
              <a:gd name="T9" fmla="*/ 936 h 1139"/>
              <a:gd name="T10" fmla="*/ 692 w 1124"/>
              <a:gd name="T11" fmla="*/ 910 h 1139"/>
              <a:gd name="T12" fmla="*/ 629 w 1124"/>
              <a:gd name="T13" fmla="*/ 885 h 1139"/>
              <a:gd name="T14" fmla="*/ 629 w 1124"/>
              <a:gd name="T15" fmla="*/ 885 h 1139"/>
              <a:gd name="T16" fmla="*/ 642 w 1124"/>
              <a:gd name="T17" fmla="*/ 676 h 1139"/>
              <a:gd name="T18" fmla="*/ 724 w 1124"/>
              <a:gd name="T19" fmla="*/ 639 h 1139"/>
              <a:gd name="T20" fmla="*/ 829 w 1124"/>
              <a:gd name="T21" fmla="*/ 679 h 1139"/>
              <a:gd name="T22" fmla="*/ 853 w 1124"/>
              <a:gd name="T23" fmla="*/ 756 h 1139"/>
              <a:gd name="T24" fmla="*/ 864 w 1124"/>
              <a:gd name="T25" fmla="*/ 784 h 1139"/>
              <a:gd name="T26" fmla="*/ 916 w 1124"/>
              <a:gd name="T27" fmla="*/ 815 h 1139"/>
              <a:gd name="T28" fmla="*/ 924 w 1124"/>
              <a:gd name="T29" fmla="*/ 818 h 1139"/>
              <a:gd name="T30" fmla="*/ 1123 w 1124"/>
              <a:gd name="T31" fmla="*/ 578 h 1139"/>
              <a:gd name="T32" fmla="*/ 1124 w 1124"/>
              <a:gd name="T33" fmla="*/ 572 h 1139"/>
              <a:gd name="T34" fmla="*/ 958 w 1124"/>
              <a:gd name="T35" fmla="*/ 388 h 1139"/>
              <a:gd name="T36" fmla="*/ 1062 w 1124"/>
              <a:gd name="T37" fmla="*/ 217 h 1139"/>
              <a:gd name="T38" fmla="*/ 865 w 1124"/>
              <a:gd name="T39" fmla="*/ 144 h 1139"/>
              <a:gd name="T40" fmla="*/ 668 w 1124"/>
              <a:gd name="T41" fmla="*/ 220 h 1139"/>
              <a:gd name="T42" fmla="*/ 517 w 1124"/>
              <a:gd name="T43" fmla="*/ 92 h 1139"/>
              <a:gd name="T44" fmla="*/ 340 w 1124"/>
              <a:gd name="T45" fmla="*/ 127 h 1139"/>
              <a:gd name="T46" fmla="*/ 407 w 1124"/>
              <a:gd name="T47" fmla="*/ 305 h 1139"/>
              <a:gd name="T48" fmla="*/ 466 w 1124"/>
              <a:gd name="T49" fmla="*/ 458 h 1139"/>
              <a:gd name="T50" fmla="*/ 258 w 1124"/>
              <a:gd name="T51" fmla="*/ 405 h 1139"/>
              <a:gd name="T52" fmla="*/ 79 w 1124"/>
              <a:gd name="T53" fmla="*/ 349 h 1139"/>
              <a:gd name="T54" fmla="*/ 0 w 1124"/>
              <a:gd name="T55" fmla="*/ 541 h 1139"/>
              <a:gd name="T56" fmla="*/ 13 w 1124"/>
              <a:gd name="T57" fmla="*/ 556 h 1139"/>
              <a:gd name="T58" fmla="*/ 14 w 1124"/>
              <a:gd name="T59" fmla="*/ 558 h 1139"/>
              <a:gd name="T60" fmla="*/ 58 w 1124"/>
              <a:gd name="T61" fmla="*/ 571 h 1139"/>
              <a:gd name="T62" fmla="*/ 155 w 1124"/>
              <a:gd name="T63" fmla="*/ 604 h 1139"/>
              <a:gd name="T64" fmla="*/ 163 w 1124"/>
              <a:gd name="T65" fmla="*/ 609 h 1139"/>
              <a:gd name="T66" fmla="*/ 229 w 1124"/>
              <a:gd name="T67" fmla="*/ 663 h 1139"/>
              <a:gd name="T68" fmla="*/ 274 w 1124"/>
              <a:gd name="T69" fmla="*/ 754 h 1139"/>
              <a:gd name="T70" fmla="*/ 235 w 1124"/>
              <a:gd name="T71" fmla="*/ 822 h 1139"/>
              <a:gd name="T72" fmla="*/ 138 w 1124"/>
              <a:gd name="T73" fmla="*/ 867 h 1139"/>
              <a:gd name="T74" fmla="*/ 128 w 1124"/>
              <a:gd name="T75" fmla="*/ 869 h 1139"/>
              <a:gd name="T76" fmla="*/ 123 w 1124"/>
              <a:gd name="T77" fmla="*/ 909 h 1139"/>
              <a:gd name="T78" fmla="*/ 155 w 1124"/>
              <a:gd name="T79" fmla="*/ 1006 h 1139"/>
              <a:gd name="T80" fmla="*/ 259 w 1124"/>
              <a:gd name="T81" fmla="*/ 1030 h 1139"/>
              <a:gd name="T82" fmla="*/ 288 w 1124"/>
              <a:gd name="T83" fmla="*/ 999 h 1139"/>
              <a:gd name="T84" fmla="*/ 302 w 1124"/>
              <a:gd name="T85" fmla="*/ 951 h 1139"/>
              <a:gd name="T86" fmla="*/ 308 w 1124"/>
              <a:gd name="T87" fmla="*/ 944 h 1139"/>
              <a:gd name="T88" fmla="*/ 309 w 1124"/>
              <a:gd name="T89" fmla="*/ 943 h 1139"/>
              <a:gd name="T90" fmla="*/ 417 w 1124"/>
              <a:gd name="T91" fmla="*/ 872 h 1139"/>
              <a:gd name="T92" fmla="*/ 479 w 1124"/>
              <a:gd name="T93" fmla="*/ 899 h 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124" h="1139">
                <a:moveTo>
                  <a:pt x="479" y="899"/>
                </a:moveTo>
                <a:cubicBezTo>
                  <a:pt x="540" y="960"/>
                  <a:pt x="579" y="1081"/>
                  <a:pt x="586" y="1139"/>
                </a:cubicBezTo>
                <a:cubicBezTo>
                  <a:pt x="591" y="1138"/>
                  <a:pt x="591" y="1138"/>
                  <a:pt x="591" y="1138"/>
                </a:cubicBezTo>
                <a:cubicBezTo>
                  <a:pt x="693" y="1105"/>
                  <a:pt x="764" y="1064"/>
                  <a:pt x="777" y="1031"/>
                </a:cubicBezTo>
                <a:cubicBezTo>
                  <a:pt x="790" y="999"/>
                  <a:pt x="782" y="961"/>
                  <a:pt x="757" y="936"/>
                </a:cubicBezTo>
                <a:cubicBezTo>
                  <a:pt x="740" y="919"/>
                  <a:pt x="717" y="910"/>
                  <a:pt x="692" y="910"/>
                </a:cubicBezTo>
                <a:cubicBezTo>
                  <a:pt x="668" y="911"/>
                  <a:pt x="646" y="902"/>
                  <a:pt x="629" y="885"/>
                </a:cubicBezTo>
                <a:cubicBezTo>
                  <a:pt x="629" y="885"/>
                  <a:pt x="629" y="885"/>
                  <a:pt x="629" y="885"/>
                </a:cubicBezTo>
                <a:cubicBezTo>
                  <a:pt x="585" y="841"/>
                  <a:pt x="580" y="747"/>
                  <a:pt x="642" y="676"/>
                </a:cubicBezTo>
                <a:cubicBezTo>
                  <a:pt x="663" y="653"/>
                  <a:pt x="691" y="640"/>
                  <a:pt x="724" y="639"/>
                </a:cubicBezTo>
                <a:cubicBezTo>
                  <a:pt x="762" y="638"/>
                  <a:pt x="802" y="653"/>
                  <a:pt x="829" y="679"/>
                </a:cubicBezTo>
                <a:cubicBezTo>
                  <a:pt x="851" y="702"/>
                  <a:pt x="860" y="730"/>
                  <a:pt x="853" y="756"/>
                </a:cubicBezTo>
                <a:cubicBezTo>
                  <a:pt x="852" y="763"/>
                  <a:pt x="852" y="772"/>
                  <a:pt x="864" y="784"/>
                </a:cubicBezTo>
                <a:cubicBezTo>
                  <a:pt x="877" y="797"/>
                  <a:pt x="900" y="807"/>
                  <a:pt x="916" y="815"/>
                </a:cubicBezTo>
                <a:cubicBezTo>
                  <a:pt x="919" y="816"/>
                  <a:pt x="922" y="817"/>
                  <a:pt x="924" y="818"/>
                </a:cubicBezTo>
                <a:cubicBezTo>
                  <a:pt x="944" y="821"/>
                  <a:pt x="1075" y="764"/>
                  <a:pt x="1123" y="578"/>
                </a:cubicBezTo>
                <a:cubicBezTo>
                  <a:pt x="1124" y="572"/>
                  <a:pt x="1124" y="572"/>
                  <a:pt x="1124" y="572"/>
                </a:cubicBezTo>
                <a:cubicBezTo>
                  <a:pt x="1075" y="541"/>
                  <a:pt x="946" y="453"/>
                  <a:pt x="958" y="388"/>
                </a:cubicBezTo>
                <a:cubicBezTo>
                  <a:pt x="983" y="259"/>
                  <a:pt x="1068" y="336"/>
                  <a:pt x="1062" y="217"/>
                </a:cubicBezTo>
                <a:cubicBezTo>
                  <a:pt x="1039" y="98"/>
                  <a:pt x="939" y="0"/>
                  <a:pt x="865" y="144"/>
                </a:cubicBezTo>
                <a:cubicBezTo>
                  <a:pt x="791" y="289"/>
                  <a:pt x="729" y="244"/>
                  <a:pt x="668" y="220"/>
                </a:cubicBezTo>
                <a:cubicBezTo>
                  <a:pt x="607" y="195"/>
                  <a:pt x="514" y="132"/>
                  <a:pt x="517" y="92"/>
                </a:cubicBezTo>
                <a:cubicBezTo>
                  <a:pt x="520" y="52"/>
                  <a:pt x="426" y="49"/>
                  <a:pt x="340" y="127"/>
                </a:cubicBezTo>
                <a:cubicBezTo>
                  <a:pt x="253" y="205"/>
                  <a:pt x="333" y="265"/>
                  <a:pt x="407" y="305"/>
                </a:cubicBezTo>
                <a:cubicBezTo>
                  <a:pt x="480" y="344"/>
                  <a:pt x="502" y="425"/>
                  <a:pt x="466" y="458"/>
                </a:cubicBezTo>
                <a:cubicBezTo>
                  <a:pt x="431" y="491"/>
                  <a:pt x="311" y="536"/>
                  <a:pt x="258" y="405"/>
                </a:cubicBezTo>
                <a:cubicBezTo>
                  <a:pt x="204" y="275"/>
                  <a:pt x="154" y="256"/>
                  <a:pt x="79" y="349"/>
                </a:cubicBezTo>
                <a:cubicBezTo>
                  <a:pt x="20" y="421"/>
                  <a:pt x="2" y="504"/>
                  <a:pt x="0" y="541"/>
                </a:cubicBezTo>
                <a:cubicBezTo>
                  <a:pt x="13" y="556"/>
                  <a:pt x="13" y="556"/>
                  <a:pt x="13" y="556"/>
                </a:cubicBezTo>
                <a:cubicBezTo>
                  <a:pt x="13" y="557"/>
                  <a:pt x="14" y="557"/>
                  <a:pt x="14" y="558"/>
                </a:cubicBezTo>
                <a:cubicBezTo>
                  <a:pt x="23" y="566"/>
                  <a:pt x="36" y="568"/>
                  <a:pt x="58" y="571"/>
                </a:cubicBezTo>
                <a:cubicBezTo>
                  <a:pt x="85" y="574"/>
                  <a:pt x="119" y="579"/>
                  <a:pt x="155" y="604"/>
                </a:cubicBezTo>
                <a:cubicBezTo>
                  <a:pt x="157" y="606"/>
                  <a:pt x="160" y="608"/>
                  <a:pt x="163" y="609"/>
                </a:cubicBezTo>
                <a:cubicBezTo>
                  <a:pt x="180" y="621"/>
                  <a:pt x="206" y="640"/>
                  <a:pt x="229" y="663"/>
                </a:cubicBezTo>
                <a:cubicBezTo>
                  <a:pt x="261" y="694"/>
                  <a:pt x="276" y="725"/>
                  <a:pt x="274" y="754"/>
                </a:cubicBezTo>
                <a:cubicBezTo>
                  <a:pt x="273" y="778"/>
                  <a:pt x="260" y="801"/>
                  <a:pt x="235" y="822"/>
                </a:cubicBezTo>
                <a:cubicBezTo>
                  <a:pt x="186" y="863"/>
                  <a:pt x="155" y="865"/>
                  <a:pt x="138" y="867"/>
                </a:cubicBezTo>
                <a:cubicBezTo>
                  <a:pt x="130" y="868"/>
                  <a:pt x="128" y="869"/>
                  <a:pt x="128" y="869"/>
                </a:cubicBezTo>
                <a:cubicBezTo>
                  <a:pt x="125" y="872"/>
                  <a:pt x="124" y="885"/>
                  <a:pt x="123" y="909"/>
                </a:cubicBezTo>
                <a:cubicBezTo>
                  <a:pt x="123" y="933"/>
                  <a:pt x="127" y="978"/>
                  <a:pt x="155" y="1006"/>
                </a:cubicBezTo>
                <a:cubicBezTo>
                  <a:pt x="178" y="1029"/>
                  <a:pt x="213" y="1037"/>
                  <a:pt x="259" y="1030"/>
                </a:cubicBezTo>
                <a:cubicBezTo>
                  <a:pt x="289" y="1025"/>
                  <a:pt x="289" y="1018"/>
                  <a:pt x="288" y="999"/>
                </a:cubicBezTo>
                <a:cubicBezTo>
                  <a:pt x="287" y="986"/>
                  <a:pt x="287" y="967"/>
                  <a:pt x="302" y="951"/>
                </a:cubicBezTo>
                <a:cubicBezTo>
                  <a:pt x="304" y="949"/>
                  <a:pt x="306" y="946"/>
                  <a:pt x="308" y="944"/>
                </a:cubicBezTo>
                <a:cubicBezTo>
                  <a:pt x="309" y="943"/>
                  <a:pt x="309" y="943"/>
                  <a:pt x="309" y="943"/>
                </a:cubicBezTo>
                <a:cubicBezTo>
                  <a:pt x="332" y="917"/>
                  <a:pt x="371" y="873"/>
                  <a:pt x="417" y="872"/>
                </a:cubicBezTo>
                <a:cubicBezTo>
                  <a:pt x="439" y="871"/>
                  <a:pt x="460" y="880"/>
                  <a:pt x="479" y="89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7" name="Freeform 9">
            <a:extLst>
              <a:ext uri="{FF2B5EF4-FFF2-40B4-BE49-F238E27FC236}">
                <a16:creationId xmlns:a16="http://schemas.microsoft.com/office/drawing/2014/main" id="{E0BA83A9-54D1-4C6C-B6C6-1A93CECA6657}"/>
              </a:ext>
            </a:extLst>
          </p:cNvPr>
          <p:cNvSpPr>
            <a:spLocks/>
          </p:cNvSpPr>
          <p:nvPr/>
        </p:nvSpPr>
        <p:spPr bwMode="auto">
          <a:xfrm rot="2700000">
            <a:off x="5163630" y="3119360"/>
            <a:ext cx="2099568" cy="2079365"/>
          </a:xfrm>
          <a:custGeom>
            <a:avLst/>
            <a:gdLst>
              <a:gd name="T0" fmla="*/ 210 w 1165"/>
              <a:gd name="T1" fmla="*/ 456 h 1154"/>
              <a:gd name="T2" fmla="*/ 11 w 1165"/>
              <a:gd name="T3" fmla="*/ 574 h 1154"/>
              <a:gd name="T4" fmla="*/ 114 w 1165"/>
              <a:gd name="T5" fmla="*/ 707 h 1154"/>
              <a:gd name="T6" fmla="*/ 199 w 1165"/>
              <a:gd name="T7" fmla="*/ 764 h 1154"/>
              <a:gd name="T8" fmla="*/ 265 w 1165"/>
              <a:gd name="T9" fmla="*/ 760 h 1154"/>
              <a:gd name="T10" fmla="*/ 285 w 1165"/>
              <a:gd name="T11" fmla="*/ 712 h 1154"/>
              <a:gd name="T12" fmla="*/ 332 w 1165"/>
              <a:gd name="T13" fmla="*/ 641 h 1154"/>
              <a:gd name="T14" fmla="*/ 420 w 1165"/>
              <a:gd name="T15" fmla="*/ 657 h 1154"/>
              <a:gd name="T16" fmla="*/ 474 w 1165"/>
              <a:gd name="T17" fmla="*/ 702 h 1154"/>
              <a:gd name="T18" fmla="*/ 521 w 1165"/>
              <a:gd name="T19" fmla="*/ 802 h 1154"/>
              <a:gd name="T20" fmla="*/ 469 w 1165"/>
              <a:gd name="T21" fmla="*/ 842 h 1154"/>
              <a:gd name="T22" fmla="*/ 406 w 1165"/>
              <a:gd name="T23" fmla="*/ 931 h 1154"/>
              <a:gd name="T24" fmla="*/ 516 w 1165"/>
              <a:gd name="T25" fmla="*/ 1091 h 1154"/>
              <a:gd name="T26" fmla="*/ 603 w 1165"/>
              <a:gd name="T27" fmla="*/ 1152 h 1154"/>
              <a:gd name="T28" fmla="*/ 610 w 1165"/>
              <a:gd name="T29" fmla="*/ 1154 h 1154"/>
              <a:gd name="T30" fmla="*/ 775 w 1165"/>
              <a:gd name="T31" fmla="*/ 1066 h 1154"/>
              <a:gd name="T32" fmla="*/ 790 w 1165"/>
              <a:gd name="T33" fmla="*/ 916 h 1154"/>
              <a:gd name="T34" fmla="*/ 668 w 1165"/>
              <a:gd name="T35" fmla="*/ 813 h 1154"/>
              <a:gd name="T36" fmla="*/ 778 w 1165"/>
              <a:gd name="T37" fmla="*/ 676 h 1154"/>
              <a:gd name="T38" fmla="*/ 841 w 1165"/>
              <a:gd name="T39" fmla="*/ 728 h 1154"/>
              <a:gd name="T40" fmla="*/ 900 w 1165"/>
              <a:gd name="T41" fmla="*/ 812 h 1154"/>
              <a:gd name="T42" fmla="*/ 1165 w 1165"/>
              <a:gd name="T43" fmla="*/ 600 h 1154"/>
              <a:gd name="T44" fmla="*/ 996 w 1165"/>
              <a:gd name="T45" fmla="*/ 390 h 1154"/>
              <a:gd name="T46" fmla="*/ 824 w 1165"/>
              <a:gd name="T47" fmla="*/ 447 h 1154"/>
              <a:gd name="T48" fmla="*/ 649 w 1165"/>
              <a:gd name="T49" fmla="*/ 407 h 1154"/>
              <a:gd name="T50" fmla="*/ 640 w 1165"/>
              <a:gd name="T51" fmla="*/ 309 h 1154"/>
              <a:gd name="T52" fmla="*/ 754 w 1165"/>
              <a:gd name="T53" fmla="*/ 159 h 1154"/>
              <a:gd name="T54" fmla="*/ 556 w 1165"/>
              <a:gd name="T55" fmla="*/ 0 h 1154"/>
              <a:gd name="T56" fmla="*/ 330 w 1165"/>
              <a:gd name="T57" fmla="*/ 254 h 1154"/>
              <a:gd name="T58" fmla="*/ 248 w 1165"/>
              <a:gd name="T59" fmla="*/ 168 h 1154"/>
              <a:gd name="T60" fmla="*/ 71 w 1165"/>
              <a:gd name="T61" fmla="*/ 107 h 1154"/>
              <a:gd name="T62" fmla="*/ 106 w 1165"/>
              <a:gd name="T63" fmla="*/ 307 h 1154"/>
              <a:gd name="T64" fmla="*/ 210 w 1165"/>
              <a:gd name="T65" fmla="*/ 456 h 1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165" h="1154">
                <a:moveTo>
                  <a:pt x="210" y="456"/>
                </a:moveTo>
                <a:cubicBezTo>
                  <a:pt x="187" y="512"/>
                  <a:pt x="61" y="558"/>
                  <a:pt x="11" y="574"/>
                </a:cubicBezTo>
                <a:cubicBezTo>
                  <a:pt x="20" y="589"/>
                  <a:pt x="63" y="656"/>
                  <a:pt x="114" y="707"/>
                </a:cubicBezTo>
                <a:cubicBezTo>
                  <a:pt x="146" y="739"/>
                  <a:pt x="175" y="758"/>
                  <a:pt x="199" y="764"/>
                </a:cubicBezTo>
                <a:cubicBezTo>
                  <a:pt x="230" y="771"/>
                  <a:pt x="252" y="769"/>
                  <a:pt x="265" y="760"/>
                </a:cubicBezTo>
                <a:cubicBezTo>
                  <a:pt x="280" y="750"/>
                  <a:pt x="283" y="730"/>
                  <a:pt x="285" y="712"/>
                </a:cubicBezTo>
                <a:cubicBezTo>
                  <a:pt x="288" y="687"/>
                  <a:pt x="304" y="654"/>
                  <a:pt x="332" y="641"/>
                </a:cubicBezTo>
                <a:cubicBezTo>
                  <a:pt x="350" y="633"/>
                  <a:pt x="380" y="629"/>
                  <a:pt x="420" y="657"/>
                </a:cubicBezTo>
                <a:cubicBezTo>
                  <a:pt x="440" y="671"/>
                  <a:pt x="459" y="687"/>
                  <a:pt x="474" y="702"/>
                </a:cubicBezTo>
                <a:cubicBezTo>
                  <a:pt x="501" y="729"/>
                  <a:pt x="530" y="768"/>
                  <a:pt x="521" y="802"/>
                </a:cubicBezTo>
                <a:cubicBezTo>
                  <a:pt x="515" y="822"/>
                  <a:pt x="498" y="835"/>
                  <a:pt x="469" y="842"/>
                </a:cubicBezTo>
                <a:cubicBezTo>
                  <a:pt x="394" y="860"/>
                  <a:pt x="400" y="895"/>
                  <a:pt x="406" y="931"/>
                </a:cubicBezTo>
                <a:cubicBezTo>
                  <a:pt x="409" y="952"/>
                  <a:pt x="457" y="1032"/>
                  <a:pt x="516" y="1091"/>
                </a:cubicBezTo>
                <a:cubicBezTo>
                  <a:pt x="547" y="1122"/>
                  <a:pt x="577" y="1143"/>
                  <a:pt x="603" y="1152"/>
                </a:cubicBezTo>
                <a:cubicBezTo>
                  <a:pt x="610" y="1154"/>
                  <a:pt x="610" y="1154"/>
                  <a:pt x="610" y="1154"/>
                </a:cubicBezTo>
                <a:cubicBezTo>
                  <a:pt x="673" y="1130"/>
                  <a:pt x="748" y="1084"/>
                  <a:pt x="775" y="1066"/>
                </a:cubicBezTo>
                <a:cubicBezTo>
                  <a:pt x="808" y="1044"/>
                  <a:pt x="849" y="1009"/>
                  <a:pt x="790" y="916"/>
                </a:cubicBezTo>
                <a:cubicBezTo>
                  <a:pt x="731" y="823"/>
                  <a:pt x="684" y="879"/>
                  <a:pt x="668" y="813"/>
                </a:cubicBezTo>
                <a:cubicBezTo>
                  <a:pt x="653" y="748"/>
                  <a:pt x="722" y="687"/>
                  <a:pt x="778" y="676"/>
                </a:cubicBezTo>
                <a:cubicBezTo>
                  <a:pt x="834" y="665"/>
                  <a:pt x="837" y="696"/>
                  <a:pt x="841" y="728"/>
                </a:cubicBezTo>
                <a:cubicBezTo>
                  <a:pt x="845" y="760"/>
                  <a:pt x="865" y="790"/>
                  <a:pt x="900" y="812"/>
                </a:cubicBezTo>
                <a:cubicBezTo>
                  <a:pt x="1017" y="862"/>
                  <a:pt x="1109" y="740"/>
                  <a:pt x="1165" y="600"/>
                </a:cubicBezTo>
                <a:cubicBezTo>
                  <a:pt x="1162" y="575"/>
                  <a:pt x="1072" y="454"/>
                  <a:pt x="996" y="390"/>
                </a:cubicBezTo>
                <a:cubicBezTo>
                  <a:pt x="921" y="325"/>
                  <a:pt x="856" y="359"/>
                  <a:pt x="824" y="447"/>
                </a:cubicBezTo>
                <a:cubicBezTo>
                  <a:pt x="792" y="536"/>
                  <a:pt x="673" y="428"/>
                  <a:pt x="649" y="407"/>
                </a:cubicBezTo>
                <a:cubicBezTo>
                  <a:pt x="625" y="386"/>
                  <a:pt x="588" y="318"/>
                  <a:pt x="640" y="309"/>
                </a:cubicBezTo>
                <a:cubicBezTo>
                  <a:pt x="692" y="299"/>
                  <a:pt x="783" y="233"/>
                  <a:pt x="754" y="159"/>
                </a:cubicBezTo>
                <a:cubicBezTo>
                  <a:pt x="724" y="84"/>
                  <a:pt x="650" y="49"/>
                  <a:pt x="556" y="0"/>
                </a:cubicBezTo>
                <a:cubicBezTo>
                  <a:pt x="504" y="201"/>
                  <a:pt x="357" y="266"/>
                  <a:pt x="330" y="254"/>
                </a:cubicBezTo>
                <a:cubicBezTo>
                  <a:pt x="304" y="241"/>
                  <a:pt x="238" y="217"/>
                  <a:pt x="248" y="168"/>
                </a:cubicBezTo>
                <a:cubicBezTo>
                  <a:pt x="266" y="100"/>
                  <a:pt x="133" y="37"/>
                  <a:pt x="71" y="107"/>
                </a:cubicBezTo>
                <a:cubicBezTo>
                  <a:pt x="0" y="187"/>
                  <a:pt x="26" y="309"/>
                  <a:pt x="106" y="307"/>
                </a:cubicBezTo>
                <a:cubicBezTo>
                  <a:pt x="186" y="306"/>
                  <a:pt x="238" y="386"/>
                  <a:pt x="210" y="45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8" name="Freeform 12">
            <a:extLst>
              <a:ext uri="{FF2B5EF4-FFF2-40B4-BE49-F238E27FC236}">
                <a16:creationId xmlns:a16="http://schemas.microsoft.com/office/drawing/2014/main" id="{978D2DB7-6E5D-417F-A94E-4B3C078BFB49}"/>
              </a:ext>
            </a:extLst>
          </p:cNvPr>
          <p:cNvSpPr>
            <a:spLocks/>
          </p:cNvSpPr>
          <p:nvPr/>
        </p:nvSpPr>
        <p:spPr bwMode="auto">
          <a:xfrm rot="2700000">
            <a:off x="3688970" y="3139931"/>
            <a:ext cx="2115108" cy="2077811"/>
          </a:xfrm>
          <a:custGeom>
            <a:avLst/>
            <a:gdLst>
              <a:gd name="T0" fmla="*/ 1103 w 1174"/>
              <a:gd name="T1" fmla="*/ 1014 h 1154"/>
              <a:gd name="T2" fmla="*/ 1106 w 1174"/>
              <a:gd name="T3" fmla="*/ 878 h 1154"/>
              <a:gd name="T4" fmla="*/ 1057 w 1174"/>
              <a:gd name="T5" fmla="*/ 843 h 1154"/>
              <a:gd name="T6" fmla="*/ 1023 w 1174"/>
              <a:gd name="T7" fmla="*/ 815 h 1154"/>
              <a:gd name="T8" fmla="*/ 990 w 1174"/>
              <a:gd name="T9" fmla="*/ 728 h 1154"/>
              <a:gd name="T10" fmla="*/ 1170 w 1174"/>
              <a:gd name="T11" fmla="*/ 590 h 1154"/>
              <a:gd name="T12" fmla="*/ 1174 w 1174"/>
              <a:gd name="T13" fmla="*/ 589 h 1154"/>
              <a:gd name="T14" fmla="*/ 1167 w 1174"/>
              <a:gd name="T15" fmla="*/ 586 h 1154"/>
              <a:gd name="T16" fmla="*/ 1072 w 1174"/>
              <a:gd name="T17" fmla="*/ 520 h 1154"/>
              <a:gd name="T18" fmla="*/ 956 w 1174"/>
              <a:gd name="T19" fmla="*/ 350 h 1154"/>
              <a:gd name="T20" fmla="*/ 1034 w 1174"/>
              <a:gd name="T21" fmla="*/ 238 h 1154"/>
              <a:gd name="T22" fmla="*/ 1071 w 1174"/>
              <a:gd name="T23" fmla="*/ 211 h 1154"/>
              <a:gd name="T24" fmla="*/ 1030 w 1174"/>
              <a:gd name="T25" fmla="*/ 132 h 1154"/>
              <a:gd name="T26" fmla="*/ 979 w 1174"/>
              <a:gd name="T27" fmla="*/ 89 h 1154"/>
              <a:gd name="T28" fmla="*/ 910 w 1174"/>
              <a:gd name="T29" fmla="*/ 74 h 1154"/>
              <a:gd name="T30" fmla="*/ 875 w 1174"/>
              <a:gd name="T31" fmla="*/ 129 h 1154"/>
              <a:gd name="T32" fmla="*/ 847 w 1174"/>
              <a:gd name="T33" fmla="*/ 191 h 1154"/>
              <a:gd name="T34" fmla="*/ 765 w 1174"/>
              <a:gd name="T35" fmla="*/ 198 h 1154"/>
              <a:gd name="T36" fmla="*/ 670 w 1174"/>
              <a:gd name="T37" fmla="*/ 136 h 1154"/>
              <a:gd name="T38" fmla="*/ 565 w 1174"/>
              <a:gd name="T39" fmla="*/ 0 h 1154"/>
              <a:gd name="T40" fmla="*/ 501 w 1174"/>
              <a:gd name="T41" fmla="*/ 48 h 1154"/>
              <a:gd name="T42" fmla="*/ 384 w 1174"/>
              <a:gd name="T43" fmla="*/ 224 h 1154"/>
              <a:gd name="T44" fmla="*/ 410 w 1174"/>
              <a:gd name="T45" fmla="*/ 301 h 1154"/>
              <a:gd name="T46" fmla="*/ 464 w 1174"/>
              <a:gd name="T47" fmla="*/ 324 h 1154"/>
              <a:gd name="T48" fmla="*/ 465 w 1174"/>
              <a:gd name="T49" fmla="*/ 324 h 1154"/>
              <a:gd name="T50" fmla="*/ 480 w 1174"/>
              <a:gd name="T51" fmla="*/ 327 h 1154"/>
              <a:gd name="T52" fmla="*/ 493 w 1174"/>
              <a:gd name="T53" fmla="*/ 330 h 1154"/>
              <a:gd name="T54" fmla="*/ 494 w 1174"/>
              <a:gd name="T55" fmla="*/ 344 h 1154"/>
              <a:gd name="T56" fmla="*/ 385 w 1174"/>
              <a:gd name="T57" fmla="*/ 505 h 1154"/>
              <a:gd name="T58" fmla="*/ 299 w 1174"/>
              <a:gd name="T59" fmla="*/ 525 h 1154"/>
              <a:gd name="T60" fmla="*/ 280 w 1174"/>
              <a:gd name="T61" fmla="*/ 522 h 1154"/>
              <a:gd name="T62" fmla="*/ 283 w 1174"/>
              <a:gd name="T63" fmla="*/ 502 h 1154"/>
              <a:gd name="T64" fmla="*/ 255 w 1174"/>
              <a:gd name="T65" fmla="*/ 435 h 1154"/>
              <a:gd name="T66" fmla="*/ 196 w 1174"/>
              <a:gd name="T67" fmla="*/ 401 h 1154"/>
              <a:gd name="T68" fmla="*/ 85 w 1174"/>
              <a:gd name="T69" fmla="*/ 459 h 1154"/>
              <a:gd name="T70" fmla="*/ 4 w 1174"/>
              <a:gd name="T71" fmla="*/ 546 h 1154"/>
              <a:gd name="T72" fmla="*/ 3 w 1174"/>
              <a:gd name="T73" fmla="*/ 548 h 1154"/>
              <a:gd name="T74" fmla="*/ 0 w 1174"/>
              <a:gd name="T75" fmla="*/ 572 h 1154"/>
              <a:gd name="T76" fmla="*/ 13 w 1174"/>
              <a:gd name="T77" fmla="*/ 593 h 1154"/>
              <a:gd name="T78" fmla="*/ 135 w 1174"/>
              <a:gd name="T79" fmla="*/ 787 h 1154"/>
              <a:gd name="T80" fmla="*/ 145 w 1174"/>
              <a:gd name="T81" fmla="*/ 796 h 1154"/>
              <a:gd name="T82" fmla="*/ 258 w 1174"/>
              <a:gd name="T83" fmla="*/ 827 h 1154"/>
              <a:gd name="T84" fmla="*/ 327 w 1174"/>
              <a:gd name="T85" fmla="*/ 790 h 1154"/>
              <a:gd name="T86" fmla="*/ 335 w 1174"/>
              <a:gd name="T87" fmla="*/ 758 h 1154"/>
              <a:gd name="T88" fmla="*/ 378 w 1174"/>
              <a:gd name="T89" fmla="*/ 697 h 1154"/>
              <a:gd name="T90" fmla="*/ 379 w 1174"/>
              <a:gd name="T91" fmla="*/ 697 h 1154"/>
              <a:gd name="T92" fmla="*/ 380 w 1174"/>
              <a:gd name="T93" fmla="*/ 697 h 1154"/>
              <a:gd name="T94" fmla="*/ 498 w 1174"/>
              <a:gd name="T95" fmla="*/ 706 h 1154"/>
              <a:gd name="T96" fmla="*/ 537 w 1174"/>
              <a:gd name="T97" fmla="*/ 787 h 1154"/>
              <a:gd name="T98" fmla="*/ 487 w 1174"/>
              <a:gd name="T99" fmla="*/ 857 h 1154"/>
              <a:gd name="T100" fmla="*/ 392 w 1174"/>
              <a:gd name="T101" fmla="*/ 938 h 1154"/>
              <a:gd name="T102" fmla="*/ 418 w 1174"/>
              <a:gd name="T103" fmla="*/ 1056 h 1154"/>
              <a:gd name="T104" fmla="*/ 606 w 1174"/>
              <a:gd name="T105" fmla="*/ 1152 h 1154"/>
              <a:gd name="T106" fmla="*/ 615 w 1174"/>
              <a:gd name="T107" fmla="*/ 1154 h 1154"/>
              <a:gd name="T108" fmla="*/ 616 w 1174"/>
              <a:gd name="T109" fmla="*/ 1144 h 1154"/>
              <a:gd name="T110" fmla="*/ 759 w 1174"/>
              <a:gd name="T111" fmla="*/ 932 h 1154"/>
              <a:gd name="T112" fmla="*/ 815 w 1174"/>
              <a:gd name="T113" fmla="*/ 902 h 1154"/>
              <a:gd name="T114" fmla="*/ 882 w 1174"/>
              <a:gd name="T115" fmla="*/ 934 h 1154"/>
              <a:gd name="T116" fmla="*/ 915 w 1174"/>
              <a:gd name="T117" fmla="*/ 980 h 1154"/>
              <a:gd name="T118" fmla="*/ 938 w 1174"/>
              <a:gd name="T119" fmla="*/ 1020 h 1154"/>
              <a:gd name="T120" fmla="*/ 938 w 1174"/>
              <a:gd name="T121" fmla="*/ 1020 h 1154"/>
              <a:gd name="T122" fmla="*/ 1035 w 1174"/>
              <a:gd name="T123" fmla="*/ 1051 h 1154"/>
              <a:gd name="T124" fmla="*/ 1103 w 1174"/>
              <a:gd name="T125" fmla="*/ 1014 h 1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74" h="1154">
                <a:moveTo>
                  <a:pt x="1103" y="1014"/>
                </a:moveTo>
                <a:cubicBezTo>
                  <a:pt x="1130" y="971"/>
                  <a:pt x="1152" y="925"/>
                  <a:pt x="1106" y="878"/>
                </a:cubicBezTo>
                <a:cubicBezTo>
                  <a:pt x="1094" y="866"/>
                  <a:pt x="1078" y="855"/>
                  <a:pt x="1057" y="843"/>
                </a:cubicBezTo>
                <a:cubicBezTo>
                  <a:pt x="1044" y="834"/>
                  <a:pt x="1032" y="824"/>
                  <a:pt x="1023" y="815"/>
                </a:cubicBezTo>
                <a:cubicBezTo>
                  <a:pt x="994" y="786"/>
                  <a:pt x="983" y="757"/>
                  <a:pt x="990" y="728"/>
                </a:cubicBezTo>
                <a:cubicBezTo>
                  <a:pt x="1006" y="663"/>
                  <a:pt x="1109" y="609"/>
                  <a:pt x="1170" y="590"/>
                </a:cubicBezTo>
                <a:cubicBezTo>
                  <a:pt x="1174" y="589"/>
                  <a:pt x="1174" y="589"/>
                  <a:pt x="1174" y="589"/>
                </a:cubicBezTo>
                <a:cubicBezTo>
                  <a:pt x="1167" y="586"/>
                  <a:pt x="1167" y="586"/>
                  <a:pt x="1167" y="586"/>
                </a:cubicBezTo>
                <a:cubicBezTo>
                  <a:pt x="1138" y="576"/>
                  <a:pt x="1105" y="554"/>
                  <a:pt x="1072" y="520"/>
                </a:cubicBezTo>
                <a:cubicBezTo>
                  <a:pt x="1015" y="463"/>
                  <a:pt x="961" y="379"/>
                  <a:pt x="956" y="350"/>
                </a:cubicBezTo>
                <a:cubicBezTo>
                  <a:pt x="950" y="312"/>
                  <a:pt x="942" y="260"/>
                  <a:pt x="1034" y="238"/>
                </a:cubicBezTo>
                <a:cubicBezTo>
                  <a:pt x="1066" y="230"/>
                  <a:pt x="1070" y="216"/>
                  <a:pt x="1071" y="211"/>
                </a:cubicBezTo>
                <a:cubicBezTo>
                  <a:pt x="1077" y="192"/>
                  <a:pt x="1062" y="163"/>
                  <a:pt x="1030" y="132"/>
                </a:cubicBezTo>
                <a:cubicBezTo>
                  <a:pt x="1015" y="117"/>
                  <a:pt x="997" y="102"/>
                  <a:pt x="979" y="89"/>
                </a:cubicBezTo>
                <a:cubicBezTo>
                  <a:pt x="953" y="71"/>
                  <a:pt x="929" y="66"/>
                  <a:pt x="910" y="74"/>
                </a:cubicBezTo>
                <a:cubicBezTo>
                  <a:pt x="890" y="83"/>
                  <a:pt x="877" y="109"/>
                  <a:pt x="875" y="129"/>
                </a:cubicBezTo>
                <a:cubicBezTo>
                  <a:pt x="873" y="145"/>
                  <a:pt x="870" y="175"/>
                  <a:pt x="847" y="191"/>
                </a:cubicBezTo>
                <a:cubicBezTo>
                  <a:pt x="829" y="204"/>
                  <a:pt x="802" y="207"/>
                  <a:pt x="765" y="198"/>
                </a:cubicBezTo>
                <a:cubicBezTo>
                  <a:pt x="736" y="192"/>
                  <a:pt x="705" y="172"/>
                  <a:pt x="670" y="136"/>
                </a:cubicBezTo>
                <a:cubicBezTo>
                  <a:pt x="619" y="85"/>
                  <a:pt x="577" y="21"/>
                  <a:pt x="565" y="0"/>
                </a:cubicBezTo>
                <a:cubicBezTo>
                  <a:pt x="545" y="18"/>
                  <a:pt x="521" y="34"/>
                  <a:pt x="501" y="48"/>
                </a:cubicBezTo>
                <a:cubicBezTo>
                  <a:pt x="438" y="90"/>
                  <a:pt x="380" y="129"/>
                  <a:pt x="384" y="224"/>
                </a:cubicBezTo>
                <a:cubicBezTo>
                  <a:pt x="386" y="260"/>
                  <a:pt x="394" y="285"/>
                  <a:pt x="410" y="301"/>
                </a:cubicBezTo>
                <a:cubicBezTo>
                  <a:pt x="426" y="317"/>
                  <a:pt x="447" y="321"/>
                  <a:pt x="464" y="324"/>
                </a:cubicBezTo>
                <a:cubicBezTo>
                  <a:pt x="465" y="324"/>
                  <a:pt x="465" y="324"/>
                  <a:pt x="465" y="324"/>
                </a:cubicBezTo>
                <a:cubicBezTo>
                  <a:pt x="471" y="325"/>
                  <a:pt x="476" y="326"/>
                  <a:pt x="480" y="327"/>
                </a:cubicBezTo>
                <a:cubicBezTo>
                  <a:pt x="493" y="330"/>
                  <a:pt x="493" y="330"/>
                  <a:pt x="493" y="330"/>
                </a:cubicBezTo>
                <a:cubicBezTo>
                  <a:pt x="494" y="344"/>
                  <a:pt x="494" y="344"/>
                  <a:pt x="494" y="344"/>
                </a:cubicBezTo>
                <a:cubicBezTo>
                  <a:pt x="504" y="440"/>
                  <a:pt x="414" y="491"/>
                  <a:pt x="385" y="505"/>
                </a:cubicBezTo>
                <a:cubicBezTo>
                  <a:pt x="348" y="522"/>
                  <a:pt x="315" y="528"/>
                  <a:pt x="299" y="525"/>
                </a:cubicBezTo>
                <a:cubicBezTo>
                  <a:pt x="280" y="522"/>
                  <a:pt x="280" y="522"/>
                  <a:pt x="280" y="522"/>
                </a:cubicBezTo>
                <a:cubicBezTo>
                  <a:pt x="283" y="502"/>
                  <a:pt x="283" y="502"/>
                  <a:pt x="283" y="502"/>
                </a:cubicBezTo>
                <a:cubicBezTo>
                  <a:pt x="286" y="481"/>
                  <a:pt x="275" y="456"/>
                  <a:pt x="255" y="435"/>
                </a:cubicBezTo>
                <a:cubicBezTo>
                  <a:pt x="239" y="419"/>
                  <a:pt x="218" y="407"/>
                  <a:pt x="196" y="401"/>
                </a:cubicBezTo>
                <a:cubicBezTo>
                  <a:pt x="174" y="395"/>
                  <a:pt x="134" y="416"/>
                  <a:pt x="85" y="459"/>
                </a:cubicBezTo>
                <a:cubicBezTo>
                  <a:pt x="41" y="498"/>
                  <a:pt x="8" y="539"/>
                  <a:pt x="4" y="546"/>
                </a:cubicBezTo>
                <a:cubicBezTo>
                  <a:pt x="3" y="547"/>
                  <a:pt x="3" y="548"/>
                  <a:pt x="3" y="548"/>
                </a:cubicBezTo>
                <a:cubicBezTo>
                  <a:pt x="0" y="572"/>
                  <a:pt x="0" y="572"/>
                  <a:pt x="0" y="572"/>
                </a:cubicBezTo>
                <a:cubicBezTo>
                  <a:pt x="4" y="578"/>
                  <a:pt x="8" y="585"/>
                  <a:pt x="13" y="593"/>
                </a:cubicBezTo>
                <a:cubicBezTo>
                  <a:pt x="44" y="648"/>
                  <a:pt x="97" y="737"/>
                  <a:pt x="135" y="787"/>
                </a:cubicBezTo>
                <a:cubicBezTo>
                  <a:pt x="138" y="790"/>
                  <a:pt x="142" y="793"/>
                  <a:pt x="145" y="796"/>
                </a:cubicBezTo>
                <a:cubicBezTo>
                  <a:pt x="172" y="824"/>
                  <a:pt x="214" y="835"/>
                  <a:pt x="258" y="827"/>
                </a:cubicBezTo>
                <a:cubicBezTo>
                  <a:pt x="291" y="821"/>
                  <a:pt x="319" y="806"/>
                  <a:pt x="327" y="790"/>
                </a:cubicBezTo>
                <a:cubicBezTo>
                  <a:pt x="331" y="781"/>
                  <a:pt x="333" y="770"/>
                  <a:pt x="335" y="758"/>
                </a:cubicBezTo>
                <a:cubicBezTo>
                  <a:pt x="342" y="723"/>
                  <a:pt x="348" y="701"/>
                  <a:pt x="378" y="697"/>
                </a:cubicBezTo>
                <a:cubicBezTo>
                  <a:pt x="379" y="697"/>
                  <a:pt x="379" y="697"/>
                  <a:pt x="379" y="697"/>
                </a:cubicBezTo>
                <a:cubicBezTo>
                  <a:pt x="380" y="697"/>
                  <a:pt x="380" y="697"/>
                  <a:pt x="380" y="697"/>
                </a:cubicBezTo>
                <a:cubicBezTo>
                  <a:pt x="435" y="678"/>
                  <a:pt x="472" y="680"/>
                  <a:pt x="498" y="706"/>
                </a:cubicBezTo>
                <a:cubicBezTo>
                  <a:pt x="517" y="725"/>
                  <a:pt x="528" y="758"/>
                  <a:pt x="537" y="787"/>
                </a:cubicBezTo>
                <a:cubicBezTo>
                  <a:pt x="547" y="821"/>
                  <a:pt x="528" y="834"/>
                  <a:pt x="487" y="857"/>
                </a:cubicBezTo>
                <a:cubicBezTo>
                  <a:pt x="457" y="874"/>
                  <a:pt x="418" y="895"/>
                  <a:pt x="392" y="938"/>
                </a:cubicBezTo>
                <a:cubicBezTo>
                  <a:pt x="369" y="975"/>
                  <a:pt x="378" y="1016"/>
                  <a:pt x="418" y="1056"/>
                </a:cubicBezTo>
                <a:cubicBezTo>
                  <a:pt x="467" y="1105"/>
                  <a:pt x="552" y="1142"/>
                  <a:pt x="606" y="1152"/>
                </a:cubicBezTo>
                <a:cubicBezTo>
                  <a:pt x="615" y="1154"/>
                  <a:pt x="615" y="1154"/>
                  <a:pt x="615" y="1154"/>
                </a:cubicBezTo>
                <a:cubicBezTo>
                  <a:pt x="616" y="1144"/>
                  <a:pt x="616" y="1144"/>
                  <a:pt x="616" y="1144"/>
                </a:cubicBezTo>
                <a:cubicBezTo>
                  <a:pt x="617" y="1116"/>
                  <a:pt x="687" y="1012"/>
                  <a:pt x="759" y="932"/>
                </a:cubicBezTo>
                <a:cubicBezTo>
                  <a:pt x="777" y="912"/>
                  <a:pt x="796" y="902"/>
                  <a:pt x="815" y="902"/>
                </a:cubicBezTo>
                <a:cubicBezTo>
                  <a:pt x="842" y="901"/>
                  <a:pt x="866" y="919"/>
                  <a:pt x="882" y="934"/>
                </a:cubicBezTo>
                <a:cubicBezTo>
                  <a:pt x="895" y="947"/>
                  <a:pt x="907" y="963"/>
                  <a:pt x="915" y="980"/>
                </a:cubicBezTo>
                <a:cubicBezTo>
                  <a:pt x="919" y="995"/>
                  <a:pt x="926" y="1009"/>
                  <a:pt x="938" y="1020"/>
                </a:cubicBezTo>
                <a:cubicBezTo>
                  <a:pt x="938" y="1020"/>
                  <a:pt x="938" y="1020"/>
                  <a:pt x="938" y="1020"/>
                </a:cubicBezTo>
                <a:cubicBezTo>
                  <a:pt x="961" y="1043"/>
                  <a:pt x="998" y="1055"/>
                  <a:pt x="1035" y="1051"/>
                </a:cubicBezTo>
                <a:cubicBezTo>
                  <a:pt x="1065" y="1047"/>
                  <a:pt x="1090" y="1034"/>
                  <a:pt x="1103" y="101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9" name="Rectangle 55">
            <a:extLst>
              <a:ext uri="{FF2B5EF4-FFF2-40B4-BE49-F238E27FC236}">
                <a16:creationId xmlns:a16="http://schemas.microsoft.com/office/drawing/2014/main" id="{ADDA726E-DFCB-45FE-B3AE-E54F35BBE105}"/>
              </a:ext>
            </a:extLst>
          </p:cNvPr>
          <p:cNvSpPr/>
          <p:nvPr/>
        </p:nvSpPr>
        <p:spPr>
          <a:xfrm>
            <a:off x="4541831" y="2361922"/>
            <a:ext cx="4835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+mj-lt"/>
              </a:rPr>
              <a:t>Ц</a:t>
            </a:r>
            <a:endParaRPr lang="bg-BG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0" name="Rectangle 56">
            <a:extLst>
              <a:ext uri="{FF2B5EF4-FFF2-40B4-BE49-F238E27FC236}">
                <a16:creationId xmlns:a16="http://schemas.microsoft.com/office/drawing/2014/main" id="{2B9AE398-3D2B-4A15-91C8-D9FE14763095}"/>
              </a:ext>
            </a:extLst>
          </p:cNvPr>
          <p:cNvSpPr/>
          <p:nvPr/>
        </p:nvSpPr>
        <p:spPr>
          <a:xfrm>
            <a:off x="5977396" y="2372401"/>
            <a:ext cx="4835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+mj-lt"/>
              </a:rPr>
              <a:t>П</a:t>
            </a:r>
            <a:endParaRPr lang="bg-BG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1" name="Rectangle 57">
            <a:extLst>
              <a:ext uri="{FF2B5EF4-FFF2-40B4-BE49-F238E27FC236}">
                <a16:creationId xmlns:a16="http://schemas.microsoft.com/office/drawing/2014/main" id="{97FA1C97-2357-4BCA-A45A-70359C9C1C56}"/>
              </a:ext>
            </a:extLst>
          </p:cNvPr>
          <p:cNvSpPr/>
          <p:nvPr/>
        </p:nvSpPr>
        <p:spPr>
          <a:xfrm>
            <a:off x="4595756" y="4008415"/>
            <a:ext cx="4835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+mj-lt"/>
              </a:rPr>
              <a:t>П</a:t>
            </a:r>
            <a:endParaRPr lang="bg-BG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2" name="Rectangle 58">
            <a:extLst>
              <a:ext uri="{FF2B5EF4-FFF2-40B4-BE49-F238E27FC236}">
                <a16:creationId xmlns:a16="http://schemas.microsoft.com/office/drawing/2014/main" id="{81C5FE25-1371-4FFB-9946-A933E516CF07}"/>
              </a:ext>
            </a:extLst>
          </p:cNvPr>
          <p:cNvSpPr/>
          <p:nvPr/>
        </p:nvSpPr>
        <p:spPr>
          <a:xfrm>
            <a:off x="5987179" y="3951293"/>
            <a:ext cx="4835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+mj-lt"/>
              </a:rPr>
              <a:t>Л</a:t>
            </a:r>
            <a:endParaRPr lang="bg-BG" sz="32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63" name="Elbow Connector 59">
            <a:extLst>
              <a:ext uri="{FF2B5EF4-FFF2-40B4-BE49-F238E27FC236}">
                <a16:creationId xmlns:a16="http://schemas.microsoft.com/office/drawing/2014/main" id="{B02F9929-DE46-4842-967F-8BB7362844BC}"/>
              </a:ext>
            </a:extLst>
          </p:cNvPr>
          <p:cNvCxnSpPr>
            <a:cxnSpLocks/>
          </p:cNvCxnSpPr>
          <p:nvPr/>
        </p:nvCxnSpPr>
        <p:spPr>
          <a:xfrm rot="10800000" flipV="1">
            <a:off x="2997959" y="2107230"/>
            <a:ext cx="1021223" cy="69199"/>
          </a:xfrm>
          <a:prstGeom prst="bentConnector3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0">
            <a:extLst>
              <a:ext uri="{FF2B5EF4-FFF2-40B4-BE49-F238E27FC236}">
                <a16:creationId xmlns:a16="http://schemas.microsoft.com/office/drawing/2014/main" id="{144FD4C0-BEAE-4C2A-9E12-BBD211DC5AA4}"/>
              </a:ext>
            </a:extLst>
          </p:cNvPr>
          <p:cNvCxnSpPr>
            <a:cxnSpLocks/>
          </p:cNvCxnSpPr>
          <p:nvPr/>
        </p:nvCxnSpPr>
        <p:spPr>
          <a:xfrm rot="10800000" flipV="1">
            <a:off x="3133811" y="4546164"/>
            <a:ext cx="785591" cy="200966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1">
            <a:extLst>
              <a:ext uri="{FF2B5EF4-FFF2-40B4-BE49-F238E27FC236}">
                <a16:creationId xmlns:a16="http://schemas.microsoft.com/office/drawing/2014/main" id="{EA09940D-195A-4B18-80CD-60100176EA06}"/>
              </a:ext>
            </a:extLst>
          </p:cNvPr>
          <p:cNvCxnSpPr>
            <a:cxnSpLocks/>
          </p:cNvCxnSpPr>
          <p:nvPr/>
        </p:nvCxnSpPr>
        <p:spPr>
          <a:xfrm flipV="1">
            <a:off x="6732954" y="1938467"/>
            <a:ext cx="752990" cy="203363"/>
          </a:xfrm>
          <a:prstGeom prst="bentConnector3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2">
            <a:extLst>
              <a:ext uri="{FF2B5EF4-FFF2-40B4-BE49-F238E27FC236}">
                <a16:creationId xmlns:a16="http://schemas.microsoft.com/office/drawing/2014/main" id="{1307B347-CD86-4E3F-8CE4-E4F1FF949E01}"/>
              </a:ext>
            </a:extLst>
          </p:cNvPr>
          <p:cNvCxnSpPr>
            <a:cxnSpLocks/>
          </p:cNvCxnSpPr>
          <p:nvPr/>
        </p:nvCxnSpPr>
        <p:spPr>
          <a:xfrm flipV="1">
            <a:off x="6977647" y="4159042"/>
            <a:ext cx="835966" cy="252315"/>
          </a:xfrm>
          <a:prstGeom prst="bentConnector3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8387BC6C-86A7-466E-B6B7-93C1AEC0B4A9}"/>
              </a:ext>
            </a:extLst>
          </p:cNvPr>
          <p:cNvSpPr txBox="1"/>
          <p:nvPr/>
        </p:nvSpPr>
        <p:spPr>
          <a:xfrm>
            <a:off x="7507955" y="1681453"/>
            <a:ext cx="1679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Raleway" panose="020B0003030101060003" pitchFamily="34" charset="0"/>
              </a:rPr>
              <a:t>Профилактика</a:t>
            </a:r>
            <a:endParaRPr lang="id-ID" sz="1400" b="1" dirty="0">
              <a:latin typeface="Raleway" panose="020B0003030101060003" pitchFamily="34" charset="0"/>
            </a:endParaRPr>
          </a:p>
        </p:txBody>
      </p:sp>
      <p:sp>
        <p:nvSpPr>
          <p:cNvPr id="68" name="Rectangle 64">
            <a:extLst>
              <a:ext uri="{FF2B5EF4-FFF2-40B4-BE49-F238E27FC236}">
                <a16:creationId xmlns:a16="http://schemas.microsoft.com/office/drawing/2014/main" id="{12C5571C-FE76-42AD-977F-49234BD41ABC}"/>
              </a:ext>
            </a:extLst>
          </p:cNvPr>
          <p:cNvSpPr/>
          <p:nvPr/>
        </p:nvSpPr>
        <p:spPr>
          <a:xfrm>
            <a:off x="7597050" y="1963528"/>
            <a:ext cx="29076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45000"/>
            </a:pPr>
            <a:r>
              <a:rPr lang="ru-RU" sz="1200" b="1" dirty="0">
                <a:solidFill>
                  <a:schemeClr val="tx2"/>
                </a:solidFill>
              </a:rPr>
              <a:t>Пров</a:t>
            </a:r>
            <a:r>
              <a:rPr lang="zxx-none" sz="1200" b="1" dirty="0">
                <a:solidFill>
                  <a:schemeClr val="tx2"/>
                </a:solidFill>
              </a:rPr>
              <a:t>едение профилактических и обучающих мероприятий на базе ЦСОН</a:t>
            </a:r>
            <a:endParaRPr lang="ru-RU" sz="1200" b="1" dirty="0">
              <a:solidFill>
                <a:schemeClr val="tx2"/>
              </a:solidFill>
            </a:endParaRPr>
          </a:p>
        </p:txBody>
      </p:sp>
      <p:cxnSp>
        <p:nvCxnSpPr>
          <p:cNvPr id="69" name="Straight Connector 65">
            <a:extLst>
              <a:ext uri="{FF2B5EF4-FFF2-40B4-BE49-F238E27FC236}">
                <a16:creationId xmlns:a16="http://schemas.microsoft.com/office/drawing/2014/main" id="{034AED5D-D2A0-45F2-BABB-26EC41856CF4}"/>
              </a:ext>
            </a:extLst>
          </p:cNvPr>
          <p:cNvCxnSpPr>
            <a:cxnSpLocks/>
          </p:cNvCxnSpPr>
          <p:nvPr/>
        </p:nvCxnSpPr>
        <p:spPr>
          <a:xfrm>
            <a:off x="7625043" y="1955550"/>
            <a:ext cx="1161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703B24C9-7666-4998-AFAE-E7720D6410D7}"/>
              </a:ext>
            </a:extLst>
          </p:cNvPr>
          <p:cNvSpPr txBox="1"/>
          <p:nvPr/>
        </p:nvSpPr>
        <p:spPr>
          <a:xfrm>
            <a:off x="7813613" y="3888137"/>
            <a:ext cx="1630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Raleway" panose="020B0003030101060003" pitchFamily="34" charset="0"/>
              </a:rPr>
              <a:t>Взаимодействие</a:t>
            </a:r>
            <a:endParaRPr lang="id-ID" sz="1400" b="1" dirty="0">
              <a:latin typeface="Raleway" panose="020B0003030101060003" pitchFamily="34" charset="0"/>
            </a:endParaRPr>
          </a:p>
        </p:txBody>
      </p:sp>
      <p:sp>
        <p:nvSpPr>
          <p:cNvPr id="71" name="Rectangle 34">
            <a:extLst>
              <a:ext uri="{FF2B5EF4-FFF2-40B4-BE49-F238E27FC236}">
                <a16:creationId xmlns:a16="http://schemas.microsoft.com/office/drawing/2014/main" id="{1B055858-1DEB-4655-8676-9CFDA04F5984}"/>
              </a:ext>
            </a:extLst>
          </p:cNvPr>
          <p:cNvSpPr/>
          <p:nvPr/>
        </p:nvSpPr>
        <p:spPr>
          <a:xfrm>
            <a:off x="7884997" y="4230657"/>
            <a:ext cx="22409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45000"/>
            </a:pPr>
            <a:r>
              <a:rPr lang="ru-RU" sz="1200" b="1" dirty="0">
                <a:solidFill>
                  <a:schemeClr val="tx2"/>
                </a:solidFill>
              </a:rPr>
              <a:t>О</a:t>
            </a:r>
            <a:r>
              <a:rPr lang="zxx-none" sz="1200" b="1" dirty="0">
                <a:solidFill>
                  <a:schemeClr val="tx2"/>
                </a:solidFill>
              </a:rPr>
              <a:t>беспечение поисковых мероприятий на территории района</a:t>
            </a:r>
            <a:endParaRPr lang="ru-RU" sz="1200" b="1" dirty="0">
              <a:solidFill>
                <a:schemeClr val="tx2"/>
              </a:solidFill>
            </a:endParaRPr>
          </a:p>
        </p:txBody>
      </p:sp>
      <p:cxnSp>
        <p:nvCxnSpPr>
          <p:cNvPr id="72" name="Straight Connector 35">
            <a:extLst>
              <a:ext uri="{FF2B5EF4-FFF2-40B4-BE49-F238E27FC236}">
                <a16:creationId xmlns:a16="http://schemas.microsoft.com/office/drawing/2014/main" id="{D161DD83-59C5-428C-BCA3-1A02C1EEB9EF}"/>
              </a:ext>
            </a:extLst>
          </p:cNvPr>
          <p:cNvCxnSpPr>
            <a:cxnSpLocks/>
          </p:cNvCxnSpPr>
          <p:nvPr/>
        </p:nvCxnSpPr>
        <p:spPr>
          <a:xfrm>
            <a:off x="7901841" y="4164154"/>
            <a:ext cx="1161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21253A04-5466-4A66-94E1-AED0ABA047EC}"/>
              </a:ext>
            </a:extLst>
          </p:cNvPr>
          <p:cNvSpPr txBox="1"/>
          <p:nvPr/>
        </p:nvSpPr>
        <p:spPr>
          <a:xfrm>
            <a:off x="1617950" y="1888320"/>
            <a:ext cx="1377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Raleway" panose="020B0003030101060003" pitchFamily="34" charset="0"/>
              </a:rPr>
              <a:t>Продвижение</a:t>
            </a:r>
            <a:endParaRPr lang="id-ID" sz="1400" b="1" dirty="0">
              <a:latin typeface="Raleway" panose="020B0003030101060003" pitchFamily="34" charset="0"/>
            </a:endParaRPr>
          </a:p>
        </p:txBody>
      </p:sp>
      <p:sp>
        <p:nvSpPr>
          <p:cNvPr id="74" name="Rectangle 37">
            <a:extLst>
              <a:ext uri="{FF2B5EF4-FFF2-40B4-BE49-F238E27FC236}">
                <a16:creationId xmlns:a16="http://schemas.microsoft.com/office/drawing/2014/main" id="{EC3CB558-6F80-4A70-8931-DAE4E00803F9}"/>
              </a:ext>
            </a:extLst>
          </p:cNvPr>
          <p:cNvSpPr/>
          <p:nvPr/>
        </p:nvSpPr>
        <p:spPr>
          <a:xfrm>
            <a:off x="995971" y="2228671"/>
            <a:ext cx="27099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45000"/>
            </a:pPr>
            <a:r>
              <a:rPr lang="zxx-none" sz="1200" b="1" dirty="0">
                <a:solidFill>
                  <a:schemeClr val="tx2"/>
                </a:solidFill>
              </a:rPr>
              <a:t>Проведение мероприятий</a:t>
            </a:r>
            <a:r>
              <a:rPr lang="ru-RU" sz="1200" b="1" dirty="0">
                <a:solidFill>
                  <a:schemeClr val="tx2"/>
                </a:solidFill>
              </a:rPr>
              <a:t>,</a:t>
            </a:r>
            <a:r>
              <a:rPr lang="zxx-none" sz="1200" b="1" dirty="0">
                <a:solidFill>
                  <a:schemeClr val="tx2"/>
                </a:solidFill>
              </a:rPr>
              <a:t> наравленных на привлечение и развитие добровольчества в узконаправленной сфере поиска без вести пропавших лиц, с акцентом на трубоспособное </a:t>
            </a:r>
            <a:r>
              <a:rPr lang="ru-RU" sz="1200" b="1" dirty="0">
                <a:solidFill>
                  <a:schemeClr val="tx2"/>
                </a:solidFill>
              </a:rPr>
              <a:t>население</a:t>
            </a:r>
          </a:p>
        </p:txBody>
      </p:sp>
      <p:cxnSp>
        <p:nvCxnSpPr>
          <p:cNvPr id="75" name="Straight Connector 39">
            <a:extLst>
              <a:ext uri="{FF2B5EF4-FFF2-40B4-BE49-F238E27FC236}">
                <a16:creationId xmlns:a16="http://schemas.microsoft.com/office/drawing/2014/main" id="{E9486C8E-3F5A-4C47-BDEB-30827C7974FB}"/>
              </a:ext>
            </a:extLst>
          </p:cNvPr>
          <p:cNvCxnSpPr>
            <a:cxnSpLocks/>
          </p:cNvCxnSpPr>
          <p:nvPr/>
        </p:nvCxnSpPr>
        <p:spPr>
          <a:xfrm>
            <a:off x="1723346" y="2176430"/>
            <a:ext cx="1161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1AC415B3-CCAF-4D34-901E-BD415867A409}"/>
              </a:ext>
            </a:extLst>
          </p:cNvPr>
          <p:cNvSpPr txBox="1"/>
          <p:nvPr/>
        </p:nvSpPr>
        <p:spPr>
          <a:xfrm>
            <a:off x="1845925" y="4479503"/>
            <a:ext cx="1377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Raleway" panose="020B0003030101060003" pitchFamily="34" charset="0"/>
              </a:rPr>
              <a:t>Обучение</a:t>
            </a:r>
            <a:endParaRPr lang="id-ID" sz="1400" b="1" dirty="0">
              <a:latin typeface="Raleway" panose="020B0003030101060003" pitchFamily="34" charset="0"/>
            </a:endParaRPr>
          </a:p>
        </p:txBody>
      </p:sp>
      <p:sp>
        <p:nvSpPr>
          <p:cNvPr id="77" name="Rectangle 41">
            <a:extLst>
              <a:ext uri="{FF2B5EF4-FFF2-40B4-BE49-F238E27FC236}">
                <a16:creationId xmlns:a16="http://schemas.microsoft.com/office/drawing/2014/main" id="{74DAABC3-7BE6-46DE-B0E7-3C9522196BAE}"/>
              </a:ext>
            </a:extLst>
          </p:cNvPr>
          <p:cNvSpPr/>
          <p:nvPr/>
        </p:nvSpPr>
        <p:spPr>
          <a:xfrm>
            <a:off x="995971" y="4747131"/>
            <a:ext cx="27099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45000"/>
            </a:pPr>
            <a:r>
              <a:rPr lang="ru-RU" sz="1200" b="1" dirty="0">
                <a:solidFill>
                  <a:schemeClr val="tx2"/>
                </a:solidFill>
              </a:rPr>
              <a:t>П</a:t>
            </a:r>
            <a:r>
              <a:rPr lang="zxx-none" sz="1200" b="1" dirty="0">
                <a:solidFill>
                  <a:schemeClr val="tx2"/>
                </a:solidFill>
              </a:rPr>
              <a:t>роведение обуч</a:t>
            </a:r>
            <a:r>
              <a:rPr lang="ru-RU" sz="1200" b="1" dirty="0">
                <a:solidFill>
                  <a:schemeClr val="tx2"/>
                </a:solidFill>
              </a:rPr>
              <a:t>е</a:t>
            </a:r>
            <a:r>
              <a:rPr lang="zxx-none" sz="1200" b="1" dirty="0">
                <a:solidFill>
                  <a:schemeClr val="tx2"/>
                </a:solidFill>
              </a:rPr>
              <a:t>ния и </a:t>
            </a:r>
            <a:r>
              <a:rPr lang="ru-RU" sz="1200" b="1" dirty="0">
                <a:solidFill>
                  <a:schemeClr val="tx2"/>
                </a:solidFill>
              </a:rPr>
              <a:t>дальнейшего</a:t>
            </a:r>
            <a:r>
              <a:rPr lang="zxx-none" sz="1200" b="1" dirty="0">
                <a:solidFill>
                  <a:schemeClr val="tx2"/>
                </a:solidFill>
              </a:rPr>
              <a:t> мониторинга дробровольцев по направлениям </a:t>
            </a:r>
            <a:r>
              <a:rPr lang="ru-RU" sz="1200" b="1" dirty="0">
                <a:solidFill>
                  <a:schemeClr val="tx2"/>
                </a:solidFill>
              </a:rPr>
              <a:t>«П</a:t>
            </a:r>
            <a:r>
              <a:rPr lang="zxx-none" sz="1200" b="1" dirty="0">
                <a:solidFill>
                  <a:schemeClr val="tx2"/>
                </a:solidFill>
              </a:rPr>
              <a:t>оиск пропавших</a:t>
            </a:r>
            <a:r>
              <a:rPr lang="ru-RU" sz="1200" b="1" dirty="0">
                <a:solidFill>
                  <a:schemeClr val="tx2"/>
                </a:solidFill>
              </a:rPr>
              <a:t>»</a:t>
            </a:r>
            <a:r>
              <a:rPr lang="zxx-none" sz="1200" b="1" dirty="0">
                <a:solidFill>
                  <a:schemeClr val="tx2"/>
                </a:solidFill>
              </a:rPr>
              <a:t> и </a:t>
            </a:r>
            <a:r>
              <a:rPr lang="ru-RU" sz="1200" b="1" dirty="0">
                <a:solidFill>
                  <a:schemeClr val="tx2"/>
                </a:solidFill>
              </a:rPr>
              <a:t>«Б</a:t>
            </a:r>
            <a:r>
              <a:rPr lang="zxx-none" sz="1200" b="1" dirty="0">
                <a:solidFill>
                  <a:schemeClr val="tx2"/>
                </a:solidFill>
              </a:rPr>
              <a:t>езопасное детство</a:t>
            </a:r>
            <a:r>
              <a:rPr lang="ru-RU" sz="1200" b="1" dirty="0">
                <a:solidFill>
                  <a:schemeClr val="tx2"/>
                </a:solidFill>
              </a:rPr>
              <a:t>»</a:t>
            </a:r>
          </a:p>
        </p:txBody>
      </p:sp>
      <p:cxnSp>
        <p:nvCxnSpPr>
          <p:cNvPr id="78" name="Straight Connector 42">
            <a:extLst>
              <a:ext uri="{FF2B5EF4-FFF2-40B4-BE49-F238E27FC236}">
                <a16:creationId xmlns:a16="http://schemas.microsoft.com/office/drawing/2014/main" id="{B67933E0-770D-49E9-AD09-1BCB6A56D48A}"/>
              </a:ext>
            </a:extLst>
          </p:cNvPr>
          <p:cNvCxnSpPr>
            <a:cxnSpLocks/>
          </p:cNvCxnSpPr>
          <p:nvPr/>
        </p:nvCxnSpPr>
        <p:spPr>
          <a:xfrm>
            <a:off x="1864103" y="4739153"/>
            <a:ext cx="1161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93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719" y="6151824"/>
            <a:ext cx="1012797" cy="614143"/>
          </a:xfrm>
          <a:prstGeom prst="rect">
            <a:avLst/>
          </a:prstGeom>
        </p:spPr>
      </p:pic>
      <p:grpSp>
        <p:nvGrpSpPr>
          <p:cNvPr id="13" name="Group 17"/>
          <p:cNvGrpSpPr/>
          <p:nvPr/>
        </p:nvGrpSpPr>
        <p:grpSpPr>
          <a:xfrm>
            <a:off x="6924285" y="784659"/>
            <a:ext cx="87851" cy="619580"/>
            <a:chOff x="5314502" y="537541"/>
            <a:chExt cx="1425895" cy="1376617"/>
          </a:xfrm>
        </p:grpSpPr>
        <p:grpSp>
          <p:nvGrpSpPr>
            <p:cNvPr id="14" name="Group 18"/>
            <p:cNvGrpSpPr/>
            <p:nvPr/>
          </p:nvGrpSpPr>
          <p:grpSpPr>
            <a:xfrm>
              <a:off x="5314502" y="537541"/>
              <a:ext cx="616898" cy="398711"/>
              <a:chOff x="7324056" y="694593"/>
              <a:chExt cx="616898" cy="398711"/>
            </a:xfrm>
          </p:grpSpPr>
          <p:sp>
            <p:nvSpPr>
              <p:cNvPr id="19" name="Freeform 23"/>
              <p:cNvSpPr>
                <a:spLocks/>
              </p:cNvSpPr>
              <p:nvPr/>
            </p:nvSpPr>
            <p:spPr bwMode="auto">
              <a:xfrm>
                <a:off x="7398304" y="878370"/>
                <a:ext cx="257378" cy="214934"/>
              </a:xfrm>
              <a:custGeom>
                <a:avLst/>
                <a:gdLst>
                  <a:gd name="T0" fmla="*/ 570 w 570"/>
                  <a:gd name="T1" fmla="*/ 476 h 476"/>
                  <a:gd name="T2" fmla="*/ 30 w 570"/>
                  <a:gd name="T3" fmla="*/ 0 h 476"/>
                  <a:gd name="T4" fmla="*/ 0 w 570"/>
                  <a:gd name="T5" fmla="*/ 36 h 476"/>
                  <a:gd name="T6" fmla="*/ 499 w 570"/>
                  <a:gd name="T7" fmla="*/ 476 h 476"/>
                  <a:gd name="T8" fmla="*/ 570 w 570"/>
                  <a:gd name="T9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0" h="476">
                    <a:moveTo>
                      <a:pt x="570" y="476"/>
                    </a:moveTo>
                    <a:lnTo>
                      <a:pt x="30" y="0"/>
                    </a:lnTo>
                    <a:lnTo>
                      <a:pt x="0" y="36"/>
                    </a:lnTo>
                    <a:lnTo>
                      <a:pt x="499" y="476"/>
                    </a:lnTo>
                    <a:lnTo>
                      <a:pt x="570" y="476"/>
                    </a:lnTo>
                    <a:close/>
                  </a:path>
                </a:pathLst>
              </a:custGeom>
              <a:solidFill>
                <a:schemeClr val="bg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" name="Freeform 25"/>
              <p:cNvSpPr>
                <a:spLocks/>
              </p:cNvSpPr>
              <p:nvPr/>
            </p:nvSpPr>
            <p:spPr bwMode="auto">
              <a:xfrm>
                <a:off x="7324056" y="694593"/>
                <a:ext cx="468248" cy="398710"/>
              </a:xfrm>
              <a:custGeom>
                <a:avLst/>
                <a:gdLst>
                  <a:gd name="T0" fmla="*/ 1037 w 1037"/>
                  <a:gd name="T1" fmla="*/ 883 h 883"/>
                  <a:gd name="T2" fmla="*/ 31 w 1037"/>
                  <a:gd name="T3" fmla="*/ 0 h 883"/>
                  <a:gd name="T4" fmla="*/ 0 w 1037"/>
                  <a:gd name="T5" fmla="*/ 35 h 883"/>
                  <a:gd name="T6" fmla="*/ 964 w 1037"/>
                  <a:gd name="T7" fmla="*/ 883 h 883"/>
                  <a:gd name="T8" fmla="*/ 1037 w 1037"/>
                  <a:gd name="T9" fmla="*/ 883 h 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883">
                    <a:moveTo>
                      <a:pt x="1037" y="883"/>
                    </a:moveTo>
                    <a:lnTo>
                      <a:pt x="31" y="0"/>
                    </a:lnTo>
                    <a:lnTo>
                      <a:pt x="0" y="35"/>
                    </a:lnTo>
                    <a:lnTo>
                      <a:pt x="964" y="883"/>
                    </a:lnTo>
                    <a:lnTo>
                      <a:pt x="1037" y="883"/>
                    </a:lnTo>
                    <a:close/>
                  </a:path>
                </a:pathLst>
              </a:custGeom>
              <a:solidFill>
                <a:schemeClr val="accent1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" name="Freeform 25"/>
              <p:cNvSpPr>
                <a:spLocks/>
              </p:cNvSpPr>
              <p:nvPr/>
            </p:nvSpPr>
            <p:spPr bwMode="auto">
              <a:xfrm>
                <a:off x="7601146" y="806409"/>
                <a:ext cx="339808" cy="286894"/>
              </a:xfrm>
              <a:custGeom>
                <a:avLst/>
                <a:gdLst>
                  <a:gd name="T0" fmla="*/ 822 w 822"/>
                  <a:gd name="T1" fmla="*/ 694 h 694"/>
                  <a:gd name="T2" fmla="*/ 34 w 822"/>
                  <a:gd name="T3" fmla="*/ 0 h 694"/>
                  <a:gd name="T4" fmla="*/ 0 w 822"/>
                  <a:gd name="T5" fmla="*/ 36 h 694"/>
                  <a:gd name="T6" fmla="*/ 751 w 822"/>
                  <a:gd name="T7" fmla="*/ 694 h 694"/>
                  <a:gd name="T8" fmla="*/ 822 w 822"/>
                  <a:gd name="T9" fmla="*/ 694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2" h="694">
                    <a:moveTo>
                      <a:pt x="822" y="694"/>
                    </a:moveTo>
                    <a:lnTo>
                      <a:pt x="34" y="0"/>
                    </a:lnTo>
                    <a:lnTo>
                      <a:pt x="0" y="36"/>
                    </a:lnTo>
                    <a:lnTo>
                      <a:pt x="751" y="694"/>
                    </a:lnTo>
                    <a:lnTo>
                      <a:pt x="822" y="694"/>
                    </a:lnTo>
                    <a:close/>
                  </a:path>
                </a:pathLst>
              </a:custGeom>
              <a:solidFill>
                <a:schemeClr val="tx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grpSp>
          <p:nvGrpSpPr>
            <p:cNvPr id="15" name="Group 19"/>
            <p:cNvGrpSpPr/>
            <p:nvPr/>
          </p:nvGrpSpPr>
          <p:grpSpPr>
            <a:xfrm>
              <a:off x="6261313" y="1506868"/>
              <a:ext cx="479084" cy="407290"/>
              <a:chOff x="8086770" y="1485428"/>
              <a:chExt cx="479084" cy="407290"/>
            </a:xfrm>
          </p:grpSpPr>
          <p:sp>
            <p:nvSpPr>
              <p:cNvPr id="16" name="Freeform 24"/>
              <p:cNvSpPr>
                <a:spLocks/>
              </p:cNvSpPr>
              <p:nvPr/>
            </p:nvSpPr>
            <p:spPr bwMode="auto">
              <a:xfrm>
                <a:off x="8086770" y="1485428"/>
                <a:ext cx="479084" cy="407290"/>
              </a:xfrm>
              <a:custGeom>
                <a:avLst/>
                <a:gdLst>
                  <a:gd name="T0" fmla="*/ 0 w 1061"/>
                  <a:gd name="T1" fmla="*/ 0 h 902"/>
                  <a:gd name="T2" fmla="*/ 1028 w 1061"/>
                  <a:gd name="T3" fmla="*/ 902 h 902"/>
                  <a:gd name="T4" fmla="*/ 1061 w 1061"/>
                  <a:gd name="T5" fmla="*/ 866 h 902"/>
                  <a:gd name="T6" fmla="*/ 74 w 1061"/>
                  <a:gd name="T7" fmla="*/ 0 h 902"/>
                  <a:gd name="T8" fmla="*/ 0 w 1061"/>
                  <a:gd name="T9" fmla="*/ 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1" h="902">
                    <a:moveTo>
                      <a:pt x="0" y="0"/>
                    </a:moveTo>
                    <a:lnTo>
                      <a:pt x="1028" y="902"/>
                    </a:lnTo>
                    <a:lnTo>
                      <a:pt x="1061" y="866"/>
                    </a:lnTo>
                    <a:lnTo>
                      <a:pt x="7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" name="Freeform 26"/>
              <p:cNvSpPr>
                <a:spLocks/>
              </p:cNvSpPr>
              <p:nvPr/>
            </p:nvSpPr>
            <p:spPr bwMode="auto">
              <a:xfrm>
                <a:off x="8223390" y="1485428"/>
                <a:ext cx="267312" cy="223512"/>
              </a:xfrm>
              <a:custGeom>
                <a:avLst/>
                <a:gdLst>
                  <a:gd name="T0" fmla="*/ 0 w 592"/>
                  <a:gd name="T1" fmla="*/ 0 h 495"/>
                  <a:gd name="T2" fmla="*/ 561 w 592"/>
                  <a:gd name="T3" fmla="*/ 495 h 495"/>
                  <a:gd name="T4" fmla="*/ 592 w 592"/>
                  <a:gd name="T5" fmla="*/ 459 h 495"/>
                  <a:gd name="T6" fmla="*/ 71 w 592"/>
                  <a:gd name="T7" fmla="*/ 0 h 495"/>
                  <a:gd name="T8" fmla="*/ 0 w 592"/>
                  <a:gd name="T9" fmla="*/ 0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2" h="495">
                    <a:moveTo>
                      <a:pt x="0" y="0"/>
                    </a:moveTo>
                    <a:lnTo>
                      <a:pt x="561" y="495"/>
                    </a:lnTo>
                    <a:lnTo>
                      <a:pt x="592" y="459"/>
                    </a:lnTo>
                    <a:lnTo>
                      <a:pt x="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" name="Freeform 28"/>
              <p:cNvSpPr>
                <a:spLocks/>
              </p:cNvSpPr>
              <p:nvPr/>
            </p:nvSpPr>
            <p:spPr bwMode="auto">
              <a:xfrm>
                <a:off x="8336518" y="1485428"/>
                <a:ext cx="171559" cy="139726"/>
              </a:xfrm>
              <a:custGeom>
                <a:avLst/>
                <a:gdLst>
                  <a:gd name="T0" fmla="*/ 0 w 415"/>
                  <a:gd name="T1" fmla="*/ 0 h 338"/>
                  <a:gd name="T2" fmla="*/ 384 w 415"/>
                  <a:gd name="T3" fmla="*/ 338 h 338"/>
                  <a:gd name="T4" fmla="*/ 415 w 415"/>
                  <a:gd name="T5" fmla="*/ 303 h 338"/>
                  <a:gd name="T6" fmla="*/ 71 w 415"/>
                  <a:gd name="T7" fmla="*/ 0 h 338"/>
                  <a:gd name="T8" fmla="*/ 0 w 415"/>
                  <a:gd name="T9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5" h="338">
                    <a:moveTo>
                      <a:pt x="0" y="0"/>
                    </a:moveTo>
                    <a:lnTo>
                      <a:pt x="384" y="338"/>
                    </a:lnTo>
                    <a:lnTo>
                      <a:pt x="415" y="303"/>
                    </a:lnTo>
                    <a:lnTo>
                      <a:pt x="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3325701" y="225873"/>
            <a:ext cx="4069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</a:rPr>
              <a:t>Планы на 2020 – 2021 </a:t>
            </a:r>
            <a:r>
              <a:rPr lang="ru-RU" sz="2000" b="1" dirty="0" err="1">
                <a:solidFill>
                  <a:schemeClr val="tx2"/>
                </a:solidFill>
              </a:rPr>
              <a:t>гг</a:t>
            </a:r>
            <a:endParaRPr lang="ru-RU" sz="2000" b="1" dirty="0">
              <a:solidFill>
                <a:schemeClr val="tx2"/>
              </a:solidFill>
            </a:endParaRPr>
          </a:p>
        </p:txBody>
      </p:sp>
      <p:grpSp>
        <p:nvGrpSpPr>
          <p:cNvPr id="35" name="Group 17">
            <a:extLst>
              <a:ext uri="{FF2B5EF4-FFF2-40B4-BE49-F238E27FC236}">
                <a16:creationId xmlns:a16="http://schemas.microsoft.com/office/drawing/2014/main" id="{A4A16143-649D-4F1E-A548-4A6E87E0565E}"/>
              </a:ext>
            </a:extLst>
          </p:cNvPr>
          <p:cNvGrpSpPr/>
          <p:nvPr/>
        </p:nvGrpSpPr>
        <p:grpSpPr>
          <a:xfrm>
            <a:off x="5039816" y="85360"/>
            <a:ext cx="568737" cy="699299"/>
            <a:chOff x="5314502" y="537541"/>
            <a:chExt cx="1425895" cy="1376617"/>
          </a:xfrm>
        </p:grpSpPr>
        <p:grpSp>
          <p:nvGrpSpPr>
            <p:cNvPr id="36" name="Group 18">
              <a:extLst>
                <a:ext uri="{FF2B5EF4-FFF2-40B4-BE49-F238E27FC236}">
                  <a16:creationId xmlns:a16="http://schemas.microsoft.com/office/drawing/2014/main" id="{AE1A67D7-2901-4DAB-A5B4-BDC502B8A834}"/>
                </a:ext>
              </a:extLst>
            </p:cNvPr>
            <p:cNvGrpSpPr/>
            <p:nvPr/>
          </p:nvGrpSpPr>
          <p:grpSpPr>
            <a:xfrm>
              <a:off x="5314502" y="537541"/>
              <a:ext cx="616898" cy="398711"/>
              <a:chOff x="7324056" y="694593"/>
              <a:chExt cx="616898" cy="398711"/>
            </a:xfrm>
          </p:grpSpPr>
          <p:sp>
            <p:nvSpPr>
              <p:cNvPr id="41" name="Freeform 23">
                <a:extLst>
                  <a:ext uri="{FF2B5EF4-FFF2-40B4-BE49-F238E27FC236}">
                    <a16:creationId xmlns:a16="http://schemas.microsoft.com/office/drawing/2014/main" id="{147C3A9B-408C-4FA5-888C-D147C4C473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8304" y="878370"/>
                <a:ext cx="257378" cy="214934"/>
              </a:xfrm>
              <a:custGeom>
                <a:avLst/>
                <a:gdLst>
                  <a:gd name="T0" fmla="*/ 570 w 570"/>
                  <a:gd name="T1" fmla="*/ 476 h 476"/>
                  <a:gd name="T2" fmla="*/ 30 w 570"/>
                  <a:gd name="T3" fmla="*/ 0 h 476"/>
                  <a:gd name="T4" fmla="*/ 0 w 570"/>
                  <a:gd name="T5" fmla="*/ 36 h 476"/>
                  <a:gd name="T6" fmla="*/ 499 w 570"/>
                  <a:gd name="T7" fmla="*/ 476 h 476"/>
                  <a:gd name="T8" fmla="*/ 570 w 570"/>
                  <a:gd name="T9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0" h="476">
                    <a:moveTo>
                      <a:pt x="570" y="476"/>
                    </a:moveTo>
                    <a:lnTo>
                      <a:pt x="30" y="0"/>
                    </a:lnTo>
                    <a:lnTo>
                      <a:pt x="0" y="36"/>
                    </a:lnTo>
                    <a:lnTo>
                      <a:pt x="499" y="476"/>
                    </a:lnTo>
                    <a:lnTo>
                      <a:pt x="570" y="476"/>
                    </a:lnTo>
                    <a:close/>
                  </a:path>
                </a:pathLst>
              </a:custGeom>
              <a:solidFill>
                <a:schemeClr val="bg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2" name="Freeform 25">
                <a:extLst>
                  <a:ext uri="{FF2B5EF4-FFF2-40B4-BE49-F238E27FC236}">
                    <a16:creationId xmlns:a16="http://schemas.microsoft.com/office/drawing/2014/main" id="{7D114790-BAE5-4C25-A8F4-A95A956159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4056" y="694593"/>
                <a:ext cx="468248" cy="398710"/>
              </a:xfrm>
              <a:custGeom>
                <a:avLst/>
                <a:gdLst>
                  <a:gd name="T0" fmla="*/ 1037 w 1037"/>
                  <a:gd name="T1" fmla="*/ 883 h 883"/>
                  <a:gd name="T2" fmla="*/ 31 w 1037"/>
                  <a:gd name="T3" fmla="*/ 0 h 883"/>
                  <a:gd name="T4" fmla="*/ 0 w 1037"/>
                  <a:gd name="T5" fmla="*/ 35 h 883"/>
                  <a:gd name="T6" fmla="*/ 964 w 1037"/>
                  <a:gd name="T7" fmla="*/ 883 h 883"/>
                  <a:gd name="T8" fmla="*/ 1037 w 1037"/>
                  <a:gd name="T9" fmla="*/ 883 h 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883">
                    <a:moveTo>
                      <a:pt x="1037" y="883"/>
                    </a:moveTo>
                    <a:lnTo>
                      <a:pt x="31" y="0"/>
                    </a:lnTo>
                    <a:lnTo>
                      <a:pt x="0" y="35"/>
                    </a:lnTo>
                    <a:lnTo>
                      <a:pt x="964" y="883"/>
                    </a:lnTo>
                    <a:lnTo>
                      <a:pt x="1037" y="883"/>
                    </a:lnTo>
                    <a:close/>
                  </a:path>
                </a:pathLst>
              </a:custGeom>
              <a:solidFill>
                <a:schemeClr val="accent1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3" name="Freeform 25">
                <a:extLst>
                  <a:ext uri="{FF2B5EF4-FFF2-40B4-BE49-F238E27FC236}">
                    <a16:creationId xmlns:a16="http://schemas.microsoft.com/office/drawing/2014/main" id="{4F6A17B6-ACCD-43F5-B2A8-700F20FA4B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1146" y="806409"/>
                <a:ext cx="339808" cy="286894"/>
              </a:xfrm>
              <a:custGeom>
                <a:avLst/>
                <a:gdLst>
                  <a:gd name="T0" fmla="*/ 822 w 822"/>
                  <a:gd name="T1" fmla="*/ 694 h 694"/>
                  <a:gd name="T2" fmla="*/ 34 w 822"/>
                  <a:gd name="T3" fmla="*/ 0 h 694"/>
                  <a:gd name="T4" fmla="*/ 0 w 822"/>
                  <a:gd name="T5" fmla="*/ 36 h 694"/>
                  <a:gd name="T6" fmla="*/ 751 w 822"/>
                  <a:gd name="T7" fmla="*/ 694 h 694"/>
                  <a:gd name="T8" fmla="*/ 822 w 822"/>
                  <a:gd name="T9" fmla="*/ 694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2" h="694">
                    <a:moveTo>
                      <a:pt x="822" y="694"/>
                    </a:moveTo>
                    <a:lnTo>
                      <a:pt x="34" y="0"/>
                    </a:lnTo>
                    <a:lnTo>
                      <a:pt x="0" y="36"/>
                    </a:lnTo>
                    <a:lnTo>
                      <a:pt x="751" y="694"/>
                    </a:lnTo>
                    <a:lnTo>
                      <a:pt x="822" y="694"/>
                    </a:lnTo>
                    <a:close/>
                  </a:path>
                </a:pathLst>
              </a:custGeom>
              <a:solidFill>
                <a:schemeClr val="tx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grpSp>
          <p:nvGrpSpPr>
            <p:cNvPr id="37" name="Group 19">
              <a:extLst>
                <a:ext uri="{FF2B5EF4-FFF2-40B4-BE49-F238E27FC236}">
                  <a16:creationId xmlns:a16="http://schemas.microsoft.com/office/drawing/2014/main" id="{1CB91634-26F5-4982-8A8E-E648354722C9}"/>
                </a:ext>
              </a:extLst>
            </p:cNvPr>
            <p:cNvGrpSpPr/>
            <p:nvPr/>
          </p:nvGrpSpPr>
          <p:grpSpPr>
            <a:xfrm>
              <a:off x="6261313" y="1506868"/>
              <a:ext cx="479084" cy="407290"/>
              <a:chOff x="8086770" y="1485428"/>
              <a:chExt cx="479084" cy="407290"/>
            </a:xfrm>
          </p:grpSpPr>
          <p:sp>
            <p:nvSpPr>
              <p:cNvPr id="38" name="Freeform 24">
                <a:extLst>
                  <a:ext uri="{FF2B5EF4-FFF2-40B4-BE49-F238E27FC236}">
                    <a16:creationId xmlns:a16="http://schemas.microsoft.com/office/drawing/2014/main" id="{2633C621-6A6F-43B6-9EE3-F6FC8BE2F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86770" y="1485428"/>
                <a:ext cx="479084" cy="407290"/>
              </a:xfrm>
              <a:custGeom>
                <a:avLst/>
                <a:gdLst>
                  <a:gd name="T0" fmla="*/ 0 w 1061"/>
                  <a:gd name="T1" fmla="*/ 0 h 902"/>
                  <a:gd name="T2" fmla="*/ 1028 w 1061"/>
                  <a:gd name="T3" fmla="*/ 902 h 902"/>
                  <a:gd name="T4" fmla="*/ 1061 w 1061"/>
                  <a:gd name="T5" fmla="*/ 866 h 902"/>
                  <a:gd name="T6" fmla="*/ 74 w 1061"/>
                  <a:gd name="T7" fmla="*/ 0 h 902"/>
                  <a:gd name="T8" fmla="*/ 0 w 1061"/>
                  <a:gd name="T9" fmla="*/ 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1" h="902">
                    <a:moveTo>
                      <a:pt x="0" y="0"/>
                    </a:moveTo>
                    <a:lnTo>
                      <a:pt x="1028" y="902"/>
                    </a:lnTo>
                    <a:lnTo>
                      <a:pt x="1061" y="866"/>
                    </a:lnTo>
                    <a:lnTo>
                      <a:pt x="7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9" name="Freeform 26">
                <a:extLst>
                  <a:ext uri="{FF2B5EF4-FFF2-40B4-BE49-F238E27FC236}">
                    <a16:creationId xmlns:a16="http://schemas.microsoft.com/office/drawing/2014/main" id="{D4C4C74C-8A70-4723-95BD-68FB94BF38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3390" y="1485428"/>
                <a:ext cx="267312" cy="223512"/>
              </a:xfrm>
              <a:custGeom>
                <a:avLst/>
                <a:gdLst>
                  <a:gd name="T0" fmla="*/ 0 w 592"/>
                  <a:gd name="T1" fmla="*/ 0 h 495"/>
                  <a:gd name="T2" fmla="*/ 561 w 592"/>
                  <a:gd name="T3" fmla="*/ 495 h 495"/>
                  <a:gd name="T4" fmla="*/ 592 w 592"/>
                  <a:gd name="T5" fmla="*/ 459 h 495"/>
                  <a:gd name="T6" fmla="*/ 71 w 592"/>
                  <a:gd name="T7" fmla="*/ 0 h 495"/>
                  <a:gd name="T8" fmla="*/ 0 w 592"/>
                  <a:gd name="T9" fmla="*/ 0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2" h="495">
                    <a:moveTo>
                      <a:pt x="0" y="0"/>
                    </a:moveTo>
                    <a:lnTo>
                      <a:pt x="561" y="495"/>
                    </a:lnTo>
                    <a:lnTo>
                      <a:pt x="592" y="459"/>
                    </a:lnTo>
                    <a:lnTo>
                      <a:pt x="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0" name="Freeform 28">
                <a:extLst>
                  <a:ext uri="{FF2B5EF4-FFF2-40B4-BE49-F238E27FC236}">
                    <a16:creationId xmlns:a16="http://schemas.microsoft.com/office/drawing/2014/main" id="{6F56F5F2-98FE-4B97-9728-E6BAF79383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36518" y="1485428"/>
                <a:ext cx="171559" cy="139726"/>
              </a:xfrm>
              <a:custGeom>
                <a:avLst/>
                <a:gdLst>
                  <a:gd name="T0" fmla="*/ 0 w 415"/>
                  <a:gd name="T1" fmla="*/ 0 h 338"/>
                  <a:gd name="T2" fmla="*/ 384 w 415"/>
                  <a:gd name="T3" fmla="*/ 338 h 338"/>
                  <a:gd name="T4" fmla="*/ 415 w 415"/>
                  <a:gd name="T5" fmla="*/ 303 h 338"/>
                  <a:gd name="T6" fmla="*/ 71 w 415"/>
                  <a:gd name="T7" fmla="*/ 0 h 338"/>
                  <a:gd name="T8" fmla="*/ 0 w 415"/>
                  <a:gd name="T9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5" h="338">
                    <a:moveTo>
                      <a:pt x="0" y="0"/>
                    </a:moveTo>
                    <a:lnTo>
                      <a:pt x="384" y="338"/>
                    </a:lnTo>
                    <a:lnTo>
                      <a:pt x="415" y="303"/>
                    </a:lnTo>
                    <a:lnTo>
                      <a:pt x="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alpha val="5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6210637E-F262-4EE0-AEA0-1F31E95E7D84}"/>
              </a:ext>
            </a:extLst>
          </p:cNvPr>
          <p:cNvSpPr txBox="1"/>
          <p:nvPr/>
        </p:nvSpPr>
        <p:spPr>
          <a:xfrm>
            <a:off x="0" y="849979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xx-none" sz="1800" b="1" dirty="0">
                <a:solidFill>
                  <a:schemeClr val="tx2"/>
                </a:solidFill>
              </a:rPr>
              <a:t>Развитие добровольчес</a:t>
            </a:r>
            <a:r>
              <a:rPr lang="ru-RU" sz="1800" b="1" dirty="0" err="1">
                <a:solidFill>
                  <a:schemeClr val="tx2"/>
                </a:solidFill>
              </a:rPr>
              <a:t>тв</a:t>
            </a:r>
            <a:r>
              <a:rPr lang="zxx-none" sz="1800" b="1" dirty="0">
                <a:solidFill>
                  <a:schemeClr val="tx2"/>
                </a:solidFill>
              </a:rPr>
              <a:t>а на территории муниципалите</a:t>
            </a:r>
            <a:r>
              <a:rPr lang="ru-RU" sz="1800" b="1" dirty="0">
                <a:solidFill>
                  <a:schemeClr val="tx2"/>
                </a:solidFill>
              </a:rPr>
              <a:t>т</a:t>
            </a:r>
            <a:r>
              <a:rPr lang="zxx-none" sz="1800" b="1" dirty="0">
                <a:solidFill>
                  <a:schemeClr val="tx2"/>
                </a:solidFill>
              </a:rPr>
              <a:t>ов в узк</a:t>
            </a:r>
            <a:r>
              <a:rPr lang="ru-RU" sz="1800" b="1" dirty="0">
                <a:solidFill>
                  <a:schemeClr val="tx2"/>
                </a:solidFill>
              </a:rPr>
              <a:t>о</a:t>
            </a:r>
            <a:r>
              <a:rPr lang="zxx-none" sz="1800" b="1" dirty="0">
                <a:solidFill>
                  <a:schemeClr val="tx2"/>
                </a:solidFill>
              </a:rPr>
              <a:t>направленной с</a:t>
            </a:r>
            <a:r>
              <a:rPr lang="ru-RU" sz="1800" b="1" dirty="0">
                <a:solidFill>
                  <a:schemeClr val="tx2"/>
                </a:solidFill>
              </a:rPr>
              <a:t>ф</a:t>
            </a:r>
            <a:r>
              <a:rPr lang="zxx-none" sz="1800" b="1" dirty="0">
                <a:solidFill>
                  <a:schemeClr val="tx2"/>
                </a:solidFill>
              </a:rPr>
              <a:t>ере поиска без вести пропавших напрямую связанно с количесвтом поисков</a:t>
            </a:r>
            <a:r>
              <a:rPr lang="ru-RU" sz="1800" b="1" dirty="0">
                <a:solidFill>
                  <a:schemeClr val="tx2"/>
                </a:solidFill>
              </a:rPr>
              <a:t>, в том числе</a:t>
            </a:r>
            <a:r>
              <a:rPr lang="zxx-none" sz="1800" b="1" dirty="0">
                <a:solidFill>
                  <a:schemeClr val="tx2"/>
                </a:solidFill>
              </a:rPr>
              <a:t> резонансных. </a:t>
            </a:r>
            <a:endParaRPr lang="ru-RU" sz="1800" b="1" dirty="0">
              <a:solidFill>
                <a:schemeClr val="tx2"/>
              </a:solidFill>
            </a:endParaRPr>
          </a:p>
          <a:p>
            <a:endParaRPr lang="ru-RU" sz="1800" b="1" dirty="0">
              <a:solidFill>
                <a:schemeClr val="tx2"/>
              </a:solidFill>
            </a:endParaRPr>
          </a:p>
          <a:p>
            <a:r>
              <a:rPr lang="ru-RU" sz="1800" b="1" dirty="0">
                <a:solidFill>
                  <a:schemeClr val="tx2"/>
                </a:solidFill>
              </a:rPr>
              <a:t>Важно, отметить, что мы говорим о не </a:t>
            </a:r>
            <a:r>
              <a:rPr lang="zxx-none" sz="1800" b="1" dirty="0">
                <a:solidFill>
                  <a:schemeClr val="tx2"/>
                </a:solidFill>
              </a:rPr>
              <a:t>неуправляемы</a:t>
            </a:r>
            <a:r>
              <a:rPr lang="ru-RU" sz="1800" b="1" dirty="0">
                <a:solidFill>
                  <a:schemeClr val="tx2"/>
                </a:solidFill>
              </a:rPr>
              <a:t>х</a:t>
            </a:r>
            <a:r>
              <a:rPr lang="zxx-none" sz="1800" b="1" dirty="0">
                <a:solidFill>
                  <a:schemeClr val="tx2"/>
                </a:solidFill>
              </a:rPr>
              <a:t> стихийны</a:t>
            </a:r>
            <a:r>
              <a:rPr lang="ru-RU" sz="1800" b="1" dirty="0">
                <a:solidFill>
                  <a:schemeClr val="tx2"/>
                </a:solidFill>
              </a:rPr>
              <a:t>х</a:t>
            </a:r>
            <a:r>
              <a:rPr lang="zxx-none" sz="1800" b="1" dirty="0">
                <a:solidFill>
                  <a:schemeClr val="tx2"/>
                </a:solidFill>
              </a:rPr>
              <a:t> добровольц</a:t>
            </a:r>
            <a:r>
              <a:rPr lang="ru-RU" sz="1800" b="1" dirty="0">
                <a:solidFill>
                  <a:schemeClr val="tx2"/>
                </a:solidFill>
              </a:rPr>
              <a:t>ах, которые способны </a:t>
            </a:r>
            <a:r>
              <a:rPr lang="zxx-none" sz="1800" b="1" dirty="0">
                <a:solidFill>
                  <a:schemeClr val="tx2"/>
                </a:solidFill>
              </a:rPr>
              <a:t>нанести вред как самому поиску (затоптать следы</a:t>
            </a:r>
            <a:r>
              <a:rPr lang="ru-RU" sz="1800" b="1" dirty="0">
                <a:solidFill>
                  <a:schemeClr val="tx2"/>
                </a:solidFill>
              </a:rPr>
              <a:t>, помешать следствию и </a:t>
            </a:r>
            <a:r>
              <a:rPr lang="ru-RU" sz="1800" b="1" dirty="0" err="1">
                <a:solidFill>
                  <a:schemeClr val="tx2"/>
                </a:solidFill>
              </a:rPr>
              <a:t>тп</a:t>
            </a:r>
            <a:r>
              <a:rPr lang="zxx-none" sz="1800" b="1" dirty="0">
                <a:solidFill>
                  <a:schemeClr val="tx2"/>
                </a:solidFill>
              </a:rPr>
              <a:t>)</a:t>
            </a:r>
            <a:r>
              <a:rPr lang="ru-RU" sz="1800" b="1" dirty="0">
                <a:solidFill>
                  <a:schemeClr val="tx2"/>
                </a:solidFill>
              </a:rPr>
              <a:t>, показать в результате низкую эффективность, так и подвергнуть угрозе свою жизнь. </a:t>
            </a:r>
          </a:p>
          <a:p>
            <a:endParaRPr lang="ru-RU" b="1" dirty="0">
              <a:solidFill>
                <a:schemeClr val="tx2"/>
              </a:solidFill>
            </a:endParaRPr>
          </a:p>
          <a:p>
            <a:r>
              <a:rPr lang="zxx-none" sz="1800" b="1" dirty="0">
                <a:solidFill>
                  <a:schemeClr val="tx2"/>
                </a:solidFill>
              </a:rPr>
              <a:t>Также сильным барьером служит отстуствие необходимомго для начала поиска оборудования.</a:t>
            </a:r>
            <a:endParaRPr lang="ru-RU" dirty="0"/>
          </a:p>
        </p:txBody>
      </p:sp>
      <p:pic>
        <p:nvPicPr>
          <p:cNvPr id="34" name="Рисунок 33" descr="Группа людей">
            <a:extLst>
              <a:ext uri="{FF2B5EF4-FFF2-40B4-BE49-F238E27FC236}">
                <a16:creationId xmlns:a16="http://schemas.microsoft.com/office/drawing/2014/main" id="{E3D93F2F-8C1F-49DF-95DB-6A8A03BA7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6670" y="4150876"/>
            <a:ext cx="1306585" cy="1306585"/>
          </a:xfrm>
          <a:prstGeom prst="rect">
            <a:avLst/>
          </a:prstGeom>
        </p:spPr>
      </p:pic>
      <p:pic>
        <p:nvPicPr>
          <p:cNvPr id="51" name="Рисунок 50" descr="Вибрация телефона">
            <a:extLst>
              <a:ext uri="{FF2B5EF4-FFF2-40B4-BE49-F238E27FC236}">
                <a16:creationId xmlns:a16="http://schemas.microsoft.com/office/drawing/2014/main" id="{E12DBF3C-81BC-417D-8643-08B2A35C6C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47691" y="5885144"/>
            <a:ext cx="589290" cy="589290"/>
          </a:xfrm>
          <a:prstGeom prst="rect">
            <a:avLst/>
          </a:prstGeom>
        </p:spPr>
      </p:pic>
      <p:pic>
        <p:nvPicPr>
          <p:cNvPr id="53" name="Рисунок 52" descr="Регистрация">
            <a:extLst>
              <a:ext uri="{FF2B5EF4-FFF2-40B4-BE49-F238E27FC236}">
                <a16:creationId xmlns:a16="http://schemas.microsoft.com/office/drawing/2014/main" id="{D8BD5736-4673-4885-A470-B7DC7EAFAD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47691" y="3534432"/>
            <a:ext cx="589290" cy="589290"/>
          </a:xfrm>
          <a:prstGeom prst="rect">
            <a:avLst/>
          </a:prstGeom>
        </p:spPr>
      </p:pic>
      <p:pic>
        <p:nvPicPr>
          <p:cNvPr id="56" name="Рисунок 55" descr="Компас">
            <a:extLst>
              <a:ext uri="{FF2B5EF4-FFF2-40B4-BE49-F238E27FC236}">
                <a16:creationId xmlns:a16="http://schemas.microsoft.com/office/drawing/2014/main" id="{970F112C-4825-4179-BCB6-055844E457F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47691" y="5297466"/>
            <a:ext cx="589290" cy="589290"/>
          </a:xfrm>
          <a:prstGeom prst="rect">
            <a:avLst/>
          </a:prstGeom>
        </p:spPr>
      </p:pic>
      <p:pic>
        <p:nvPicPr>
          <p:cNvPr id="58" name="Рисунок 57" descr="Батарея">
            <a:extLst>
              <a:ext uri="{FF2B5EF4-FFF2-40B4-BE49-F238E27FC236}">
                <a16:creationId xmlns:a16="http://schemas.microsoft.com/office/drawing/2014/main" id="{F275212D-F050-4637-8485-24705752D8B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847691" y="4709788"/>
            <a:ext cx="589290" cy="589290"/>
          </a:xfrm>
          <a:prstGeom prst="rect">
            <a:avLst/>
          </a:prstGeom>
        </p:spPr>
      </p:pic>
      <p:pic>
        <p:nvPicPr>
          <p:cNvPr id="60" name="Рисунок 59" descr="Карманный фонарь">
            <a:extLst>
              <a:ext uri="{FF2B5EF4-FFF2-40B4-BE49-F238E27FC236}">
                <a16:creationId xmlns:a16="http://schemas.microsoft.com/office/drawing/2014/main" id="{198DC0F0-73EF-409C-AB03-0ACD6C77876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847691" y="4122110"/>
            <a:ext cx="589290" cy="589290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32C85FB3-2E1E-4275-98B3-CA560D0ECBA3}"/>
              </a:ext>
            </a:extLst>
          </p:cNvPr>
          <p:cNvSpPr txBox="1"/>
          <p:nvPr/>
        </p:nvSpPr>
        <p:spPr>
          <a:xfrm>
            <a:off x="3455372" y="3640780"/>
            <a:ext cx="1541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tx2"/>
                </a:solidFill>
              </a:rPr>
              <a:t>Навигатор – 2 штуки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5FE9DF6-D993-45BF-AFCB-7FCFC7A63484}"/>
              </a:ext>
            </a:extLst>
          </p:cNvPr>
          <p:cNvSpPr txBox="1"/>
          <p:nvPr/>
        </p:nvSpPr>
        <p:spPr>
          <a:xfrm>
            <a:off x="3455371" y="4228458"/>
            <a:ext cx="1359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tx2"/>
                </a:solidFill>
              </a:rPr>
              <a:t>Фонарь – 10 штук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5E0BBC9-8E8D-44C7-8495-0FDD29226AE3}"/>
              </a:ext>
            </a:extLst>
          </p:cNvPr>
          <p:cNvSpPr txBox="1"/>
          <p:nvPr/>
        </p:nvSpPr>
        <p:spPr>
          <a:xfrm>
            <a:off x="3457232" y="4816136"/>
            <a:ext cx="1828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tx2"/>
                </a:solidFill>
              </a:rPr>
              <a:t>Аккумуляторы – 20 штук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4DBC393-F4CB-4D60-819B-F1C85245AD40}"/>
              </a:ext>
            </a:extLst>
          </p:cNvPr>
          <p:cNvSpPr txBox="1"/>
          <p:nvPr/>
        </p:nvSpPr>
        <p:spPr>
          <a:xfrm>
            <a:off x="3462455" y="5394606"/>
            <a:ext cx="1352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tx2"/>
                </a:solidFill>
              </a:rPr>
              <a:t>Компас – 4 штуки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9E2A192-D72F-417A-BAF7-E9637FF4E268}"/>
              </a:ext>
            </a:extLst>
          </p:cNvPr>
          <p:cNvSpPr txBox="1"/>
          <p:nvPr/>
        </p:nvSpPr>
        <p:spPr>
          <a:xfrm>
            <a:off x="3462455" y="5982181"/>
            <a:ext cx="18004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tx2"/>
                </a:solidFill>
              </a:rPr>
              <a:t>Радиостанция – 3 штуки</a:t>
            </a:r>
          </a:p>
        </p:txBody>
      </p:sp>
      <p:pic>
        <p:nvPicPr>
          <p:cNvPr id="72" name="Рисунок 71" descr="Зарядка батареи">
            <a:extLst>
              <a:ext uri="{FF2B5EF4-FFF2-40B4-BE49-F238E27FC236}">
                <a16:creationId xmlns:a16="http://schemas.microsoft.com/office/drawing/2014/main" id="{147E8D77-C952-42D1-A317-0561A01AADE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410249" y="4175159"/>
            <a:ext cx="589290" cy="589290"/>
          </a:xfrm>
          <a:prstGeom prst="rect">
            <a:avLst/>
          </a:prstGeom>
        </p:spPr>
      </p:pic>
      <p:pic>
        <p:nvPicPr>
          <p:cNvPr id="74" name="Рисунок 73" descr="USB">
            <a:extLst>
              <a:ext uri="{FF2B5EF4-FFF2-40B4-BE49-F238E27FC236}">
                <a16:creationId xmlns:a16="http://schemas.microsoft.com/office/drawing/2014/main" id="{77539257-B3AD-4CEA-82C8-587FE52B210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 rot="16200000">
            <a:off x="5869066" y="4011126"/>
            <a:ext cx="589290" cy="589290"/>
          </a:xfrm>
          <a:prstGeom prst="rect">
            <a:avLst/>
          </a:prstGeom>
        </p:spPr>
      </p:pic>
      <p:pic>
        <p:nvPicPr>
          <p:cNvPr id="76" name="Рисунок 75" descr="Коробка">
            <a:extLst>
              <a:ext uri="{FF2B5EF4-FFF2-40B4-BE49-F238E27FC236}">
                <a16:creationId xmlns:a16="http://schemas.microsoft.com/office/drawing/2014/main" id="{03795B1D-563C-43D6-88B1-4285E027318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521820" y="4928483"/>
            <a:ext cx="589290" cy="589290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A32BAA07-BC9C-4DCD-A967-98BF3CF0A8BB}"/>
              </a:ext>
            </a:extLst>
          </p:cNvPr>
          <p:cNvSpPr txBox="1"/>
          <p:nvPr/>
        </p:nvSpPr>
        <p:spPr>
          <a:xfrm>
            <a:off x="6464699" y="4122110"/>
            <a:ext cx="2261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tx2"/>
                </a:solidFill>
              </a:rPr>
              <a:t>Зарядное устройство – 2 штуки</a:t>
            </a:r>
          </a:p>
        </p:txBody>
      </p:sp>
      <p:pic>
        <p:nvPicPr>
          <p:cNvPr id="80" name="Рисунок 79" descr="Коробка">
            <a:extLst>
              <a:ext uri="{FF2B5EF4-FFF2-40B4-BE49-F238E27FC236}">
                <a16:creationId xmlns:a16="http://schemas.microsoft.com/office/drawing/2014/main" id="{DCAD6CF9-4EFB-4A2C-9471-2724A0A2915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869066" y="5217008"/>
            <a:ext cx="589290" cy="589290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E50612AD-9FCC-4086-A958-46A7C114D643}"/>
              </a:ext>
            </a:extLst>
          </p:cNvPr>
          <p:cNvSpPr txBox="1"/>
          <p:nvPr/>
        </p:nvSpPr>
        <p:spPr>
          <a:xfrm>
            <a:off x="6464699" y="5213866"/>
            <a:ext cx="1628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tx2"/>
                </a:solidFill>
              </a:rPr>
              <a:t>Короба для хранения</a:t>
            </a:r>
          </a:p>
        </p:txBody>
      </p:sp>
      <p:pic>
        <p:nvPicPr>
          <p:cNvPr id="86" name="Рисунок 85" descr="Перемотка вперед">
            <a:extLst>
              <a:ext uri="{FF2B5EF4-FFF2-40B4-BE49-F238E27FC236}">
                <a16:creationId xmlns:a16="http://schemas.microsoft.com/office/drawing/2014/main" id="{74A40DEE-3818-4A43-BD30-DD6983BB3D08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831224" y="4386459"/>
            <a:ext cx="762889" cy="762889"/>
          </a:xfrm>
          <a:prstGeom prst="rect">
            <a:avLst/>
          </a:prstGeom>
        </p:spPr>
      </p:pic>
      <p:pic>
        <p:nvPicPr>
          <p:cNvPr id="88" name="Рисунок 87" descr="Перемотка вперед">
            <a:extLst>
              <a:ext uri="{FF2B5EF4-FFF2-40B4-BE49-F238E27FC236}">
                <a16:creationId xmlns:a16="http://schemas.microsoft.com/office/drawing/2014/main" id="{040A3FDA-664A-42CA-9E6F-3DED936C8CC0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833927" y="4434692"/>
            <a:ext cx="762889" cy="762889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49EA3F0D-436E-4EC7-87EB-2506981F5F5B}"/>
              </a:ext>
            </a:extLst>
          </p:cNvPr>
          <p:cNvSpPr txBox="1"/>
          <p:nvPr/>
        </p:nvSpPr>
        <p:spPr>
          <a:xfrm>
            <a:off x="9615570" y="4528978"/>
            <a:ext cx="237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96 470 рублей</a:t>
            </a:r>
          </a:p>
        </p:txBody>
      </p:sp>
    </p:spTree>
    <p:extLst>
      <p:ext uri="{BB962C8B-B14F-4D97-AF65-F5344CB8AC3E}">
        <p14:creationId xmlns:p14="http://schemas.microsoft.com/office/powerpoint/2010/main" val="38501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4"/>
          <p:cNvSpPr/>
          <p:nvPr/>
        </p:nvSpPr>
        <p:spPr>
          <a:xfrm rot="10800000">
            <a:off x="-15993" y="-86060"/>
            <a:ext cx="12192000" cy="17398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0"/>
          <p:cNvSpPr/>
          <p:nvPr/>
        </p:nvSpPr>
        <p:spPr>
          <a:xfrm rot="10800000">
            <a:off x="-15993" y="5152270"/>
            <a:ext cx="12192000" cy="17398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8"/>
          <p:cNvSpPr/>
          <p:nvPr/>
        </p:nvSpPr>
        <p:spPr>
          <a:xfrm rot="10800000">
            <a:off x="-15993" y="1650048"/>
            <a:ext cx="12192000" cy="17398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9"/>
          <p:cNvSpPr/>
          <p:nvPr/>
        </p:nvSpPr>
        <p:spPr>
          <a:xfrm rot="10800000">
            <a:off x="-15993" y="3394341"/>
            <a:ext cx="12192000" cy="17398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63"/>
          <p:cNvGrpSpPr/>
          <p:nvPr/>
        </p:nvGrpSpPr>
        <p:grpSpPr>
          <a:xfrm>
            <a:off x="-13648" y="3536678"/>
            <a:ext cx="12192000" cy="3385479"/>
            <a:chOff x="0" y="3536678"/>
            <a:chExt cx="12083911" cy="3355465"/>
          </a:xfrm>
          <a:solidFill>
            <a:schemeClr val="bg1"/>
          </a:solidFill>
        </p:grpSpPr>
        <p:sp>
          <p:nvSpPr>
            <p:cNvPr id="15" name="Freeform 17"/>
            <p:cNvSpPr>
              <a:spLocks noEditPoints="1"/>
            </p:cNvSpPr>
            <p:nvPr/>
          </p:nvSpPr>
          <p:spPr bwMode="auto">
            <a:xfrm>
              <a:off x="675449" y="4198213"/>
              <a:ext cx="610940" cy="2681558"/>
            </a:xfrm>
            <a:custGeom>
              <a:avLst/>
              <a:gdLst>
                <a:gd name="T0" fmla="*/ 0 w 483"/>
                <a:gd name="T1" fmla="*/ 0 h 2120"/>
                <a:gd name="T2" fmla="*/ 0 w 483"/>
                <a:gd name="T3" fmla="*/ 2120 h 2120"/>
                <a:gd name="T4" fmla="*/ 483 w 483"/>
                <a:gd name="T5" fmla="*/ 2120 h 2120"/>
                <a:gd name="T6" fmla="*/ 483 w 483"/>
                <a:gd name="T7" fmla="*/ 0 h 2120"/>
                <a:gd name="T8" fmla="*/ 0 w 483"/>
                <a:gd name="T9" fmla="*/ 0 h 2120"/>
                <a:gd name="T10" fmla="*/ 409 w 483"/>
                <a:gd name="T11" fmla="*/ 1641 h 2120"/>
                <a:gd name="T12" fmla="*/ 61 w 483"/>
                <a:gd name="T13" fmla="*/ 1641 h 2120"/>
                <a:gd name="T14" fmla="*/ 61 w 483"/>
                <a:gd name="T15" fmla="*/ 1574 h 2120"/>
                <a:gd name="T16" fmla="*/ 409 w 483"/>
                <a:gd name="T17" fmla="*/ 1574 h 2120"/>
                <a:gd name="T18" fmla="*/ 409 w 483"/>
                <a:gd name="T19" fmla="*/ 1641 h 2120"/>
                <a:gd name="T20" fmla="*/ 409 w 483"/>
                <a:gd name="T21" fmla="*/ 1413 h 2120"/>
                <a:gd name="T22" fmla="*/ 61 w 483"/>
                <a:gd name="T23" fmla="*/ 1413 h 2120"/>
                <a:gd name="T24" fmla="*/ 61 w 483"/>
                <a:gd name="T25" fmla="*/ 1347 h 2120"/>
                <a:gd name="T26" fmla="*/ 409 w 483"/>
                <a:gd name="T27" fmla="*/ 1347 h 2120"/>
                <a:gd name="T28" fmla="*/ 409 w 483"/>
                <a:gd name="T29" fmla="*/ 1413 h 2120"/>
                <a:gd name="T30" fmla="*/ 409 w 483"/>
                <a:gd name="T31" fmla="*/ 1186 h 2120"/>
                <a:gd name="T32" fmla="*/ 61 w 483"/>
                <a:gd name="T33" fmla="*/ 1186 h 2120"/>
                <a:gd name="T34" fmla="*/ 61 w 483"/>
                <a:gd name="T35" fmla="*/ 1118 h 2120"/>
                <a:gd name="T36" fmla="*/ 409 w 483"/>
                <a:gd name="T37" fmla="*/ 1118 h 2120"/>
                <a:gd name="T38" fmla="*/ 409 w 483"/>
                <a:gd name="T39" fmla="*/ 1186 h 2120"/>
                <a:gd name="T40" fmla="*/ 409 w 483"/>
                <a:gd name="T41" fmla="*/ 959 h 2120"/>
                <a:gd name="T42" fmla="*/ 61 w 483"/>
                <a:gd name="T43" fmla="*/ 959 h 2120"/>
                <a:gd name="T44" fmla="*/ 61 w 483"/>
                <a:gd name="T45" fmla="*/ 891 h 2120"/>
                <a:gd name="T46" fmla="*/ 409 w 483"/>
                <a:gd name="T47" fmla="*/ 891 h 2120"/>
                <a:gd name="T48" fmla="*/ 409 w 483"/>
                <a:gd name="T49" fmla="*/ 959 h 2120"/>
                <a:gd name="T50" fmla="*/ 409 w 483"/>
                <a:gd name="T51" fmla="*/ 732 h 2120"/>
                <a:gd name="T52" fmla="*/ 61 w 483"/>
                <a:gd name="T53" fmla="*/ 732 h 2120"/>
                <a:gd name="T54" fmla="*/ 61 w 483"/>
                <a:gd name="T55" fmla="*/ 664 h 2120"/>
                <a:gd name="T56" fmla="*/ 409 w 483"/>
                <a:gd name="T57" fmla="*/ 664 h 2120"/>
                <a:gd name="T58" fmla="*/ 409 w 483"/>
                <a:gd name="T59" fmla="*/ 732 h 2120"/>
                <a:gd name="T60" fmla="*/ 409 w 483"/>
                <a:gd name="T61" fmla="*/ 505 h 2120"/>
                <a:gd name="T62" fmla="*/ 61 w 483"/>
                <a:gd name="T63" fmla="*/ 505 h 2120"/>
                <a:gd name="T64" fmla="*/ 61 w 483"/>
                <a:gd name="T65" fmla="*/ 437 h 2120"/>
                <a:gd name="T66" fmla="*/ 409 w 483"/>
                <a:gd name="T67" fmla="*/ 437 h 2120"/>
                <a:gd name="T68" fmla="*/ 409 w 483"/>
                <a:gd name="T69" fmla="*/ 505 h 2120"/>
                <a:gd name="T70" fmla="*/ 409 w 483"/>
                <a:gd name="T71" fmla="*/ 276 h 2120"/>
                <a:gd name="T72" fmla="*/ 61 w 483"/>
                <a:gd name="T73" fmla="*/ 276 h 2120"/>
                <a:gd name="T74" fmla="*/ 61 w 483"/>
                <a:gd name="T75" fmla="*/ 209 h 2120"/>
                <a:gd name="T76" fmla="*/ 409 w 483"/>
                <a:gd name="T77" fmla="*/ 209 h 2120"/>
                <a:gd name="T78" fmla="*/ 409 w 483"/>
                <a:gd name="T79" fmla="*/ 276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3" h="2120">
                  <a:moveTo>
                    <a:pt x="0" y="0"/>
                  </a:moveTo>
                  <a:lnTo>
                    <a:pt x="0" y="2120"/>
                  </a:lnTo>
                  <a:lnTo>
                    <a:pt x="483" y="2120"/>
                  </a:lnTo>
                  <a:lnTo>
                    <a:pt x="483" y="0"/>
                  </a:lnTo>
                  <a:lnTo>
                    <a:pt x="0" y="0"/>
                  </a:lnTo>
                  <a:close/>
                  <a:moveTo>
                    <a:pt x="409" y="1641"/>
                  </a:moveTo>
                  <a:lnTo>
                    <a:pt x="61" y="1641"/>
                  </a:lnTo>
                  <a:lnTo>
                    <a:pt x="61" y="1574"/>
                  </a:lnTo>
                  <a:lnTo>
                    <a:pt x="409" y="1574"/>
                  </a:lnTo>
                  <a:lnTo>
                    <a:pt x="409" y="1641"/>
                  </a:lnTo>
                  <a:close/>
                  <a:moveTo>
                    <a:pt x="409" y="1413"/>
                  </a:moveTo>
                  <a:lnTo>
                    <a:pt x="61" y="1413"/>
                  </a:lnTo>
                  <a:lnTo>
                    <a:pt x="61" y="1347"/>
                  </a:lnTo>
                  <a:lnTo>
                    <a:pt x="409" y="1347"/>
                  </a:lnTo>
                  <a:lnTo>
                    <a:pt x="409" y="1413"/>
                  </a:lnTo>
                  <a:close/>
                  <a:moveTo>
                    <a:pt x="409" y="1186"/>
                  </a:moveTo>
                  <a:lnTo>
                    <a:pt x="61" y="1186"/>
                  </a:lnTo>
                  <a:lnTo>
                    <a:pt x="61" y="1118"/>
                  </a:lnTo>
                  <a:lnTo>
                    <a:pt x="409" y="1118"/>
                  </a:lnTo>
                  <a:lnTo>
                    <a:pt x="409" y="1186"/>
                  </a:lnTo>
                  <a:close/>
                  <a:moveTo>
                    <a:pt x="409" y="959"/>
                  </a:moveTo>
                  <a:lnTo>
                    <a:pt x="61" y="959"/>
                  </a:lnTo>
                  <a:lnTo>
                    <a:pt x="61" y="891"/>
                  </a:lnTo>
                  <a:lnTo>
                    <a:pt x="409" y="891"/>
                  </a:lnTo>
                  <a:lnTo>
                    <a:pt x="409" y="959"/>
                  </a:lnTo>
                  <a:close/>
                  <a:moveTo>
                    <a:pt x="409" y="732"/>
                  </a:moveTo>
                  <a:lnTo>
                    <a:pt x="61" y="732"/>
                  </a:lnTo>
                  <a:lnTo>
                    <a:pt x="61" y="664"/>
                  </a:lnTo>
                  <a:lnTo>
                    <a:pt x="409" y="664"/>
                  </a:lnTo>
                  <a:lnTo>
                    <a:pt x="409" y="732"/>
                  </a:lnTo>
                  <a:close/>
                  <a:moveTo>
                    <a:pt x="409" y="505"/>
                  </a:moveTo>
                  <a:lnTo>
                    <a:pt x="61" y="505"/>
                  </a:lnTo>
                  <a:lnTo>
                    <a:pt x="61" y="437"/>
                  </a:lnTo>
                  <a:lnTo>
                    <a:pt x="409" y="437"/>
                  </a:lnTo>
                  <a:lnTo>
                    <a:pt x="409" y="505"/>
                  </a:lnTo>
                  <a:close/>
                  <a:moveTo>
                    <a:pt x="409" y="276"/>
                  </a:moveTo>
                  <a:lnTo>
                    <a:pt x="61" y="276"/>
                  </a:lnTo>
                  <a:lnTo>
                    <a:pt x="61" y="209"/>
                  </a:lnTo>
                  <a:lnTo>
                    <a:pt x="409" y="209"/>
                  </a:lnTo>
                  <a:lnTo>
                    <a:pt x="409" y="2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Freeform 18"/>
            <p:cNvSpPr>
              <a:spLocks noEditPoints="1"/>
            </p:cNvSpPr>
            <p:nvPr/>
          </p:nvSpPr>
          <p:spPr bwMode="auto">
            <a:xfrm>
              <a:off x="1917567" y="4809153"/>
              <a:ext cx="500895" cy="2070619"/>
            </a:xfrm>
            <a:custGeom>
              <a:avLst/>
              <a:gdLst>
                <a:gd name="T0" fmla="*/ 0 w 396"/>
                <a:gd name="T1" fmla="*/ 331 h 1637"/>
                <a:gd name="T2" fmla="*/ 0 w 396"/>
                <a:gd name="T3" fmla="*/ 1637 h 1637"/>
                <a:gd name="T4" fmla="*/ 396 w 396"/>
                <a:gd name="T5" fmla="*/ 1637 h 1637"/>
                <a:gd name="T6" fmla="*/ 396 w 396"/>
                <a:gd name="T7" fmla="*/ 0 h 1637"/>
                <a:gd name="T8" fmla="*/ 0 w 396"/>
                <a:gd name="T9" fmla="*/ 331 h 1637"/>
                <a:gd name="T10" fmla="*/ 165 w 396"/>
                <a:gd name="T11" fmla="*/ 1452 h 1637"/>
                <a:gd name="T12" fmla="*/ 67 w 396"/>
                <a:gd name="T13" fmla="*/ 1452 h 1637"/>
                <a:gd name="T14" fmla="*/ 67 w 396"/>
                <a:gd name="T15" fmla="*/ 1300 h 1637"/>
                <a:gd name="T16" fmla="*/ 165 w 396"/>
                <a:gd name="T17" fmla="*/ 1300 h 1637"/>
                <a:gd name="T18" fmla="*/ 165 w 396"/>
                <a:gd name="T19" fmla="*/ 1452 h 1637"/>
                <a:gd name="T20" fmla="*/ 165 w 396"/>
                <a:gd name="T21" fmla="*/ 1238 h 1637"/>
                <a:gd name="T22" fmla="*/ 67 w 396"/>
                <a:gd name="T23" fmla="*/ 1238 h 1637"/>
                <a:gd name="T24" fmla="*/ 67 w 396"/>
                <a:gd name="T25" fmla="*/ 1085 h 1637"/>
                <a:gd name="T26" fmla="*/ 165 w 396"/>
                <a:gd name="T27" fmla="*/ 1085 h 1637"/>
                <a:gd name="T28" fmla="*/ 165 w 396"/>
                <a:gd name="T29" fmla="*/ 1238 h 1637"/>
                <a:gd name="T30" fmla="*/ 165 w 396"/>
                <a:gd name="T31" fmla="*/ 1025 h 1637"/>
                <a:gd name="T32" fmla="*/ 67 w 396"/>
                <a:gd name="T33" fmla="*/ 1025 h 1637"/>
                <a:gd name="T34" fmla="*/ 67 w 396"/>
                <a:gd name="T35" fmla="*/ 870 h 1637"/>
                <a:gd name="T36" fmla="*/ 165 w 396"/>
                <a:gd name="T37" fmla="*/ 870 h 1637"/>
                <a:gd name="T38" fmla="*/ 165 w 396"/>
                <a:gd name="T39" fmla="*/ 1025 h 1637"/>
                <a:gd name="T40" fmla="*/ 165 w 396"/>
                <a:gd name="T41" fmla="*/ 810 h 1637"/>
                <a:gd name="T42" fmla="*/ 67 w 396"/>
                <a:gd name="T43" fmla="*/ 810 h 1637"/>
                <a:gd name="T44" fmla="*/ 67 w 396"/>
                <a:gd name="T45" fmla="*/ 657 h 1637"/>
                <a:gd name="T46" fmla="*/ 165 w 396"/>
                <a:gd name="T47" fmla="*/ 657 h 1637"/>
                <a:gd name="T48" fmla="*/ 165 w 396"/>
                <a:gd name="T49" fmla="*/ 810 h 1637"/>
                <a:gd name="T50" fmla="*/ 165 w 396"/>
                <a:gd name="T51" fmla="*/ 595 h 1637"/>
                <a:gd name="T52" fmla="*/ 67 w 396"/>
                <a:gd name="T53" fmla="*/ 595 h 1637"/>
                <a:gd name="T54" fmla="*/ 67 w 396"/>
                <a:gd name="T55" fmla="*/ 443 h 1637"/>
                <a:gd name="T56" fmla="*/ 165 w 396"/>
                <a:gd name="T57" fmla="*/ 443 h 1637"/>
                <a:gd name="T58" fmla="*/ 165 w 396"/>
                <a:gd name="T59" fmla="*/ 595 h 1637"/>
                <a:gd name="T60" fmla="*/ 318 w 396"/>
                <a:gd name="T61" fmla="*/ 1447 h 1637"/>
                <a:gd name="T62" fmla="*/ 226 w 396"/>
                <a:gd name="T63" fmla="*/ 1447 h 1637"/>
                <a:gd name="T64" fmla="*/ 226 w 396"/>
                <a:gd name="T65" fmla="*/ 1300 h 1637"/>
                <a:gd name="T66" fmla="*/ 318 w 396"/>
                <a:gd name="T67" fmla="*/ 1300 h 1637"/>
                <a:gd name="T68" fmla="*/ 318 w 396"/>
                <a:gd name="T69" fmla="*/ 1447 h 1637"/>
                <a:gd name="T70" fmla="*/ 318 w 396"/>
                <a:gd name="T71" fmla="*/ 1232 h 1637"/>
                <a:gd name="T72" fmla="*/ 226 w 396"/>
                <a:gd name="T73" fmla="*/ 1232 h 1637"/>
                <a:gd name="T74" fmla="*/ 226 w 396"/>
                <a:gd name="T75" fmla="*/ 1085 h 1637"/>
                <a:gd name="T76" fmla="*/ 318 w 396"/>
                <a:gd name="T77" fmla="*/ 1085 h 1637"/>
                <a:gd name="T78" fmla="*/ 318 w 396"/>
                <a:gd name="T79" fmla="*/ 1232 h 1637"/>
                <a:gd name="T80" fmla="*/ 318 w 396"/>
                <a:gd name="T81" fmla="*/ 1018 h 1637"/>
                <a:gd name="T82" fmla="*/ 226 w 396"/>
                <a:gd name="T83" fmla="*/ 1018 h 1637"/>
                <a:gd name="T84" fmla="*/ 226 w 396"/>
                <a:gd name="T85" fmla="*/ 870 h 1637"/>
                <a:gd name="T86" fmla="*/ 318 w 396"/>
                <a:gd name="T87" fmla="*/ 870 h 1637"/>
                <a:gd name="T88" fmla="*/ 318 w 396"/>
                <a:gd name="T89" fmla="*/ 1018 h 1637"/>
                <a:gd name="T90" fmla="*/ 318 w 396"/>
                <a:gd name="T91" fmla="*/ 804 h 1637"/>
                <a:gd name="T92" fmla="*/ 226 w 396"/>
                <a:gd name="T93" fmla="*/ 804 h 1637"/>
                <a:gd name="T94" fmla="*/ 226 w 396"/>
                <a:gd name="T95" fmla="*/ 657 h 1637"/>
                <a:gd name="T96" fmla="*/ 318 w 396"/>
                <a:gd name="T97" fmla="*/ 657 h 1637"/>
                <a:gd name="T98" fmla="*/ 318 w 396"/>
                <a:gd name="T99" fmla="*/ 804 h 1637"/>
                <a:gd name="T100" fmla="*/ 318 w 396"/>
                <a:gd name="T101" fmla="*/ 590 h 1637"/>
                <a:gd name="T102" fmla="*/ 226 w 396"/>
                <a:gd name="T103" fmla="*/ 590 h 1637"/>
                <a:gd name="T104" fmla="*/ 226 w 396"/>
                <a:gd name="T105" fmla="*/ 443 h 1637"/>
                <a:gd name="T106" fmla="*/ 318 w 396"/>
                <a:gd name="T107" fmla="*/ 443 h 1637"/>
                <a:gd name="T108" fmla="*/ 318 w 396"/>
                <a:gd name="T109" fmla="*/ 590 h 1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96" h="1637">
                  <a:moveTo>
                    <a:pt x="0" y="331"/>
                  </a:moveTo>
                  <a:lnTo>
                    <a:pt x="0" y="1637"/>
                  </a:lnTo>
                  <a:lnTo>
                    <a:pt x="396" y="1637"/>
                  </a:lnTo>
                  <a:lnTo>
                    <a:pt x="396" y="0"/>
                  </a:lnTo>
                  <a:lnTo>
                    <a:pt x="0" y="331"/>
                  </a:lnTo>
                  <a:close/>
                  <a:moveTo>
                    <a:pt x="165" y="1452"/>
                  </a:moveTo>
                  <a:lnTo>
                    <a:pt x="67" y="1452"/>
                  </a:lnTo>
                  <a:lnTo>
                    <a:pt x="67" y="1300"/>
                  </a:lnTo>
                  <a:lnTo>
                    <a:pt x="165" y="1300"/>
                  </a:lnTo>
                  <a:lnTo>
                    <a:pt x="165" y="1452"/>
                  </a:lnTo>
                  <a:close/>
                  <a:moveTo>
                    <a:pt x="165" y="1238"/>
                  </a:moveTo>
                  <a:lnTo>
                    <a:pt x="67" y="1238"/>
                  </a:lnTo>
                  <a:lnTo>
                    <a:pt x="67" y="1085"/>
                  </a:lnTo>
                  <a:lnTo>
                    <a:pt x="165" y="1085"/>
                  </a:lnTo>
                  <a:lnTo>
                    <a:pt x="165" y="1238"/>
                  </a:lnTo>
                  <a:close/>
                  <a:moveTo>
                    <a:pt x="165" y="1025"/>
                  </a:moveTo>
                  <a:lnTo>
                    <a:pt x="67" y="1025"/>
                  </a:lnTo>
                  <a:lnTo>
                    <a:pt x="67" y="870"/>
                  </a:lnTo>
                  <a:lnTo>
                    <a:pt x="165" y="870"/>
                  </a:lnTo>
                  <a:lnTo>
                    <a:pt x="165" y="1025"/>
                  </a:lnTo>
                  <a:close/>
                  <a:moveTo>
                    <a:pt x="165" y="810"/>
                  </a:moveTo>
                  <a:lnTo>
                    <a:pt x="67" y="810"/>
                  </a:lnTo>
                  <a:lnTo>
                    <a:pt x="67" y="657"/>
                  </a:lnTo>
                  <a:lnTo>
                    <a:pt x="165" y="657"/>
                  </a:lnTo>
                  <a:lnTo>
                    <a:pt x="165" y="810"/>
                  </a:lnTo>
                  <a:close/>
                  <a:moveTo>
                    <a:pt x="165" y="595"/>
                  </a:moveTo>
                  <a:lnTo>
                    <a:pt x="67" y="595"/>
                  </a:lnTo>
                  <a:lnTo>
                    <a:pt x="67" y="443"/>
                  </a:lnTo>
                  <a:lnTo>
                    <a:pt x="165" y="443"/>
                  </a:lnTo>
                  <a:lnTo>
                    <a:pt x="165" y="595"/>
                  </a:lnTo>
                  <a:close/>
                  <a:moveTo>
                    <a:pt x="318" y="1447"/>
                  </a:moveTo>
                  <a:lnTo>
                    <a:pt x="226" y="1447"/>
                  </a:lnTo>
                  <a:lnTo>
                    <a:pt x="226" y="1300"/>
                  </a:lnTo>
                  <a:lnTo>
                    <a:pt x="318" y="1300"/>
                  </a:lnTo>
                  <a:lnTo>
                    <a:pt x="318" y="1447"/>
                  </a:lnTo>
                  <a:close/>
                  <a:moveTo>
                    <a:pt x="318" y="1232"/>
                  </a:moveTo>
                  <a:lnTo>
                    <a:pt x="226" y="1232"/>
                  </a:lnTo>
                  <a:lnTo>
                    <a:pt x="226" y="1085"/>
                  </a:lnTo>
                  <a:lnTo>
                    <a:pt x="318" y="1085"/>
                  </a:lnTo>
                  <a:lnTo>
                    <a:pt x="318" y="1232"/>
                  </a:lnTo>
                  <a:close/>
                  <a:moveTo>
                    <a:pt x="318" y="1018"/>
                  </a:moveTo>
                  <a:lnTo>
                    <a:pt x="226" y="1018"/>
                  </a:lnTo>
                  <a:lnTo>
                    <a:pt x="226" y="870"/>
                  </a:lnTo>
                  <a:lnTo>
                    <a:pt x="318" y="870"/>
                  </a:lnTo>
                  <a:lnTo>
                    <a:pt x="318" y="1018"/>
                  </a:lnTo>
                  <a:close/>
                  <a:moveTo>
                    <a:pt x="318" y="804"/>
                  </a:moveTo>
                  <a:lnTo>
                    <a:pt x="226" y="804"/>
                  </a:lnTo>
                  <a:lnTo>
                    <a:pt x="226" y="657"/>
                  </a:lnTo>
                  <a:lnTo>
                    <a:pt x="318" y="657"/>
                  </a:lnTo>
                  <a:lnTo>
                    <a:pt x="318" y="804"/>
                  </a:lnTo>
                  <a:close/>
                  <a:moveTo>
                    <a:pt x="318" y="590"/>
                  </a:moveTo>
                  <a:lnTo>
                    <a:pt x="226" y="590"/>
                  </a:lnTo>
                  <a:lnTo>
                    <a:pt x="226" y="443"/>
                  </a:lnTo>
                  <a:lnTo>
                    <a:pt x="318" y="443"/>
                  </a:lnTo>
                  <a:lnTo>
                    <a:pt x="318" y="5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" name="Freeform 19"/>
            <p:cNvSpPr>
              <a:spLocks noEditPoints="1"/>
            </p:cNvSpPr>
            <p:nvPr/>
          </p:nvSpPr>
          <p:spPr bwMode="auto">
            <a:xfrm>
              <a:off x="3030667" y="5022919"/>
              <a:ext cx="610940" cy="1856853"/>
            </a:xfrm>
            <a:custGeom>
              <a:avLst/>
              <a:gdLst>
                <a:gd name="T0" fmla="*/ 375 w 483"/>
                <a:gd name="T1" fmla="*/ 100 h 1468"/>
                <a:gd name="T2" fmla="*/ 107 w 483"/>
                <a:gd name="T3" fmla="*/ 100 h 1468"/>
                <a:gd name="T4" fmla="*/ 0 w 483"/>
                <a:gd name="T5" fmla="*/ 177 h 1468"/>
                <a:gd name="T6" fmla="*/ 483 w 483"/>
                <a:gd name="T7" fmla="*/ 1468 h 1468"/>
                <a:gd name="T8" fmla="*/ 375 w 483"/>
                <a:gd name="T9" fmla="*/ 177 h 1468"/>
                <a:gd name="T10" fmla="*/ 82 w 483"/>
                <a:gd name="T11" fmla="*/ 623 h 1468"/>
                <a:gd name="T12" fmla="*/ 130 w 483"/>
                <a:gd name="T13" fmla="*/ 527 h 1468"/>
                <a:gd name="T14" fmla="*/ 130 w 483"/>
                <a:gd name="T15" fmla="*/ 490 h 1468"/>
                <a:gd name="T16" fmla="*/ 82 w 483"/>
                <a:gd name="T17" fmla="*/ 393 h 1468"/>
                <a:gd name="T18" fmla="*/ 130 w 483"/>
                <a:gd name="T19" fmla="*/ 490 h 1468"/>
                <a:gd name="T20" fmla="*/ 82 w 483"/>
                <a:gd name="T21" fmla="*/ 356 h 1468"/>
                <a:gd name="T22" fmla="*/ 130 w 483"/>
                <a:gd name="T23" fmla="*/ 260 h 1468"/>
                <a:gd name="T24" fmla="*/ 221 w 483"/>
                <a:gd name="T25" fmla="*/ 623 h 1468"/>
                <a:gd name="T26" fmla="*/ 173 w 483"/>
                <a:gd name="T27" fmla="*/ 527 h 1468"/>
                <a:gd name="T28" fmla="*/ 221 w 483"/>
                <a:gd name="T29" fmla="*/ 623 h 1468"/>
                <a:gd name="T30" fmla="*/ 173 w 483"/>
                <a:gd name="T31" fmla="*/ 490 h 1468"/>
                <a:gd name="T32" fmla="*/ 221 w 483"/>
                <a:gd name="T33" fmla="*/ 393 h 1468"/>
                <a:gd name="T34" fmla="*/ 221 w 483"/>
                <a:gd name="T35" fmla="*/ 356 h 1468"/>
                <a:gd name="T36" fmla="*/ 173 w 483"/>
                <a:gd name="T37" fmla="*/ 260 h 1468"/>
                <a:gd name="T38" fmla="*/ 221 w 483"/>
                <a:gd name="T39" fmla="*/ 356 h 1468"/>
                <a:gd name="T40" fmla="*/ 262 w 483"/>
                <a:gd name="T41" fmla="*/ 623 h 1468"/>
                <a:gd name="T42" fmla="*/ 310 w 483"/>
                <a:gd name="T43" fmla="*/ 527 h 1468"/>
                <a:gd name="T44" fmla="*/ 310 w 483"/>
                <a:gd name="T45" fmla="*/ 490 h 1468"/>
                <a:gd name="T46" fmla="*/ 262 w 483"/>
                <a:gd name="T47" fmla="*/ 393 h 1468"/>
                <a:gd name="T48" fmla="*/ 310 w 483"/>
                <a:gd name="T49" fmla="*/ 490 h 1468"/>
                <a:gd name="T50" fmla="*/ 262 w 483"/>
                <a:gd name="T51" fmla="*/ 356 h 1468"/>
                <a:gd name="T52" fmla="*/ 310 w 483"/>
                <a:gd name="T53" fmla="*/ 260 h 1468"/>
                <a:gd name="T54" fmla="*/ 401 w 483"/>
                <a:gd name="T55" fmla="*/ 623 h 1468"/>
                <a:gd name="T56" fmla="*/ 353 w 483"/>
                <a:gd name="T57" fmla="*/ 527 h 1468"/>
                <a:gd name="T58" fmla="*/ 401 w 483"/>
                <a:gd name="T59" fmla="*/ 623 h 1468"/>
                <a:gd name="T60" fmla="*/ 353 w 483"/>
                <a:gd name="T61" fmla="*/ 490 h 1468"/>
                <a:gd name="T62" fmla="*/ 401 w 483"/>
                <a:gd name="T63" fmla="*/ 393 h 1468"/>
                <a:gd name="T64" fmla="*/ 401 w 483"/>
                <a:gd name="T65" fmla="*/ 356 h 1468"/>
                <a:gd name="T66" fmla="*/ 353 w 483"/>
                <a:gd name="T67" fmla="*/ 260 h 1468"/>
                <a:gd name="T68" fmla="*/ 401 w 483"/>
                <a:gd name="T69" fmla="*/ 356 h 1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3" h="1468">
                  <a:moveTo>
                    <a:pt x="375" y="177"/>
                  </a:moveTo>
                  <a:lnTo>
                    <a:pt x="375" y="100"/>
                  </a:lnTo>
                  <a:lnTo>
                    <a:pt x="242" y="0"/>
                  </a:lnTo>
                  <a:lnTo>
                    <a:pt x="107" y="100"/>
                  </a:lnTo>
                  <a:lnTo>
                    <a:pt x="107" y="177"/>
                  </a:lnTo>
                  <a:lnTo>
                    <a:pt x="0" y="177"/>
                  </a:lnTo>
                  <a:lnTo>
                    <a:pt x="0" y="1468"/>
                  </a:lnTo>
                  <a:lnTo>
                    <a:pt x="483" y="1468"/>
                  </a:lnTo>
                  <a:lnTo>
                    <a:pt x="483" y="177"/>
                  </a:lnTo>
                  <a:lnTo>
                    <a:pt x="375" y="177"/>
                  </a:lnTo>
                  <a:close/>
                  <a:moveTo>
                    <a:pt x="130" y="623"/>
                  </a:moveTo>
                  <a:lnTo>
                    <a:pt x="82" y="623"/>
                  </a:lnTo>
                  <a:lnTo>
                    <a:pt x="82" y="527"/>
                  </a:lnTo>
                  <a:lnTo>
                    <a:pt x="130" y="527"/>
                  </a:lnTo>
                  <a:lnTo>
                    <a:pt x="130" y="623"/>
                  </a:lnTo>
                  <a:close/>
                  <a:moveTo>
                    <a:pt x="130" y="490"/>
                  </a:moveTo>
                  <a:lnTo>
                    <a:pt x="82" y="490"/>
                  </a:lnTo>
                  <a:lnTo>
                    <a:pt x="82" y="393"/>
                  </a:lnTo>
                  <a:lnTo>
                    <a:pt x="130" y="393"/>
                  </a:lnTo>
                  <a:lnTo>
                    <a:pt x="130" y="490"/>
                  </a:lnTo>
                  <a:close/>
                  <a:moveTo>
                    <a:pt x="130" y="356"/>
                  </a:moveTo>
                  <a:lnTo>
                    <a:pt x="82" y="356"/>
                  </a:lnTo>
                  <a:lnTo>
                    <a:pt x="82" y="260"/>
                  </a:lnTo>
                  <a:lnTo>
                    <a:pt x="130" y="260"/>
                  </a:lnTo>
                  <a:lnTo>
                    <a:pt x="130" y="356"/>
                  </a:lnTo>
                  <a:close/>
                  <a:moveTo>
                    <a:pt x="221" y="623"/>
                  </a:moveTo>
                  <a:lnTo>
                    <a:pt x="173" y="623"/>
                  </a:lnTo>
                  <a:lnTo>
                    <a:pt x="173" y="527"/>
                  </a:lnTo>
                  <a:lnTo>
                    <a:pt x="221" y="527"/>
                  </a:lnTo>
                  <a:lnTo>
                    <a:pt x="221" y="623"/>
                  </a:lnTo>
                  <a:close/>
                  <a:moveTo>
                    <a:pt x="221" y="490"/>
                  </a:moveTo>
                  <a:lnTo>
                    <a:pt x="173" y="490"/>
                  </a:lnTo>
                  <a:lnTo>
                    <a:pt x="173" y="393"/>
                  </a:lnTo>
                  <a:lnTo>
                    <a:pt x="221" y="393"/>
                  </a:lnTo>
                  <a:lnTo>
                    <a:pt x="221" y="490"/>
                  </a:lnTo>
                  <a:close/>
                  <a:moveTo>
                    <a:pt x="221" y="356"/>
                  </a:moveTo>
                  <a:lnTo>
                    <a:pt x="173" y="356"/>
                  </a:lnTo>
                  <a:lnTo>
                    <a:pt x="173" y="260"/>
                  </a:lnTo>
                  <a:lnTo>
                    <a:pt x="221" y="260"/>
                  </a:lnTo>
                  <a:lnTo>
                    <a:pt x="221" y="356"/>
                  </a:lnTo>
                  <a:close/>
                  <a:moveTo>
                    <a:pt x="310" y="623"/>
                  </a:moveTo>
                  <a:lnTo>
                    <a:pt x="262" y="623"/>
                  </a:lnTo>
                  <a:lnTo>
                    <a:pt x="262" y="527"/>
                  </a:lnTo>
                  <a:lnTo>
                    <a:pt x="310" y="527"/>
                  </a:lnTo>
                  <a:lnTo>
                    <a:pt x="310" y="623"/>
                  </a:lnTo>
                  <a:close/>
                  <a:moveTo>
                    <a:pt x="310" y="490"/>
                  </a:moveTo>
                  <a:lnTo>
                    <a:pt x="262" y="490"/>
                  </a:lnTo>
                  <a:lnTo>
                    <a:pt x="262" y="393"/>
                  </a:lnTo>
                  <a:lnTo>
                    <a:pt x="310" y="393"/>
                  </a:lnTo>
                  <a:lnTo>
                    <a:pt x="310" y="490"/>
                  </a:lnTo>
                  <a:close/>
                  <a:moveTo>
                    <a:pt x="310" y="356"/>
                  </a:moveTo>
                  <a:lnTo>
                    <a:pt x="262" y="356"/>
                  </a:lnTo>
                  <a:lnTo>
                    <a:pt x="262" y="260"/>
                  </a:lnTo>
                  <a:lnTo>
                    <a:pt x="310" y="260"/>
                  </a:lnTo>
                  <a:lnTo>
                    <a:pt x="310" y="356"/>
                  </a:lnTo>
                  <a:close/>
                  <a:moveTo>
                    <a:pt x="401" y="623"/>
                  </a:moveTo>
                  <a:lnTo>
                    <a:pt x="353" y="623"/>
                  </a:lnTo>
                  <a:lnTo>
                    <a:pt x="353" y="527"/>
                  </a:lnTo>
                  <a:lnTo>
                    <a:pt x="401" y="527"/>
                  </a:lnTo>
                  <a:lnTo>
                    <a:pt x="401" y="623"/>
                  </a:lnTo>
                  <a:close/>
                  <a:moveTo>
                    <a:pt x="401" y="490"/>
                  </a:moveTo>
                  <a:lnTo>
                    <a:pt x="353" y="490"/>
                  </a:lnTo>
                  <a:lnTo>
                    <a:pt x="353" y="393"/>
                  </a:lnTo>
                  <a:lnTo>
                    <a:pt x="401" y="393"/>
                  </a:lnTo>
                  <a:lnTo>
                    <a:pt x="401" y="490"/>
                  </a:lnTo>
                  <a:close/>
                  <a:moveTo>
                    <a:pt x="401" y="356"/>
                  </a:moveTo>
                  <a:lnTo>
                    <a:pt x="353" y="356"/>
                  </a:lnTo>
                  <a:lnTo>
                    <a:pt x="353" y="260"/>
                  </a:lnTo>
                  <a:lnTo>
                    <a:pt x="401" y="260"/>
                  </a:lnTo>
                  <a:lnTo>
                    <a:pt x="401" y="3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" name="Freeform 20"/>
            <p:cNvSpPr>
              <a:spLocks noEditPoints="1"/>
            </p:cNvSpPr>
            <p:nvPr/>
          </p:nvSpPr>
          <p:spPr bwMode="auto">
            <a:xfrm>
              <a:off x="0" y="4659897"/>
              <a:ext cx="662800" cy="2219875"/>
            </a:xfrm>
            <a:custGeom>
              <a:avLst/>
              <a:gdLst>
                <a:gd name="T0" fmla="*/ 465 w 524"/>
                <a:gd name="T1" fmla="*/ 111 h 1755"/>
                <a:gd name="T2" fmla="*/ 415 w 524"/>
                <a:gd name="T3" fmla="*/ 0 h 1755"/>
                <a:gd name="T4" fmla="*/ 96 w 524"/>
                <a:gd name="T5" fmla="*/ 111 h 1755"/>
                <a:gd name="T6" fmla="*/ 48 w 524"/>
                <a:gd name="T7" fmla="*/ 226 h 1755"/>
                <a:gd name="T8" fmla="*/ 0 w 524"/>
                <a:gd name="T9" fmla="*/ 1755 h 1755"/>
                <a:gd name="T10" fmla="*/ 524 w 524"/>
                <a:gd name="T11" fmla="*/ 226 h 1755"/>
                <a:gd name="T12" fmla="*/ 138 w 524"/>
                <a:gd name="T13" fmla="*/ 1037 h 1755"/>
                <a:gd name="T14" fmla="*/ 72 w 524"/>
                <a:gd name="T15" fmla="*/ 894 h 1755"/>
                <a:gd name="T16" fmla="*/ 138 w 524"/>
                <a:gd name="T17" fmla="*/ 1037 h 1755"/>
                <a:gd name="T18" fmla="*/ 72 w 524"/>
                <a:gd name="T19" fmla="*/ 843 h 1755"/>
                <a:gd name="T20" fmla="*/ 138 w 524"/>
                <a:gd name="T21" fmla="*/ 700 h 1755"/>
                <a:gd name="T22" fmla="*/ 138 w 524"/>
                <a:gd name="T23" fmla="*/ 647 h 1755"/>
                <a:gd name="T24" fmla="*/ 72 w 524"/>
                <a:gd name="T25" fmla="*/ 506 h 1755"/>
                <a:gd name="T26" fmla="*/ 138 w 524"/>
                <a:gd name="T27" fmla="*/ 647 h 1755"/>
                <a:gd name="T28" fmla="*/ 72 w 524"/>
                <a:gd name="T29" fmla="*/ 453 h 1755"/>
                <a:gd name="T30" fmla="*/ 138 w 524"/>
                <a:gd name="T31" fmla="*/ 312 h 1755"/>
                <a:gd name="T32" fmla="*/ 238 w 524"/>
                <a:gd name="T33" fmla="*/ 1037 h 1755"/>
                <a:gd name="T34" fmla="*/ 173 w 524"/>
                <a:gd name="T35" fmla="*/ 894 h 1755"/>
                <a:gd name="T36" fmla="*/ 238 w 524"/>
                <a:gd name="T37" fmla="*/ 1037 h 1755"/>
                <a:gd name="T38" fmla="*/ 173 w 524"/>
                <a:gd name="T39" fmla="*/ 843 h 1755"/>
                <a:gd name="T40" fmla="*/ 238 w 524"/>
                <a:gd name="T41" fmla="*/ 700 h 1755"/>
                <a:gd name="T42" fmla="*/ 238 w 524"/>
                <a:gd name="T43" fmla="*/ 647 h 1755"/>
                <a:gd name="T44" fmla="*/ 173 w 524"/>
                <a:gd name="T45" fmla="*/ 506 h 1755"/>
                <a:gd name="T46" fmla="*/ 238 w 524"/>
                <a:gd name="T47" fmla="*/ 647 h 1755"/>
                <a:gd name="T48" fmla="*/ 173 w 524"/>
                <a:gd name="T49" fmla="*/ 453 h 1755"/>
                <a:gd name="T50" fmla="*/ 238 w 524"/>
                <a:gd name="T51" fmla="*/ 312 h 1755"/>
                <a:gd name="T52" fmla="*/ 338 w 524"/>
                <a:gd name="T53" fmla="*/ 1037 h 1755"/>
                <a:gd name="T54" fmla="*/ 274 w 524"/>
                <a:gd name="T55" fmla="*/ 894 h 1755"/>
                <a:gd name="T56" fmla="*/ 338 w 524"/>
                <a:gd name="T57" fmla="*/ 1037 h 1755"/>
                <a:gd name="T58" fmla="*/ 274 w 524"/>
                <a:gd name="T59" fmla="*/ 843 h 1755"/>
                <a:gd name="T60" fmla="*/ 338 w 524"/>
                <a:gd name="T61" fmla="*/ 700 h 1755"/>
                <a:gd name="T62" fmla="*/ 338 w 524"/>
                <a:gd name="T63" fmla="*/ 647 h 1755"/>
                <a:gd name="T64" fmla="*/ 274 w 524"/>
                <a:gd name="T65" fmla="*/ 506 h 1755"/>
                <a:gd name="T66" fmla="*/ 338 w 524"/>
                <a:gd name="T67" fmla="*/ 647 h 1755"/>
                <a:gd name="T68" fmla="*/ 274 w 524"/>
                <a:gd name="T69" fmla="*/ 453 h 1755"/>
                <a:gd name="T70" fmla="*/ 338 w 524"/>
                <a:gd name="T71" fmla="*/ 312 h 1755"/>
                <a:gd name="T72" fmla="*/ 440 w 524"/>
                <a:gd name="T73" fmla="*/ 1037 h 1755"/>
                <a:gd name="T74" fmla="*/ 375 w 524"/>
                <a:gd name="T75" fmla="*/ 894 h 1755"/>
                <a:gd name="T76" fmla="*/ 440 w 524"/>
                <a:gd name="T77" fmla="*/ 1037 h 1755"/>
                <a:gd name="T78" fmla="*/ 375 w 524"/>
                <a:gd name="T79" fmla="*/ 843 h 1755"/>
                <a:gd name="T80" fmla="*/ 440 w 524"/>
                <a:gd name="T81" fmla="*/ 700 h 1755"/>
                <a:gd name="T82" fmla="*/ 440 w 524"/>
                <a:gd name="T83" fmla="*/ 647 h 1755"/>
                <a:gd name="T84" fmla="*/ 375 w 524"/>
                <a:gd name="T85" fmla="*/ 506 h 1755"/>
                <a:gd name="T86" fmla="*/ 440 w 524"/>
                <a:gd name="T87" fmla="*/ 647 h 1755"/>
                <a:gd name="T88" fmla="*/ 375 w 524"/>
                <a:gd name="T89" fmla="*/ 453 h 1755"/>
                <a:gd name="T90" fmla="*/ 440 w 524"/>
                <a:gd name="T91" fmla="*/ 312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24" h="1755">
                  <a:moveTo>
                    <a:pt x="465" y="226"/>
                  </a:moveTo>
                  <a:lnTo>
                    <a:pt x="465" y="111"/>
                  </a:lnTo>
                  <a:lnTo>
                    <a:pt x="415" y="111"/>
                  </a:lnTo>
                  <a:lnTo>
                    <a:pt x="415" y="0"/>
                  </a:lnTo>
                  <a:lnTo>
                    <a:pt x="96" y="0"/>
                  </a:lnTo>
                  <a:lnTo>
                    <a:pt x="96" y="111"/>
                  </a:lnTo>
                  <a:lnTo>
                    <a:pt x="48" y="111"/>
                  </a:lnTo>
                  <a:lnTo>
                    <a:pt x="48" y="226"/>
                  </a:lnTo>
                  <a:lnTo>
                    <a:pt x="0" y="226"/>
                  </a:lnTo>
                  <a:lnTo>
                    <a:pt x="0" y="1755"/>
                  </a:lnTo>
                  <a:lnTo>
                    <a:pt x="524" y="1755"/>
                  </a:lnTo>
                  <a:lnTo>
                    <a:pt x="524" y="226"/>
                  </a:lnTo>
                  <a:lnTo>
                    <a:pt x="465" y="226"/>
                  </a:lnTo>
                  <a:close/>
                  <a:moveTo>
                    <a:pt x="138" y="1037"/>
                  </a:moveTo>
                  <a:lnTo>
                    <a:pt x="72" y="1037"/>
                  </a:lnTo>
                  <a:lnTo>
                    <a:pt x="72" y="894"/>
                  </a:lnTo>
                  <a:lnTo>
                    <a:pt x="138" y="894"/>
                  </a:lnTo>
                  <a:lnTo>
                    <a:pt x="138" y="1037"/>
                  </a:lnTo>
                  <a:close/>
                  <a:moveTo>
                    <a:pt x="138" y="843"/>
                  </a:moveTo>
                  <a:lnTo>
                    <a:pt x="72" y="843"/>
                  </a:lnTo>
                  <a:lnTo>
                    <a:pt x="72" y="700"/>
                  </a:lnTo>
                  <a:lnTo>
                    <a:pt x="138" y="700"/>
                  </a:lnTo>
                  <a:lnTo>
                    <a:pt x="138" y="843"/>
                  </a:lnTo>
                  <a:close/>
                  <a:moveTo>
                    <a:pt x="138" y="647"/>
                  </a:moveTo>
                  <a:lnTo>
                    <a:pt x="72" y="647"/>
                  </a:lnTo>
                  <a:lnTo>
                    <a:pt x="72" y="506"/>
                  </a:lnTo>
                  <a:lnTo>
                    <a:pt x="138" y="506"/>
                  </a:lnTo>
                  <a:lnTo>
                    <a:pt x="138" y="647"/>
                  </a:lnTo>
                  <a:close/>
                  <a:moveTo>
                    <a:pt x="138" y="453"/>
                  </a:moveTo>
                  <a:lnTo>
                    <a:pt x="72" y="453"/>
                  </a:lnTo>
                  <a:lnTo>
                    <a:pt x="72" y="312"/>
                  </a:lnTo>
                  <a:lnTo>
                    <a:pt x="138" y="312"/>
                  </a:lnTo>
                  <a:lnTo>
                    <a:pt x="138" y="453"/>
                  </a:lnTo>
                  <a:close/>
                  <a:moveTo>
                    <a:pt x="238" y="1037"/>
                  </a:moveTo>
                  <a:lnTo>
                    <a:pt x="173" y="1037"/>
                  </a:lnTo>
                  <a:lnTo>
                    <a:pt x="173" y="894"/>
                  </a:lnTo>
                  <a:lnTo>
                    <a:pt x="238" y="894"/>
                  </a:lnTo>
                  <a:lnTo>
                    <a:pt x="238" y="1037"/>
                  </a:lnTo>
                  <a:close/>
                  <a:moveTo>
                    <a:pt x="238" y="843"/>
                  </a:moveTo>
                  <a:lnTo>
                    <a:pt x="173" y="843"/>
                  </a:lnTo>
                  <a:lnTo>
                    <a:pt x="173" y="700"/>
                  </a:lnTo>
                  <a:lnTo>
                    <a:pt x="238" y="700"/>
                  </a:lnTo>
                  <a:lnTo>
                    <a:pt x="238" y="843"/>
                  </a:lnTo>
                  <a:close/>
                  <a:moveTo>
                    <a:pt x="238" y="647"/>
                  </a:moveTo>
                  <a:lnTo>
                    <a:pt x="173" y="647"/>
                  </a:lnTo>
                  <a:lnTo>
                    <a:pt x="173" y="506"/>
                  </a:lnTo>
                  <a:lnTo>
                    <a:pt x="238" y="506"/>
                  </a:lnTo>
                  <a:lnTo>
                    <a:pt x="238" y="647"/>
                  </a:lnTo>
                  <a:close/>
                  <a:moveTo>
                    <a:pt x="238" y="453"/>
                  </a:moveTo>
                  <a:lnTo>
                    <a:pt x="173" y="453"/>
                  </a:lnTo>
                  <a:lnTo>
                    <a:pt x="173" y="312"/>
                  </a:lnTo>
                  <a:lnTo>
                    <a:pt x="238" y="312"/>
                  </a:lnTo>
                  <a:lnTo>
                    <a:pt x="238" y="453"/>
                  </a:lnTo>
                  <a:close/>
                  <a:moveTo>
                    <a:pt x="338" y="1037"/>
                  </a:moveTo>
                  <a:lnTo>
                    <a:pt x="274" y="1037"/>
                  </a:lnTo>
                  <a:lnTo>
                    <a:pt x="274" y="894"/>
                  </a:lnTo>
                  <a:lnTo>
                    <a:pt x="338" y="894"/>
                  </a:lnTo>
                  <a:lnTo>
                    <a:pt x="338" y="1037"/>
                  </a:lnTo>
                  <a:close/>
                  <a:moveTo>
                    <a:pt x="338" y="843"/>
                  </a:moveTo>
                  <a:lnTo>
                    <a:pt x="274" y="843"/>
                  </a:lnTo>
                  <a:lnTo>
                    <a:pt x="274" y="700"/>
                  </a:lnTo>
                  <a:lnTo>
                    <a:pt x="338" y="700"/>
                  </a:lnTo>
                  <a:lnTo>
                    <a:pt x="338" y="843"/>
                  </a:lnTo>
                  <a:close/>
                  <a:moveTo>
                    <a:pt x="338" y="647"/>
                  </a:moveTo>
                  <a:lnTo>
                    <a:pt x="274" y="647"/>
                  </a:lnTo>
                  <a:lnTo>
                    <a:pt x="274" y="506"/>
                  </a:lnTo>
                  <a:lnTo>
                    <a:pt x="338" y="506"/>
                  </a:lnTo>
                  <a:lnTo>
                    <a:pt x="338" y="647"/>
                  </a:lnTo>
                  <a:close/>
                  <a:moveTo>
                    <a:pt x="338" y="453"/>
                  </a:moveTo>
                  <a:lnTo>
                    <a:pt x="274" y="453"/>
                  </a:lnTo>
                  <a:lnTo>
                    <a:pt x="274" y="312"/>
                  </a:lnTo>
                  <a:lnTo>
                    <a:pt x="338" y="312"/>
                  </a:lnTo>
                  <a:lnTo>
                    <a:pt x="338" y="453"/>
                  </a:lnTo>
                  <a:close/>
                  <a:moveTo>
                    <a:pt x="440" y="1037"/>
                  </a:moveTo>
                  <a:lnTo>
                    <a:pt x="375" y="1037"/>
                  </a:lnTo>
                  <a:lnTo>
                    <a:pt x="375" y="894"/>
                  </a:lnTo>
                  <a:lnTo>
                    <a:pt x="440" y="894"/>
                  </a:lnTo>
                  <a:lnTo>
                    <a:pt x="440" y="1037"/>
                  </a:lnTo>
                  <a:close/>
                  <a:moveTo>
                    <a:pt x="440" y="843"/>
                  </a:moveTo>
                  <a:lnTo>
                    <a:pt x="375" y="843"/>
                  </a:lnTo>
                  <a:lnTo>
                    <a:pt x="375" y="700"/>
                  </a:lnTo>
                  <a:lnTo>
                    <a:pt x="440" y="700"/>
                  </a:lnTo>
                  <a:lnTo>
                    <a:pt x="440" y="843"/>
                  </a:lnTo>
                  <a:close/>
                  <a:moveTo>
                    <a:pt x="440" y="647"/>
                  </a:moveTo>
                  <a:lnTo>
                    <a:pt x="375" y="647"/>
                  </a:lnTo>
                  <a:lnTo>
                    <a:pt x="375" y="506"/>
                  </a:lnTo>
                  <a:lnTo>
                    <a:pt x="440" y="506"/>
                  </a:lnTo>
                  <a:lnTo>
                    <a:pt x="440" y="647"/>
                  </a:lnTo>
                  <a:close/>
                  <a:moveTo>
                    <a:pt x="440" y="453"/>
                  </a:moveTo>
                  <a:lnTo>
                    <a:pt x="375" y="453"/>
                  </a:lnTo>
                  <a:lnTo>
                    <a:pt x="375" y="312"/>
                  </a:lnTo>
                  <a:lnTo>
                    <a:pt x="440" y="312"/>
                  </a:lnTo>
                  <a:lnTo>
                    <a:pt x="440" y="4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" name="Freeform 21"/>
            <p:cNvSpPr>
              <a:spLocks noEditPoints="1"/>
            </p:cNvSpPr>
            <p:nvPr/>
          </p:nvSpPr>
          <p:spPr bwMode="auto">
            <a:xfrm>
              <a:off x="1286389" y="5440331"/>
              <a:ext cx="613470" cy="1439440"/>
            </a:xfrm>
            <a:custGeom>
              <a:avLst/>
              <a:gdLst>
                <a:gd name="T0" fmla="*/ 382 w 485"/>
                <a:gd name="T1" fmla="*/ 0 h 1138"/>
                <a:gd name="T2" fmla="*/ 99 w 485"/>
                <a:gd name="T3" fmla="*/ 0 h 1138"/>
                <a:gd name="T4" fmla="*/ 0 w 485"/>
                <a:gd name="T5" fmla="*/ 178 h 1138"/>
                <a:gd name="T6" fmla="*/ 0 w 485"/>
                <a:gd name="T7" fmla="*/ 1138 h 1138"/>
                <a:gd name="T8" fmla="*/ 485 w 485"/>
                <a:gd name="T9" fmla="*/ 1138 h 1138"/>
                <a:gd name="T10" fmla="*/ 485 w 485"/>
                <a:gd name="T11" fmla="*/ 178 h 1138"/>
                <a:gd name="T12" fmla="*/ 382 w 485"/>
                <a:gd name="T13" fmla="*/ 0 h 1138"/>
                <a:gd name="T14" fmla="*/ 175 w 485"/>
                <a:gd name="T15" fmla="*/ 682 h 1138"/>
                <a:gd name="T16" fmla="*/ 110 w 485"/>
                <a:gd name="T17" fmla="*/ 682 h 1138"/>
                <a:gd name="T18" fmla="*/ 110 w 485"/>
                <a:gd name="T19" fmla="*/ 539 h 1138"/>
                <a:gd name="T20" fmla="*/ 175 w 485"/>
                <a:gd name="T21" fmla="*/ 539 h 1138"/>
                <a:gd name="T22" fmla="*/ 175 w 485"/>
                <a:gd name="T23" fmla="*/ 682 h 1138"/>
                <a:gd name="T24" fmla="*/ 175 w 485"/>
                <a:gd name="T25" fmla="*/ 504 h 1138"/>
                <a:gd name="T26" fmla="*/ 110 w 485"/>
                <a:gd name="T27" fmla="*/ 504 h 1138"/>
                <a:gd name="T28" fmla="*/ 110 w 485"/>
                <a:gd name="T29" fmla="*/ 360 h 1138"/>
                <a:gd name="T30" fmla="*/ 175 w 485"/>
                <a:gd name="T31" fmla="*/ 360 h 1138"/>
                <a:gd name="T32" fmla="*/ 175 w 485"/>
                <a:gd name="T33" fmla="*/ 504 h 1138"/>
                <a:gd name="T34" fmla="*/ 175 w 485"/>
                <a:gd name="T35" fmla="*/ 325 h 1138"/>
                <a:gd name="T36" fmla="*/ 110 w 485"/>
                <a:gd name="T37" fmla="*/ 325 h 1138"/>
                <a:gd name="T38" fmla="*/ 110 w 485"/>
                <a:gd name="T39" fmla="*/ 183 h 1138"/>
                <a:gd name="T40" fmla="*/ 175 w 485"/>
                <a:gd name="T41" fmla="*/ 183 h 1138"/>
                <a:gd name="T42" fmla="*/ 175 w 485"/>
                <a:gd name="T43" fmla="*/ 325 h 1138"/>
                <a:gd name="T44" fmla="*/ 275 w 485"/>
                <a:gd name="T45" fmla="*/ 682 h 1138"/>
                <a:gd name="T46" fmla="*/ 211 w 485"/>
                <a:gd name="T47" fmla="*/ 682 h 1138"/>
                <a:gd name="T48" fmla="*/ 211 w 485"/>
                <a:gd name="T49" fmla="*/ 539 h 1138"/>
                <a:gd name="T50" fmla="*/ 275 w 485"/>
                <a:gd name="T51" fmla="*/ 539 h 1138"/>
                <a:gd name="T52" fmla="*/ 275 w 485"/>
                <a:gd name="T53" fmla="*/ 682 h 1138"/>
                <a:gd name="T54" fmla="*/ 275 w 485"/>
                <a:gd name="T55" fmla="*/ 504 h 1138"/>
                <a:gd name="T56" fmla="*/ 211 w 485"/>
                <a:gd name="T57" fmla="*/ 504 h 1138"/>
                <a:gd name="T58" fmla="*/ 211 w 485"/>
                <a:gd name="T59" fmla="*/ 360 h 1138"/>
                <a:gd name="T60" fmla="*/ 275 w 485"/>
                <a:gd name="T61" fmla="*/ 360 h 1138"/>
                <a:gd name="T62" fmla="*/ 275 w 485"/>
                <a:gd name="T63" fmla="*/ 504 h 1138"/>
                <a:gd name="T64" fmla="*/ 275 w 485"/>
                <a:gd name="T65" fmla="*/ 325 h 1138"/>
                <a:gd name="T66" fmla="*/ 211 w 485"/>
                <a:gd name="T67" fmla="*/ 325 h 1138"/>
                <a:gd name="T68" fmla="*/ 211 w 485"/>
                <a:gd name="T69" fmla="*/ 183 h 1138"/>
                <a:gd name="T70" fmla="*/ 275 w 485"/>
                <a:gd name="T71" fmla="*/ 183 h 1138"/>
                <a:gd name="T72" fmla="*/ 275 w 485"/>
                <a:gd name="T73" fmla="*/ 325 h 1138"/>
                <a:gd name="T74" fmla="*/ 377 w 485"/>
                <a:gd name="T75" fmla="*/ 682 h 1138"/>
                <a:gd name="T76" fmla="*/ 312 w 485"/>
                <a:gd name="T77" fmla="*/ 682 h 1138"/>
                <a:gd name="T78" fmla="*/ 312 w 485"/>
                <a:gd name="T79" fmla="*/ 539 h 1138"/>
                <a:gd name="T80" fmla="*/ 377 w 485"/>
                <a:gd name="T81" fmla="*/ 539 h 1138"/>
                <a:gd name="T82" fmla="*/ 377 w 485"/>
                <a:gd name="T83" fmla="*/ 682 h 1138"/>
                <a:gd name="T84" fmla="*/ 377 w 485"/>
                <a:gd name="T85" fmla="*/ 504 h 1138"/>
                <a:gd name="T86" fmla="*/ 312 w 485"/>
                <a:gd name="T87" fmla="*/ 504 h 1138"/>
                <a:gd name="T88" fmla="*/ 312 w 485"/>
                <a:gd name="T89" fmla="*/ 360 h 1138"/>
                <a:gd name="T90" fmla="*/ 377 w 485"/>
                <a:gd name="T91" fmla="*/ 360 h 1138"/>
                <a:gd name="T92" fmla="*/ 377 w 485"/>
                <a:gd name="T93" fmla="*/ 504 h 1138"/>
                <a:gd name="T94" fmla="*/ 377 w 485"/>
                <a:gd name="T95" fmla="*/ 325 h 1138"/>
                <a:gd name="T96" fmla="*/ 312 w 485"/>
                <a:gd name="T97" fmla="*/ 325 h 1138"/>
                <a:gd name="T98" fmla="*/ 312 w 485"/>
                <a:gd name="T99" fmla="*/ 183 h 1138"/>
                <a:gd name="T100" fmla="*/ 377 w 485"/>
                <a:gd name="T101" fmla="*/ 183 h 1138"/>
                <a:gd name="T102" fmla="*/ 377 w 485"/>
                <a:gd name="T103" fmla="*/ 325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5" h="1138">
                  <a:moveTo>
                    <a:pt x="382" y="0"/>
                  </a:moveTo>
                  <a:lnTo>
                    <a:pt x="99" y="0"/>
                  </a:lnTo>
                  <a:lnTo>
                    <a:pt x="0" y="178"/>
                  </a:lnTo>
                  <a:lnTo>
                    <a:pt x="0" y="1138"/>
                  </a:lnTo>
                  <a:lnTo>
                    <a:pt x="485" y="1138"/>
                  </a:lnTo>
                  <a:lnTo>
                    <a:pt x="485" y="178"/>
                  </a:lnTo>
                  <a:lnTo>
                    <a:pt x="382" y="0"/>
                  </a:lnTo>
                  <a:close/>
                  <a:moveTo>
                    <a:pt x="175" y="682"/>
                  </a:moveTo>
                  <a:lnTo>
                    <a:pt x="110" y="682"/>
                  </a:lnTo>
                  <a:lnTo>
                    <a:pt x="110" y="539"/>
                  </a:lnTo>
                  <a:lnTo>
                    <a:pt x="175" y="539"/>
                  </a:lnTo>
                  <a:lnTo>
                    <a:pt x="175" y="682"/>
                  </a:lnTo>
                  <a:close/>
                  <a:moveTo>
                    <a:pt x="175" y="504"/>
                  </a:moveTo>
                  <a:lnTo>
                    <a:pt x="110" y="504"/>
                  </a:lnTo>
                  <a:lnTo>
                    <a:pt x="110" y="360"/>
                  </a:lnTo>
                  <a:lnTo>
                    <a:pt x="175" y="360"/>
                  </a:lnTo>
                  <a:lnTo>
                    <a:pt x="175" y="504"/>
                  </a:lnTo>
                  <a:close/>
                  <a:moveTo>
                    <a:pt x="175" y="325"/>
                  </a:moveTo>
                  <a:lnTo>
                    <a:pt x="110" y="325"/>
                  </a:lnTo>
                  <a:lnTo>
                    <a:pt x="110" y="183"/>
                  </a:lnTo>
                  <a:lnTo>
                    <a:pt x="175" y="183"/>
                  </a:lnTo>
                  <a:lnTo>
                    <a:pt x="175" y="325"/>
                  </a:lnTo>
                  <a:close/>
                  <a:moveTo>
                    <a:pt x="275" y="682"/>
                  </a:moveTo>
                  <a:lnTo>
                    <a:pt x="211" y="682"/>
                  </a:lnTo>
                  <a:lnTo>
                    <a:pt x="211" y="539"/>
                  </a:lnTo>
                  <a:lnTo>
                    <a:pt x="275" y="539"/>
                  </a:lnTo>
                  <a:lnTo>
                    <a:pt x="275" y="682"/>
                  </a:lnTo>
                  <a:close/>
                  <a:moveTo>
                    <a:pt x="275" y="504"/>
                  </a:moveTo>
                  <a:lnTo>
                    <a:pt x="211" y="504"/>
                  </a:lnTo>
                  <a:lnTo>
                    <a:pt x="211" y="360"/>
                  </a:lnTo>
                  <a:lnTo>
                    <a:pt x="275" y="360"/>
                  </a:lnTo>
                  <a:lnTo>
                    <a:pt x="275" y="504"/>
                  </a:lnTo>
                  <a:close/>
                  <a:moveTo>
                    <a:pt x="275" y="325"/>
                  </a:moveTo>
                  <a:lnTo>
                    <a:pt x="211" y="325"/>
                  </a:lnTo>
                  <a:lnTo>
                    <a:pt x="211" y="183"/>
                  </a:lnTo>
                  <a:lnTo>
                    <a:pt x="275" y="183"/>
                  </a:lnTo>
                  <a:lnTo>
                    <a:pt x="275" y="325"/>
                  </a:lnTo>
                  <a:close/>
                  <a:moveTo>
                    <a:pt x="377" y="682"/>
                  </a:moveTo>
                  <a:lnTo>
                    <a:pt x="312" y="682"/>
                  </a:lnTo>
                  <a:lnTo>
                    <a:pt x="312" y="539"/>
                  </a:lnTo>
                  <a:lnTo>
                    <a:pt x="377" y="539"/>
                  </a:lnTo>
                  <a:lnTo>
                    <a:pt x="377" y="682"/>
                  </a:lnTo>
                  <a:close/>
                  <a:moveTo>
                    <a:pt x="377" y="504"/>
                  </a:moveTo>
                  <a:lnTo>
                    <a:pt x="312" y="504"/>
                  </a:lnTo>
                  <a:lnTo>
                    <a:pt x="312" y="360"/>
                  </a:lnTo>
                  <a:lnTo>
                    <a:pt x="377" y="360"/>
                  </a:lnTo>
                  <a:lnTo>
                    <a:pt x="377" y="504"/>
                  </a:lnTo>
                  <a:close/>
                  <a:moveTo>
                    <a:pt x="377" y="325"/>
                  </a:moveTo>
                  <a:lnTo>
                    <a:pt x="312" y="325"/>
                  </a:lnTo>
                  <a:lnTo>
                    <a:pt x="312" y="183"/>
                  </a:lnTo>
                  <a:lnTo>
                    <a:pt x="377" y="183"/>
                  </a:lnTo>
                  <a:lnTo>
                    <a:pt x="377" y="3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" name="Freeform 22"/>
            <p:cNvSpPr>
              <a:spLocks noEditPoints="1"/>
            </p:cNvSpPr>
            <p:nvPr/>
          </p:nvSpPr>
          <p:spPr bwMode="auto">
            <a:xfrm>
              <a:off x="2417197" y="5722401"/>
              <a:ext cx="613470" cy="1157371"/>
            </a:xfrm>
            <a:custGeom>
              <a:avLst/>
              <a:gdLst>
                <a:gd name="T0" fmla="*/ 0 w 353"/>
                <a:gd name="T1" fmla="*/ 237 h 665"/>
                <a:gd name="T2" fmla="*/ 353 w 353"/>
                <a:gd name="T3" fmla="*/ 665 h 665"/>
                <a:gd name="T4" fmla="*/ 176 w 353"/>
                <a:gd name="T5" fmla="*/ 0 h 665"/>
                <a:gd name="T6" fmla="*/ 45 w 353"/>
                <a:gd name="T7" fmla="*/ 508 h 665"/>
                <a:gd name="T8" fmla="*/ 45 w 353"/>
                <a:gd name="T9" fmla="*/ 426 h 665"/>
                <a:gd name="T10" fmla="*/ 70 w 353"/>
                <a:gd name="T11" fmla="*/ 400 h 665"/>
                <a:gd name="T12" fmla="*/ 96 w 353"/>
                <a:gd name="T13" fmla="*/ 426 h 665"/>
                <a:gd name="T14" fmla="*/ 96 w 353"/>
                <a:gd name="T15" fmla="*/ 508 h 665"/>
                <a:gd name="T16" fmla="*/ 45 w 353"/>
                <a:gd name="T17" fmla="*/ 375 h 665"/>
                <a:gd name="T18" fmla="*/ 45 w 353"/>
                <a:gd name="T19" fmla="*/ 293 h 665"/>
                <a:gd name="T20" fmla="*/ 70 w 353"/>
                <a:gd name="T21" fmla="*/ 267 h 665"/>
                <a:gd name="T22" fmla="*/ 96 w 353"/>
                <a:gd name="T23" fmla="*/ 293 h 665"/>
                <a:gd name="T24" fmla="*/ 96 w 353"/>
                <a:gd name="T25" fmla="*/ 375 h 665"/>
                <a:gd name="T26" fmla="*/ 115 w 353"/>
                <a:gd name="T27" fmla="*/ 508 h 665"/>
                <a:gd name="T28" fmla="*/ 115 w 353"/>
                <a:gd name="T29" fmla="*/ 426 h 665"/>
                <a:gd name="T30" fmla="*/ 141 w 353"/>
                <a:gd name="T31" fmla="*/ 400 h 665"/>
                <a:gd name="T32" fmla="*/ 167 w 353"/>
                <a:gd name="T33" fmla="*/ 426 h 665"/>
                <a:gd name="T34" fmla="*/ 167 w 353"/>
                <a:gd name="T35" fmla="*/ 508 h 665"/>
                <a:gd name="T36" fmla="*/ 115 w 353"/>
                <a:gd name="T37" fmla="*/ 375 h 665"/>
                <a:gd name="T38" fmla="*/ 115 w 353"/>
                <a:gd name="T39" fmla="*/ 293 h 665"/>
                <a:gd name="T40" fmla="*/ 141 w 353"/>
                <a:gd name="T41" fmla="*/ 267 h 665"/>
                <a:gd name="T42" fmla="*/ 167 w 353"/>
                <a:gd name="T43" fmla="*/ 293 h 665"/>
                <a:gd name="T44" fmla="*/ 167 w 353"/>
                <a:gd name="T45" fmla="*/ 375 h 665"/>
                <a:gd name="T46" fmla="*/ 186 w 353"/>
                <a:gd name="T47" fmla="*/ 508 h 665"/>
                <a:gd name="T48" fmla="*/ 186 w 353"/>
                <a:gd name="T49" fmla="*/ 426 h 665"/>
                <a:gd name="T50" fmla="*/ 211 w 353"/>
                <a:gd name="T51" fmla="*/ 400 h 665"/>
                <a:gd name="T52" fmla="*/ 237 w 353"/>
                <a:gd name="T53" fmla="*/ 426 h 665"/>
                <a:gd name="T54" fmla="*/ 237 w 353"/>
                <a:gd name="T55" fmla="*/ 508 h 665"/>
                <a:gd name="T56" fmla="*/ 186 w 353"/>
                <a:gd name="T57" fmla="*/ 375 h 665"/>
                <a:gd name="T58" fmla="*/ 186 w 353"/>
                <a:gd name="T59" fmla="*/ 293 h 665"/>
                <a:gd name="T60" fmla="*/ 211 w 353"/>
                <a:gd name="T61" fmla="*/ 267 h 665"/>
                <a:gd name="T62" fmla="*/ 237 w 353"/>
                <a:gd name="T63" fmla="*/ 293 h 665"/>
                <a:gd name="T64" fmla="*/ 237 w 353"/>
                <a:gd name="T65" fmla="*/ 375 h 665"/>
                <a:gd name="T66" fmla="*/ 256 w 353"/>
                <a:gd name="T67" fmla="*/ 508 h 665"/>
                <a:gd name="T68" fmla="*/ 256 w 353"/>
                <a:gd name="T69" fmla="*/ 426 h 665"/>
                <a:gd name="T70" fmla="*/ 282 w 353"/>
                <a:gd name="T71" fmla="*/ 400 h 665"/>
                <a:gd name="T72" fmla="*/ 308 w 353"/>
                <a:gd name="T73" fmla="*/ 426 h 665"/>
                <a:gd name="T74" fmla="*/ 308 w 353"/>
                <a:gd name="T75" fmla="*/ 508 h 665"/>
                <a:gd name="T76" fmla="*/ 256 w 353"/>
                <a:gd name="T77" fmla="*/ 375 h 665"/>
                <a:gd name="T78" fmla="*/ 256 w 353"/>
                <a:gd name="T79" fmla="*/ 293 h 665"/>
                <a:gd name="T80" fmla="*/ 282 w 353"/>
                <a:gd name="T81" fmla="*/ 267 h 665"/>
                <a:gd name="T82" fmla="*/ 308 w 353"/>
                <a:gd name="T83" fmla="*/ 293 h 665"/>
                <a:gd name="T84" fmla="*/ 308 w 353"/>
                <a:gd name="T85" fmla="*/ 375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3" h="665">
                  <a:moveTo>
                    <a:pt x="176" y="0"/>
                  </a:moveTo>
                  <a:cubicBezTo>
                    <a:pt x="0" y="237"/>
                    <a:pt x="0" y="237"/>
                    <a:pt x="0" y="237"/>
                  </a:cubicBezTo>
                  <a:cubicBezTo>
                    <a:pt x="0" y="665"/>
                    <a:pt x="0" y="665"/>
                    <a:pt x="0" y="665"/>
                  </a:cubicBezTo>
                  <a:cubicBezTo>
                    <a:pt x="353" y="665"/>
                    <a:pt x="353" y="665"/>
                    <a:pt x="353" y="665"/>
                  </a:cubicBezTo>
                  <a:cubicBezTo>
                    <a:pt x="353" y="237"/>
                    <a:pt x="353" y="237"/>
                    <a:pt x="353" y="237"/>
                  </a:cubicBezTo>
                  <a:lnTo>
                    <a:pt x="176" y="0"/>
                  </a:lnTo>
                  <a:close/>
                  <a:moveTo>
                    <a:pt x="96" y="508"/>
                  </a:moveTo>
                  <a:cubicBezTo>
                    <a:pt x="45" y="508"/>
                    <a:pt x="45" y="508"/>
                    <a:pt x="45" y="508"/>
                  </a:cubicBezTo>
                  <a:cubicBezTo>
                    <a:pt x="45" y="426"/>
                    <a:pt x="45" y="426"/>
                    <a:pt x="45" y="426"/>
                  </a:cubicBezTo>
                  <a:cubicBezTo>
                    <a:pt x="45" y="426"/>
                    <a:pt x="45" y="426"/>
                    <a:pt x="45" y="426"/>
                  </a:cubicBezTo>
                  <a:cubicBezTo>
                    <a:pt x="45" y="426"/>
                    <a:pt x="45" y="426"/>
                    <a:pt x="45" y="425"/>
                  </a:cubicBezTo>
                  <a:cubicBezTo>
                    <a:pt x="45" y="411"/>
                    <a:pt x="56" y="400"/>
                    <a:pt x="70" y="400"/>
                  </a:cubicBezTo>
                  <a:cubicBezTo>
                    <a:pt x="85" y="400"/>
                    <a:pt x="96" y="411"/>
                    <a:pt x="96" y="425"/>
                  </a:cubicBezTo>
                  <a:cubicBezTo>
                    <a:pt x="96" y="426"/>
                    <a:pt x="96" y="426"/>
                    <a:pt x="96" y="426"/>
                  </a:cubicBezTo>
                  <a:cubicBezTo>
                    <a:pt x="96" y="426"/>
                    <a:pt x="96" y="426"/>
                    <a:pt x="96" y="426"/>
                  </a:cubicBezTo>
                  <a:lnTo>
                    <a:pt x="96" y="508"/>
                  </a:lnTo>
                  <a:close/>
                  <a:moveTo>
                    <a:pt x="96" y="375"/>
                  </a:moveTo>
                  <a:cubicBezTo>
                    <a:pt x="45" y="375"/>
                    <a:pt x="45" y="375"/>
                    <a:pt x="45" y="375"/>
                  </a:cubicBezTo>
                  <a:cubicBezTo>
                    <a:pt x="45" y="293"/>
                    <a:pt x="45" y="293"/>
                    <a:pt x="45" y="293"/>
                  </a:cubicBezTo>
                  <a:cubicBezTo>
                    <a:pt x="45" y="293"/>
                    <a:pt x="45" y="293"/>
                    <a:pt x="45" y="293"/>
                  </a:cubicBezTo>
                  <a:cubicBezTo>
                    <a:pt x="45" y="293"/>
                    <a:pt x="45" y="293"/>
                    <a:pt x="45" y="292"/>
                  </a:cubicBezTo>
                  <a:cubicBezTo>
                    <a:pt x="45" y="278"/>
                    <a:pt x="56" y="267"/>
                    <a:pt x="70" y="267"/>
                  </a:cubicBezTo>
                  <a:cubicBezTo>
                    <a:pt x="85" y="267"/>
                    <a:pt x="96" y="278"/>
                    <a:pt x="96" y="292"/>
                  </a:cubicBezTo>
                  <a:cubicBezTo>
                    <a:pt x="96" y="293"/>
                    <a:pt x="96" y="293"/>
                    <a:pt x="96" y="293"/>
                  </a:cubicBezTo>
                  <a:cubicBezTo>
                    <a:pt x="96" y="293"/>
                    <a:pt x="96" y="293"/>
                    <a:pt x="96" y="293"/>
                  </a:cubicBezTo>
                  <a:lnTo>
                    <a:pt x="96" y="375"/>
                  </a:lnTo>
                  <a:close/>
                  <a:moveTo>
                    <a:pt x="167" y="508"/>
                  </a:moveTo>
                  <a:cubicBezTo>
                    <a:pt x="115" y="508"/>
                    <a:pt x="115" y="508"/>
                    <a:pt x="115" y="508"/>
                  </a:cubicBezTo>
                  <a:cubicBezTo>
                    <a:pt x="115" y="426"/>
                    <a:pt x="115" y="426"/>
                    <a:pt x="115" y="426"/>
                  </a:cubicBezTo>
                  <a:cubicBezTo>
                    <a:pt x="115" y="426"/>
                    <a:pt x="115" y="426"/>
                    <a:pt x="115" y="426"/>
                  </a:cubicBezTo>
                  <a:cubicBezTo>
                    <a:pt x="115" y="426"/>
                    <a:pt x="115" y="426"/>
                    <a:pt x="115" y="425"/>
                  </a:cubicBezTo>
                  <a:cubicBezTo>
                    <a:pt x="115" y="411"/>
                    <a:pt x="127" y="400"/>
                    <a:pt x="141" y="400"/>
                  </a:cubicBezTo>
                  <a:cubicBezTo>
                    <a:pt x="155" y="400"/>
                    <a:pt x="167" y="411"/>
                    <a:pt x="167" y="425"/>
                  </a:cubicBezTo>
                  <a:cubicBezTo>
                    <a:pt x="167" y="426"/>
                    <a:pt x="167" y="426"/>
                    <a:pt x="167" y="426"/>
                  </a:cubicBezTo>
                  <a:cubicBezTo>
                    <a:pt x="167" y="426"/>
                    <a:pt x="167" y="426"/>
                    <a:pt x="167" y="426"/>
                  </a:cubicBezTo>
                  <a:lnTo>
                    <a:pt x="167" y="508"/>
                  </a:lnTo>
                  <a:close/>
                  <a:moveTo>
                    <a:pt x="167" y="375"/>
                  </a:moveTo>
                  <a:cubicBezTo>
                    <a:pt x="115" y="375"/>
                    <a:pt x="115" y="375"/>
                    <a:pt x="115" y="375"/>
                  </a:cubicBezTo>
                  <a:cubicBezTo>
                    <a:pt x="115" y="293"/>
                    <a:pt x="115" y="293"/>
                    <a:pt x="115" y="293"/>
                  </a:cubicBezTo>
                  <a:cubicBezTo>
                    <a:pt x="115" y="293"/>
                    <a:pt x="115" y="293"/>
                    <a:pt x="115" y="293"/>
                  </a:cubicBezTo>
                  <a:cubicBezTo>
                    <a:pt x="115" y="293"/>
                    <a:pt x="115" y="293"/>
                    <a:pt x="115" y="292"/>
                  </a:cubicBezTo>
                  <a:cubicBezTo>
                    <a:pt x="115" y="278"/>
                    <a:pt x="127" y="267"/>
                    <a:pt x="141" y="267"/>
                  </a:cubicBezTo>
                  <a:cubicBezTo>
                    <a:pt x="155" y="267"/>
                    <a:pt x="167" y="278"/>
                    <a:pt x="167" y="292"/>
                  </a:cubicBezTo>
                  <a:cubicBezTo>
                    <a:pt x="167" y="293"/>
                    <a:pt x="167" y="293"/>
                    <a:pt x="167" y="293"/>
                  </a:cubicBezTo>
                  <a:cubicBezTo>
                    <a:pt x="167" y="293"/>
                    <a:pt x="167" y="293"/>
                    <a:pt x="167" y="293"/>
                  </a:cubicBezTo>
                  <a:lnTo>
                    <a:pt x="167" y="375"/>
                  </a:lnTo>
                  <a:close/>
                  <a:moveTo>
                    <a:pt x="237" y="508"/>
                  </a:moveTo>
                  <a:cubicBezTo>
                    <a:pt x="186" y="508"/>
                    <a:pt x="186" y="508"/>
                    <a:pt x="186" y="508"/>
                  </a:cubicBezTo>
                  <a:cubicBezTo>
                    <a:pt x="186" y="426"/>
                    <a:pt x="186" y="426"/>
                    <a:pt x="186" y="426"/>
                  </a:cubicBezTo>
                  <a:cubicBezTo>
                    <a:pt x="186" y="426"/>
                    <a:pt x="186" y="426"/>
                    <a:pt x="186" y="426"/>
                  </a:cubicBezTo>
                  <a:cubicBezTo>
                    <a:pt x="186" y="426"/>
                    <a:pt x="186" y="426"/>
                    <a:pt x="186" y="425"/>
                  </a:cubicBezTo>
                  <a:cubicBezTo>
                    <a:pt x="186" y="411"/>
                    <a:pt x="197" y="400"/>
                    <a:pt x="211" y="400"/>
                  </a:cubicBezTo>
                  <a:cubicBezTo>
                    <a:pt x="226" y="400"/>
                    <a:pt x="237" y="411"/>
                    <a:pt x="237" y="425"/>
                  </a:cubicBezTo>
                  <a:cubicBezTo>
                    <a:pt x="237" y="426"/>
                    <a:pt x="237" y="426"/>
                    <a:pt x="237" y="426"/>
                  </a:cubicBezTo>
                  <a:cubicBezTo>
                    <a:pt x="237" y="426"/>
                    <a:pt x="237" y="426"/>
                    <a:pt x="237" y="426"/>
                  </a:cubicBezTo>
                  <a:lnTo>
                    <a:pt x="237" y="508"/>
                  </a:lnTo>
                  <a:close/>
                  <a:moveTo>
                    <a:pt x="237" y="375"/>
                  </a:moveTo>
                  <a:cubicBezTo>
                    <a:pt x="186" y="375"/>
                    <a:pt x="186" y="375"/>
                    <a:pt x="186" y="375"/>
                  </a:cubicBezTo>
                  <a:cubicBezTo>
                    <a:pt x="186" y="293"/>
                    <a:pt x="186" y="293"/>
                    <a:pt x="186" y="293"/>
                  </a:cubicBezTo>
                  <a:cubicBezTo>
                    <a:pt x="186" y="293"/>
                    <a:pt x="186" y="293"/>
                    <a:pt x="186" y="293"/>
                  </a:cubicBezTo>
                  <a:cubicBezTo>
                    <a:pt x="186" y="293"/>
                    <a:pt x="186" y="293"/>
                    <a:pt x="186" y="292"/>
                  </a:cubicBezTo>
                  <a:cubicBezTo>
                    <a:pt x="186" y="278"/>
                    <a:pt x="197" y="267"/>
                    <a:pt x="211" y="267"/>
                  </a:cubicBezTo>
                  <a:cubicBezTo>
                    <a:pt x="226" y="267"/>
                    <a:pt x="237" y="278"/>
                    <a:pt x="237" y="292"/>
                  </a:cubicBezTo>
                  <a:cubicBezTo>
                    <a:pt x="237" y="293"/>
                    <a:pt x="237" y="293"/>
                    <a:pt x="237" y="293"/>
                  </a:cubicBezTo>
                  <a:cubicBezTo>
                    <a:pt x="237" y="293"/>
                    <a:pt x="237" y="293"/>
                    <a:pt x="237" y="293"/>
                  </a:cubicBezTo>
                  <a:lnTo>
                    <a:pt x="237" y="375"/>
                  </a:lnTo>
                  <a:close/>
                  <a:moveTo>
                    <a:pt x="308" y="508"/>
                  </a:moveTo>
                  <a:cubicBezTo>
                    <a:pt x="256" y="508"/>
                    <a:pt x="256" y="508"/>
                    <a:pt x="256" y="508"/>
                  </a:cubicBezTo>
                  <a:cubicBezTo>
                    <a:pt x="256" y="426"/>
                    <a:pt x="256" y="426"/>
                    <a:pt x="256" y="426"/>
                  </a:cubicBezTo>
                  <a:cubicBezTo>
                    <a:pt x="256" y="426"/>
                    <a:pt x="256" y="426"/>
                    <a:pt x="256" y="426"/>
                  </a:cubicBezTo>
                  <a:cubicBezTo>
                    <a:pt x="256" y="426"/>
                    <a:pt x="256" y="426"/>
                    <a:pt x="256" y="425"/>
                  </a:cubicBezTo>
                  <a:cubicBezTo>
                    <a:pt x="256" y="411"/>
                    <a:pt x="268" y="400"/>
                    <a:pt x="282" y="400"/>
                  </a:cubicBezTo>
                  <a:cubicBezTo>
                    <a:pt x="296" y="400"/>
                    <a:pt x="308" y="411"/>
                    <a:pt x="308" y="425"/>
                  </a:cubicBezTo>
                  <a:cubicBezTo>
                    <a:pt x="308" y="426"/>
                    <a:pt x="308" y="426"/>
                    <a:pt x="308" y="426"/>
                  </a:cubicBezTo>
                  <a:cubicBezTo>
                    <a:pt x="308" y="426"/>
                    <a:pt x="308" y="426"/>
                    <a:pt x="308" y="426"/>
                  </a:cubicBezTo>
                  <a:lnTo>
                    <a:pt x="308" y="508"/>
                  </a:lnTo>
                  <a:close/>
                  <a:moveTo>
                    <a:pt x="308" y="375"/>
                  </a:moveTo>
                  <a:cubicBezTo>
                    <a:pt x="256" y="375"/>
                    <a:pt x="256" y="375"/>
                    <a:pt x="256" y="375"/>
                  </a:cubicBezTo>
                  <a:cubicBezTo>
                    <a:pt x="256" y="293"/>
                    <a:pt x="256" y="293"/>
                    <a:pt x="256" y="293"/>
                  </a:cubicBezTo>
                  <a:cubicBezTo>
                    <a:pt x="256" y="293"/>
                    <a:pt x="256" y="293"/>
                    <a:pt x="256" y="293"/>
                  </a:cubicBezTo>
                  <a:cubicBezTo>
                    <a:pt x="256" y="293"/>
                    <a:pt x="256" y="293"/>
                    <a:pt x="256" y="292"/>
                  </a:cubicBezTo>
                  <a:cubicBezTo>
                    <a:pt x="256" y="278"/>
                    <a:pt x="268" y="267"/>
                    <a:pt x="282" y="267"/>
                  </a:cubicBezTo>
                  <a:cubicBezTo>
                    <a:pt x="296" y="267"/>
                    <a:pt x="308" y="278"/>
                    <a:pt x="308" y="292"/>
                  </a:cubicBezTo>
                  <a:cubicBezTo>
                    <a:pt x="308" y="293"/>
                    <a:pt x="308" y="293"/>
                    <a:pt x="308" y="293"/>
                  </a:cubicBezTo>
                  <a:cubicBezTo>
                    <a:pt x="308" y="293"/>
                    <a:pt x="308" y="293"/>
                    <a:pt x="308" y="293"/>
                  </a:cubicBezTo>
                  <a:lnTo>
                    <a:pt x="308" y="3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" name="Freeform 23"/>
            <p:cNvSpPr>
              <a:spLocks noEditPoints="1"/>
            </p:cNvSpPr>
            <p:nvPr/>
          </p:nvSpPr>
          <p:spPr bwMode="auto">
            <a:xfrm>
              <a:off x="4328440" y="4809153"/>
              <a:ext cx="500895" cy="2070619"/>
            </a:xfrm>
            <a:custGeom>
              <a:avLst/>
              <a:gdLst>
                <a:gd name="T0" fmla="*/ 0 w 396"/>
                <a:gd name="T1" fmla="*/ 0 h 1637"/>
                <a:gd name="T2" fmla="*/ 0 w 396"/>
                <a:gd name="T3" fmla="*/ 1637 h 1637"/>
                <a:gd name="T4" fmla="*/ 396 w 396"/>
                <a:gd name="T5" fmla="*/ 1637 h 1637"/>
                <a:gd name="T6" fmla="*/ 396 w 396"/>
                <a:gd name="T7" fmla="*/ 331 h 1637"/>
                <a:gd name="T8" fmla="*/ 0 w 396"/>
                <a:gd name="T9" fmla="*/ 0 h 1637"/>
                <a:gd name="T10" fmla="*/ 231 w 396"/>
                <a:gd name="T11" fmla="*/ 1300 h 1637"/>
                <a:gd name="T12" fmla="*/ 329 w 396"/>
                <a:gd name="T13" fmla="*/ 1300 h 1637"/>
                <a:gd name="T14" fmla="*/ 329 w 396"/>
                <a:gd name="T15" fmla="*/ 1452 h 1637"/>
                <a:gd name="T16" fmla="*/ 231 w 396"/>
                <a:gd name="T17" fmla="*/ 1452 h 1637"/>
                <a:gd name="T18" fmla="*/ 231 w 396"/>
                <a:gd name="T19" fmla="*/ 1300 h 1637"/>
                <a:gd name="T20" fmla="*/ 231 w 396"/>
                <a:gd name="T21" fmla="*/ 1085 h 1637"/>
                <a:gd name="T22" fmla="*/ 329 w 396"/>
                <a:gd name="T23" fmla="*/ 1085 h 1637"/>
                <a:gd name="T24" fmla="*/ 329 w 396"/>
                <a:gd name="T25" fmla="*/ 1238 h 1637"/>
                <a:gd name="T26" fmla="*/ 231 w 396"/>
                <a:gd name="T27" fmla="*/ 1238 h 1637"/>
                <a:gd name="T28" fmla="*/ 231 w 396"/>
                <a:gd name="T29" fmla="*/ 1085 h 1637"/>
                <a:gd name="T30" fmla="*/ 231 w 396"/>
                <a:gd name="T31" fmla="*/ 870 h 1637"/>
                <a:gd name="T32" fmla="*/ 329 w 396"/>
                <a:gd name="T33" fmla="*/ 870 h 1637"/>
                <a:gd name="T34" fmla="*/ 329 w 396"/>
                <a:gd name="T35" fmla="*/ 1025 h 1637"/>
                <a:gd name="T36" fmla="*/ 231 w 396"/>
                <a:gd name="T37" fmla="*/ 1025 h 1637"/>
                <a:gd name="T38" fmla="*/ 231 w 396"/>
                <a:gd name="T39" fmla="*/ 870 h 1637"/>
                <a:gd name="T40" fmla="*/ 231 w 396"/>
                <a:gd name="T41" fmla="*/ 657 h 1637"/>
                <a:gd name="T42" fmla="*/ 329 w 396"/>
                <a:gd name="T43" fmla="*/ 657 h 1637"/>
                <a:gd name="T44" fmla="*/ 329 w 396"/>
                <a:gd name="T45" fmla="*/ 810 h 1637"/>
                <a:gd name="T46" fmla="*/ 231 w 396"/>
                <a:gd name="T47" fmla="*/ 810 h 1637"/>
                <a:gd name="T48" fmla="*/ 231 w 396"/>
                <a:gd name="T49" fmla="*/ 657 h 1637"/>
                <a:gd name="T50" fmla="*/ 231 w 396"/>
                <a:gd name="T51" fmla="*/ 443 h 1637"/>
                <a:gd name="T52" fmla="*/ 329 w 396"/>
                <a:gd name="T53" fmla="*/ 443 h 1637"/>
                <a:gd name="T54" fmla="*/ 329 w 396"/>
                <a:gd name="T55" fmla="*/ 595 h 1637"/>
                <a:gd name="T56" fmla="*/ 231 w 396"/>
                <a:gd name="T57" fmla="*/ 595 h 1637"/>
                <a:gd name="T58" fmla="*/ 231 w 396"/>
                <a:gd name="T59" fmla="*/ 443 h 1637"/>
                <a:gd name="T60" fmla="*/ 79 w 396"/>
                <a:gd name="T61" fmla="*/ 1300 h 1637"/>
                <a:gd name="T62" fmla="*/ 169 w 396"/>
                <a:gd name="T63" fmla="*/ 1300 h 1637"/>
                <a:gd name="T64" fmla="*/ 169 w 396"/>
                <a:gd name="T65" fmla="*/ 1447 h 1637"/>
                <a:gd name="T66" fmla="*/ 79 w 396"/>
                <a:gd name="T67" fmla="*/ 1447 h 1637"/>
                <a:gd name="T68" fmla="*/ 79 w 396"/>
                <a:gd name="T69" fmla="*/ 1300 h 1637"/>
                <a:gd name="T70" fmla="*/ 79 w 396"/>
                <a:gd name="T71" fmla="*/ 1085 h 1637"/>
                <a:gd name="T72" fmla="*/ 169 w 396"/>
                <a:gd name="T73" fmla="*/ 1085 h 1637"/>
                <a:gd name="T74" fmla="*/ 169 w 396"/>
                <a:gd name="T75" fmla="*/ 1232 h 1637"/>
                <a:gd name="T76" fmla="*/ 79 w 396"/>
                <a:gd name="T77" fmla="*/ 1232 h 1637"/>
                <a:gd name="T78" fmla="*/ 79 w 396"/>
                <a:gd name="T79" fmla="*/ 1085 h 1637"/>
                <a:gd name="T80" fmla="*/ 79 w 396"/>
                <a:gd name="T81" fmla="*/ 870 h 1637"/>
                <a:gd name="T82" fmla="*/ 169 w 396"/>
                <a:gd name="T83" fmla="*/ 870 h 1637"/>
                <a:gd name="T84" fmla="*/ 169 w 396"/>
                <a:gd name="T85" fmla="*/ 1018 h 1637"/>
                <a:gd name="T86" fmla="*/ 79 w 396"/>
                <a:gd name="T87" fmla="*/ 1018 h 1637"/>
                <a:gd name="T88" fmla="*/ 79 w 396"/>
                <a:gd name="T89" fmla="*/ 870 h 1637"/>
                <a:gd name="T90" fmla="*/ 79 w 396"/>
                <a:gd name="T91" fmla="*/ 657 h 1637"/>
                <a:gd name="T92" fmla="*/ 169 w 396"/>
                <a:gd name="T93" fmla="*/ 657 h 1637"/>
                <a:gd name="T94" fmla="*/ 169 w 396"/>
                <a:gd name="T95" fmla="*/ 804 h 1637"/>
                <a:gd name="T96" fmla="*/ 79 w 396"/>
                <a:gd name="T97" fmla="*/ 804 h 1637"/>
                <a:gd name="T98" fmla="*/ 79 w 396"/>
                <a:gd name="T99" fmla="*/ 657 h 1637"/>
                <a:gd name="T100" fmla="*/ 79 w 396"/>
                <a:gd name="T101" fmla="*/ 443 h 1637"/>
                <a:gd name="T102" fmla="*/ 169 w 396"/>
                <a:gd name="T103" fmla="*/ 443 h 1637"/>
                <a:gd name="T104" fmla="*/ 169 w 396"/>
                <a:gd name="T105" fmla="*/ 590 h 1637"/>
                <a:gd name="T106" fmla="*/ 79 w 396"/>
                <a:gd name="T107" fmla="*/ 590 h 1637"/>
                <a:gd name="T108" fmla="*/ 79 w 396"/>
                <a:gd name="T109" fmla="*/ 443 h 1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96" h="1637">
                  <a:moveTo>
                    <a:pt x="0" y="0"/>
                  </a:moveTo>
                  <a:lnTo>
                    <a:pt x="0" y="1637"/>
                  </a:lnTo>
                  <a:lnTo>
                    <a:pt x="396" y="1637"/>
                  </a:lnTo>
                  <a:lnTo>
                    <a:pt x="396" y="331"/>
                  </a:lnTo>
                  <a:lnTo>
                    <a:pt x="0" y="0"/>
                  </a:lnTo>
                  <a:close/>
                  <a:moveTo>
                    <a:pt x="231" y="1300"/>
                  </a:moveTo>
                  <a:lnTo>
                    <a:pt x="329" y="1300"/>
                  </a:lnTo>
                  <a:lnTo>
                    <a:pt x="329" y="1452"/>
                  </a:lnTo>
                  <a:lnTo>
                    <a:pt x="231" y="1452"/>
                  </a:lnTo>
                  <a:lnTo>
                    <a:pt x="231" y="1300"/>
                  </a:lnTo>
                  <a:close/>
                  <a:moveTo>
                    <a:pt x="231" y="1085"/>
                  </a:moveTo>
                  <a:lnTo>
                    <a:pt x="329" y="1085"/>
                  </a:lnTo>
                  <a:lnTo>
                    <a:pt x="329" y="1238"/>
                  </a:lnTo>
                  <a:lnTo>
                    <a:pt x="231" y="1238"/>
                  </a:lnTo>
                  <a:lnTo>
                    <a:pt x="231" y="1085"/>
                  </a:lnTo>
                  <a:close/>
                  <a:moveTo>
                    <a:pt x="231" y="870"/>
                  </a:moveTo>
                  <a:lnTo>
                    <a:pt x="329" y="870"/>
                  </a:lnTo>
                  <a:lnTo>
                    <a:pt x="329" y="1025"/>
                  </a:lnTo>
                  <a:lnTo>
                    <a:pt x="231" y="1025"/>
                  </a:lnTo>
                  <a:lnTo>
                    <a:pt x="231" y="870"/>
                  </a:lnTo>
                  <a:close/>
                  <a:moveTo>
                    <a:pt x="231" y="657"/>
                  </a:moveTo>
                  <a:lnTo>
                    <a:pt x="329" y="657"/>
                  </a:lnTo>
                  <a:lnTo>
                    <a:pt x="329" y="810"/>
                  </a:lnTo>
                  <a:lnTo>
                    <a:pt x="231" y="810"/>
                  </a:lnTo>
                  <a:lnTo>
                    <a:pt x="231" y="657"/>
                  </a:lnTo>
                  <a:close/>
                  <a:moveTo>
                    <a:pt x="231" y="443"/>
                  </a:moveTo>
                  <a:lnTo>
                    <a:pt x="329" y="443"/>
                  </a:lnTo>
                  <a:lnTo>
                    <a:pt x="329" y="595"/>
                  </a:lnTo>
                  <a:lnTo>
                    <a:pt x="231" y="595"/>
                  </a:lnTo>
                  <a:lnTo>
                    <a:pt x="231" y="443"/>
                  </a:lnTo>
                  <a:close/>
                  <a:moveTo>
                    <a:pt x="79" y="1300"/>
                  </a:moveTo>
                  <a:lnTo>
                    <a:pt x="169" y="1300"/>
                  </a:lnTo>
                  <a:lnTo>
                    <a:pt x="169" y="1447"/>
                  </a:lnTo>
                  <a:lnTo>
                    <a:pt x="79" y="1447"/>
                  </a:lnTo>
                  <a:lnTo>
                    <a:pt x="79" y="1300"/>
                  </a:lnTo>
                  <a:close/>
                  <a:moveTo>
                    <a:pt x="79" y="1085"/>
                  </a:moveTo>
                  <a:lnTo>
                    <a:pt x="169" y="1085"/>
                  </a:lnTo>
                  <a:lnTo>
                    <a:pt x="169" y="1232"/>
                  </a:lnTo>
                  <a:lnTo>
                    <a:pt x="79" y="1232"/>
                  </a:lnTo>
                  <a:lnTo>
                    <a:pt x="79" y="1085"/>
                  </a:lnTo>
                  <a:close/>
                  <a:moveTo>
                    <a:pt x="79" y="870"/>
                  </a:moveTo>
                  <a:lnTo>
                    <a:pt x="169" y="870"/>
                  </a:lnTo>
                  <a:lnTo>
                    <a:pt x="169" y="1018"/>
                  </a:lnTo>
                  <a:lnTo>
                    <a:pt x="79" y="1018"/>
                  </a:lnTo>
                  <a:lnTo>
                    <a:pt x="79" y="870"/>
                  </a:lnTo>
                  <a:close/>
                  <a:moveTo>
                    <a:pt x="79" y="657"/>
                  </a:moveTo>
                  <a:lnTo>
                    <a:pt x="169" y="657"/>
                  </a:lnTo>
                  <a:lnTo>
                    <a:pt x="169" y="804"/>
                  </a:lnTo>
                  <a:lnTo>
                    <a:pt x="79" y="804"/>
                  </a:lnTo>
                  <a:lnTo>
                    <a:pt x="79" y="657"/>
                  </a:lnTo>
                  <a:close/>
                  <a:moveTo>
                    <a:pt x="79" y="443"/>
                  </a:moveTo>
                  <a:lnTo>
                    <a:pt x="169" y="443"/>
                  </a:lnTo>
                  <a:lnTo>
                    <a:pt x="169" y="590"/>
                  </a:lnTo>
                  <a:lnTo>
                    <a:pt x="79" y="590"/>
                  </a:lnTo>
                  <a:lnTo>
                    <a:pt x="79" y="4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" name="Freeform 24"/>
            <p:cNvSpPr>
              <a:spLocks noEditPoints="1"/>
            </p:cNvSpPr>
            <p:nvPr/>
          </p:nvSpPr>
          <p:spPr bwMode="auto">
            <a:xfrm>
              <a:off x="4819216" y="5169645"/>
              <a:ext cx="729840" cy="1710126"/>
            </a:xfrm>
            <a:custGeom>
              <a:avLst/>
              <a:gdLst>
                <a:gd name="T0" fmla="*/ 0 w 420"/>
                <a:gd name="T1" fmla="*/ 350 h 983"/>
                <a:gd name="T2" fmla="*/ 420 w 420"/>
                <a:gd name="T3" fmla="*/ 983 h 983"/>
                <a:gd name="T4" fmla="*/ 210 w 420"/>
                <a:gd name="T5" fmla="*/ 0 h 983"/>
                <a:gd name="T6" fmla="*/ 54 w 420"/>
                <a:gd name="T7" fmla="*/ 750 h 983"/>
                <a:gd name="T8" fmla="*/ 54 w 420"/>
                <a:gd name="T9" fmla="*/ 630 h 983"/>
                <a:gd name="T10" fmla="*/ 85 w 420"/>
                <a:gd name="T11" fmla="*/ 591 h 983"/>
                <a:gd name="T12" fmla="*/ 115 w 420"/>
                <a:gd name="T13" fmla="*/ 630 h 983"/>
                <a:gd name="T14" fmla="*/ 115 w 420"/>
                <a:gd name="T15" fmla="*/ 750 h 983"/>
                <a:gd name="T16" fmla="*/ 54 w 420"/>
                <a:gd name="T17" fmla="*/ 554 h 983"/>
                <a:gd name="T18" fmla="*/ 54 w 420"/>
                <a:gd name="T19" fmla="*/ 433 h 983"/>
                <a:gd name="T20" fmla="*/ 85 w 420"/>
                <a:gd name="T21" fmla="*/ 394 h 983"/>
                <a:gd name="T22" fmla="*/ 115 w 420"/>
                <a:gd name="T23" fmla="*/ 433 h 983"/>
                <a:gd name="T24" fmla="*/ 115 w 420"/>
                <a:gd name="T25" fmla="*/ 554 h 983"/>
                <a:gd name="T26" fmla="*/ 138 w 420"/>
                <a:gd name="T27" fmla="*/ 750 h 983"/>
                <a:gd name="T28" fmla="*/ 138 w 420"/>
                <a:gd name="T29" fmla="*/ 630 h 983"/>
                <a:gd name="T30" fmla="*/ 168 w 420"/>
                <a:gd name="T31" fmla="*/ 591 h 983"/>
                <a:gd name="T32" fmla="*/ 199 w 420"/>
                <a:gd name="T33" fmla="*/ 630 h 983"/>
                <a:gd name="T34" fmla="*/ 199 w 420"/>
                <a:gd name="T35" fmla="*/ 750 h 983"/>
                <a:gd name="T36" fmla="*/ 138 w 420"/>
                <a:gd name="T37" fmla="*/ 554 h 983"/>
                <a:gd name="T38" fmla="*/ 138 w 420"/>
                <a:gd name="T39" fmla="*/ 433 h 983"/>
                <a:gd name="T40" fmla="*/ 168 w 420"/>
                <a:gd name="T41" fmla="*/ 394 h 983"/>
                <a:gd name="T42" fmla="*/ 199 w 420"/>
                <a:gd name="T43" fmla="*/ 433 h 983"/>
                <a:gd name="T44" fmla="*/ 199 w 420"/>
                <a:gd name="T45" fmla="*/ 554 h 983"/>
                <a:gd name="T46" fmla="*/ 222 w 420"/>
                <a:gd name="T47" fmla="*/ 750 h 983"/>
                <a:gd name="T48" fmla="*/ 222 w 420"/>
                <a:gd name="T49" fmla="*/ 630 h 983"/>
                <a:gd name="T50" fmla="*/ 252 w 420"/>
                <a:gd name="T51" fmla="*/ 591 h 983"/>
                <a:gd name="T52" fmla="*/ 283 w 420"/>
                <a:gd name="T53" fmla="*/ 630 h 983"/>
                <a:gd name="T54" fmla="*/ 283 w 420"/>
                <a:gd name="T55" fmla="*/ 750 h 983"/>
                <a:gd name="T56" fmla="*/ 222 w 420"/>
                <a:gd name="T57" fmla="*/ 554 h 983"/>
                <a:gd name="T58" fmla="*/ 222 w 420"/>
                <a:gd name="T59" fmla="*/ 433 h 983"/>
                <a:gd name="T60" fmla="*/ 252 w 420"/>
                <a:gd name="T61" fmla="*/ 394 h 983"/>
                <a:gd name="T62" fmla="*/ 283 w 420"/>
                <a:gd name="T63" fmla="*/ 433 h 983"/>
                <a:gd name="T64" fmla="*/ 283 w 420"/>
                <a:gd name="T65" fmla="*/ 554 h 983"/>
                <a:gd name="T66" fmla="*/ 305 w 420"/>
                <a:gd name="T67" fmla="*/ 750 h 983"/>
                <a:gd name="T68" fmla="*/ 305 w 420"/>
                <a:gd name="T69" fmla="*/ 630 h 983"/>
                <a:gd name="T70" fmla="*/ 336 w 420"/>
                <a:gd name="T71" fmla="*/ 591 h 983"/>
                <a:gd name="T72" fmla="*/ 367 w 420"/>
                <a:gd name="T73" fmla="*/ 630 h 983"/>
                <a:gd name="T74" fmla="*/ 367 w 420"/>
                <a:gd name="T75" fmla="*/ 750 h 983"/>
                <a:gd name="T76" fmla="*/ 305 w 420"/>
                <a:gd name="T77" fmla="*/ 554 h 983"/>
                <a:gd name="T78" fmla="*/ 305 w 420"/>
                <a:gd name="T79" fmla="*/ 433 h 983"/>
                <a:gd name="T80" fmla="*/ 336 w 420"/>
                <a:gd name="T81" fmla="*/ 394 h 983"/>
                <a:gd name="T82" fmla="*/ 367 w 420"/>
                <a:gd name="T83" fmla="*/ 433 h 983"/>
                <a:gd name="T84" fmla="*/ 367 w 420"/>
                <a:gd name="T85" fmla="*/ 554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20" h="983">
                  <a:moveTo>
                    <a:pt x="210" y="0"/>
                  </a:moveTo>
                  <a:cubicBezTo>
                    <a:pt x="0" y="350"/>
                    <a:pt x="0" y="350"/>
                    <a:pt x="0" y="350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420" y="983"/>
                    <a:pt x="420" y="983"/>
                    <a:pt x="420" y="983"/>
                  </a:cubicBezTo>
                  <a:cubicBezTo>
                    <a:pt x="420" y="350"/>
                    <a:pt x="420" y="350"/>
                    <a:pt x="420" y="350"/>
                  </a:cubicBezTo>
                  <a:lnTo>
                    <a:pt x="210" y="0"/>
                  </a:lnTo>
                  <a:close/>
                  <a:moveTo>
                    <a:pt x="115" y="750"/>
                  </a:moveTo>
                  <a:cubicBezTo>
                    <a:pt x="54" y="750"/>
                    <a:pt x="54" y="750"/>
                    <a:pt x="54" y="750"/>
                  </a:cubicBezTo>
                  <a:cubicBezTo>
                    <a:pt x="54" y="630"/>
                    <a:pt x="54" y="630"/>
                    <a:pt x="54" y="630"/>
                  </a:cubicBezTo>
                  <a:cubicBezTo>
                    <a:pt x="54" y="630"/>
                    <a:pt x="54" y="630"/>
                    <a:pt x="54" y="630"/>
                  </a:cubicBezTo>
                  <a:cubicBezTo>
                    <a:pt x="54" y="629"/>
                    <a:pt x="54" y="629"/>
                    <a:pt x="54" y="629"/>
                  </a:cubicBezTo>
                  <a:cubicBezTo>
                    <a:pt x="54" y="608"/>
                    <a:pt x="68" y="591"/>
                    <a:pt x="85" y="591"/>
                  </a:cubicBezTo>
                  <a:cubicBezTo>
                    <a:pt x="102" y="591"/>
                    <a:pt x="115" y="608"/>
                    <a:pt x="115" y="629"/>
                  </a:cubicBezTo>
                  <a:cubicBezTo>
                    <a:pt x="115" y="629"/>
                    <a:pt x="115" y="629"/>
                    <a:pt x="115" y="630"/>
                  </a:cubicBezTo>
                  <a:cubicBezTo>
                    <a:pt x="115" y="630"/>
                    <a:pt x="115" y="630"/>
                    <a:pt x="115" y="630"/>
                  </a:cubicBezTo>
                  <a:lnTo>
                    <a:pt x="115" y="750"/>
                  </a:lnTo>
                  <a:close/>
                  <a:moveTo>
                    <a:pt x="115" y="554"/>
                  </a:moveTo>
                  <a:cubicBezTo>
                    <a:pt x="54" y="554"/>
                    <a:pt x="54" y="554"/>
                    <a:pt x="54" y="554"/>
                  </a:cubicBezTo>
                  <a:cubicBezTo>
                    <a:pt x="54" y="433"/>
                    <a:pt x="54" y="433"/>
                    <a:pt x="54" y="433"/>
                  </a:cubicBezTo>
                  <a:cubicBezTo>
                    <a:pt x="54" y="433"/>
                    <a:pt x="54" y="433"/>
                    <a:pt x="54" y="433"/>
                  </a:cubicBezTo>
                  <a:cubicBezTo>
                    <a:pt x="54" y="433"/>
                    <a:pt x="54" y="432"/>
                    <a:pt x="54" y="432"/>
                  </a:cubicBezTo>
                  <a:cubicBezTo>
                    <a:pt x="54" y="411"/>
                    <a:pt x="68" y="394"/>
                    <a:pt x="85" y="394"/>
                  </a:cubicBezTo>
                  <a:cubicBezTo>
                    <a:pt x="102" y="394"/>
                    <a:pt x="115" y="411"/>
                    <a:pt x="115" y="432"/>
                  </a:cubicBezTo>
                  <a:cubicBezTo>
                    <a:pt x="115" y="432"/>
                    <a:pt x="115" y="433"/>
                    <a:pt x="115" y="433"/>
                  </a:cubicBezTo>
                  <a:cubicBezTo>
                    <a:pt x="115" y="433"/>
                    <a:pt x="115" y="433"/>
                    <a:pt x="115" y="433"/>
                  </a:cubicBezTo>
                  <a:lnTo>
                    <a:pt x="115" y="554"/>
                  </a:lnTo>
                  <a:close/>
                  <a:moveTo>
                    <a:pt x="199" y="750"/>
                  </a:moveTo>
                  <a:cubicBezTo>
                    <a:pt x="138" y="750"/>
                    <a:pt x="138" y="750"/>
                    <a:pt x="138" y="750"/>
                  </a:cubicBezTo>
                  <a:cubicBezTo>
                    <a:pt x="138" y="630"/>
                    <a:pt x="138" y="630"/>
                    <a:pt x="138" y="630"/>
                  </a:cubicBezTo>
                  <a:cubicBezTo>
                    <a:pt x="138" y="630"/>
                    <a:pt x="138" y="630"/>
                    <a:pt x="138" y="630"/>
                  </a:cubicBezTo>
                  <a:cubicBezTo>
                    <a:pt x="138" y="629"/>
                    <a:pt x="138" y="629"/>
                    <a:pt x="138" y="629"/>
                  </a:cubicBezTo>
                  <a:cubicBezTo>
                    <a:pt x="138" y="608"/>
                    <a:pt x="152" y="591"/>
                    <a:pt x="168" y="591"/>
                  </a:cubicBezTo>
                  <a:cubicBezTo>
                    <a:pt x="186" y="591"/>
                    <a:pt x="199" y="608"/>
                    <a:pt x="199" y="629"/>
                  </a:cubicBezTo>
                  <a:cubicBezTo>
                    <a:pt x="199" y="629"/>
                    <a:pt x="199" y="629"/>
                    <a:pt x="199" y="630"/>
                  </a:cubicBezTo>
                  <a:cubicBezTo>
                    <a:pt x="199" y="630"/>
                    <a:pt x="199" y="630"/>
                    <a:pt x="199" y="630"/>
                  </a:cubicBezTo>
                  <a:lnTo>
                    <a:pt x="199" y="750"/>
                  </a:lnTo>
                  <a:close/>
                  <a:moveTo>
                    <a:pt x="199" y="554"/>
                  </a:moveTo>
                  <a:cubicBezTo>
                    <a:pt x="138" y="554"/>
                    <a:pt x="138" y="554"/>
                    <a:pt x="138" y="554"/>
                  </a:cubicBezTo>
                  <a:cubicBezTo>
                    <a:pt x="138" y="433"/>
                    <a:pt x="138" y="433"/>
                    <a:pt x="138" y="433"/>
                  </a:cubicBezTo>
                  <a:cubicBezTo>
                    <a:pt x="138" y="433"/>
                    <a:pt x="138" y="433"/>
                    <a:pt x="138" y="433"/>
                  </a:cubicBezTo>
                  <a:cubicBezTo>
                    <a:pt x="138" y="433"/>
                    <a:pt x="138" y="432"/>
                    <a:pt x="138" y="432"/>
                  </a:cubicBezTo>
                  <a:cubicBezTo>
                    <a:pt x="138" y="411"/>
                    <a:pt x="152" y="394"/>
                    <a:pt x="168" y="394"/>
                  </a:cubicBezTo>
                  <a:cubicBezTo>
                    <a:pt x="186" y="394"/>
                    <a:pt x="199" y="411"/>
                    <a:pt x="199" y="432"/>
                  </a:cubicBezTo>
                  <a:cubicBezTo>
                    <a:pt x="199" y="432"/>
                    <a:pt x="199" y="433"/>
                    <a:pt x="199" y="433"/>
                  </a:cubicBezTo>
                  <a:cubicBezTo>
                    <a:pt x="199" y="433"/>
                    <a:pt x="199" y="433"/>
                    <a:pt x="199" y="433"/>
                  </a:cubicBezTo>
                  <a:lnTo>
                    <a:pt x="199" y="554"/>
                  </a:lnTo>
                  <a:close/>
                  <a:moveTo>
                    <a:pt x="283" y="750"/>
                  </a:moveTo>
                  <a:cubicBezTo>
                    <a:pt x="222" y="750"/>
                    <a:pt x="222" y="750"/>
                    <a:pt x="222" y="750"/>
                  </a:cubicBezTo>
                  <a:cubicBezTo>
                    <a:pt x="222" y="630"/>
                    <a:pt x="222" y="630"/>
                    <a:pt x="222" y="630"/>
                  </a:cubicBezTo>
                  <a:cubicBezTo>
                    <a:pt x="222" y="630"/>
                    <a:pt x="222" y="630"/>
                    <a:pt x="222" y="630"/>
                  </a:cubicBezTo>
                  <a:cubicBezTo>
                    <a:pt x="222" y="629"/>
                    <a:pt x="222" y="629"/>
                    <a:pt x="222" y="629"/>
                  </a:cubicBezTo>
                  <a:cubicBezTo>
                    <a:pt x="222" y="608"/>
                    <a:pt x="235" y="591"/>
                    <a:pt x="252" y="591"/>
                  </a:cubicBezTo>
                  <a:cubicBezTo>
                    <a:pt x="269" y="591"/>
                    <a:pt x="283" y="608"/>
                    <a:pt x="283" y="629"/>
                  </a:cubicBezTo>
                  <a:cubicBezTo>
                    <a:pt x="283" y="629"/>
                    <a:pt x="283" y="629"/>
                    <a:pt x="283" y="630"/>
                  </a:cubicBezTo>
                  <a:cubicBezTo>
                    <a:pt x="283" y="630"/>
                    <a:pt x="283" y="630"/>
                    <a:pt x="283" y="630"/>
                  </a:cubicBezTo>
                  <a:lnTo>
                    <a:pt x="283" y="750"/>
                  </a:lnTo>
                  <a:close/>
                  <a:moveTo>
                    <a:pt x="283" y="554"/>
                  </a:moveTo>
                  <a:cubicBezTo>
                    <a:pt x="222" y="554"/>
                    <a:pt x="222" y="554"/>
                    <a:pt x="222" y="554"/>
                  </a:cubicBezTo>
                  <a:cubicBezTo>
                    <a:pt x="222" y="433"/>
                    <a:pt x="222" y="433"/>
                    <a:pt x="222" y="433"/>
                  </a:cubicBezTo>
                  <a:cubicBezTo>
                    <a:pt x="222" y="433"/>
                    <a:pt x="222" y="433"/>
                    <a:pt x="222" y="433"/>
                  </a:cubicBezTo>
                  <a:cubicBezTo>
                    <a:pt x="222" y="433"/>
                    <a:pt x="222" y="432"/>
                    <a:pt x="222" y="432"/>
                  </a:cubicBezTo>
                  <a:cubicBezTo>
                    <a:pt x="222" y="411"/>
                    <a:pt x="235" y="394"/>
                    <a:pt x="252" y="394"/>
                  </a:cubicBezTo>
                  <a:cubicBezTo>
                    <a:pt x="269" y="394"/>
                    <a:pt x="283" y="411"/>
                    <a:pt x="283" y="432"/>
                  </a:cubicBezTo>
                  <a:cubicBezTo>
                    <a:pt x="283" y="432"/>
                    <a:pt x="283" y="433"/>
                    <a:pt x="283" y="433"/>
                  </a:cubicBezTo>
                  <a:cubicBezTo>
                    <a:pt x="283" y="433"/>
                    <a:pt x="283" y="433"/>
                    <a:pt x="283" y="433"/>
                  </a:cubicBezTo>
                  <a:lnTo>
                    <a:pt x="283" y="554"/>
                  </a:lnTo>
                  <a:close/>
                  <a:moveTo>
                    <a:pt x="367" y="750"/>
                  </a:moveTo>
                  <a:cubicBezTo>
                    <a:pt x="305" y="750"/>
                    <a:pt x="305" y="750"/>
                    <a:pt x="305" y="750"/>
                  </a:cubicBezTo>
                  <a:cubicBezTo>
                    <a:pt x="305" y="630"/>
                    <a:pt x="305" y="630"/>
                    <a:pt x="305" y="630"/>
                  </a:cubicBezTo>
                  <a:cubicBezTo>
                    <a:pt x="305" y="630"/>
                    <a:pt x="305" y="630"/>
                    <a:pt x="305" y="630"/>
                  </a:cubicBezTo>
                  <a:cubicBezTo>
                    <a:pt x="305" y="629"/>
                    <a:pt x="305" y="629"/>
                    <a:pt x="305" y="629"/>
                  </a:cubicBezTo>
                  <a:cubicBezTo>
                    <a:pt x="305" y="608"/>
                    <a:pt x="319" y="591"/>
                    <a:pt x="336" y="591"/>
                  </a:cubicBezTo>
                  <a:cubicBezTo>
                    <a:pt x="353" y="591"/>
                    <a:pt x="367" y="608"/>
                    <a:pt x="367" y="629"/>
                  </a:cubicBezTo>
                  <a:cubicBezTo>
                    <a:pt x="367" y="629"/>
                    <a:pt x="367" y="629"/>
                    <a:pt x="367" y="630"/>
                  </a:cubicBezTo>
                  <a:cubicBezTo>
                    <a:pt x="367" y="630"/>
                    <a:pt x="367" y="630"/>
                    <a:pt x="367" y="630"/>
                  </a:cubicBezTo>
                  <a:lnTo>
                    <a:pt x="367" y="750"/>
                  </a:lnTo>
                  <a:close/>
                  <a:moveTo>
                    <a:pt x="367" y="554"/>
                  </a:moveTo>
                  <a:cubicBezTo>
                    <a:pt x="305" y="554"/>
                    <a:pt x="305" y="554"/>
                    <a:pt x="305" y="554"/>
                  </a:cubicBezTo>
                  <a:cubicBezTo>
                    <a:pt x="305" y="433"/>
                    <a:pt x="305" y="433"/>
                    <a:pt x="305" y="433"/>
                  </a:cubicBezTo>
                  <a:cubicBezTo>
                    <a:pt x="305" y="433"/>
                    <a:pt x="305" y="433"/>
                    <a:pt x="305" y="433"/>
                  </a:cubicBezTo>
                  <a:cubicBezTo>
                    <a:pt x="305" y="433"/>
                    <a:pt x="305" y="432"/>
                    <a:pt x="305" y="432"/>
                  </a:cubicBezTo>
                  <a:cubicBezTo>
                    <a:pt x="305" y="411"/>
                    <a:pt x="319" y="394"/>
                    <a:pt x="336" y="394"/>
                  </a:cubicBezTo>
                  <a:cubicBezTo>
                    <a:pt x="353" y="394"/>
                    <a:pt x="367" y="411"/>
                    <a:pt x="367" y="432"/>
                  </a:cubicBezTo>
                  <a:cubicBezTo>
                    <a:pt x="367" y="432"/>
                    <a:pt x="367" y="433"/>
                    <a:pt x="367" y="433"/>
                  </a:cubicBezTo>
                  <a:cubicBezTo>
                    <a:pt x="367" y="433"/>
                    <a:pt x="367" y="433"/>
                    <a:pt x="367" y="433"/>
                  </a:cubicBezTo>
                  <a:lnTo>
                    <a:pt x="367" y="5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" name="Freeform 25"/>
            <p:cNvSpPr>
              <a:spLocks noEditPoints="1"/>
            </p:cNvSpPr>
            <p:nvPr/>
          </p:nvSpPr>
          <p:spPr bwMode="auto">
            <a:xfrm>
              <a:off x="7731980" y="4109671"/>
              <a:ext cx="694423" cy="2770100"/>
            </a:xfrm>
            <a:custGeom>
              <a:avLst/>
              <a:gdLst>
                <a:gd name="T0" fmla="*/ 207 w 400"/>
                <a:gd name="T1" fmla="*/ 0 h 1592"/>
                <a:gd name="T2" fmla="*/ 29 w 400"/>
                <a:gd name="T3" fmla="*/ 317 h 1592"/>
                <a:gd name="T4" fmla="*/ 400 w 400"/>
                <a:gd name="T5" fmla="*/ 1592 h 1592"/>
                <a:gd name="T6" fmla="*/ 132 w 400"/>
                <a:gd name="T7" fmla="*/ 1385 h 1592"/>
                <a:gd name="T8" fmla="*/ 132 w 400"/>
                <a:gd name="T9" fmla="*/ 1289 h 1592"/>
                <a:gd name="T10" fmla="*/ 50 w 400"/>
                <a:gd name="T11" fmla="*/ 1257 h 1592"/>
                <a:gd name="T12" fmla="*/ 132 w 400"/>
                <a:gd name="T13" fmla="*/ 1257 h 1592"/>
                <a:gd name="T14" fmla="*/ 50 w 400"/>
                <a:gd name="T15" fmla="*/ 1032 h 1592"/>
                <a:gd name="T16" fmla="*/ 132 w 400"/>
                <a:gd name="T17" fmla="*/ 1000 h 1592"/>
                <a:gd name="T18" fmla="*/ 132 w 400"/>
                <a:gd name="T19" fmla="*/ 903 h 1592"/>
                <a:gd name="T20" fmla="*/ 50 w 400"/>
                <a:gd name="T21" fmla="*/ 871 h 1592"/>
                <a:gd name="T22" fmla="*/ 132 w 400"/>
                <a:gd name="T23" fmla="*/ 871 h 1592"/>
                <a:gd name="T24" fmla="*/ 50 w 400"/>
                <a:gd name="T25" fmla="*/ 646 h 1592"/>
                <a:gd name="T26" fmla="*/ 132 w 400"/>
                <a:gd name="T27" fmla="*/ 614 h 1592"/>
                <a:gd name="T28" fmla="*/ 132 w 400"/>
                <a:gd name="T29" fmla="*/ 517 h 1592"/>
                <a:gd name="T30" fmla="*/ 50 w 400"/>
                <a:gd name="T31" fmla="*/ 485 h 1592"/>
                <a:gd name="T32" fmla="*/ 132 w 400"/>
                <a:gd name="T33" fmla="*/ 485 h 1592"/>
                <a:gd name="T34" fmla="*/ 157 w 400"/>
                <a:gd name="T35" fmla="*/ 1289 h 1592"/>
                <a:gd name="T36" fmla="*/ 239 w 400"/>
                <a:gd name="T37" fmla="*/ 1257 h 1592"/>
                <a:gd name="T38" fmla="*/ 239 w 400"/>
                <a:gd name="T39" fmla="*/ 1160 h 1592"/>
                <a:gd name="T40" fmla="*/ 157 w 400"/>
                <a:gd name="T41" fmla="*/ 1128 h 1592"/>
                <a:gd name="T42" fmla="*/ 239 w 400"/>
                <a:gd name="T43" fmla="*/ 1128 h 1592"/>
                <a:gd name="T44" fmla="*/ 157 w 400"/>
                <a:gd name="T45" fmla="*/ 903 h 1592"/>
                <a:gd name="T46" fmla="*/ 239 w 400"/>
                <a:gd name="T47" fmla="*/ 871 h 1592"/>
                <a:gd name="T48" fmla="*/ 239 w 400"/>
                <a:gd name="T49" fmla="*/ 775 h 1592"/>
                <a:gd name="T50" fmla="*/ 157 w 400"/>
                <a:gd name="T51" fmla="*/ 742 h 1592"/>
                <a:gd name="T52" fmla="*/ 239 w 400"/>
                <a:gd name="T53" fmla="*/ 742 h 1592"/>
                <a:gd name="T54" fmla="*/ 157 w 400"/>
                <a:gd name="T55" fmla="*/ 517 h 1592"/>
                <a:gd name="T56" fmla="*/ 239 w 400"/>
                <a:gd name="T57" fmla="*/ 485 h 1592"/>
                <a:gd name="T58" fmla="*/ 239 w 400"/>
                <a:gd name="T59" fmla="*/ 389 h 1592"/>
                <a:gd name="T60" fmla="*/ 264 w 400"/>
                <a:gd name="T61" fmla="*/ 1385 h 1592"/>
                <a:gd name="T62" fmla="*/ 346 w 400"/>
                <a:gd name="T63" fmla="*/ 1385 h 1592"/>
                <a:gd name="T64" fmla="*/ 264 w 400"/>
                <a:gd name="T65" fmla="*/ 1160 h 1592"/>
                <a:gd name="T66" fmla="*/ 346 w 400"/>
                <a:gd name="T67" fmla="*/ 1128 h 1592"/>
                <a:gd name="T68" fmla="*/ 346 w 400"/>
                <a:gd name="T69" fmla="*/ 1032 h 1592"/>
                <a:gd name="T70" fmla="*/ 264 w 400"/>
                <a:gd name="T71" fmla="*/ 1000 h 1592"/>
                <a:gd name="T72" fmla="*/ 346 w 400"/>
                <a:gd name="T73" fmla="*/ 1000 h 1592"/>
                <a:gd name="T74" fmla="*/ 264 w 400"/>
                <a:gd name="T75" fmla="*/ 775 h 1592"/>
                <a:gd name="T76" fmla="*/ 346 w 400"/>
                <a:gd name="T77" fmla="*/ 742 h 1592"/>
                <a:gd name="T78" fmla="*/ 346 w 400"/>
                <a:gd name="T79" fmla="*/ 646 h 1592"/>
                <a:gd name="T80" fmla="*/ 264 w 400"/>
                <a:gd name="T81" fmla="*/ 614 h 1592"/>
                <a:gd name="T82" fmla="*/ 346 w 400"/>
                <a:gd name="T83" fmla="*/ 614 h 1592"/>
                <a:gd name="T84" fmla="*/ 264 w 400"/>
                <a:gd name="T85" fmla="*/ 389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0" h="1592">
                  <a:moveTo>
                    <a:pt x="353" y="317"/>
                  </a:moveTo>
                  <a:cubicBezTo>
                    <a:pt x="352" y="243"/>
                    <a:pt x="289" y="182"/>
                    <a:pt x="207" y="175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179" y="0"/>
                    <a:pt x="179" y="0"/>
                    <a:pt x="179" y="0"/>
                  </a:cubicBezTo>
                  <a:cubicBezTo>
                    <a:pt x="179" y="175"/>
                    <a:pt x="179" y="175"/>
                    <a:pt x="179" y="175"/>
                  </a:cubicBezTo>
                  <a:cubicBezTo>
                    <a:pt x="95" y="181"/>
                    <a:pt x="30" y="242"/>
                    <a:pt x="29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1592"/>
                    <a:pt x="0" y="1592"/>
                    <a:pt x="0" y="1592"/>
                  </a:cubicBezTo>
                  <a:cubicBezTo>
                    <a:pt x="400" y="1592"/>
                    <a:pt x="400" y="1592"/>
                    <a:pt x="400" y="1592"/>
                  </a:cubicBezTo>
                  <a:cubicBezTo>
                    <a:pt x="400" y="317"/>
                    <a:pt x="400" y="317"/>
                    <a:pt x="400" y="317"/>
                  </a:cubicBezTo>
                  <a:lnTo>
                    <a:pt x="353" y="317"/>
                  </a:lnTo>
                  <a:close/>
                  <a:moveTo>
                    <a:pt x="132" y="1385"/>
                  </a:moveTo>
                  <a:cubicBezTo>
                    <a:pt x="50" y="1385"/>
                    <a:pt x="50" y="1385"/>
                    <a:pt x="50" y="1385"/>
                  </a:cubicBezTo>
                  <a:cubicBezTo>
                    <a:pt x="50" y="1289"/>
                    <a:pt x="50" y="1289"/>
                    <a:pt x="50" y="1289"/>
                  </a:cubicBezTo>
                  <a:cubicBezTo>
                    <a:pt x="132" y="1289"/>
                    <a:pt x="132" y="1289"/>
                    <a:pt x="132" y="1289"/>
                  </a:cubicBezTo>
                  <a:lnTo>
                    <a:pt x="132" y="1385"/>
                  </a:lnTo>
                  <a:close/>
                  <a:moveTo>
                    <a:pt x="132" y="1257"/>
                  </a:moveTo>
                  <a:cubicBezTo>
                    <a:pt x="50" y="1257"/>
                    <a:pt x="50" y="1257"/>
                    <a:pt x="50" y="1257"/>
                  </a:cubicBezTo>
                  <a:cubicBezTo>
                    <a:pt x="50" y="1160"/>
                    <a:pt x="50" y="1160"/>
                    <a:pt x="50" y="1160"/>
                  </a:cubicBezTo>
                  <a:cubicBezTo>
                    <a:pt x="132" y="1160"/>
                    <a:pt x="132" y="1160"/>
                    <a:pt x="132" y="1160"/>
                  </a:cubicBezTo>
                  <a:lnTo>
                    <a:pt x="132" y="1257"/>
                  </a:lnTo>
                  <a:close/>
                  <a:moveTo>
                    <a:pt x="132" y="1128"/>
                  </a:moveTo>
                  <a:cubicBezTo>
                    <a:pt x="50" y="1128"/>
                    <a:pt x="50" y="1128"/>
                    <a:pt x="50" y="1128"/>
                  </a:cubicBezTo>
                  <a:cubicBezTo>
                    <a:pt x="50" y="1032"/>
                    <a:pt x="50" y="1032"/>
                    <a:pt x="50" y="1032"/>
                  </a:cubicBezTo>
                  <a:cubicBezTo>
                    <a:pt x="132" y="1032"/>
                    <a:pt x="132" y="1032"/>
                    <a:pt x="132" y="1032"/>
                  </a:cubicBezTo>
                  <a:lnTo>
                    <a:pt x="132" y="1128"/>
                  </a:lnTo>
                  <a:close/>
                  <a:moveTo>
                    <a:pt x="132" y="1000"/>
                  </a:moveTo>
                  <a:cubicBezTo>
                    <a:pt x="50" y="1000"/>
                    <a:pt x="50" y="1000"/>
                    <a:pt x="50" y="1000"/>
                  </a:cubicBezTo>
                  <a:cubicBezTo>
                    <a:pt x="50" y="903"/>
                    <a:pt x="50" y="903"/>
                    <a:pt x="50" y="903"/>
                  </a:cubicBezTo>
                  <a:cubicBezTo>
                    <a:pt x="132" y="903"/>
                    <a:pt x="132" y="903"/>
                    <a:pt x="132" y="903"/>
                  </a:cubicBezTo>
                  <a:lnTo>
                    <a:pt x="132" y="1000"/>
                  </a:lnTo>
                  <a:close/>
                  <a:moveTo>
                    <a:pt x="132" y="871"/>
                  </a:moveTo>
                  <a:cubicBezTo>
                    <a:pt x="50" y="871"/>
                    <a:pt x="50" y="871"/>
                    <a:pt x="50" y="871"/>
                  </a:cubicBezTo>
                  <a:cubicBezTo>
                    <a:pt x="50" y="775"/>
                    <a:pt x="50" y="775"/>
                    <a:pt x="50" y="775"/>
                  </a:cubicBezTo>
                  <a:cubicBezTo>
                    <a:pt x="132" y="775"/>
                    <a:pt x="132" y="775"/>
                    <a:pt x="132" y="775"/>
                  </a:cubicBezTo>
                  <a:lnTo>
                    <a:pt x="132" y="871"/>
                  </a:lnTo>
                  <a:close/>
                  <a:moveTo>
                    <a:pt x="132" y="742"/>
                  </a:moveTo>
                  <a:cubicBezTo>
                    <a:pt x="50" y="742"/>
                    <a:pt x="50" y="742"/>
                    <a:pt x="50" y="742"/>
                  </a:cubicBezTo>
                  <a:cubicBezTo>
                    <a:pt x="50" y="646"/>
                    <a:pt x="50" y="646"/>
                    <a:pt x="50" y="646"/>
                  </a:cubicBezTo>
                  <a:cubicBezTo>
                    <a:pt x="132" y="646"/>
                    <a:pt x="132" y="646"/>
                    <a:pt x="132" y="646"/>
                  </a:cubicBezTo>
                  <a:lnTo>
                    <a:pt x="132" y="742"/>
                  </a:lnTo>
                  <a:close/>
                  <a:moveTo>
                    <a:pt x="132" y="614"/>
                  </a:moveTo>
                  <a:cubicBezTo>
                    <a:pt x="50" y="614"/>
                    <a:pt x="50" y="614"/>
                    <a:pt x="50" y="614"/>
                  </a:cubicBezTo>
                  <a:cubicBezTo>
                    <a:pt x="50" y="517"/>
                    <a:pt x="50" y="517"/>
                    <a:pt x="50" y="517"/>
                  </a:cubicBezTo>
                  <a:cubicBezTo>
                    <a:pt x="132" y="517"/>
                    <a:pt x="132" y="517"/>
                    <a:pt x="132" y="517"/>
                  </a:cubicBezTo>
                  <a:lnTo>
                    <a:pt x="132" y="614"/>
                  </a:lnTo>
                  <a:close/>
                  <a:moveTo>
                    <a:pt x="132" y="485"/>
                  </a:moveTo>
                  <a:cubicBezTo>
                    <a:pt x="50" y="485"/>
                    <a:pt x="50" y="485"/>
                    <a:pt x="50" y="485"/>
                  </a:cubicBezTo>
                  <a:cubicBezTo>
                    <a:pt x="50" y="389"/>
                    <a:pt x="50" y="389"/>
                    <a:pt x="50" y="389"/>
                  </a:cubicBezTo>
                  <a:cubicBezTo>
                    <a:pt x="132" y="389"/>
                    <a:pt x="132" y="389"/>
                    <a:pt x="132" y="389"/>
                  </a:cubicBezTo>
                  <a:lnTo>
                    <a:pt x="132" y="485"/>
                  </a:lnTo>
                  <a:close/>
                  <a:moveTo>
                    <a:pt x="239" y="1385"/>
                  </a:moveTo>
                  <a:cubicBezTo>
                    <a:pt x="157" y="1385"/>
                    <a:pt x="157" y="1385"/>
                    <a:pt x="157" y="1385"/>
                  </a:cubicBezTo>
                  <a:cubicBezTo>
                    <a:pt x="157" y="1289"/>
                    <a:pt x="157" y="1289"/>
                    <a:pt x="157" y="1289"/>
                  </a:cubicBezTo>
                  <a:cubicBezTo>
                    <a:pt x="239" y="1289"/>
                    <a:pt x="239" y="1289"/>
                    <a:pt x="239" y="1289"/>
                  </a:cubicBezTo>
                  <a:lnTo>
                    <a:pt x="239" y="1385"/>
                  </a:lnTo>
                  <a:close/>
                  <a:moveTo>
                    <a:pt x="239" y="1257"/>
                  </a:moveTo>
                  <a:cubicBezTo>
                    <a:pt x="157" y="1257"/>
                    <a:pt x="157" y="1257"/>
                    <a:pt x="157" y="1257"/>
                  </a:cubicBezTo>
                  <a:cubicBezTo>
                    <a:pt x="157" y="1160"/>
                    <a:pt x="157" y="1160"/>
                    <a:pt x="157" y="1160"/>
                  </a:cubicBezTo>
                  <a:cubicBezTo>
                    <a:pt x="239" y="1160"/>
                    <a:pt x="239" y="1160"/>
                    <a:pt x="239" y="1160"/>
                  </a:cubicBezTo>
                  <a:lnTo>
                    <a:pt x="239" y="1257"/>
                  </a:lnTo>
                  <a:close/>
                  <a:moveTo>
                    <a:pt x="239" y="1128"/>
                  </a:moveTo>
                  <a:cubicBezTo>
                    <a:pt x="157" y="1128"/>
                    <a:pt x="157" y="1128"/>
                    <a:pt x="157" y="1128"/>
                  </a:cubicBezTo>
                  <a:cubicBezTo>
                    <a:pt x="157" y="1032"/>
                    <a:pt x="157" y="1032"/>
                    <a:pt x="157" y="1032"/>
                  </a:cubicBezTo>
                  <a:cubicBezTo>
                    <a:pt x="239" y="1032"/>
                    <a:pt x="239" y="1032"/>
                    <a:pt x="239" y="1032"/>
                  </a:cubicBezTo>
                  <a:lnTo>
                    <a:pt x="239" y="1128"/>
                  </a:lnTo>
                  <a:close/>
                  <a:moveTo>
                    <a:pt x="239" y="1000"/>
                  </a:moveTo>
                  <a:cubicBezTo>
                    <a:pt x="157" y="1000"/>
                    <a:pt x="157" y="1000"/>
                    <a:pt x="157" y="1000"/>
                  </a:cubicBezTo>
                  <a:cubicBezTo>
                    <a:pt x="157" y="903"/>
                    <a:pt x="157" y="903"/>
                    <a:pt x="157" y="903"/>
                  </a:cubicBezTo>
                  <a:cubicBezTo>
                    <a:pt x="239" y="903"/>
                    <a:pt x="239" y="903"/>
                    <a:pt x="239" y="903"/>
                  </a:cubicBezTo>
                  <a:lnTo>
                    <a:pt x="239" y="1000"/>
                  </a:lnTo>
                  <a:close/>
                  <a:moveTo>
                    <a:pt x="239" y="871"/>
                  </a:moveTo>
                  <a:cubicBezTo>
                    <a:pt x="157" y="871"/>
                    <a:pt x="157" y="871"/>
                    <a:pt x="157" y="871"/>
                  </a:cubicBezTo>
                  <a:cubicBezTo>
                    <a:pt x="157" y="775"/>
                    <a:pt x="157" y="775"/>
                    <a:pt x="157" y="775"/>
                  </a:cubicBezTo>
                  <a:cubicBezTo>
                    <a:pt x="239" y="775"/>
                    <a:pt x="239" y="775"/>
                    <a:pt x="239" y="775"/>
                  </a:cubicBezTo>
                  <a:lnTo>
                    <a:pt x="239" y="871"/>
                  </a:lnTo>
                  <a:close/>
                  <a:moveTo>
                    <a:pt x="239" y="742"/>
                  </a:moveTo>
                  <a:cubicBezTo>
                    <a:pt x="157" y="742"/>
                    <a:pt x="157" y="742"/>
                    <a:pt x="157" y="742"/>
                  </a:cubicBezTo>
                  <a:cubicBezTo>
                    <a:pt x="157" y="646"/>
                    <a:pt x="157" y="646"/>
                    <a:pt x="157" y="646"/>
                  </a:cubicBezTo>
                  <a:cubicBezTo>
                    <a:pt x="239" y="646"/>
                    <a:pt x="239" y="646"/>
                    <a:pt x="239" y="646"/>
                  </a:cubicBezTo>
                  <a:lnTo>
                    <a:pt x="239" y="742"/>
                  </a:lnTo>
                  <a:close/>
                  <a:moveTo>
                    <a:pt x="239" y="614"/>
                  </a:moveTo>
                  <a:cubicBezTo>
                    <a:pt x="157" y="614"/>
                    <a:pt x="157" y="614"/>
                    <a:pt x="157" y="614"/>
                  </a:cubicBezTo>
                  <a:cubicBezTo>
                    <a:pt x="157" y="517"/>
                    <a:pt x="157" y="517"/>
                    <a:pt x="157" y="517"/>
                  </a:cubicBezTo>
                  <a:cubicBezTo>
                    <a:pt x="239" y="517"/>
                    <a:pt x="239" y="517"/>
                    <a:pt x="239" y="517"/>
                  </a:cubicBezTo>
                  <a:lnTo>
                    <a:pt x="239" y="614"/>
                  </a:lnTo>
                  <a:close/>
                  <a:moveTo>
                    <a:pt x="239" y="485"/>
                  </a:moveTo>
                  <a:cubicBezTo>
                    <a:pt x="157" y="485"/>
                    <a:pt x="157" y="485"/>
                    <a:pt x="157" y="485"/>
                  </a:cubicBezTo>
                  <a:cubicBezTo>
                    <a:pt x="157" y="389"/>
                    <a:pt x="157" y="389"/>
                    <a:pt x="157" y="389"/>
                  </a:cubicBezTo>
                  <a:cubicBezTo>
                    <a:pt x="239" y="389"/>
                    <a:pt x="239" y="389"/>
                    <a:pt x="239" y="389"/>
                  </a:cubicBezTo>
                  <a:lnTo>
                    <a:pt x="239" y="485"/>
                  </a:lnTo>
                  <a:close/>
                  <a:moveTo>
                    <a:pt x="346" y="1385"/>
                  </a:moveTo>
                  <a:cubicBezTo>
                    <a:pt x="264" y="1385"/>
                    <a:pt x="264" y="1385"/>
                    <a:pt x="264" y="1385"/>
                  </a:cubicBezTo>
                  <a:cubicBezTo>
                    <a:pt x="264" y="1289"/>
                    <a:pt x="264" y="1289"/>
                    <a:pt x="264" y="1289"/>
                  </a:cubicBezTo>
                  <a:cubicBezTo>
                    <a:pt x="346" y="1289"/>
                    <a:pt x="346" y="1289"/>
                    <a:pt x="346" y="1289"/>
                  </a:cubicBezTo>
                  <a:lnTo>
                    <a:pt x="346" y="1385"/>
                  </a:lnTo>
                  <a:close/>
                  <a:moveTo>
                    <a:pt x="346" y="1257"/>
                  </a:moveTo>
                  <a:cubicBezTo>
                    <a:pt x="264" y="1257"/>
                    <a:pt x="264" y="1257"/>
                    <a:pt x="264" y="1257"/>
                  </a:cubicBezTo>
                  <a:cubicBezTo>
                    <a:pt x="264" y="1160"/>
                    <a:pt x="264" y="1160"/>
                    <a:pt x="264" y="1160"/>
                  </a:cubicBezTo>
                  <a:cubicBezTo>
                    <a:pt x="346" y="1160"/>
                    <a:pt x="346" y="1160"/>
                    <a:pt x="346" y="1160"/>
                  </a:cubicBezTo>
                  <a:lnTo>
                    <a:pt x="346" y="1257"/>
                  </a:lnTo>
                  <a:close/>
                  <a:moveTo>
                    <a:pt x="346" y="1128"/>
                  </a:moveTo>
                  <a:cubicBezTo>
                    <a:pt x="264" y="1128"/>
                    <a:pt x="264" y="1128"/>
                    <a:pt x="264" y="1128"/>
                  </a:cubicBezTo>
                  <a:cubicBezTo>
                    <a:pt x="264" y="1032"/>
                    <a:pt x="264" y="1032"/>
                    <a:pt x="264" y="1032"/>
                  </a:cubicBezTo>
                  <a:cubicBezTo>
                    <a:pt x="346" y="1032"/>
                    <a:pt x="346" y="1032"/>
                    <a:pt x="346" y="1032"/>
                  </a:cubicBezTo>
                  <a:lnTo>
                    <a:pt x="346" y="1128"/>
                  </a:lnTo>
                  <a:close/>
                  <a:moveTo>
                    <a:pt x="346" y="1000"/>
                  </a:moveTo>
                  <a:cubicBezTo>
                    <a:pt x="264" y="1000"/>
                    <a:pt x="264" y="1000"/>
                    <a:pt x="264" y="1000"/>
                  </a:cubicBezTo>
                  <a:cubicBezTo>
                    <a:pt x="264" y="903"/>
                    <a:pt x="264" y="903"/>
                    <a:pt x="264" y="903"/>
                  </a:cubicBezTo>
                  <a:cubicBezTo>
                    <a:pt x="346" y="903"/>
                    <a:pt x="346" y="903"/>
                    <a:pt x="346" y="903"/>
                  </a:cubicBezTo>
                  <a:lnTo>
                    <a:pt x="346" y="1000"/>
                  </a:lnTo>
                  <a:close/>
                  <a:moveTo>
                    <a:pt x="346" y="871"/>
                  </a:moveTo>
                  <a:cubicBezTo>
                    <a:pt x="264" y="871"/>
                    <a:pt x="264" y="871"/>
                    <a:pt x="264" y="871"/>
                  </a:cubicBezTo>
                  <a:cubicBezTo>
                    <a:pt x="264" y="775"/>
                    <a:pt x="264" y="775"/>
                    <a:pt x="264" y="775"/>
                  </a:cubicBezTo>
                  <a:cubicBezTo>
                    <a:pt x="346" y="775"/>
                    <a:pt x="346" y="775"/>
                    <a:pt x="346" y="775"/>
                  </a:cubicBezTo>
                  <a:lnTo>
                    <a:pt x="346" y="871"/>
                  </a:lnTo>
                  <a:close/>
                  <a:moveTo>
                    <a:pt x="346" y="742"/>
                  </a:moveTo>
                  <a:cubicBezTo>
                    <a:pt x="264" y="742"/>
                    <a:pt x="264" y="742"/>
                    <a:pt x="264" y="742"/>
                  </a:cubicBezTo>
                  <a:cubicBezTo>
                    <a:pt x="264" y="646"/>
                    <a:pt x="264" y="646"/>
                    <a:pt x="264" y="646"/>
                  </a:cubicBezTo>
                  <a:cubicBezTo>
                    <a:pt x="346" y="646"/>
                    <a:pt x="346" y="646"/>
                    <a:pt x="346" y="646"/>
                  </a:cubicBezTo>
                  <a:lnTo>
                    <a:pt x="346" y="742"/>
                  </a:lnTo>
                  <a:close/>
                  <a:moveTo>
                    <a:pt x="346" y="614"/>
                  </a:moveTo>
                  <a:cubicBezTo>
                    <a:pt x="264" y="614"/>
                    <a:pt x="264" y="614"/>
                    <a:pt x="264" y="614"/>
                  </a:cubicBezTo>
                  <a:cubicBezTo>
                    <a:pt x="264" y="517"/>
                    <a:pt x="264" y="517"/>
                    <a:pt x="264" y="517"/>
                  </a:cubicBezTo>
                  <a:cubicBezTo>
                    <a:pt x="346" y="517"/>
                    <a:pt x="346" y="517"/>
                    <a:pt x="346" y="517"/>
                  </a:cubicBezTo>
                  <a:lnTo>
                    <a:pt x="346" y="614"/>
                  </a:lnTo>
                  <a:close/>
                  <a:moveTo>
                    <a:pt x="346" y="485"/>
                  </a:moveTo>
                  <a:cubicBezTo>
                    <a:pt x="264" y="485"/>
                    <a:pt x="264" y="485"/>
                    <a:pt x="264" y="485"/>
                  </a:cubicBezTo>
                  <a:cubicBezTo>
                    <a:pt x="264" y="389"/>
                    <a:pt x="264" y="389"/>
                    <a:pt x="264" y="389"/>
                  </a:cubicBezTo>
                  <a:cubicBezTo>
                    <a:pt x="346" y="389"/>
                    <a:pt x="346" y="389"/>
                    <a:pt x="346" y="389"/>
                  </a:cubicBezTo>
                  <a:lnTo>
                    <a:pt x="346" y="4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" name="Freeform 26"/>
            <p:cNvSpPr>
              <a:spLocks noEditPoints="1"/>
            </p:cNvSpPr>
            <p:nvPr/>
          </p:nvSpPr>
          <p:spPr bwMode="auto">
            <a:xfrm>
              <a:off x="5559174" y="4623215"/>
              <a:ext cx="709602" cy="2256557"/>
            </a:xfrm>
            <a:custGeom>
              <a:avLst/>
              <a:gdLst>
                <a:gd name="T0" fmla="*/ 341 w 561"/>
                <a:gd name="T1" fmla="*/ 90 h 1784"/>
                <a:gd name="T2" fmla="*/ 303 w 561"/>
                <a:gd name="T3" fmla="*/ 144 h 1784"/>
                <a:gd name="T4" fmla="*/ 41 w 561"/>
                <a:gd name="T5" fmla="*/ 819 h 1784"/>
                <a:gd name="T6" fmla="*/ 0 w 561"/>
                <a:gd name="T7" fmla="*/ 1784 h 1784"/>
                <a:gd name="T8" fmla="*/ 561 w 561"/>
                <a:gd name="T9" fmla="*/ 819 h 1784"/>
                <a:gd name="T10" fmla="*/ 477 w 561"/>
                <a:gd name="T11" fmla="*/ 144 h 1784"/>
                <a:gd name="T12" fmla="*/ 402 w 561"/>
                <a:gd name="T13" fmla="*/ 90 h 1784"/>
                <a:gd name="T14" fmla="*/ 367 w 561"/>
                <a:gd name="T15" fmla="*/ 0 h 1784"/>
                <a:gd name="T16" fmla="*/ 156 w 561"/>
                <a:gd name="T17" fmla="*/ 1354 h 1784"/>
                <a:gd name="T18" fmla="*/ 65 w 561"/>
                <a:gd name="T19" fmla="*/ 1264 h 1784"/>
                <a:gd name="T20" fmla="*/ 156 w 561"/>
                <a:gd name="T21" fmla="*/ 1354 h 1784"/>
                <a:gd name="T22" fmla="*/ 65 w 561"/>
                <a:gd name="T23" fmla="*/ 1229 h 1784"/>
                <a:gd name="T24" fmla="*/ 156 w 561"/>
                <a:gd name="T25" fmla="*/ 1139 h 1784"/>
                <a:gd name="T26" fmla="*/ 156 w 561"/>
                <a:gd name="T27" fmla="*/ 1104 h 1784"/>
                <a:gd name="T28" fmla="*/ 65 w 561"/>
                <a:gd name="T29" fmla="*/ 1013 h 1784"/>
                <a:gd name="T30" fmla="*/ 156 w 561"/>
                <a:gd name="T31" fmla="*/ 1104 h 1784"/>
                <a:gd name="T32" fmla="*/ 65 w 561"/>
                <a:gd name="T33" fmla="*/ 979 h 1784"/>
                <a:gd name="T34" fmla="*/ 156 w 561"/>
                <a:gd name="T35" fmla="*/ 888 h 1784"/>
                <a:gd name="T36" fmla="*/ 175 w 561"/>
                <a:gd name="T37" fmla="*/ 780 h 1784"/>
                <a:gd name="T38" fmla="*/ 114 w 561"/>
                <a:gd name="T39" fmla="*/ 233 h 1784"/>
                <a:gd name="T40" fmla="*/ 175 w 561"/>
                <a:gd name="T41" fmla="*/ 780 h 1784"/>
                <a:gd name="T42" fmla="*/ 179 w 561"/>
                <a:gd name="T43" fmla="*/ 1354 h 1784"/>
                <a:gd name="T44" fmla="*/ 271 w 561"/>
                <a:gd name="T45" fmla="*/ 1264 h 1784"/>
                <a:gd name="T46" fmla="*/ 271 w 561"/>
                <a:gd name="T47" fmla="*/ 1229 h 1784"/>
                <a:gd name="T48" fmla="*/ 179 w 561"/>
                <a:gd name="T49" fmla="*/ 1139 h 1784"/>
                <a:gd name="T50" fmla="*/ 271 w 561"/>
                <a:gd name="T51" fmla="*/ 1229 h 1784"/>
                <a:gd name="T52" fmla="*/ 179 w 561"/>
                <a:gd name="T53" fmla="*/ 1104 h 1784"/>
                <a:gd name="T54" fmla="*/ 271 w 561"/>
                <a:gd name="T55" fmla="*/ 1013 h 1784"/>
                <a:gd name="T56" fmla="*/ 271 w 561"/>
                <a:gd name="T57" fmla="*/ 979 h 1784"/>
                <a:gd name="T58" fmla="*/ 179 w 561"/>
                <a:gd name="T59" fmla="*/ 888 h 1784"/>
                <a:gd name="T60" fmla="*/ 271 w 561"/>
                <a:gd name="T61" fmla="*/ 979 h 1784"/>
                <a:gd name="T62" fmla="*/ 228 w 561"/>
                <a:gd name="T63" fmla="*/ 780 h 1784"/>
                <a:gd name="T64" fmla="*/ 290 w 561"/>
                <a:gd name="T65" fmla="*/ 233 h 1784"/>
                <a:gd name="T66" fmla="*/ 385 w 561"/>
                <a:gd name="T67" fmla="*/ 1354 h 1784"/>
                <a:gd name="T68" fmla="*/ 294 w 561"/>
                <a:gd name="T69" fmla="*/ 1264 h 1784"/>
                <a:gd name="T70" fmla="*/ 385 w 561"/>
                <a:gd name="T71" fmla="*/ 1354 h 1784"/>
                <a:gd name="T72" fmla="*/ 294 w 561"/>
                <a:gd name="T73" fmla="*/ 1229 h 1784"/>
                <a:gd name="T74" fmla="*/ 385 w 561"/>
                <a:gd name="T75" fmla="*/ 1139 h 1784"/>
                <a:gd name="T76" fmla="*/ 385 w 561"/>
                <a:gd name="T77" fmla="*/ 1104 h 1784"/>
                <a:gd name="T78" fmla="*/ 294 w 561"/>
                <a:gd name="T79" fmla="*/ 1013 h 1784"/>
                <a:gd name="T80" fmla="*/ 385 w 561"/>
                <a:gd name="T81" fmla="*/ 1104 h 1784"/>
                <a:gd name="T82" fmla="*/ 294 w 561"/>
                <a:gd name="T83" fmla="*/ 979 h 1784"/>
                <a:gd name="T84" fmla="*/ 385 w 561"/>
                <a:gd name="T85" fmla="*/ 888 h 1784"/>
                <a:gd name="T86" fmla="*/ 410 w 561"/>
                <a:gd name="T87" fmla="*/ 888 h 1784"/>
                <a:gd name="T88" fmla="*/ 500 w 561"/>
                <a:gd name="T89" fmla="*/ 979 h 1784"/>
                <a:gd name="T90" fmla="*/ 410 w 561"/>
                <a:gd name="T91" fmla="*/ 888 h 1784"/>
                <a:gd name="T92" fmla="*/ 500 w 561"/>
                <a:gd name="T93" fmla="*/ 1013 h 1784"/>
                <a:gd name="T94" fmla="*/ 410 w 561"/>
                <a:gd name="T95" fmla="*/ 1104 h 1784"/>
                <a:gd name="T96" fmla="*/ 410 w 561"/>
                <a:gd name="T97" fmla="*/ 1139 h 1784"/>
                <a:gd name="T98" fmla="*/ 500 w 561"/>
                <a:gd name="T99" fmla="*/ 1229 h 1784"/>
                <a:gd name="T100" fmla="*/ 410 w 561"/>
                <a:gd name="T101" fmla="*/ 1139 h 1784"/>
                <a:gd name="T102" fmla="*/ 500 w 561"/>
                <a:gd name="T103" fmla="*/ 1264 h 1784"/>
                <a:gd name="T104" fmla="*/ 410 w 561"/>
                <a:gd name="T105" fmla="*/ 1354 h 1784"/>
                <a:gd name="T106" fmla="*/ 404 w 561"/>
                <a:gd name="T107" fmla="*/ 233 h 1784"/>
                <a:gd name="T108" fmla="*/ 342 w 561"/>
                <a:gd name="T109" fmla="*/ 780 h 1784"/>
                <a:gd name="T110" fmla="*/ 404 w 561"/>
                <a:gd name="T111" fmla="*/ 233 h 1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61" h="1784">
                  <a:moveTo>
                    <a:pt x="341" y="0"/>
                  </a:moveTo>
                  <a:lnTo>
                    <a:pt x="341" y="90"/>
                  </a:lnTo>
                  <a:lnTo>
                    <a:pt x="303" y="90"/>
                  </a:lnTo>
                  <a:lnTo>
                    <a:pt x="303" y="144"/>
                  </a:lnTo>
                  <a:lnTo>
                    <a:pt x="41" y="144"/>
                  </a:lnTo>
                  <a:lnTo>
                    <a:pt x="41" y="819"/>
                  </a:lnTo>
                  <a:lnTo>
                    <a:pt x="0" y="819"/>
                  </a:lnTo>
                  <a:lnTo>
                    <a:pt x="0" y="1784"/>
                  </a:lnTo>
                  <a:lnTo>
                    <a:pt x="561" y="1784"/>
                  </a:lnTo>
                  <a:lnTo>
                    <a:pt x="561" y="819"/>
                  </a:lnTo>
                  <a:lnTo>
                    <a:pt x="477" y="819"/>
                  </a:lnTo>
                  <a:lnTo>
                    <a:pt x="477" y="144"/>
                  </a:lnTo>
                  <a:lnTo>
                    <a:pt x="402" y="144"/>
                  </a:lnTo>
                  <a:lnTo>
                    <a:pt x="402" y="90"/>
                  </a:lnTo>
                  <a:lnTo>
                    <a:pt x="367" y="90"/>
                  </a:lnTo>
                  <a:lnTo>
                    <a:pt x="367" y="0"/>
                  </a:lnTo>
                  <a:lnTo>
                    <a:pt x="341" y="0"/>
                  </a:lnTo>
                  <a:close/>
                  <a:moveTo>
                    <a:pt x="156" y="1354"/>
                  </a:moveTo>
                  <a:lnTo>
                    <a:pt x="65" y="1354"/>
                  </a:lnTo>
                  <a:lnTo>
                    <a:pt x="65" y="1264"/>
                  </a:lnTo>
                  <a:lnTo>
                    <a:pt x="156" y="1264"/>
                  </a:lnTo>
                  <a:lnTo>
                    <a:pt x="156" y="1354"/>
                  </a:lnTo>
                  <a:close/>
                  <a:moveTo>
                    <a:pt x="156" y="1229"/>
                  </a:moveTo>
                  <a:lnTo>
                    <a:pt x="65" y="1229"/>
                  </a:lnTo>
                  <a:lnTo>
                    <a:pt x="65" y="1139"/>
                  </a:lnTo>
                  <a:lnTo>
                    <a:pt x="156" y="1139"/>
                  </a:lnTo>
                  <a:lnTo>
                    <a:pt x="156" y="1229"/>
                  </a:lnTo>
                  <a:close/>
                  <a:moveTo>
                    <a:pt x="156" y="1104"/>
                  </a:moveTo>
                  <a:lnTo>
                    <a:pt x="65" y="1104"/>
                  </a:lnTo>
                  <a:lnTo>
                    <a:pt x="65" y="1013"/>
                  </a:lnTo>
                  <a:lnTo>
                    <a:pt x="156" y="1013"/>
                  </a:lnTo>
                  <a:lnTo>
                    <a:pt x="156" y="1104"/>
                  </a:lnTo>
                  <a:close/>
                  <a:moveTo>
                    <a:pt x="156" y="979"/>
                  </a:moveTo>
                  <a:lnTo>
                    <a:pt x="65" y="979"/>
                  </a:lnTo>
                  <a:lnTo>
                    <a:pt x="65" y="888"/>
                  </a:lnTo>
                  <a:lnTo>
                    <a:pt x="156" y="888"/>
                  </a:lnTo>
                  <a:lnTo>
                    <a:pt x="156" y="979"/>
                  </a:lnTo>
                  <a:close/>
                  <a:moveTo>
                    <a:pt x="175" y="780"/>
                  </a:moveTo>
                  <a:lnTo>
                    <a:pt x="114" y="780"/>
                  </a:lnTo>
                  <a:lnTo>
                    <a:pt x="114" y="233"/>
                  </a:lnTo>
                  <a:lnTo>
                    <a:pt x="175" y="233"/>
                  </a:lnTo>
                  <a:lnTo>
                    <a:pt x="175" y="780"/>
                  </a:lnTo>
                  <a:close/>
                  <a:moveTo>
                    <a:pt x="271" y="1354"/>
                  </a:moveTo>
                  <a:lnTo>
                    <a:pt x="179" y="1354"/>
                  </a:lnTo>
                  <a:lnTo>
                    <a:pt x="179" y="1264"/>
                  </a:lnTo>
                  <a:lnTo>
                    <a:pt x="271" y="1264"/>
                  </a:lnTo>
                  <a:lnTo>
                    <a:pt x="271" y="1354"/>
                  </a:lnTo>
                  <a:close/>
                  <a:moveTo>
                    <a:pt x="271" y="1229"/>
                  </a:moveTo>
                  <a:lnTo>
                    <a:pt x="179" y="1229"/>
                  </a:lnTo>
                  <a:lnTo>
                    <a:pt x="179" y="1139"/>
                  </a:lnTo>
                  <a:lnTo>
                    <a:pt x="271" y="1139"/>
                  </a:lnTo>
                  <a:lnTo>
                    <a:pt x="271" y="1229"/>
                  </a:lnTo>
                  <a:close/>
                  <a:moveTo>
                    <a:pt x="271" y="1104"/>
                  </a:moveTo>
                  <a:lnTo>
                    <a:pt x="179" y="1104"/>
                  </a:lnTo>
                  <a:lnTo>
                    <a:pt x="179" y="1013"/>
                  </a:lnTo>
                  <a:lnTo>
                    <a:pt x="271" y="1013"/>
                  </a:lnTo>
                  <a:lnTo>
                    <a:pt x="271" y="1104"/>
                  </a:lnTo>
                  <a:close/>
                  <a:moveTo>
                    <a:pt x="271" y="979"/>
                  </a:moveTo>
                  <a:lnTo>
                    <a:pt x="179" y="979"/>
                  </a:lnTo>
                  <a:lnTo>
                    <a:pt x="179" y="888"/>
                  </a:lnTo>
                  <a:lnTo>
                    <a:pt x="271" y="888"/>
                  </a:lnTo>
                  <a:lnTo>
                    <a:pt x="271" y="979"/>
                  </a:lnTo>
                  <a:close/>
                  <a:moveTo>
                    <a:pt x="290" y="780"/>
                  </a:moveTo>
                  <a:lnTo>
                    <a:pt x="228" y="780"/>
                  </a:lnTo>
                  <a:lnTo>
                    <a:pt x="228" y="233"/>
                  </a:lnTo>
                  <a:lnTo>
                    <a:pt x="290" y="233"/>
                  </a:lnTo>
                  <a:lnTo>
                    <a:pt x="290" y="780"/>
                  </a:lnTo>
                  <a:close/>
                  <a:moveTo>
                    <a:pt x="385" y="1354"/>
                  </a:moveTo>
                  <a:lnTo>
                    <a:pt x="294" y="1354"/>
                  </a:lnTo>
                  <a:lnTo>
                    <a:pt x="294" y="1264"/>
                  </a:lnTo>
                  <a:lnTo>
                    <a:pt x="385" y="1264"/>
                  </a:lnTo>
                  <a:lnTo>
                    <a:pt x="385" y="1354"/>
                  </a:lnTo>
                  <a:close/>
                  <a:moveTo>
                    <a:pt x="385" y="1229"/>
                  </a:moveTo>
                  <a:lnTo>
                    <a:pt x="294" y="1229"/>
                  </a:lnTo>
                  <a:lnTo>
                    <a:pt x="294" y="1139"/>
                  </a:lnTo>
                  <a:lnTo>
                    <a:pt x="385" y="1139"/>
                  </a:lnTo>
                  <a:lnTo>
                    <a:pt x="385" y="1229"/>
                  </a:lnTo>
                  <a:close/>
                  <a:moveTo>
                    <a:pt x="385" y="1104"/>
                  </a:moveTo>
                  <a:lnTo>
                    <a:pt x="294" y="1104"/>
                  </a:lnTo>
                  <a:lnTo>
                    <a:pt x="294" y="1013"/>
                  </a:lnTo>
                  <a:lnTo>
                    <a:pt x="385" y="1013"/>
                  </a:lnTo>
                  <a:lnTo>
                    <a:pt x="385" y="1104"/>
                  </a:lnTo>
                  <a:close/>
                  <a:moveTo>
                    <a:pt x="385" y="979"/>
                  </a:moveTo>
                  <a:lnTo>
                    <a:pt x="294" y="979"/>
                  </a:lnTo>
                  <a:lnTo>
                    <a:pt x="294" y="888"/>
                  </a:lnTo>
                  <a:lnTo>
                    <a:pt x="385" y="888"/>
                  </a:lnTo>
                  <a:lnTo>
                    <a:pt x="385" y="979"/>
                  </a:lnTo>
                  <a:close/>
                  <a:moveTo>
                    <a:pt x="410" y="888"/>
                  </a:moveTo>
                  <a:lnTo>
                    <a:pt x="500" y="888"/>
                  </a:lnTo>
                  <a:lnTo>
                    <a:pt x="500" y="979"/>
                  </a:lnTo>
                  <a:lnTo>
                    <a:pt x="410" y="979"/>
                  </a:lnTo>
                  <a:lnTo>
                    <a:pt x="410" y="888"/>
                  </a:lnTo>
                  <a:close/>
                  <a:moveTo>
                    <a:pt x="410" y="1013"/>
                  </a:moveTo>
                  <a:lnTo>
                    <a:pt x="500" y="1013"/>
                  </a:lnTo>
                  <a:lnTo>
                    <a:pt x="500" y="1104"/>
                  </a:lnTo>
                  <a:lnTo>
                    <a:pt x="410" y="1104"/>
                  </a:lnTo>
                  <a:lnTo>
                    <a:pt x="410" y="1013"/>
                  </a:lnTo>
                  <a:close/>
                  <a:moveTo>
                    <a:pt x="410" y="1139"/>
                  </a:moveTo>
                  <a:lnTo>
                    <a:pt x="500" y="1139"/>
                  </a:lnTo>
                  <a:lnTo>
                    <a:pt x="500" y="1229"/>
                  </a:lnTo>
                  <a:lnTo>
                    <a:pt x="410" y="1229"/>
                  </a:lnTo>
                  <a:lnTo>
                    <a:pt x="410" y="1139"/>
                  </a:lnTo>
                  <a:close/>
                  <a:moveTo>
                    <a:pt x="410" y="1264"/>
                  </a:moveTo>
                  <a:lnTo>
                    <a:pt x="500" y="1264"/>
                  </a:lnTo>
                  <a:lnTo>
                    <a:pt x="500" y="1354"/>
                  </a:lnTo>
                  <a:lnTo>
                    <a:pt x="410" y="1354"/>
                  </a:lnTo>
                  <a:lnTo>
                    <a:pt x="410" y="1264"/>
                  </a:lnTo>
                  <a:close/>
                  <a:moveTo>
                    <a:pt x="404" y="233"/>
                  </a:moveTo>
                  <a:lnTo>
                    <a:pt x="404" y="780"/>
                  </a:lnTo>
                  <a:lnTo>
                    <a:pt x="342" y="780"/>
                  </a:lnTo>
                  <a:lnTo>
                    <a:pt x="342" y="233"/>
                  </a:lnTo>
                  <a:lnTo>
                    <a:pt x="404" y="2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27"/>
            <p:cNvSpPr>
              <a:spLocks noEditPoints="1"/>
            </p:cNvSpPr>
            <p:nvPr/>
          </p:nvSpPr>
          <p:spPr bwMode="auto">
            <a:xfrm>
              <a:off x="3654256" y="3536678"/>
              <a:ext cx="657741" cy="3343094"/>
            </a:xfrm>
            <a:custGeom>
              <a:avLst/>
              <a:gdLst>
                <a:gd name="T0" fmla="*/ 231 w 520"/>
                <a:gd name="T1" fmla="*/ 420 h 2643"/>
                <a:gd name="T2" fmla="*/ 173 w 520"/>
                <a:gd name="T3" fmla="*/ 420 h 2643"/>
                <a:gd name="T4" fmla="*/ 173 w 520"/>
                <a:gd name="T5" fmla="*/ 520 h 2643"/>
                <a:gd name="T6" fmla="*/ 87 w 520"/>
                <a:gd name="T7" fmla="*/ 520 h 2643"/>
                <a:gd name="T8" fmla="*/ 87 w 520"/>
                <a:gd name="T9" fmla="*/ 709 h 2643"/>
                <a:gd name="T10" fmla="*/ 0 w 520"/>
                <a:gd name="T11" fmla="*/ 709 h 2643"/>
                <a:gd name="T12" fmla="*/ 0 w 520"/>
                <a:gd name="T13" fmla="*/ 2643 h 2643"/>
                <a:gd name="T14" fmla="*/ 520 w 520"/>
                <a:gd name="T15" fmla="*/ 2643 h 2643"/>
                <a:gd name="T16" fmla="*/ 520 w 520"/>
                <a:gd name="T17" fmla="*/ 709 h 2643"/>
                <a:gd name="T18" fmla="*/ 433 w 520"/>
                <a:gd name="T19" fmla="*/ 709 h 2643"/>
                <a:gd name="T20" fmla="*/ 433 w 520"/>
                <a:gd name="T21" fmla="*/ 520 h 2643"/>
                <a:gd name="T22" fmla="*/ 346 w 520"/>
                <a:gd name="T23" fmla="*/ 520 h 2643"/>
                <a:gd name="T24" fmla="*/ 346 w 520"/>
                <a:gd name="T25" fmla="*/ 420 h 2643"/>
                <a:gd name="T26" fmla="*/ 302 w 520"/>
                <a:gd name="T27" fmla="*/ 420 h 2643"/>
                <a:gd name="T28" fmla="*/ 302 w 520"/>
                <a:gd name="T29" fmla="*/ 0 h 2643"/>
                <a:gd name="T30" fmla="*/ 231 w 520"/>
                <a:gd name="T31" fmla="*/ 0 h 2643"/>
                <a:gd name="T32" fmla="*/ 231 w 520"/>
                <a:gd name="T33" fmla="*/ 420 h 2643"/>
                <a:gd name="T34" fmla="*/ 98 w 520"/>
                <a:gd name="T35" fmla="*/ 2600 h 2643"/>
                <a:gd name="T36" fmla="*/ 43 w 520"/>
                <a:gd name="T37" fmla="*/ 2600 h 2643"/>
                <a:gd name="T38" fmla="*/ 43 w 520"/>
                <a:gd name="T39" fmla="*/ 795 h 2643"/>
                <a:gd name="T40" fmla="*/ 98 w 520"/>
                <a:gd name="T41" fmla="*/ 795 h 2643"/>
                <a:gd name="T42" fmla="*/ 98 w 520"/>
                <a:gd name="T43" fmla="*/ 2600 h 2643"/>
                <a:gd name="T44" fmla="*/ 192 w 520"/>
                <a:gd name="T45" fmla="*/ 2600 h 2643"/>
                <a:gd name="T46" fmla="*/ 137 w 520"/>
                <a:gd name="T47" fmla="*/ 2600 h 2643"/>
                <a:gd name="T48" fmla="*/ 137 w 520"/>
                <a:gd name="T49" fmla="*/ 795 h 2643"/>
                <a:gd name="T50" fmla="*/ 192 w 520"/>
                <a:gd name="T51" fmla="*/ 795 h 2643"/>
                <a:gd name="T52" fmla="*/ 192 w 520"/>
                <a:gd name="T53" fmla="*/ 2600 h 2643"/>
                <a:gd name="T54" fmla="*/ 419 w 520"/>
                <a:gd name="T55" fmla="*/ 795 h 2643"/>
                <a:gd name="T56" fmla="*/ 474 w 520"/>
                <a:gd name="T57" fmla="*/ 795 h 2643"/>
                <a:gd name="T58" fmla="*/ 474 w 520"/>
                <a:gd name="T59" fmla="*/ 2600 h 2643"/>
                <a:gd name="T60" fmla="*/ 419 w 520"/>
                <a:gd name="T61" fmla="*/ 2600 h 2643"/>
                <a:gd name="T62" fmla="*/ 419 w 520"/>
                <a:gd name="T63" fmla="*/ 795 h 2643"/>
                <a:gd name="T64" fmla="*/ 324 w 520"/>
                <a:gd name="T65" fmla="*/ 795 h 2643"/>
                <a:gd name="T66" fmla="*/ 379 w 520"/>
                <a:gd name="T67" fmla="*/ 795 h 2643"/>
                <a:gd name="T68" fmla="*/ 379 w 520"/>
                <a:gd name="T69" fmla="*/ 2600 h 2643"/>
                <a:gd name="T70" fmla="*/ 324 w 520"/>
                <a:gd name="T71" fmla="*/ 2600 h 2643"/>
                <a:gd name="T72" fmla="*/ 324 w 520"/>
                <a:gd name="T73" fmla="*/ 795 h 2643"/>
                <a:gd name="T74" fmla="*/ 231 w 520"/>
                <a:gd name="T75" fmla="*/ 795 h 2643"/>
                <a:gd name="T76" fmla="*/ 286 w 520"/>
                <a:gd name="T77" fmla="*/ 795 h 2643"/>
                <a:gd name="T78" fmla="*/ 286 w 520"/>
                <a:gd name="T79" fmla="*/ 2600 h 2643"/>
                <a:gd name="T80" fmla="*/ 231 w 520"/>
                <a:gd name="T81" fmla="*/ 2600 h 2643"/>
                <a:gd name="T82" fmla="*/ 231 w 520"/>
                <a:gd name="T83" fmla="*/ 795 h 2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0" h="2643">
                  <a:moveTo>
                    <a:pt x="231" y="420"/>
                  </a:moveTo>
                  <a:lnTo>
                    <a:pt x="173" y="420"/>
                  </a:lnTo>
                  <a:lnTo>
                    <a:pt x="173" y="520"/>
                  </a:lnTo>
                  <a:lnTo>
                    <a:pt x="87" y="520"/>
                  </a:lnTo>
                  <a:lnTo>
                    <a:pt x="87" y="709"/>
                  </a:lnTo>
                  <a:lnTo>
                    <a:pt x="0" y="709"/>
                  </a:lnTo>
                  <a:lnTo>
                    <a:pt x="0" y="2643"/>
                  </a:lnTo>
                  <a:lnTo>
                    <a:pt x="520" y="2643"/>
                  </a:lnTo>
                  <a:lnTo>
                    <a:pt x="520" y="709"/>
                  </a:lnTo>
                  <a:lnTo>
                    <a:pt x="433" y="709"/>
                  </a:lnTo>
                  <a:lnTo>
                    <a:pt x="433" y="520"/>
                  </a:lnTo>
                  <a:lnTo>
                    <a:pt x="346" y="520"/>
                  </a:lnTo>
                  <a:lnTo>
                    <a:pt x="346" y="420"/>
                  </a:lnTo>
                  <a:lnTo>
                    <a:pt x="302" y="420"/>
                  </a:lnTo>
                  <a:lnTo>
                    <a:pt x="302" y="0"/>
                  </a:lnTo>
                  <a:lnTo>
                    <a:pt x="231" y="0"/>
                  </a:lnTo>
                  <a:lnTo>
                    <a:pt x="231" y="420"/>
                  </a:lnTo>
                  <a:close/>
                  <a:moveTo>
                    <a:pt x="98" y="2600"/>
                  </a:moveTo>
                  <a:lnTo>
                    <a:pt x="43" y="2600"/>
                  </a:lnTo>
                  <a:lnTo>
                    <a:pt x="43" y="795"/>
                  </a:lnTo>
                  <a:lnTo>
                    <a:pt x="98" y="795"/>
                  </a:lnTo>
                  <a:lnTo>
                    <a:pt x="98" y="2600"/>
                  </a:lnTo>
                  <a:close/>
                  <a:moveTo>
                    <a:pt x="192" y="2600"/>
                  </a:moveTo>
                  <a:lnTo>
                    <a:pt x="137" y="2600"/>
                  </a:lnTo>
                  <a:lnTo>
                    <a:pt x="137" y="795"/>
                  </a:lnTo>
                  <a:lnTo>
                    <a:pt x="192" y="795"/>
                  </a:lnTo>
                  <a:lnTo>
                    <a:pt x="192" y="2600"/>
                  </a:lnTo>
                  <a:close/>
                  <a:moveTo>
                    <a:pt x="419" y="795"/>
                  </a:moveTo>
                  <a:lnTo>
                    <a:pt x="474" y="795"/>
                  </a:lnTo>
                  <a:lnTo>
                    <a:pt x="474" y="2600"/>
                  </a:lnTo>
                  <a:lnTo>
                    <a:pt x="419" y="2600"/>
                  </a:lnTo>
                  <a:lnTo>
                    <a:pt x="419" y="795"/>
                  </a:lnTo>
                  <a:close/>
                  <a:moveTo>
                    <a:pt x="324" y="795"/>
                  </a:moveTo>
                  <a:lnTo>
                    <a:pt x="379" y="795"/>
                  </a:lnTo>
                  <a:lnTo>
                    <a:pt x="379" y="2600"/>
                  </a:lnTo>
                  <a:lnTo>
                    <a:pt x="324" y="2600"/>
                  </a:lnTo>
                  <a:lnTo>
                    <a:pt x="324" y="795"/>
                  </a:lnTo>
                  <a:close/>
                  <a:moveTo>
                    <a:pt x="231" y="795"/>
                  </a:moveTo>
                  <a:lnTo>
                    <a:pt x="286" y="795"/>
                  </a:lnTo>
                  <a:lnTo>
                    <a:pt x="286" y="2600"/>
                  </a:lnTo>
                  <a:lnTo>
                    <a:pt x="231" y="2600"/>
                  </a:lnTo>
                  <a:lnTo>
                    <a:pt x="231" y="7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28"/>
            <p:cNvSpPr>
              <a:spLocks noEditPoints="1"/>
            </p:cNvSpPr>
            <p:nvPr/>
          </p:nvSpPr>
          <p:spPr bwMode="auto">
            <a:xfrm>
              <a:off x="6268776" y="5211387"/>
              <a:ext cx="612205" cy="1668385"/>
            </a:xfrm>
            <a:custGeom>
              <a:avLst/>
              <a:gdLst>
                <a:gd name="T0" fmla="*/ 0 w 484"/>
                <a:gd name="T1" fmla="*/ 0 h 1319"/>
                <a:gd name="T2" fmla="*/ 0 w 484"/>
                <a:gd name="T3" fmla="*/ 1319 h 1319"/>
                <a:gd name="T4" fmla="*/ 484 w 484"/>
                <a:gd name="T5" fmla="*/ 1319 h 1319"/>
                <a:gd name="T6" fmla="*/ 484 w 484"/>
                <a:gd name="T7" fmla="*/ 0 h 1319"/>
                <a:gd name="T8" fmla="*/ 0 w 484"/>
                <a:gd name="T9" fmla="*/ 0 h 1319"/>
                <a:gd name="T10" fmla="*/ 409 w 484"/>
                <a:gd name="T11" fmla="*/ 1020 h 1319"/>
                <a:gd name="T12" fmla="*/ 62 w 484"/>
                <a:gd name="T13" fmla="*/ 1020 h 1319"/>
                <a:gd name="T14" fmla="*/ 62 w 484"/>
                <a:gd name="T15" fmla="*/ 979 h 1319"/>
                <a:gd name="T16" fmla="*/ 409 w 484"/>
                <a:gd name="T17" fmla="*/ 979 h 1319"/>
                <a:gd name="T18" fmla="*/ 409 w 484"/>
                <a:gd name="T19" fmla="*/ 1020 h 1319"/>
                <a:gd name="T20" fmla="*/ 409 w 484"/>
                <a:gd name="T21" fmla="*/ 880 h 1319"/>
                <a:gd name="T22" fmla="*/ 62 w 484"/>
                <a:gd name="T23" fmla="*/ 880 h 1319"/>
                <a:gd name="T24" fmla="*/ 62 w 484"/>
                <a:gd name="T25" fmla="*/ 837 h 1319"/>
                <a:gd name="T26" fmla="*/ 409 w 484"/>
                <a:gd name="T27" fmla="*/ 837 h 1319"/>
                <a:gd name="T28" fmla="*/ 409 w 484"/>
                <a:gd name="T29" fmla="*/ 880 h 1319"/>
                <a:gd name="T30" fmla="*/ 409 w 484"/>
                <a:gd name="T31" fmla="*/ 738 h 1319"/>
                <a:gd name="T32" fmla="*/ 62 w 484"/>
                <a:gd name="T33" fmla="*/ 738 h 1319"/>
                <a:gd name="T34" fmla="*/ 62 w 484"/>
                <a:gd name="T35" fmla="*/ 696 h 1319"/>
                <a:gd name="T36" fmla="*/ 409 w 484"/>
                <a:gd name="T37" fmla="*/ 696 h 1319"/>
                <a:gd name="T38" fmla="*/ 409 w 484"/>
                <a:gd name="T39" fmla="*/ 738 h 1319"/>
                <a:gd name="T40" fmla="*/ 409 w 484"/>
                <a:gd name="T41" fmla="*/ 596 h 1319"/>
                <a:gd name="T42" fmla="*/ 62 w 484"/>
                <a:gd name="T43" fmla="*/ 596 h 1319"/>
                <a:gd name="T44" fmla="*/ 62 w 484"/>
                <a:gd name="T45" fmla="*/ 555 h 1319"/>
                <a:gd name="T46" fmla="*/ 409 w 484"/>
                <a:gd name="T47" fmla="*/ 555 h 1319"/>
                <a:gd name="T48" fmla="*/ 409 w 484"/>
                <a:gd name="T49" fmla="*/ 596 h 1319"/>
                <a:gd name="T50" fmla="*/ 409 w 484"/>
                <a:gd name="T51" fmla="*/ 455 h 1319"/>
                <a:gd name="T52" fmla="*/ 62 w 484"/>
                <a:gd name="T53" fmla="*/ 455 h 1319"/>
                <a:gd name="T54" fmla="*/ 62 w 484"/>
                <a:gd name="T55" fmla="*/ 414 h 1319"/>
                <a:gd name="T56" fmla="*/ 409 w 484"/>
                <a:gd name="T57" fmla="*/ 414 h 1319"/>
                <a:gd name="T58" fmla="*/ 409 w 484"/>
                <a:gd name="T59" fmla="*/ 455 h 1319"/>
                <a:gd name="T60" fmla="*/ 409 w 484"/>
                <a:gd name="T61" fmla="*/ 313 h 1319"/>
                <a:gd name="T62" fmla="*/ 62 w 484"/>
                <a:gd name="T63" fmla="*/ 313 h 1319"/>
                <a:gd name="T64" fmla="*/ 62 w 484"/>
                <a:gd name="T65" fmla="*/ 272 h 1319"/>
                <a:gd name="T66" fmla="*/ 409 w 484"/>
                <a:gd name="T67" fmla="*/ 272 h 1319"/>
                <a:gd name="T68" fmla="*/ 409 w 484"/>
                <a:gd name="T69" fmla="*/ 313 h 1319"/>
                <a:gd name="T70" fmla="*/ 409 w 484"/>
                <a:gd name="T71" fmla="*/ 173 h 1319"/>
                <a:gd name="T72" fmla="*/ 62 w 484"/>
                <a:gd name="T73" fmla="*/ 173 h 1319"/>
                <a:gd name="T74" fmla="*/ 62 w 484"/>
                <a:gd name="T75" fmla="*/ 130 h 1319"/>
                <a:gd name="T76" fmla="*/ 409 w 484"/>
                <a:gd name="T77" fmla="*/ 130 h 1319"/>
                <a:gd name="T78" fmla="*/ 409 w 484"/>
                <a:gd name="T79" fmla="*/ 173 h 1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4" h="1319">
                  <a:moveTo>
                    <a:pt x="0" y="0"/>
                  </a:moveTo>
                  <a:lnTo>
                    <a:pt x="0" y="1319"/>
                  </a:lnTo>
                  <a:lnTo>
                    <a:pt x="484" y="1319"/>
                  </a:lnTo>
                  <a:lnTo>
                    <a:pt x="484" y="0"/>
                  </a:lnTo>
                  <a:lnTo>
                    <a:pt x="0" y="0"/>
                  </a:lnTo>
                  <a:close/>
                  <a:moveTo>
                    <a:pt x="409" y="1020"/>
                  </a:moveTo>
                  <a:lnTo>
                    <a:pt x="62" y="1020"/>
                  </a:lnTo>
                  <a:lnTo>
                    <a:pt x="62" y="979"/>
                  </a:lnTo>
                  <a:lnTo>
                    <a:pt x="409" y="979"/>
                  </a:lnTo>
                  <a:lnTo>
                    <a:pt x="409" y="1020"/>
                  </a:lnTo>
                  <a:close/>
                  <a:moveTo>
                    <a:pt x="409" y="880"/>
                  </a:moveTo>
                  <a:lnTo>
                    <a:pt x="62" y="880"/>
                  </a:lnTo>
                  <a:lnTo>
                    <a:pt x="62" y="837"/>
                  </a:lnTo>
                  <a:lnTo>
                    <a:pt x="409" y="837"/>
                  </a:lnTo>
                  <a:lnTo>
                    <a:pt x="409" y="880"/>
                  </a:lnTo>
                  <a:close/>
                  <a:moveTo>
                    <a:pt x="409" y="738"/>
                  </a:moveTo>
                  <a:lnTo>
                    <a:pt x="62" y="738"/>
                  </a:lnTo>
                  <a:lnTo>
                    <a:pt x="62" y="696"/>
                  </a:lnTo>
                  <a:lnTo>
                    <a:pt x="409" y="696"/>
                  </a:lnTo>
                  <a:lnTo>
                    <a:pt x="409" y="738"/>
                  </a:lnTo>
                  <a:close/>
                  <a:moveTo>
                    <a:pt x="409" y="596"/>
                  </a:moveTo>
                  <a:lnTo>
                    <a:pt x="62" y="596"/>
                  </a:lnTo>
                  <a:lnTo>
                    <a:pt x="62" y="555"/>
                  </a:lnTo>
                  <a:lnTo>
                    <a:pt x="409" y="555"/>
                  </a:lnTo>
                  <a:lnTo>
                    <a:pt x="409" y="596"/>
                  </a:lnTo>
                  <a:close/>
                  <a:moveTo>
                    <a:pt x="409" y="455"/>
                  </a:moveTo>
                  <a:lnTo>
                    <a:pt x="62" y="455"/>
                  </a:lnTo>
                  <a:lnTo>
                    <a:pt x="62" y="414"/>
                  </a:lnTo>
                  <a:lnTo>
                    <a:pt x="409" y="414"/>
                  </a:lnTo>
                  <a:lnTo>
                    <a:pt x="409" y="455"/>
                  </a:lnTo>
                  <a:close/>
                  <a:moveTo>
                    <a:pt x="409" y="313"/>
                  </a:moveTo>
                  <a:lnTo>
                    <a:pt x="62" y="313"/>
                  </a:lnTo>
                  <a:lnTo>
                    <a:pt x="62" y="272"/>
                  </a:lnTo>
                  <a:lnTo>
                    <a:pt x="409" y="272"/>
                  </a:lnTo>
                  <a:lnTo>
                    <a:pt x="409" y="313"/>
                  </a:lnTo>
                  <a:close/>
                  <a:moveTo>
                    <a:pt x="409" y="173"/>
                  </a:moveTo>
                  <a:lnTo>
                    <a:pt x="62" y="173"/>
                  </a:lnTo>
                  <a:lnTo>
                    <a:pt x="62" y="130"/>
                  </a:lnTo>
                  <a:lnTo>
                    <a:pt x="409" y="130"/>
                  </a:lnTo>
                  <a:lnTo>
                    <a:pt x="409" y="1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Freeform 29"/>
            <p:cNvSpPr>
              <a:spLocks noEditPoints="1"/>
            </p:cNvSpPr>
            <p:nvPr/>
          </p:nvSpPr>
          <p:spPr bwMode="auto">
            <a:xfrm>
              <a:off x="6880981" y="4785120"/>
              <a:ext cx="844944" cy="2094651"/>
            </a:xfrm>
            <a:custGeom>
              <a:avLst/>
              <a:gdLst>
                <a:gd name="T0" fmla="*/ 526 w 668"/>
                <a:gd name="T1" fmla="*/ 0 h 1656"/>
                <a:gd name="T2" fmla="*/ 136 w 668"/>
                <a:gd name="T3" fmla="*/ 0 h 1656"/>
                <a:gd name="T4" fmla="*/ 0 w 668"/>
                <a:gd name="T5" fmla="*/ 257 h 1656"/>
                <a:gd name="T6" fmla="*/ 0 w 668"/>
                <a:gd name="T7" fmla="*/ 1656 h 1656"/>
                <a:gd name="T8" fmla="*/ 668 w 668"/>
                <a:gd name="T9" fmla="*/ 1656 h 1656"/>
                <a:gd name="T10" fmla="*/ 668 w 668"/>
                <a:gd name="T11" fmla="*/ 257 h 1656"/>
                <a:gd name="T12" fmla="*/ 526 w 668"/>
                <a:gd name="T13" fmla="*/ 0 h 1656"/>
                <a:gd name="T14" fmla="*/ 239 w 668"/>
                <a:gd name="T15" fmla="*/ 991 h 1656"/>
                <a:gd name="T16" fmla="*/ 151 w 668"/>
                <a:gd name="T17" fmla="*/ 991 h 1656"/>
                <a:gd name="T18" fmla="*/ 151 w 668"/>
                <a:gd name="T19" fmla="*/ 784 h 1656"/>
                <a:gd name="T20" fmla="*/ 239 w 668"/>
                <a:gd name="T21" fmla="*/ 784 h 1656"/>
                <a:gd name="T22" fmla="*/ 239 w 668"/>
                <a:gd name="T23" fmla="*/ 991 h 1656"/>
                <a:gd name="T24" fmla="*/ 239 w 668"/>
                <a:gd name="T25" fmla="*/ 731 h 1656"/>
                <a:gd name="T26" fmla="*/ 151 w 668"/>
                <a:gd name="T27" fmla="*/ 731 h 1656"/>
                <a:gd name="T28" fmla="*/ 151 w 668"/>
                <a:gd name="T29" fmla="*/ 524 h 1656"/>
                <a:gd name="T30" fmla="*/ 239 w 668"/>
                <a:gd name="T31" fmla="*/ 524 h 1656"/>
                <a:gd name="T32" fmla="*/ 239 w 668"/>
                <a:gd name="T33" fmla="*/ 731 h 1656"/>
                <a:gd name="T34" fmla="*/ 239 w 668"/>
                <a:gd name="T35" fmla="*/ 471 h 1656"/>
                <a:gd name="T36" fmla="*/ 151 w 668"/>
                <a:gd name="T37" fmla="*/ 471 h 1656"/>
                <a:gd name="T38" fmla="*/ 151 w 668"/>
                <a:gd name="T39" fmla="*/ 264 h 1656"/>
                <a:gd name="T40" fmla="*/ 239 w 668"/>
                <a:gd name="T41" fmla="*/ 264 h 1656"/>
                <a:gd name="T42" fmla="*/ 239 w 668"/>
                <a:gd name="T43" fmla="*/ 471 h 1656"/>
                <a:gd name="T44" fmla="*/ 378 w 668"/>
                <a:gd name="T45" fmla="*/ 991 h 1656"/>
                <a:gd name="T46" fmla="*/ 290 w 668"/>
                <a:gd name="T47" fmla="*/ 991 h 1656"/>
                <a:gd name="T48" fmla="*/ 290 w 668"/>
                <a:gd name="T49" fmla="*/ 784 h 1656"/>
                <a:gd name="T50" fmla="*/ 378 w 668"/>
                <a:gd name="T51" fmla="*/ 784 h 1656"/>
                <a:gd name="T52" fmla="*/ 378 w 668"/>
                <a:gd name="T53" fmla="*/ 991 h 1656"/>
                <a:gd name="T54" fmla="*/ 378 w 668"/>
                <a:gd name="T55" fmla="*/ 731 h 1656"/>
                <a:gd name="T56" fmla="*/ 290 w 668"/>
                <a:gd name="T57" fmla="*/ 731 h 1656"/>
                <a:gd name="T58" fmla="*/ 290 w 668"/>
                <a:gd name="T59" fmla="*/ 524 h 1656"/>
                <a:gd name="T60" fmla="*/ 378 w 668"/>
                <a:gd name="T61" fmla="*/ 524 h 1656"/>
                <a:gd name="T62" fmla="*/ 378 w 668"/>
                <a:gd name="T63" fmla="*/ 731 h 1656"/>
                <a:gd name="T64" fmla="*/ 378 w 668"/>
                <a:gd name="T65" fmla="*/ 471 h 1656"/>
                <a:gd name="T66" fmla="*/ 290 w 668"/>
                <a:gd name="T67" fmla="*/ 471 h 1656"/>
                <a:gd name="T68" fmla="*/ 290 w 668"/>
                <a:gd name="T69" fmla="*/ 264 h 1656"/>
                <a:gd name="T70" fmla="*/ 378 w 668"/>
                <a:gd name="T71" fmla="*/ 264 h 1656"/>
                <a:gd name="T72" fmla="*/ 378 w 668"/>
                <a:gd name="T73" fmla="*/ 471 h 1656"/>
                <a:gd name="T74" fmla="*/ 518 w 668"/>
                <a:gd name="T75" fmla="*/ 991 h 1656"/>
                <a:gd name="T76" fmla="*/ 428 w 668"/>
                <a:gd name="T77" fmla="*/ 991 h 1656"/>
                <a:gd name="T78" fmla="*/ 428 w 668"/>
                <a:gd name="T79" fmla="*/ 784 h 1656"/>
                <a:gd name="T80" fmla="*/ 518 w 668"/>
                <a:gd name="T81" fmla="*/ 784 h 1656"/>
                <a:gd name="T82" fmla="*/ 518 w 668"/>
                <a:gd name="T83" fmla="*/ 991 h 1656"/>
                <a:gd name="T84" fmla="*/ 518 w 668"/>
                <a:gd name="T85" fmla="*/ 731 h 1656"/>
                <a:gd name="T86" fmla="*/ 428 w 668"/>
                <a:gd name="T87" fmla="*/ 731 h 1656"/>
                <a:gd name="T88" fmla="*/ 428 w 668"/>
                <a:gd name="T89" fmla="*/ 524 h 1656"/>
                <a:gd name="T90" fmla="*/ 518 w 668"/>
                <a:gd name="T91" fmla="*/ 524 h 1656"/>
                <a:gd name="T92" fmla="*/ 518 w 668"/>
                <a:gd name="T93" fmla="*/ 731 h 1656"/>
                <a:gd name="T94" fmla="*/ 518 w 668"/>
                <a:gd name="T95" fmla="*/ 471 h 1656"/>
                <a:gd name="T96" fmla="*/ 428 w 668"/>
                <a:gd name="T97" fmla="*/ 471 h 1656"/>
                <a:gd name="T98" fmla="*/ 428 w 668"/>
                <a:gd name="T99" fmla="*/ 264 h 1656"/>
                <a:gd name="T100" fmla="*/ 518 w 668"/>
                <a:gd name="T101" fmla="*/ 264 h 1656"/>
                <a:gd name="T102" fmla="*/ 518 w 668"/>
                <a:gd name="T103" fmla="*/ 471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68" h="1656">
                  <a:moveTo>
                    <a:pt x="526" y="0"/>
                  </a:moveTo>
                  <a:lnTo>
                    <a:pt x="136" y="0"/>
                  </a:lnTo>
                  <a:lnTo>
                    <a:pt x="0" y="257"/>
                  </a:lnTo>
                  <a:lnTo>
                    <a:pt x="0" y="1656"/>
                  </a:lnTo>
                  <a:lnTo>
                    <a:pt x="668" y="1656"/>
                  </a:lnTo>
                  <a:lnTo>
                    <a:pt x="668" y="257"/>
                  </a:lnTo>
                  <a:lnTo>
                    <a:pt x="526" y="0"/>
                  </a:lnTo>
                  <a:close/>
                  <a:moveTo>
                    <a:pt x="239" y="991"/>
                  </a:moveTo>
                  <a:lnTo>
                    <a:pt x="151" y="991"/>
                  </a:lnTo>
                  <a:lnTo>
                    <a:pt x="151" y="784"/>
                  </a:lnTo>
                  <a:lnTo>
                    <a:pt x="239" y="784"/>
                  </a:lnTo>
                  <a:lnTo>
                    <a:pt x="239" y="991"/>
                  </a:lnTo>
                  <a:close/>
                  <a:moveTo>
                    <a:pt x="239" y="731"/>
                  </a:moveTo>
                  <a:lnTo>
                    <a:pt x="151" y="731"/>
                  </a:lnTo>
                  <a:lnTo>
                    <a:pt x="151" y="524"/>
                  </a:lnTo>
                  <a:lnTo>
                    <a:pt x="239" y="524"/>
                  </a:lnTo>
                  <a:lnTo>
                    <a:pt x="239" y="731"/>
                  </a:lnTo>
                  <a:close/>
                  <a:moveTo>
                    <a:pt x="239" y="471"/>
                  </a:moveTo>
                  <a:lnTo>
                    <a:pt x="151" y="471"/>
                  </a:lnTo>
                  <a:lnTo>
                    <a:pt x="151" y="264"/>
                  </a:lnTo>
                  <a:lnTo>
                    <a:pt x="239" y="264"/>
                  </a:lnTo>
                  <a:lnTo>
                    <a:pt x="239" y="471"/>
                  </a:lnTo>
                  <a:close/>
                  <a:moveTo>
                    <a:pt x="378" y="991"/>
                  </a:moveTo>
                  <a:lnTo>
                    <a:pt x="290" y="991"/>
                  </a:lnTo>
                  <a:lnTo>
                    <a:pt x="290" y="784"/>
                  </a:lnTo>
                  <a:lnTo>
                    <a:pt x="378" y="784"/>
                  </a:lnTo>
                  <a:lnTo>
                    <a:pt x="378" y="991"/>
                  </a:lnTo>
                  <a:close/>
                  <a:moveTo>
                    <a:pt x="378" y="731"/>
                  </a:moveTo>
                  <a:lnTo>
                    <a:pt x="290" y="731"/>
                  </a:lnTo>
                  <a:lnTo>
                    <a:pt x="290" y="524"/>
                  </a:lnTo>
                  <a:lnTo>
                    <a:pt x="378" y="524"/>
                  </a:lnTo>
                  <a:lnTo>
                    <a:pt x="378" y="731"/>
                  </a:lnTo>
                  <a:close/>
                  <a:moveTo>
                    <a:pt x="378" y="471"/>
                  </a:moveTo>
                  <a:lnTo>
                    <a:pt x="290" y="471"/>
                  </a:lnTo>
                  <a:lnTo>
                    <a:pt x="290" y="264"/>
                  </a:lnTo>
                  <a:lnTo>
                    <a:pt x="378" y="264"/>
                  </a:lnTo>
                  <a:lnTo>
                    <a:pt x="378" y="471"/>
                  </a:lnTo>
                  <a:close/>
                  <a:moveTo>
                    <a:pt x="518" y="991"/>
                  </a:moveTo>
                  <a:lnTo>
                    <a:pt x="428" y="991"/>
                  </a:lnTo>
                  <a:lnTo>
                    <a:pt x="428" y="784"/>
                  </a:lnTo>
                  <a:lnTo>
                    <a:pt x="518" y="784"/>
                  </a:lnTo>
                  <a:lnTo>
                    <a:pt x="518" y="991"/>
                  </a:lnTo>
                  <a:close/>
                  <a:moveTo>
                    <a:pt x="518" y="731"/>
                  </a:moveTo>
                  <a:lnTo>
                    <a:pt x="428" y="731"/>
                  </a:lnTo>
                  <a:lnTo>
                    <a:pt x="428" y="524"/>
                  </a:lnTo>
                  <a:lnTo>
                    <a:pt x="518" y="524"/>
                  </a:lnTo>
                  <a:lnTo>
                    <a:pt x="518" y="731"/>
                  </a:lnTo>
                  <a:close/>
                  <a:moveTo>
                    <a:pt x="518" y="471"/>
                  </a:moveTo>
                  <a:lnTo>
                    <a:pt x="428" y="471"/>
                  </a:lnTo>
                  <a:lnTo>
                    <a:pt x="428" y="264"/>
                  </a:lnTo>
                  <a:lnTo>
                    <a:pt x="518" y="264"/>
                  </a:lnTo>
                  <a:lnTo>
                    <a:pt x="518" y="4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" name="Freeform 17"/>
            <p:cNvSpPr>
              <a:spLocks noEditPoints="1"/>
            </p:cNvSpPr>
            <p:nvPr/>
          </p:nvSpPr>
          <p:spPr bwMode="auto">
            <a:xfrm>
              <a:off x="9117753" y="4210584"/>
              <a:ext cx="610940" cy="2681558"/>
            </a:xfrm>
            <a:custGeom>
              <a:avLst/>
              <a:gdLst>
                <a:gd name="T0" fmla="*/ 0 w 483"/>
                <a:gd name="T1" fmla="*/ 0 h 2120"/>
                <a:gd name="T2" fmla="*/ 0 w 483"/>
                <a:gd name="T3" fmla="*/ 2120 h 2120"/>
                <a:gd name="T4" fmla="*/ 483 w 483"/>
                <a:gd name="T5" fmla="*/ 2120 h 2120"/>
                <a:gd name="T6" fmla="*/ 483 w 483"/>
                <a:gd name="T7" fmla="*/ 0 h 2120"/>
                <a:gd name="T8" fmla="*/ 0 w 483"/>
                <a:gd name="T9" fmla="*/ 0 h 2120"/>
                <a:gd name="T10" fmla="*/ 409 w 483"/>
                <a:gd name="T11" fmla="*/ 1641 h 2120"/>
                <a:gd name="T12" fmla="*/ 61 w 483"/>
                <a:gd name="T13" fmla="*/ 1641 h 2120"/>
                <a:gd name="T14" fmla="*/ 61 w 483"/>
                <a:gd name="T15" fmla="*/ 1574 h 2120"/>
                <a:gd name="T16" fmla="*/ 409 w 483"/>
                <a:gd name="T17" fmla="*/ 1574 h 2120"/>
                <a:gd name="T18" fmla="*/ 409 w 483"/>
                <a:gd name="T19" fmla="*/ 1641 h 2120"/>
                <a:gd name="T20" fmla="*/ 409 w 483"/>
                <a:gd name="T21" fmla="*/ 1413 h 2120"/>
                <a:gd name="T22" fmla="*/ 61 w 483"/>
                <a:gd name="T23" fmla="*/ 1413 h 2120"/>
                <a:gd name="T24" fmla="*/ 61 w 483"/>
                <a:gd name="T25" fmla="*/ 1347 h 2120"/>
                <a:gd name="T26" fmla="*/ 409 w 483"/>
                <a:gd name="T27" fmla="*/ 1347 h 2120"/>
                <a:gd name="T28" fmla="*/ 409 w 483"/>
                <a:gd name="T29" fmla="*/ 1413 h 2120"/>
                <a:gd name="T30" fmla="*/ 409 w 483"/>
                <a:gd name="T31" fmla="*/ 1186 h 2120"/>
                <a:gd name="T32" fmla="*/ 61 w 483"/>
                <a:gd name="T33" fmla="*/ 1186 h 2120"/>
                <a:gd name="T34" fmla="*/ 61 w 483"/>
                <a:gd name="T35" fmla="*/ 1118 h 2120"/>
                <a:gd name="T36" fmla="*/ 409 w 483"/>
                <a:gd name="T37" fmla="*/ 1118 h 2120"/>
                <a:gd name="T38" fmla="*/ 409 w 483"/>
                <a:gd name="T39" fmla="*/ 1186 h 2120"/>
                <a:gd name="T40" fmla="*/ 409 w 483"/>
                <a:gd name="T41" fmla="*/ 959 h 2120"/>
                <a:gd name="T42" fmla="*/ 61 w 483"/>
                <a:gd name="T43" fmla="*/ 959 h 2120"/>
                <a:gd name="T44" fmla="*/ 61 w 483"/>
                <a:gd name="T45" fmla="*/ 891 h 2120"/>
                <a:gd name="T46" fmla="*/ 409 w 483"/>
                <a:gd name="T47" fmla="*/ 891 h 2120"/>
                <a:gd name="T48" fmla="*/ 409 w 483"/>
                <a:gd name="T49" fmla="*/ 959 h 2120"/>
                <a:gd name="T50" fmla="*/ 409 w 483"/>
                <a:gd name="T51" fmla="*/ 732 h 2120"/>
                <a:gd name="T52" fmla="*/ 61 w 483"/>
                <a:gd name="T53" fmla="*/ 732 h 2120"/>
                <a:gd name="T54" fmla="*/ 61 w 483"/>
                <a:gd name="T55" fmla="*/ 664 h 2120"/>
                <a:gd name="T56" fmla="*/ 409 w 483"/>
                <a:gd name="T57" fmla="*/ 664 h 2120"/>
                <a:gd name="T58" fmla="*/ 409 w 483"/>
                <a:gd name="T59" fmla="*/ 732 h 2120"/>
                <a:gd name="T60" fmla="*/ 409 w 483"/>
                <a:gd name="T61" fmla="*/ 505 h 2120"/>
                <a:gd name="T62" fmla="*/ 61 w 483"/>
                <a:gd name="T63" fmla="*/ 505 h 2120"/>
                <a:gd name="T64" fmla="*/ 61 w 483"/>
                <a:gd name="T65" fmla="*/ 437 h 2120"/>
                <a:gd name="T66" fmla="*/ 409 w 483"/>
                <a:gd name="T67" fmla="*/ 437 h 2120"/>
                <a:gd name="T68" fmla="*/ 409 w 483"/>
                <a:gd name="T69" fmla="*/ 505 h 2120"/>
                <a:gd name="T70" fmla="*/ 409 w 483"/>
                <a:gd name="T71" fmla="*/ 276 h 2120"/>
                <a:gd name="T72" fmla="*/ 61 w 483"/>
                <a:gd name="T73" fmla="*/ 276 h 2120"/>
                <a:gd name="T74" fmla="*/ 61 w 483"/>
                <a:gd name="T75" fmla="*/ 209 h 2120"/>
                <a:gd name="T76" fmla="*/ 409 w 483"/>
                <a:gd name="T77" fmla="*/ 209 h 2120"/>
                <a:gd name="T78" fmla="*/ 409 w 483"/>
                <a:gd name="T79" fmla="*/ 276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3" h="2120">
                  <a:moveTo>
                    <a:pt x="0" y="0"/>
                  </a:moveTo>
                  <a:lnTo>
                    <a:pt x="0" y="2120"/>
                  </a:lnTo>
                  <a:lnTo>
                    <a:pt x="483" y="2120"/>
                  </a:lnTo>
                  <a:lnTo>
                    <a:pt x="483" y="0"/>
                  </a:lnTo>
                  <a:lnTo>
                    <a:pt x="0" y="0"/>
                  </a:lnTo>
                  <a:close/>
                  <a:moveTo>
                    <a:pt x="409" y="1641"/>
                  </a:moveTo>
                  <a:lnTo>
                    <a:pt x="61" y="1641"/>
                  </a:lnTo>
                  <a:lnTo>
                    <a:pt x="61" y="1574"/>
                  </a:lnTo>
                  <a:lnTo>
                    <a:pt x="409" y="1574"/>
                  </a:lnTo>
                  <a:lnTo>
                    <a:pt x="409" y="1641"/>
                  </a:lnTo>
                  <a:close/>
                  <a:moveTo>
                    <a:pt x="409" y="1413"/>
                  </a:moveTo>
                  <a:lnTo>
                    <a:pt x="61" y="1413"/>
                  </a:lnTo>
                  <a:lnTo>
                    <a:pt x="61" y="1347"/>
                  </a:lnTo>
                  <a:lnTo>
                    <a:pt x="409" y="1347"/>
                  </a:lnTo>
                  <a:lnTo>
                    <a:pt x="409" y="1413"/>
                  </a:lnTo>
                  <a:close/>
                  <a:moveTo>
                    <a:pt x="409" y="1186"/>
                  </a:moveTo>
                  <a:lnTo>
                    <a:pt x="61" y="1186"/>
                  </a:lnTo>
                  <a:lnTo>
                    <a:pt x="61" y="1118"/>
                  </a:lnTo>
                  <a:lnTo>
                    <a:pt x="409" y="1118"/>
                  </a:lnTo>
                  <a:lnTo>
                    <a:pt x="409" y="1186"/>
                  </a:lnTo>
                  <a:close/>
                  <a:moveTo>
                    <a:pt x="409" y="959"/>
                  </a:moveTo>
                  <a:lnTo>
                    <a:pt x="61" y="959"/>
                  </a:lnTo>
                  <a:lnTo>
                    <a:pt x="61" y="891"/>
                  </a:lnTo>
                  <a:lnTo>
                    <a:pt x="409" y="891"/>
                  </a:lnTo>
                  <a:lnTo>
                    <a:pt x="409" y="959"/>
                  </a:lnTo>
                  <a:close/>
                  <a:moveTo>
                    <a:pt x="409" y="732"/>
                  </a:moveTo>
                  <a:lnTo>
                    <a:pt x="61" y="732"/>
                  </a:lnTo>
                  <a:lnTo>
                    <a:pt x="61" y="664"/>
                  </a:lnTo>
                  <a:lnTo>
                    <a:pt x="409" y="664"/>
                  </a:lnTo>
                  <a:lnTo>
                    <a:pt x="409" y="732"/>
                  </a:lnTo>
                  <a:close/>
                  <a:moveTo>
                    <a:pt x="409" y="505"/>
                  </a:moveTo>
                  <a:lnTo>
                    <a:pt x="61" y="505"/>
                  </a:lnTo>
                  <a:lnTo>
                    <a:pt x="61" y="437"/>
                  </a:lnTo>
                  <a:lnTo>
                    <a:pt x="409" y="437"/>
                  </a:lnTo>
                  <a:lnTo>
                    <a:pt x="409" y="505"/>
                  </a:lnTo>
                  <a:close/>
                  <a:moveTo>
                    <a:pt x="409" y="276"/>
                  </a:moveTo>
                  <a:lnTo>
                    <a:pt x="61" y="276"/>
                  </a:lnTo>
                  <a:lnTo>
                    <a:pt x="61" y="209"/>
                  </a:lnTo>
                  <a:lnTo>
                    <a:pt x="409" y="209"/>
                  </a:lnTo>
                  <a:lnTo>
                    <a:pt x="409" y="2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" name="Freeform 18"/>
            <p:cNvSpPr>
              <a:spLocks noEditPoints="1"/>
            </p:cNvSpPr>
            <p:nvPr/>
          </p:nvSpPr>
          <p:spPr bwMode="auto">
            <a:xfrm>
              <a:off x="10359871" y="4821524"/>
              <a:ext cx="500895" cy="2070619"/>
            </a:xfrm>
            <a:custGeom>
              <a:avLst/>
              <a:gdLst>
                <a:gd name="T0" fmla="*/ 0 w 396"/>
                <a:gd name="T1" fmla="*/ 331 h 1637"/>
                <a:gd name="T2" fmla="*/ 0 w 396"/>
                <a:gd name="T3" fmla="*/ 1637 h 1637"/>
                <a:gd name="T4" fmla="*/ 396 w 396"/>
                <a:gd name="T5" fmla="*/ 1637 h 1637"/>
                <a:gd name="T6" fmla="*/ 396 w 396"/>
                <a:gd name="T7" fmla="*/ 0 h 1637"/>
                <a:gd name="T8" fmla="*/ 0 w 396"/>
                <a:gd name="T9" fmla="*/ 331 h 1637"/>
                <a:gd name="T10" fmla="*/ 165 w 396"/>
                <a:gd name="T11" fmla="*/ 1452 h 1637"/>
                <a:gd name="T12" fmla="*/ 67 w 396"/>
                <a:gd name="T13" fmla="*/ 1452 h 1637"/>
                <a:gd name="T14" fmla="*/ 67 w 396"/>
                <a:gd name="T15" fmla="*/ 1300 h 1637"/>
                <a:gd name="T16" fmla="*/ 165 w 396"/>
                <a:gd name="T17" fmla="*/ 1300 h 1637"/>
                <a:gd name="T18" fmla="*/ 165 w 396"/>
                <a:gd name="T19" fmla="*/ 1452 h 1637"/>
                <a:gd name="T20" fmla="*/ 165 w 396"/>
                <a:gd name="T21" fmla="*/ 1238 h 1637"/>
                <a:gd name="T22" fmla="*/ 67 w 396"/>
                <a:gd name="T23" fmla="*/ 1238 h 1637"/>
                <a:gd name="T24" fmla="*/ 67 w 396"/>
                <a:gd name="T25" fmla="*/ 1085 h 1637"/>
                <a:gd name="T26" fmla="*/ 165 w 396"/>
                <a:gd name="T27" fmla="*/ 1085 h 1637"/>
                <a:gd name="T28" fmla="*/ 165 w 396"/>
                <a:gd name="T29" fmla="*/ 1238 h 1637"/>
                <a:gd name="T30" fmla="*/ 165 w 396"/>
                <a:gd name="T31" fmla="*/ 1025 h 1637"/>
                <a:gd name="T32" fmla="*/ 67 w 396"/>
                <a:gd name="T33" fmla="*/ 1025 h 1637"/>
                <a:gd name="T34" fmla="*/ 67 w 396"/>
                <a:gd name="T35" fmla="*/ 870 h 1637"/>
                <a:gd name="T36" fmla="*/ 165 w 396"/>
                <a:gd name="T37" fmla="*/ 870 h 1637"/>
                <a:gd name="T38" fmla="*/ 165 w 396"/>
                <a:gd name="T39" fmla="*/ 1025 h 1637"/>
                <a:gd name="T40" fmla="*/ 165 w 396"/>
                <a:gd name="T41" fmla="*/ 810 h 1637"/>
                <a:gd name="T42" fmla="*/ 67 w 396"/>
                <a:gd name="T43" fmla="*/ 810 h 1637"/>
                <a:gd name="T44" fmla="*/ 67 w 396"/>
                <a:gd name="T45" fmla="*/ 657 h 1637"/>
                <a:gd name="T46" fmla="*/ 165 w 396"/>
                <a:gd name="T47" fmla="*/ 657 h 1637"/>
                <a:gd name="T48" fmla="*/ 165 w 396"/>
                <a:gd name="T49" fmla="*/ 810 h 1637"/>
                <a:gd name="T50" fmla="*/ 165 w 396"/>
                <a:gd name="T51" fmla="*/ 595 h 1637"/>
                <a:gd name="T52" fmla="*/ 67 w 396"/>
                <a:gd name="T53" fmla="*/ 595 h 1637"/>
                <a:gd name="T54" fmla="*/ 67 w 396"/>
                <a:gd name="T55" fmla="*/ 443 h 1637"/>
                <a:gd name="T56" fmla="*/ 165 w 396"/>
                <a:gd name="T57" fmla="*/ 443 h 1637"/>
                <a:gd name="T58" fmla="*/ 165 w 396"/>
                <a:gd name="T59" fmla="*/ 595 h 1637"/>
                <a:gd name="T60" fmla="*/ 318 w 396"/>
                <a:gd name="T61" fmla="*/ 1447 h 1637"/>
                <a:gd name="T62" fmla="*/ 226 w 396"/>
                <a:gd name="T63" fmla="*/ 1447 h 1637"/>
                <a:gd name="T64" fmla="*/ 226 w 396"/>
                <a:gd name="T65" fmla="*/ 1300 h 1637"/>
                <a:gd name="T66" fmla="*/ 318 w 396"/>
                <a:gd name="T67" fmla="*/ 1300 h 1637"/>
                <a:gd name="T68" fmla="*/ 318 w 396"/>
                <a:gd name="T69" fmla="*/ 1447 h 1637"/>
                <a:gd name="T70" fmla="*/ 318 w 396"/>
                <a:gd name="T71" fmla="*/ 1232 h 1637"/>
                <a:gd name="T72" fmla="*/ 226 w 396"/>
                <a:gd name="T73" fmla="*/ 1232 h 1637"/>
                <a:gd name="T74" fmla="*/ 226 w 396"/>
                <a:gd name="T75" fmla="*/ 1085 h 1637"/>
                <a:gd name="T76" fmla="*/ 318 w 396"/>
                <a:gd name="T77" fmla="*/ 1085 h 1637"/>
                <a:gd name="T78" fmla="*/ 318 w 396"/>
                <a:gd name="T79" fmla="*/ 1232 h 1637"/>
                <a:gd name="T80" fmla="*/ 318 w 396"/>
                <a:gd name="T81" fmla="*/ 1018 h 1637"/>
                <a:gd name="T82" fmla="*/ 226 w 396"/>
                <a:gd name="T83" fmla="*/ 1018 h 1637"/>
                <a:gd name="T84" fmla="*/ 226 w 396"/>
                <a:gd name="T85" fmla="*/ 870 h 1637"/>
                <a:gd name="T86" fmla="*/ 318 w 396"/>
                <a:gd name="T87" fmla="*/ 870 h 1637"/>
                <a:gd name="T88" fmla="*/ 318 w 396"/>
                <a:gd name="T89" fmla="*/ 1018 h 1637"/>
                <a:gd name="T90" fmla="*/ 318 w 396"/>
                <a:gd name="T91" fmla="*/ 804 h 1637"/>
                <a:gd name="T92" fmla="*/ 226 w 396"/>
                <a:gd name="T93" fmla="*/ 804 h 1637"/>
                <a:gd name="T94" fmla="*/ 226 w 396"/>
                <a:gd name="T95" fmla="*/ 657 h 1637"/>
                <a:gd name="T96" fmla="*/ 318 w 396"/>
                <a:gd name="T97" fmla="*/ 657 h 1637"/>
                <a:gd name="T98" fmla="*/ 318 w 396"/>
                <a:gd name="T99" fmla="*/ 804 h 1637"/>
                <a:gd name="T100" fmla="*/ 318 w 396"/>
                <a:gd name="T101" fmla="*/ 590 h 1637"/>
                <a:gd name="T102" fmla="*/ 226 w 396"/>
                <a:gd name="T103" fmla="*/ 590 h 1637"/>
                <a:gd name="T104" fmla="*/ 226 w 396"/>
                <a:gd name="T105" fmla="*/ 443 h 1637"/>
                <a:gd name="T106" fmla="*/ 318 w 396"/>
                <a:gd name="T107" fmla="*/ 443 h 1637"/>
                <a:gd name="T108" fmla="*/ 318 w 396"/>
                <a:gd name="T109" fmla="*/ 590 h 1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96" h="1637">
                  <a:moveTo>
                    <a:pt x="0" y="331"/>
                  </a:moveTo>
                  <a:lnTo>
                    <a:pt x="0" y="1637"/>
                  </a:lnTo>
                  <a:lnTo>
                    <a:pt x="396" y="1637"/>
                  </a:lnTo>
                  <a:lnTo>
                    <a:pt x="396" y="0"/>
                  </a:lnTo>
                  <a:lnTo>
                    <a:pt x="0" y="331"/>
                  </a:lnTo>
                  <a:close/>
                  <a:moveTo>
                    <a:pt x="165" y="1452"/>
                  </a:moveTo>
                  <a:lnTo>
                    <a:pt x="67" y="1452"/>
                  </a:lnTo>
                  <a:lnTo>
                    <a:pt x="67" y="1300"/>
                  </a:lnTo>
                  <a:lnTo>
                    <a:pt x="165" y="1300"/>
                  </a:lnTo>
                  <a:lnTo>
                    <a:pt x="165" y="1452"/>
                  </a:lnTo>
                  <a:close/>
                  <a:moveTo>
                    <a:pt x="165" y="1238"/>
                  </a:moveTo>
                  <a:lnTo>
                    <a:pt x="67" y="1238"/>
                  </a:lnTo>
                  <a:lnTo>
                    <a:pt x="67" y="1085"/>
                  </a:lnTo>
                  <a:lnTo>
                    <a:pt x="165" y="1085"/>
                  </a:lnTo>
                  <a:lnTo>
                    <a:pt x="165" y="1238"/>
                  </a:lnTo>
                  <a:close/>
                  <a:moveTo>
                    <a:pt x="165" y="1025"/>
                  </a:moveTo>
                  <a:lnTo>
                    <a:pt x="67" y="1025"/>
                  </a:lnTo>
                  <a:lnTo>
                    <a:pt x="67" y="870"/>
                  </a:lnTo>
                  <a:lnTo>
                    <a:pt x="165" y="870"/>
                  </a:lnTo>
                  <a:lnTo>
                    <a:pt x="165" y="1025"/>
                  </a:lnTo>
                  <a:close/>
                  <a:moveTo>
                    <a:pt x="165" y="810"/>
                  </a:moveTo>
                  <a:lnTo>
                    <a:pt x="67" y="810"/>
                  </a:lnTo>
                  <a:lnTo>
                    <a:pt x="67" y="657"/>
                  </a:lnTo>
                  <a:lnTo>
                    <a:pt x="165" y="657"/>
                  </a:lnTo>
                  <a:lnTo>
                    <a:pt x="165" y="810"/>
                  </a:lnTo>
                  <a:close/>
                  <a:moveTo>
                    <a:pt x="165" y="595"/>
                  </a:moveTo>
                  <a:lnTo>
                    <a:pt x="67" y="595"/>
                  </a:lnTo>
                  <a:lnTo>
                    <a:pt x="67" y="443"/>
                  </a:lnTo>
                  <a:lnTo>
                    <a:pt x="165" y="443"/>
                  </a:lnTo>
                  <a:lnTo>
                    <a:pt x="165" y="595"/>
                  </a:lnTo>
                  <a:close/>
                  <a:moveTo>
                    <a:pt x="318" y="1447"/>
                  </a:moveTo>
                  <a:lnTo>
                    <a:pt x="226" y="1447"/>
                  </a:lnTo>
                  <a:lnTo>
                    <a:pt x="226" y="1300"/>
                  </a:lnTo>
                  <a:lnTo>
                    <a:pt x="318" y="1300"/>
                  </a:lnTo>
                  <a:lnTo>
                    <a:pt x="318" y="1447"/>
                  </a:lnTo>
                  <a:close/>
                  <a:moveTo>
                    <a:pt x="318" y="1232"/>
                  </a:moveTo>
                  <a:lnTo>
                    <a:pt x="226" y="1232"/>
                  </a:lnTo>
                  <a:lnTo>
                    <a:pt x="226" y="1085"/>
                  </a:lnTo>
                  <a:lnTo>
                    <a:pt x="318" y="1085"/>
                  </a:lnTo>
                  <a:lnTo>
                    <a:pt x="318" y="1232"/>
                  </a:lnTo>
                  <a:close/>
                  <a:moveTo>
                    <a:pt x="318" y="1018"/>
                  </a:moveTo>
                  <a:lnTo>
                    <a:pt x="226" y="1018"/>
                  </a:lnTo>
                  <a:lnTo>
                    <a:pt x="226" y="870"/>
                  </a:lnTo>
                  <a:lnTo>
                    <a:pt x="318" y="870"/>
                  </a:lnTo>
                  <a:lnTo>
                    <a:pt x="318" y="1018"/>
                  </a:lnTo>
                  <a:close/>
                  <a:moveTo>
                    <a:pt x="318" y="804"/>
                  </a:moveTo>
                  <a:lnTo>
                    <a:pt x="226" y="804"/>
                  </a:lnTo>
                  <a:lnTo>
                    <a:pt x="226" y="657"/>
                  </a:lnTo>
                  <a:lnTo>
                    <a:pt x="318" y="657"/>
                  </a:lnTo>
                  <a:lnTo>
                    <a:pt x="318" y="804"/>
                  </a:lnTo>
                  <a:close/>
                  <a:moveTo>
                    <a:pt x="318" y="590"/>
                  </a:moveTo>
                  <a:lnTo>
                    <a:pt x="226" y="590"/>
                  </a:lnTo>
                  <a:lnTo>
                    <a:pt x="226" y="443"/>
                  </a:lnTo>
                  <a:lnTo>
                    <a:pt x="318" y="443"/>
                  </a:lnTo>
                  <a:lnTo>
                    <a:pt x="318" y="5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0" name="Freeform 19"/>
            <p:cNvSpPr>
              <a:spLocks noEditPoints="1"/>
            </p:cNvSpPr>
            <p:nvPr/>
          </p:nvSpPr>
          <p:spPr bwMode="auto">
            <a:xfrm>
              <a:off x="11472971" y="5035290"/>
              <a:ext cx="610940" cy="1856853"/>
            </a:xfrm>
            <a:custGeom>
              <a:avLst/>
              <a:gdLst>
                <a:gd name="T0" fmla="*/ 375 w 483"/>
                <a:gd name="T1" fmla="*/ 100 h 1468"/>
                <a:gd name="T2" fmla="*/ 107 w 483"/>
                <a:gd name="T3" fmla="*/ 100 h 1468"/>
                <a:gd name="T4" fmla="*/ 0 w 483"/>
                <a:gd name="T5" fmla="*/ 177 h 1468"/>
                <a:gd name="T6" fmla="*/ 483 w 483"/>
                <a:gd name="T7" fmla="*/ 1468 h 1468"/>
                <a:gd name="T8" fmla="*/ 375 w 483"/>
                <a:gd name="T9" fmla="*/ 177 h 1468"/>
                <a:gd name="T10" fmla="*/ 82 w 483"/>
                <a:gd name="T11" fmla="*/ 623 h 1468"/>
                <a:gd name="T12" fmla="*/ 130 w 483"/>
                <a:gd name="T13" fmla="*/ 527 h 1468"/>
                <a:gd name="T14" fmla="*/ 130 w 483"/>
                <a:gd name="T15" fmla="*/ 490 h 1468"/>
                <a:gd name="T16" fmla="*/ 82 w 483"/>
                <a:gd name="T17" fmla="*/ 393 h 1468"/>
                <a:gd name="T18" fmla="*/ 130 w 483"/>
                <a:gd name="T19" fmla="*/ 490 h 1468"/>
                <a:gd name="T20" fmla="*/ 82 w 483"/>
                <a:gd name="T21" fmla="*/ 356 h 1468"/>
                <a:gd name="T22" fmla="*/ 130 w 483"/>
                <a:gd name="T23" fmla="*/ 260 h 1468"/>
                <a:gd name="T24" fmla="*/ 221 w 483"/>
                <a:gd name="T25" fmla="*/ 623 h 1468"/>
                <a:gd name="T26" fmla="*/ 173 w 483"/>
                <a:gd name="T27" fmla="*/ 527 h 1468"/>
                <a:gd name="T28" fmla="*/ 221 w 483"/>
                <a:gd name="T29" fmla="*/ 623 h 1468"/>
                <a:gd name="T30" fmla="*/ 173 w 483"/>
                <a:gd name="T31" fmla="*/ 490 h 1468"/>
                <a:gd name="T32" fmla="*/ 221 w 483"/>
                <a:gd name="T33" fmla="*/ 393 h 1468"/>
                <a:gd name="T34" fmla="*/ 221 w 483"/>
                <a:gd name="T35" fmla="*/ 356 h 1468"/>
                <a:gd name="T36" fmla="*/ 173 w 483"/>
                <a:gd name="T37" fmla="*/ 260 h 1468"/>
                <a:gd name="T38" fmla="*/ 221 w 483"/>
                <a:gd name="T39" fmla="*/ 356 h 1468"/>
                <a:gd name="T40" fmla="*/ 262 w 483"/>
                <a:gd name="T41" fmla="*/ 623 h 1468"/>
                <a:gd name="T42" fmla="*/ 310 w 483"/>
                <a:gd name="T43" fmla="*/ 527 h 1468"/>
                <a:gd name="T44" fmla="*/ 310 w 483"/>
                <a:gd name="T45" fmla="*/ 490 h 1468"/>
                <a:gd name="T46" fmla="*/ 262 w 483"/>
                <a:gd name="T47" fmla="*/ 393 h 1468"/>
                <a:gd name="T48" fmla="*/ 310 w 483"/>
                <a:gd name="T49" fmla="*/ 490 h 1468"/>
                <a:gd name="T50" fmla="*/ 262 w 483"/>
                <a:gd name="T51" fmla="*/ 356 h 1468"/>
                <a:gd name="T52" fmla="*/ 310 w 483"/>
                <a:gd name="T53" fmla="*/ 260 h 1468"/>
                <a:gd name="T54" fmla="*/ 401 w 483"/>
                <a:gd name="T55" fmla="*/ 623 h 1468"/>
                <a:gd name="T56" fmla="*/ 353 w 483"/>
                <a:gd name="T57" fmla="*/ 527 h 1468"/>
                <a:gd name="T58" fmla="*/ 401 w 483"/>
                <a:gd name="T59" fmla="*/ 623 h 1468"/>
                <a:gd name="T60" fmla="*/ 353 w 483"/>
                <a:gd name="T61" fmla="*/ 490 h 1468"/>
                <a:gd name="T62" fmla="*/ 401 w 483"/>
                <a:gd name="T63" fmla="*/ 393 h 1468"/>
                <a:gd name="T64" fmla="*/ 401 w 483"/>
                <a:gd name="T65" fmla="*/ 356 h 1468"/>
                <a:gd name="T66" fmla="*/ 353 w 483"/>
                <a:gd name="T67" fmla="*/ 260 h 1468"/>
                <a:gd name="T68" fmla="*/ 401 w 483"/>
                <a:gd name="T69" fmla="*/ 356 h 1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3" h="1468">
                  <a:moveTo>
                    <a:pt x="375" y="177"/>
                  </a:moveTo>
                  <a:lnTo>
                    <a:pt x="375" y="100"/>
                  </a:lnTo>
                  <a:lnTo>
                    <a:pt x="242" y="0"/>
                  </a:lnTo>
                  <a:lnTo>
                    <a:pt x="107" y="100"/>
                  </a:lnTo>
                  <a:lnTo>
                    <a:pt x="107" y="177"/>
                  </a:lnTo>
                  <a:lnTo>
                    <a:pt x="0" y="177"/>
                  </a:lnTo>
                  <a:lnTo>
                    <a:pt x="0" y="1468"/>
                  </a:lnTo>
                  <a:lnTo>
                    <a:pt x="483" y="1468"/>
                  </a:lnTo>
                  <a:lnTo>
                    <a:pt x="483" y="177"/>
                  </a:lnTo>
                  <a:lnTo>
                    <a:pt x="375" y="177"/>
                  </a:lnTo>
                  <a:close/>
                  <a:moveTo>
                    <a:pt x="130" y="623"/>
                  </a:moveTo>
                  <a:lnTo>
                    <a:pt x="82" y="623"/>
                  </a:lnTo>
                  <a:lnTo>
                    <a:pt x="82" y="527"/>
                  </a:lnTo>
                  <a:lnTo>
                    <a:pt x="130" y="527"/>
                  </a:lnTo>
                  <a:lnTo>
                    <a:pt x="130" y="623"/>
                  </a:lnTo>
                  <a:close/>
                  <a:moveTo>
                    <a:pt x="130" y="490"/>
                  </a:moveTo>
                  <a:lnTo>
                    <a:pt x="82" y="490"/>
                  </a:lnTo>
                  <a:lnTo>
                    <a:pt x="82" y="393"/>
                  </a:lnTo>
                  <a:lnTo>
                    <a:pt x="130" y="393"/>
                  </a:lnTo>
                  <a:lnTo>
                    <a:pt x="130" y="490"/>
                  </a:lnTo>
                  <a:close/>
                  <a:moveTo>
                    <a:pt x="130" y="356"/>
                  </a:moveTo>
                  <a:lnTo>
                    <a:pt x="82" y="356"/>
                  </a:lnTo>
                  <a:lnTo>
                    <a:pt x="82" y="260"/>
                  </a:lnTo>
                  <a:lnTo>
                    <a:pt x="130" y="260"/>
                  </a:lnTo>
                  <a:lnTo>
                    <a:pt x="130" y="356"/>
                  </a:lnTo>
                  <a:close/>
                  <a:moveTo>
                    <a:pt x="221" y="623"/>
                  </a:moveTo>
                  <a:lnTo>
                    <a:pt x="173" y="623"/>
                  </a:lnTo>
                  <a:lnTo>
                    <a:pt x="173" y="527"/>
                  </a:lnTo>
                  <a:lnTo>
                    <a:pt x="221" y="527"/>
                  </a:lnTo>
                  <a:lnTo>
                    <a:pt x="221" y="623"/>
                  </a:lnTo>
                  <a:close/>
                  <a:moveTo>
                    <a:pt x="221" y="490"/>
                  </a:moveTo>
                  <a:lnTo>
                    <a:pt x="173" y="490"/>
                  </a:lnTo>
                  <a:lnTo>
                    <a:pt x="173" y="393"/>
                  </a:lnTo>
                  <a:lnTo>
                    <a:pt x="221" y="393"/>
                  </a:lnTo>
                  <a:lnTo>
                    <a:pt x="221" y="490"/>
                  </a:lnTo>
                  <a:close/>
                  <a:moveTo>
                    <a:pt x="221" y="356"/>
                  </a:moveTo>
                  <a:lnTo>
                    <a:pt x="173" y="356"/>
                  </a:lnTo>
                  <a:lnTo>
                    <a:pt x="173" y="260"/>
                  </a:lnTo>
                  <a:lnTo>
                    <a:pt x="221" y="260"/>
                  </a:lnTo>
                  <a:lnTo>
                    <a:pt x="221" y="356"/>
                  </a:lnTo>
                  <a:close/>
                  <a:moveTo>
                    <a:pt x="310" y="623"/>
                  </a:moveTo>
                  <a:lnTo>
                    <a:pt x="262" y="623"/>
                  </a:lnTo>
                  <a:lnTo>
                    <a:pt x="262" y="527"/>
                  </a:lnTo>
                  <a:lnTo>
                    <a:pt x="310" y="527"/>
                  </a:lnTo>
                  <a:lnTo>
                    <a:pt x="310" y="623"/>
                  </a:lnTo>
                  <a:close/>
                  <a:moveTo>
                    <a:pt x="310" y="490"/>
                  </a:moveTo>
                  <a:lnTo>
                    <a:pt x="262" y="490"/>
                  </a:lnTo>
                  <a:lnTo>
                    <a:pt x="262" y="393"/>
                  </a:lnTo>
                  <a:lnTo>
                    <a:pt x="310" y="393"/>
                  </a:lnTo>
                  <a:lnTo>
                    <a:pt x="310" y="490"/>
                  </a:lnTo>
                  <a:close/>
                  <a:moveTo>
                    <a:pt x="310" y="356"/>
                  </a:moveTo>
                  <a:lnTo>
                    <a:pt x="262" y="356"/>
                  </a:lnTo>
                  <a:lnTo>
                    <a:pt x="262" y="260"/>
                  </a:lnTo>
                  <a:lnTo>
                    <a:pt x="310" y="260"/>
                  </a:lnTo>
                  <a:lnTo>
                    <a:pt x="310" y="356"/>
                  </a:lnTo>
                  <a:close/>
                  <a:moveTo>
                    <a:pt x="401" y="623"/>
                  </a:moveTo>
                  <a:lnTo>
                    <a:pt x="353" y="623"/>
                  </a:lnTo>
                  <a:lnTo>
                    <a:pt x="353" y="527"/>
                  </a:lnTo>
                  <a:lnTo>
                    <a:pt x="401" y="527"/>
                  </a:lnTo>
                  <a:lnTo>
                    <a:pt x="401" y="623"/>
                  </a:lnTo>
                  <a:close/>
                  <a:moveTo>
                    <a:pt x="401" y="490"/>
                  </a:moveTo>
                  <a:lnTo>
                    <a:pt x="353" y="490"/>
                  </a:lnTo>
                  <a:lnTo>
                    <a:pt x="353" y="393"/>
                  </a:lnTo>
                  <a:lnTo>
                    <a:pt x="401" y="393"/>
                  </a:lnTo>
                  <a:lnTo>
                    <a:pt x="401" y="490"/>
                  </a:lnTo>
                  <a:close/>
                  <a:moveTo>
                    <a:pt x="401" y="356"/>
                  </a:moveTo>
                  <a:lnTo>
                    <a:pt x="353" y="356"/>
                  </a:lnTo>
                  <a:lnTo>
                    <a:pt x="353" y="260"/>
                  </a:lnTo>
                  <a:lnTo>
                    <a:pt x="401" y="260"/>
                  </a:lnTo>
                  <a:lnTo>
                    <a:pt x="401" y="3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1" name="Freeform 20"/>
            <p:cNvSpPr>
              <a:spLocks noEditPoints="1"/>
            </p:cNvSpPr>
            <p:nvPr/>
          </p:nvSpPr>
          <p:spPr bwMode="auto">
            <a:xfrm>
              <a:off x="8442304" y="4672268"/>
              <a:ext cx="662800" cy="2219875"/>
            </a:xfrm>
            <a:custGeom>
              <a:avLst/>
              <a:gdLst>
                <a:gd name="T0" fmla="*/ 465 w 524"/>
                <a:gd name="T1" fmla="*/ 111 h 1755"/>
                <a:gd name="T2" fmla="*/ 415 w 524"/>
                <a:gd name="T3" fmla="*/ 0 h 1755"/>
                <a:gd name="T4" fmla="*/ 96 w 524"/>
                <a:gd name="T5" fmla="*/ 111 h 1755"/>
                <a:gd name="T6" fmla="*/ 48 w 524"/>
                <a:gd name="T7" fmla="*/ 226 h 1755"/>
                <a:gd name="T8" fmla="*/ 0 w 524"/>
                <a:gd name="T9" fmla="*/ 1755 h 1755"/>
                <a:gd name="T10" fmla="*/ 524 w 524"/>
                <a:gd name="T11" fmla="*/ 226 h 1755"/>
                <a:gd name="T12" fmla="*/ 138 w 524"/>
                <a:gd name="T13" fmla="*/ 1037 h 1755"/>
                <a:gd name="T14" fmla="*/ 72 w 524"/>
                <a:gd name="T15" fmla="*/ 894 h 1755"/>
                <a:gd name="T16" fmla="*/ 138 w 524"/>
                <a:gd name="T17" fmla="*/ 1037 h 1755"/>
                <a:gd name="T18" fmla="*/ 72 w 524"/>
                <a:gd name="T19" fmla="*/ 843 h 1755"/>
                <a:gd name="T20" fmla="*/ 138 w 524"/>
                <a:gd name="T21" fmla="*/ 700 h 1755"/>
                <a:gd name="T22" fmla="*/ 138 w 524"/>
                <a:gd name="T23" fmla="*/ 647 h 1755"/>
                <a:gd name="T24" fmla="*/ 72 w 524"/>
                <a:gd name="T25" fmla="*/ 506 h 1755"/>
                <a:gd name="T26" fmla="*/ 138 w 524"/>
                <a:gd name="T27" fmla="*/ 647 h 1755"/>
                <a:gd name="T28" fmla="*/ 72 w 524"/>
                <a:gd name="T29" fmla="*/ 453 h 1755"/>
                <a:gd name="T30" fmla="*/ 138 w 524"/>
                <a:gd name="T31" fmla="*/ 312 h 1755"/>
                <a:gd name="T32" fmla="*/ 238 w 524"/>
                <a:gd name="T33" fmla="*/ 1037 h 1755"/>
                <a:gd name="T34" fmla="*/ 173 w 524"/>
                <a:gd name="T35" fmla="*/ 894 h 1755"/>
                <a:gd name="T36" fmla="*/ 238 w 524"/>
                <a:gd name="T37" fmla="*/ 1037 h 1755"/>
                <a:gd name="T38" fmla="*/ 173 w 524"/>
                <a:gd name="T39" fmla="*/ 843 h 1755"/>
                <a:gd name="T40" fmla="*/ 238 w 524"/>
                <a:gd name="T41" fmla="*/ 700 h 1755"/>
                <a:gd name="T42" fmla="*/ 238 w 524"/>
                <a:gd name="T43" fmla="*/ 647 h 1755"/>
                <a:gd name="T44" fmla="*/ 173 w 524"/>
                <a:gd name="T45" fmla="*/ 506 h 1755"/>
                <a:gd name="T46" fmla="*/ 238 w 524"/>
                <a:gd name="T47" fmla="*/ 647 h 1755"/>
                <a:gd name="T48" fmla="*/ 173 w 524"/>
                <a:gd name="T49" fmla="*/ 453 h 1755"/>
                <a:gd name="T50" fmla="*/ 238 w 524"/>
                <a:gd name="T51" fmla="*/ 312 h 1755"/>
                <a:gd name="T52" fmla="*/ 338 w 524"/>
                <a:gd name="T53" fmla="*/ 1037 h 1755"/>
                <a:gd name="T54" fmla="*/ 274 w 524"/>
                <a:gd name="T55" fmla="*/ 894 h 1755"/>
                <a:gd name="T56" fmla="*/ 338 w 524"/>
                <a:gd name="T57" fmla="*/ 1037 h 1755"/>
                <a:gd name="T58" fmla="*/ 274 w 524"/>
                <a:gd name="T59" fmla="*/ 843 h 1755"/>
                <a:gd name="T60" fmla="*/ 338 w 524"/>
                <a:gd name="T61" fmla="*/ 700 h 1755"/>
                <a:gd name="T62" fmla="*/ 338 w 524"/>
                <a:gd name="T63" fmla="*/ 647 h 1755"/>
                <a:gd name="T64" fmla="*/ 274 w 524"/>
                <a:gd name="T65" fmla="*/ 506 h 1755"/>
                <a:gd name="T66" fmla="*/ 338 w 524"/>
                <a:gd name="T67" fmla="*/ 647 h 1755"/>
                <a:gd name="T68" fmla="*/ 274 w 524"/>
                <a:gd name="T69" fmla="*/ 453 h 1755"/>
                <a:gd name="T70" fmla="*/ 338 w 524"/>
                <a:gd name="T71" fmla="*/ 312 h 1755"/>
                <a:gd name="T72" fmla="*/ 440 w 524"/>
                <a:gd name="T73" fmla="*/ 1037 h 1755"/>
                <a:gd name="T74" fmla="*/ 375 w 524"/>
                <a:gd name="T75" fmla="*/ 894 h 1755"/>
                <a:gd name="T76" fmla="*/ 440 w 524"/>
                <a:gd name="T77" fmla="*/ 1037 h 1755"/>
                <a:gd name="T78" fmla="*/ 375 w 524"/>
                <a:gd name="T79" fmla="*/ 843 h 1755"/>
                <a:gd name="T80" fmla="*/ 440 w 524"/>
                <a:gd name="T81" fmla="*/ 700 h 1755"/>
                <a:gd name="T82" fmla="*/ 440 w 524"/>
                <a:gd name="T83" fmla="*/ 647 h 1755"/>
                <a:gd name="T84" fmla="*/ 375 w 524"/>
                <a:gd name="T85" fmla="*/ 506 h 1755"/>
                <a:gd name="T86" fmla="*/ 440 w 524"/>
                <a:gd name="T87" fmla="*/ 647 h 1755"/>
                <a:gd name="T88" fmla="*/ 375 w 524"/>
                <a:gd name="T89" fmla="*/ 453 h 1755"/>
                <a:gd name="T90" fmla="*/ 440 w 524"/>
                <a:gd name="T91" fmla="*/ 312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24" h="1755">
                  <a:moveTo>
                    <a:pt x="465" y="226"/>
                  </a:moveTo>
                  <a:lnTo>
                    <a:pt x="465" y="111"/>
                  </a:lnTo>
                  <a:lnTo>
                    <a:pt x="415" y="111"/>
                  </a:lnTo>
                  <a:lnTo>
                    <a:pt x="415" y="0"/>
                  </a:lnTo>
                  <a:lnTo>
                    <a:pt x="96" y="0"/>
                  </a:lnTo>
                  <a:lnTo>
                    <a:pt x="96" y="111"/>
                  </a:lnTo>
                  <a:lnTo>
                    <a:pt x="48" y="111"/>
                  </a:lnTo>
                  <a:lnTo>
                    <a:pt x="48" y="226"/>
                  </a:lnTo>
                  <a:lnTo>
                    <a:pt x="0" y="226"/>
                  </a:lnTo>
                  <a:lnTo>
                    <a:pt x="0" y="1755"/>
                  </a:lnTo>
                  <a:lnTo>
                    <a:pt x="524" y="1755"/>
                  </a:lnTo>
                  <a:lnTo>
                    <a:pt x="524" y="226"/>
                  </a:lnTo>
                  <a:lnTo>
                    <a:pt x="465" y="226"/>
                  </a:lnTo>
                  <a:close/>
                  <a:moveTo>
                    <a:pt x="138" y="1037"/>
                  </a:moveTo>
                  <a:lnTo>
                    <a:pt x="72" y="1037"/>
                  </a:lnTo>
                  <a:lnTo>
                    <a:pt x="72" y="894"/>
                  </a:lnTo>
                  <a:lnTo>
                    <a:pt x="138" y="894"/>
                  </a:lnTo>
                  <a:lnTo>
                    <a:pt x="138" y="1037"/>
                  </a:lnTo>
                  <a:close/>
                  <a:moveTo>
                    <a:pt x="138" y="843"/>
                  </a:moveTo>
                  <a:lnTo>
                    <a:pt x="72" y="843"/>
                  </a:lnTo>
                  <a:lnTo>
                    <a:pt x="72" y="700"/>
                  </a:lnTo>
                  <a:lnTo>
                    <a:pt x="138" y="700"/>
                  </a:lnTo>
                  <a:lnTo>
                    <a:pt x="138" y="843"/>
                  </a:lnTo>
                  <a:close/>
                  <a:moveTo>
                    <a:pt x="138" y="647"/>
                  </a:moveTo>
                  <a:lnTo>
                    <a:pt x="72" y="647"/>
                  </a:lnTo>
                  <a:lnTo>
                    <a:pt x="72" y="506"/>
                  </a:lnTo>
                  <a:lnTo>
                    <a:pt x="138" y="506"/>
                  </a:lnTo>
                  <a:lnTo>
                    <a:pt x="138" y="647"/>
                  </a:lnTo>
                  <a:close/>
                  <a:moveTo>
                    <a:pt x="138" y="453"/>
                  </a:moveTo>
                  <a:lnTo>
                    <a:pt x="72" y="453"/>
                  </a:lnTo>
                  <a:lnTo>
                    <a:pt x="72" y="312"/>
                  </a:lnTo>
                  <a:lnTo>
                    <a:pt x="138" y="312"/>
                  </a:lnTo>
                  <a:lnTo>
                    <a:pt x="138" y="453"/>
                  </a:lnTo>
                  <a:close/>
                  <a:moveTo>
                    <a:pt x="238" y="1037"/>
                  </a:moveTo>
                  <a:lnTo>
                    <a:pt x="173" y="1037"/>
                  </a:lnTo>
                  <a:lnTo>
                    <a:pt x="173" y="894"/>
                  </a:lnTo>
                  <a:lnTo>
                    <a:pt x="238" y="894"/>
                  </a:lnTo>
                  <a:lnTo>
                    <a:pt x="238" y="1037"/>
                  </a:lnTo>
                  <a:close/>
                  <a:moveTo>
                    <a:pt x="238" y="843"/>
                  </a:moveTo>
                  <a:lnTo>
                    <a:pt x="173" y="843"/>
                  </a:lnTo>
                  <a:lnTo>
                    <a:pt x="173" y="700"/>
                  </a:lnTo>
                  <a:lnTo>
                    <a:pt x="238" y="700"/>
                  </a:lnTo>
                  <a:lnTo>
                    <a:pt x="238" y="843"/>
                  </a:lnTo>
                  <a:close/>
                  <a:moveTo>
                    <a:pt x="238" y="647"/>
                  </a:moveTo>
                  <a:lnTo>
                    <a:pt x="173" y="647"/>
                  </a:lnTo>
                  <a:lnTo>
                    <a:pt x="173" y="506"/>
                  </a:lnTo>
                  <a:lnTo>
                    <a:pt x="238" y="506"/>
                  </a:lnTo>
                  <a:lnTo>
                    <a:pt x="238" y="647"/>
                  </a:lnTo>
                  <a:close/>
                  <a:moveTo>
                    <a:pt x="238" y="453"/>
                  </a:moveTo>
                  <a:lnTo>
                    <a:pt x="173" y="453"/>
                  </a:lnTo>
                  <a:lnTo>
                    <a:pt x="173" y="312"/>
                  </a:lnTo>
                  <a:lnTo>
                    <a:pt x="238" y="312"/>
                  </a:lnTo>
                  <a:lnTo>
                    <a:pt x="238" y="453"/>
                  </a:lnTo>
                  <a:close/>
                  <a:moveTo>
                    <a:pt x="338" y="1037"/>
                  </a:moveTo>
                  <a:lnTo>
                    <a:pt x="274" y="1037"/>
                  </a:lnTo>
                  <a:lnTo>
                    <a:pt x="274" y="894"/>
                  </a:lnTo>
                  <a:lnTo>
                    <a:pt x="338" y="894"/>
                  </a:lnTo>
                  <a:lnTo>
                    <a:pt x="338" y="1037"/>
                  </a:lnTo>
                  <a:close/>
                  <a:moveTo>
                    <a:pt x="338" y="843"/>
                  </a:moveTo>
                  <a:lnTo>
                    <a:pt x="274" y="843"/>
                  </a:lnTo>
                  <a:lnTo>
                    <a:pt x="274" y="700"/>
                  </a:lnTo>
                  <a:lnTo>
                    <a:pt x="338" y="700"/>
                  </a:lnTo>
                  <a:lnTo>
                    <a:pt x="338" y="843"/>
                  </a:lnTo>
                  <a:close/>
                  <a:moveTo>
                    <a:pt x="338" y="647"/>
                  </a:moveTo>
                  <a:lnTo>
                    <a:pt x="274" y="647"/>
                  </a:lnTo>
                  <a:lnTo>
                    <a:pt x="274" y="506"/>
                  </a:lnTo>
                  <a:lnTo>
                    <a:pt x="338" y="506"/>
                  </a:lnTo>
                  <a:lnTo>
                    <a:pt x="338" y="647"/>
                  </a:lnTo>
                  <a:close/>
                  <a:moveTo>
                    <a:pt x="338" y="453"/>
                  </a:moveTo>
                  <a:lnTo>
                    <a:pt x="274" y="453"/>
                  </a:lnTo>
                  <a:lnTo>
                    <a:pt x="274" y="312"/>
                  </a:lnTo>
                  <a:lnTo>
                    <a:pt x="338" y="312"/>
                  </a:lnTo>
                  <a:lnTo>
                    <a:pt x="338" y="453"/>
                  </a:lnTo>
                  <a:close/>
                  <a:moveTo>
                    <a:pt x="440" y="1037"/>
                  </a:moveTo>
                  <a:lnTo>
                    <a:pt x="375" y="1037"/>
                  </a:lnTo>
                  <a:lnTo>
                    <a:pt x="375" y="894"/>
                  </a:lnTo>
                  <a:lnTo>
                    <a:pt x="440" y="894"/>
                  </a:lnTo>
                  <a:lnTo>
                    <a:pt x="440" y="1037"/>
                  </a:lnTo>
                  <a:close/>
                  <a:moveTo>
                    <a:pt x="440" y="843"/>
                  </a:moveTo>
                  <a:lnTo>
                    <a:pt x="375" y="843"/>
                  </a:lnTo>
                  <a:lnTo>
                    <a:pt x="375" y="700"/>
                  </a:lnTo>
                  <a:lnTo>
                    <a:pt x="440" y="700"/>
                  </a:lnTo>
                  <a:lnTo>
                    <a:pt x="440" y="843"/>
                  </a:lnTo>
                  <a:close/>
                  <a:moveTo>
                    <a:pt x="440" y="647"/>
                  </a:moveTo>
                  <a:lnTo>
                    <a:pt x="375" y="647"/>
                  </a:lnTo>
                  <a:lnTo>
                    <a:pt x="375" y="506"/>
                  </a:lnTo>
                  <a:lnTo>
                    <a:pt x="440" y="506"/>
                  </a:lnTo>
                  <a:lnTo>
                    <a:pt x="440" y="647"/>
                  </a:lnTo>
                  <a:close/>
                  <a:moveTo>
                    <a:pt x="440" y="453"/>
                  </a:moveTo>
                  <a:lnTo>
                    <a:pt x="375" y="453"/>
                  </a:lnTo>
                  <a:lnTo>
                    <a:pt x="375" y="312"/>
                  </a:lnTo>
                  <a:lnTo>
                    <a:pt x="440" y="312"/>
                  </a:lnTo>
                  <a:lnTo>
                    <a:pt x="440" y="4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2" name="Freeform 21"/>
            <p:cNvSpPr>
              <a:spLocks noEditPoints="1"/>
            </p:cNvSpPr>
            <p:nvPr/>
          </p:nvSpPr>
          <p:spPr bwMode="auto">
            <a:xfrm>
              <a:off x="9742341" y="5452702"/>
              <a:ext cx="613470" cy="1439440"/>
            </a:xfrm>
            <a:custGeom>
              <a:avLst/>
              <a:gdLst>
                <a:gd name="T0" fmla="*/ 382 w 485"/>
                <a:gd name="T1" fmla="*/ 0 h 1138"/>
                <a:gd name="T2" fmla="*/ 99 w 485"/>
                <a:gd name="T3" fmla="*/ 0 h 1138"/>
                <a:gd name="T4" fmla="*/ 0 w 485"/>
                <a:gd name="T5" fmla="*/ 178 h 1138"/>
                <a:gd name="T6" fmla="*/ 0 w 485"/>
                <a:gd name="T7" fmla="*/ 1138 h 1138"/>
                <a:gd name="T8" fmla="*/ 485 w 485"/>
                <a:gd name="T9" fmla="*/ 1138 h 1138"/>
                <a:gd name="T10" fmla="*/ 485 w 485"/>
                <a:gd name="T11" fmla="*/ 178 h 1138"/>
                <a:gd name="T12" fmla="*/ 382 w 485"/>
                <a:gd name="T13" fmla="*/ 0 h 1138"/>
                <a:gd name="T14" fmla="*/ 175 w 485"/>
                <a:gd name="T15" fmla="*/ 682 h 1138"/>
                <a:gd name="T16" fmla="*/ 110 w 485"/>
                <a:gd name="T17" fmla="*/ 682 h 1138"/>
                <a:gd name="T18" fmla="*/ 110 w 485"/>
                <a:gd name="T19" fmla="*/ 539 h 1138"/>
                <a:gd name="T20" fmla="*/ 175 w 485"/>
                <a:gd name="T21" fmla="*/ 539 h 1138"/>
                <a:gd name="T22" fmla="*/ 175 w 485"/>
                <a:gd name="T23" fmla="*/ 682 h 1138"/>
                <a:gd name="T24" fmla="*/ 175 w 485"/>
                <a:gd name="T25" fmla="*/ 504 h 1138"/>
                <a:gd name="T26" fmla="*/ 110 w 485"/>
                <a:gd name="T27" fmla="*/ 504 h 1138"/>
                <a:gd name="T28" fmla="*/ 110 w 485"/>
                <a:gd name="T29" fmla="*/ 360 h 1138"/>
                <a:gd name="T30" fmla="*/ 175 w 485"/>
                <a:gd name="T31" fmla="*/ 360 h 1138"/>
                <a:gd name="T32" fmla="*/ 175 w 485"/>
                <a:gd name="T33" fmla="*/ 504 h 1138"/>
                <a:gd name="T34" fmla="*/ 175 w 485"/>
                <a:gd name="T35" fmla="*/ 325 h 1138"/>
                <a:gd name="T36" fmla="*/ 110 w 485"/>
                <a:gd name="T37" fmla="*/ 325 h 1138"/>
                <a:gd name="T38" fmla="*/ 110 w 485"/>
                <a:gd name="T39" fmla="*/ 183 h 1138"/>
                <a:gd name="T40" fmla="*/ 175 w 485"/>
                <a:gd name="T41" fmla="*/ 183 h 1138"/>
                <a:gd name="T42" fmla="*/ 175 w 485"/>
                <a:gd name="T43" fmla="*/ 325 h 1138"/>
                <a:gd name="T44" fmla="*/ 275 w 485"/>
                <a:gd name="T45" fmla="*/ 682 h 1138"/>
                <a:gd name="T46" fmla="*/ 211 w 485"/>
                <a:gd name="T47" fmla="*/ 682 h 1138"/>
                <a:gd name="T48" fmla="*/ 211 w 485"/>
                <a:gd name="T49" fmla="*/ 539 h 1138"/>
                <a:gd name="T50" fmla="*/ 275 w 485"/>
                <a:gd name="T51" fmla="*/ 539 h 1138"/>
                <a:gd name="T52" fmla="*/ 275 w 485"/>
                <a:gd name="T53" fmla="*/ 682 h 1138"/>
                <a:gd name="T54" fmla="*/ 275 w 485"/>
                <a:gd name="T55" fmla="*/ 504 h 1138"/>
                <a:gd name="T56" fmla="*/ 211 w 485"/>
                <a:gd name="T57" fmla="*/ 504 h 1138"/>
                <a:gd name="T58" fmla="*/ 211 w 485"/>
                <a:gd name="T59" fmla="*/ 360 h 1138"/>
                <a:gd name="T60" fmla="*/ 275 w 485"/>
                <a:gd name="T61" fmla="*/ 360 h 1138"/>
                <a:gd name="T62" fmla="*/ 275 w 485"/>
                <a:gd name="T63" fmla="*/ 504 h 1138"/>
                <a:gd name="T64" fmla="*/ 275 w 485"/>
                <a:gd name="T65" fmla="*/ 325 h 1138"/>
                <a:gd name="T66" fmla="*/ 211 w 485"/>
                <a:gd name="T67" fmla="*/ 325 h 1138"/>
                <a:gd name="T68" fmla="*/ 211 w 485"/>
                <a:gd name="T69" fmla="*/ 183 h 1138"/>
                <a:gd name="T70" fmla="*/ 275 w 485"/>
                <a:gd name="T71" fmla="*/ 183 h 1138"/>
                <a:gd name="T72" fmla="*/ 275 w 485"/>
                <a:gd name="T73" fmla="*/ 325 h 1138"/>
                <a:gd name="T74" fmla="*/ 377 w 485"/>
                <a:gd name="T75" fmla="*/ 682 h 1138"/>
                <a:gd name="T76" fmla="*/ 312 w 485"/>
                <a:gd name="T77" fmla="*/ 682 h 1138"/>
                <a:gd name="T78" fmla="*/ 312 w 485"/>
                <a:gd name="T79" fmla="*/ 539 h 1138"/>
                <a:gd name="T80" fmla="*/ 377 w 485"/>
                <a:gd name="T81" fmla="*/ 539 h 1138"/>
                <a:gd name="T82" fmla="*/ 377 w 485"/>
                <a:gd name="T83" fmla="*/ 682 h 1138"/>
                <a:gd name="T84" fmla="*/ 377 w 485"/>
                <a:gd name="T85" fmla="*/ 504 h 1138"/>
                <a:gd name="T86" fmla="*/ 312 w 485"/>
                <a:gd name="T87" fmla="*/ 504 h 1138"/>
                <a:gd name="T88" fmla="*/ 312 w 485"/>
                <a:gd name="T89" fmla="*/ 360 h 1138"/>
                <a:gd name="T90" fmla="*/ 377 w 485"/>
                <a:gd name="T91" fmla="*/ 360 h 1138"/>
                <a:gd name="T92" fmla="*/ 377 w 485"/>
                <a:gd name="T93" fmla="*/ 504 h 1138"/>
                <a:gd name="T94" fmla="*/ 377 w 485"/>
                <a:gd name="T95" fmla="*/ 325 h 1138"/>
                <a:gd name="T96" fmla="*/ 312 w 485"/>
                <a:gd name="T97" fmla="*/ 325 h 1138"/>
                <a:gd name="T98" fmla="*/ 312 w 485"/>
                <a:gd name="T99" fmla="*/ 183 h 1138"/>
                <a:gd name="T100" fmla="*/ 377 w 485"/>
                <a:gd name="T101" fmla="*/ 183 h 1138"/>
                <a:gd name="T102" fmla="*/ 377 w 485"/>
                <a:gd name="T103" fmla="*/ 325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5" h="1138">
                  <a:moveTo>
                    <a:pt x="382" y="0"/>
                  </a:moveTo>
                  <a:lnTo>
                    <a:pt x="99" y="0"/>
                  </a:lnTo>
                  <a:lnTo>
                    <a:pt x="0" y="178"/>
                  </a:lnTo>
                  <a:lnTo>
                    <a:pt x="0" y="1138"/>
                  </a:lnTo>
                  <a:lnTo>
                    <a:pt x="485" y="1138"/>
                  </a:lnTo>
                  <a:lnTo>
                    <a:pt x="485" y="178"/>
                  </a:lnTo>
                  <a:lnTo>
                    <a:pt x="382" y="0"/>
                  </a:lnTo>
                  <a:close/>
                  <a:moveTo>
                    <a:pt x="175" y="682"/>
                  </a:moveTo>
                  <a:lnTo>
                    <a:pt x="110" y="682"/>
                  </a:lnTo>
                  <a:lnTo>
                    <a:pt x="110" y="539"/>
                  </a:lnTo>
                  <a:lnTo>
                    <a:pt x="175" y="539"/>
                  </a:lnTo>
                  <a:lnTo>
                    <a:pt x="175" y="682"/>
                  </a:lnTo>
                  <a:close/>
                  <a:moveTo>
                    <a:pt x="175" y="504"/>
                  </a:moveTo>
                  <a:lnTo>
                    <a:pt x="110" y="504"/>
                  </a:lnTo>
                  <a:lnTo>
                    <a:pt x="110" y="360"/>
                  </a:lnTo>
                  <a:lnTo>
                    <a:pt x="175" y="360"/>
                  </a:lnTo>
                  <a:lnTo>
                    <a:pt x="175" y="504"/>
                  </a:lnTo>
                  <a:close/>
                  <a:moveTo>
                    <a:pt x="175" y="325"/>
                  </a:moveTo>
                  <a:lnTo>
                    <a:pt x="110" y="325"/>
                  </a:lnTo>
                  <a:lnTo>
                    <a:pt x="110" y="183"/>
                  </a:lnTo>
                  <a:lnTo>
                    <a:pt x="175" y="183"/>
                  </a:lnTo>
                  <a:lnTo>
                    <a:pt x="175" y="325"/>
                  </a:lnTo>
                  <a:close/>
                  <a:moveTo>
                    <a:pt x="275" y="682"/>
                  </a:moveTo>
                  <a:lnTo>
                    <a:pt x="211" y="682"/>
                  </a:lnTo>
                  <a:lnTo>
                    <a:pt x="211" y="539"/>
                  </a:lnTo>
                  <a:lnTo>
                    <a:pt x="275" y="539"/>
                  </a:lnTo>
                  <a:lnTo>
                    <a:pt x="275" y="682"/>
                  </a:lnTo>
                  <a:close/>
                  <a:moveTo>
                    <a:pt x="275" y="504"/>
                  </a:moveTo>
                  <a:lnTo>
                    <a:pt x="211" y="504"/>
                  </a:lnTo>
                  <a:lnTo>
                    <a:pt x="211" y="360"/>
                  </a:lnTo>
                  <a:lnTo>
                    <a:pt x="275" y="360"/>
                  </a:lnTo>
                  <a:lnTo>
                    <a:pt x="275" y="504"/>
                  </a:lnTo>
                  <a:close/>
                  <a:moveTo>
                    <a:pt x="275" y="325"/>
                  </a:moveTo>
                  <a:lnTo>
                    <a:pt x="211" y="325"/>
                  </a:lnTo>
                  <a:lnTo>
                    <a:pt x="211" y="183"/>
                  </a:lnTo>
                  <a:lnTo>
                    <a:pt x="275" y="183"/>
                  </a:lnTo>
                  <a:lnTo>
                    <a:pt x="275" y="325"/>
                  </a:lnTo>
                  <a:close/>
                  <a:moveTo>
                    <a:pt x="377" y="682"/>
                  </a:moveTo>
                  <a:lnTo>
                    <a:pt x="312" y="682"/>
                  </a:lnTo>
                  <a:lnTo>
                    <a:pt x="312" y="539"/>
                  </a:lnTo>
                  <a:lnTo>
                    <a:pt x="377" y="539"/>
                  </a:lnTo>
                  <a:lnTo>
                    <a:pt x="377" y="682"/>
                  </a:lnTo>
                  <a:close/>
                  <a:moveTo>
                    <a:pt x="377" y="504"/>
                  </a:moveTo>
                  <a:lnTo>
                    <a:pt x="312" y="504"/>
                  </a:lnTo>
                  <a:lnTo>
                    <a:pt x="312" y="360"/>
                  </a:lnTo>
                  <a:lnTo>
                    <a:pt x="377" y="360"/>
                  </a:lnTo>
                  <a:lnTo>
                    <a:pt x="377" y="504"/>
                  </a:lnTo>
                  <a:close/>
                  <a:moveTo>
                    <a:pt x="377" y="325"/>
                  </a:moveTo>
                  <a:lnTo>
                    <a:pt x="312" y="325"/>
                  </a:lnTo>
                  <a:lnTo>
                    <a:pt x="312" y="183"/>
                  </a:lnTo>
                  <a:lnTo>
                    <a:pt x="377" y="183"/>
                  </a:lnTo>
                  <a:lnTo>
                    <a:pt x="377" y="3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3" name="Freeform 22"/>
            <p:cNvSpPr>
              <a:spLocks noEditPoints="1"/>
            </p:cNvSpPr>
            <p:nvPr/>
          </p:nvSpPr>
          <p:spPr bwMode="auto">
            <a:xfrm>
              <a:off x="10859501" y="5734772"/>
              <a:ext cx="613470" cy="1157371"/>
            </a:xfrm>
            <a:custGeom>
              <a:avLst/>
              <a:gdLst>
                <a:gd name="T0" fmla="*/ 0 w 353"/>
                <a:gd name="T1" fmla="*/ 237 h 665"/>
                <a:gd name="T2" fmla="*/ 353 w 353"/>
                <a:gd name="T3" fmla="*/ 665 h 665"/>
                <a:gd name="T4" fmla="*/ 176 w 353"/>
                <a:gd name="T5" fmla="*/ 0 h 665"/>
                <a:gd name="T6" fmla="*/ 45 w 353"/>
                <a:gd name="T7" fmla="*/ 508 h 665"/>
                <a:gd name="T8" fmla="*/ 45 w 353"/>
                <a:gd name="T9" fmla="*/ 426 h 665"/>
                <a:gd name="T10" fmla="*/ 70 w 353"/>
                <a:gd name="T11" fmla="*/ 400 h 665"/>
                <a:gd name="T12" fmla="*/ 96 w 353"/>
                <a:gd name="T13" fmla="*/ 426 h 665"/>
                <a:gd name="T14" fmla="*/ 96 w 353"/>
                <a:gd name="T15" fmla="*/ 508 h 665"/>
                <a:gd name="T16" fmla="*/ 45 w 353"/>
                <a:gd name="T17" fmla="*/ 375 h 665"/>
                <a:gd name="T18" fmla="*/ 45 w 353"/>
                <a:gd name="T19" fmla="*/ 293 h 665"/>
                <a:gd name="T20" fmla="*/ 70 w 353"/>
                <a:gd name="T21" fmla="*/ 267 h 665"/>
                <a:gd name="T22" fmla="*/ 96 w 353"/>
                <a:gd name="T23" fmla="*/ 293 h 665"/>
                <a:gd name="T24" fmla="*/ 96 w 353"/>
                <a:gd name="T25" fmla="*/ 375 h 665"/>
                <a:gd name="T26" fmla="*/ 115 w 353"/>
                <a:gd name="T27" fmla="*/ 508 h 665"/>
                <a:gd name="T28" fmla="*/ 115 w 353"/>
                <a:gd name="T29" fmla="*/ 426 h 665"/>
                <a:gd name="T30" fmla="*/ 141 w 353"/>
                <a:gd name="T31" fmla="*/ 400 h 665"/>
                <a:gd name="T32" fmla="*/ 167 w 353"/>
                <a:gd name="T33" fmla="*/ 426 h 665"/>
                <a:gd name="T34" fmla="*/ 167 w 353"/>
                <a:gd name="T35" fmla="*/ 508 h 665"/>
                <a:gd name="T36" fmla="*/ 115 w 353"/>
                <a:gd name="T37" fmla="*/ 375 h 665"/>
                <a:gd name="T38" fmla="*/ 115 w 353"/>
                <a:gd name="T39" fmla="*/ 293 h 665"/>
                <a:gd name="T40" fmla="*/ 141 w 353"/>
                <a:gd name="T41" fmla="*/ 267 h 665"/>
                <a:gd name="T42" fmla="*/ 167 w 353"/>
                <a:gd name="T43" fmla="*/ 293 h 665"/>
                <a:gd name="T44" fmla="*/ 167 w 353"/>
                <a:gd name="T45" fmla="*/ 375 h 665"/>
                <a:gd name="T46" fmla="*/ 186 w 353"/>
                <a:gd name="T47" fmla="*/ 508 h 665"/>
                <a:gd name="T48" fmla="*/ 186 w 353"/>
                <a:gd name="T49" fmla="*/ 426 h 665"/>
                <a:gd name="T50" fmla="*/ 211 w 353"/>
                <a:gd name="T51" fmla="*/ 400 h 665"/>
                <a:gd name="T52" fmla="*/ 237 w 353"/>
                <a:gd name="T53" fmla="*/ 426 h 665"/>
                <a:gd name="T54" fmla="*/ 237 w 353"/>
                <a:gd name="T55" fmla="*/ 508 h 665"/>
                <a:gd name="T56" fmla="*/ 186 w 353"/>
                <a:gd name="T57" fmla="*/ 375 h 665"/>
                <a:gd name="T58" fmla="*/ 186 w 353"/>
                <a:gd name="T59" fmla="*/ 293 h 665"/>
                <a:gd name="T60" fmla="*/ 211 w 353"/>
                <a:gd name="T61" fmla="*/ 267 h 665"/>
                <a:gd name="T62" fmla="*/ 237 w 353"/>
                <a:gd name="T63" fmla="*/ 293 h 665"/>
                <a:gd name="T64" fmla="*/ 237 w 353"/>
                <a:gd name="T65" fmla="*/ 375 h 665"/>
                <a:gd name="T66" fmla="*/ 256 w 353"/>
                <a:gd name="T67" fmla="*/ 508 h 665"/>
                <a:gd name="T68" fmla="*/ 256 w 353"/>
                <a:gd name="T69" fmla="*/ 426 h 665"/>
                <a:gd name="T70" fmla="*/ 282 w 353"/>
                <a:gd name="T71" fmla="*/ 400 h 665"/>
                <a:gd name="T72" fmla="*/ 308 w 353"/>
                <a:gd name="T73" fmla="*/ 426 h 665"/>
                <a:gd name="T74" fmla="*/ 308 w 353"/>
                <a:gd name="T75" fmla="*/ 508 h 665"/>
                <a:gd name="T76" fmla="*/ 256 w 353"/>
                <a:gd name="T77" fmla="*/ 375 h 665"/>
                <a:gd name="T78" fmla="*/ 256 w 353"/>
                <a:gd name="T79" fmla="*/ 293 h 665"/>
                <a:gd name="T80" fmla="*/ 282 w 353"/>
                <a:gd name="T81" fmla="*/ 267 h 665"/>
                <a:gd name="T82" fmla="*/ 308 w 353"/>
                <a:gd name="T83" fmla="*/ 293 h 665"/>
                <a:gd name="T84" fmla="*/ 308 w 353"/>
                <a:gd name="T85" fmla="*/ 375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3" h="665">
                  <a:moveTo>
                    <a:pt x="176" y="0"/>
                  </a:moveTo>
                  <a:cubicBezTo>
                    <a:pt x="0" y="237"/>
                    <a:pt x="0" y="237"/>
                    <a:pt x="0" y="237"/>
                  </a:cubicBezTo>
                  <a:cubicBezTo>
                    <a:pt x="0" y="665"/>
                    <a:pt x="0" y="665"/>
                    <a:pt x="0" y="665"/>
                  </a:cubicBezTo>
                  <a:cubicBezTo>
                    <a:pt x="353" y="665"/>
                    <a:pt x="353" y="665"/>
                    <a:pt x="353" y="665"/>
                  </a:cubicBezTo>
                  <a:cubicBezTo>
                    <a:pt x="353" y="237"/>
                    <a:pt x="353" y="237"/>
                    <a:pt x="353" y="237"/>
                  </a:cubicBezTo>
                  <a:lnTo>
                    <a:pt x="176" y="0"/>
                  </a:lnTo>
                  <a:close/>
                  <a:moveTo>
                    <a:pt x="96" y="508"/>
                  </a:moveTo>
                  <a:cubicBezTo>
                    <a:pt x="45" y="508"/>
                    <a:pt x="45" y="508"/>
                    <a:pt x="45" y="508"/>
                  </a:cubicBezTo>
                  <a:cubicBezTo>
                    <a:pt x="45" y="426"/>
                    <a:pt x="45" y="426"/>
                    <a:pt x="45" y="426"/>
                  </a:cubicBezTo>
                  <a:cubicBezTo>
                    <a:pt x="45" y="426"/>
                    <a:pt x="45" y="426"/>
                    <a:pt x="45" y="426"/>
                  </a:cubicBezTo>
                  <a:cubicBezTo>
                    <a:pt x="45" y="426"/>
                    <a:pt x="45" y="426"/>
                    <a:pt x="45" y="425"/>
                  </a:cubicBezTo>
                  <a:cubicBezTo>
                    <a:pt x="45" y="411"/>
                    <a:pt x="56" y="400"/>
                    <a:pt x="70" y="400"/>
                  </a:cubicBezTo>
                  <a:cubicBezTo>
                    <a:pt x="85" y="400"/>
                    <a:pt x="96" y="411"/>
                    <a:pt x="96" y="425"/>
                  </a:cubicBezTo>
                  <a:cubicBezTo>
                    <a:pt x="96" y="426"/>
                    <a:pt x="96" y="426"/>
                    <a:pt x="96" y="426"/>
                  </a:cubicBezTo>
                  <a:cubicBezTo>
                    <a:pt x="96" y="426"/>
                    <a:pt x="96" y="426"/>
                    <a:pt x="96" y="426"/>
                  </a:cubicBezTo>
                  <a:lnTo>
                    <a:pt x="96" y="508"/>
                  </a:lnTo>
                  <a:close/>
                  <a:moveTo>
                    <a:pt x="96" y="375"/>
                  </a:moveTo>
                  <a:cubicBezTo>
                    <a:pt x="45" y="375"/>
                    <a:pt x="45" y="375"/>
                    <a:pt x="45" y="375"/>
                  </a:cubicBezTo>
                  <a:cubicBezTo>
                    <a:pt x="45" y="293"/>
                    <a:pt x="45" y="293"/>
                    <a:pt x="45" y="293"/>
                  </a:cubicBezTo>
                  <a:cubicBezTo>
                    <a:pt x="45" y="293"/>
                    <a:pt x="45" y="293"/>
                    <a:pt x="45" y="293"/>
                  </a:cubicBezTo>
                  <a:cubicBezTo>
                    <a:pt x="45" y="293"/>
                    <a:pt x="45" y="293"/>
                    <a:pt x="45" y="292"/>
                  </a:cubicBezTo>
                  <a:cubicBezTo>
                    <a:pt x="45" y="278"/>
                    <a:pt x="56" y="267"/>
                    <a:pt x="70" y="267"/>
                  </a:cubicBezTo>
                  <a:cubicBezTo>
                    <a:pt x="85" y="267"/>
                    <a:pt x="96" y="278"/>
                    <a:pt x="96" y="292"/>
                  </a:cubicBezTo>
                  <a:cubicBezTo>
                    <a:pt x="96" y="293"/>
                    <a:pt x="96" y="293"/>
                    <a:pt x="96" y="293"/>
                  </a:cubicBezTo>
                  <a:cubicBezTo>
                    <a:pt x="96" y="293"/>
                    <a:pt x="96" y="293"/>
                    <a:pt x="96" y="293"/>
                  </a:cubicBezTo>
                  <a:lnTo>
                    <a:pt x="96" y="375"/>
                  </a:lnTo>
                  <a:close/>
                  <a:moveTo>
                    <a:pt x="167" y="508"/>
                  </a:moveTo>
                  <a:cubicBezTo>
                    <a:pt x="115" y="508"/>
                    <a:pt x="115" y="508"/>
                    <a:pt x="115" y="508"/>
                  </a:cubicBezTo>
                  <a:cubicBezTo>
                    <a:pt x="115" y="426"/>
                    <a:pt x="115" y="426"/>
                    <a:pt x="115" y="426"/>
                  </a:cubicBezTo>
                  <a:cubicBezTo>
                    <a:pt x="115" y="426"/>
                    <a:pt x="115" y="426"/>
                    <a:pt x="115" y="426"/>
                  </a:cubicBezTo>
                  <a:cubicBezTo>
                    <a:pt x="115" y="426"/>
                    <a:pt x="115" y="426"/>
                    <a:pt x="115" y="425"/>
                  </a:cubicBezTo>
                  <a:cubicBezTo>
                    <a:pt x="115" y="411"/>
                    <a:pt x="127" y="400"/>
                    <a:pt x="141" y="400"/>
                  </a:cubicBezTo>
                  <a:cubicBezTo>
                    <a:pt x="155" y="400"/>
                    <a:pt x="167" y="411"/>
                    <a:pt x="167" y="425"/>
                  </a:cubicBezTo>
                  <a:cubicBezTo>
                    <a:pt x="167" y="426"/>
                    <a:pt x="167" y="426"/>
                    <a:pt x="167" y="426"/>
                  </a:cubicBezTo>
                  <a:cubicBezTo>
                    <a:pt x="167" y="426"/>
                    <a:pt x="167" y="426"/>
                    <a:pt x="167" y="426"/>
                  </a:cubicBezTo>
                  <a:lnTo>
                    <a:pt x="167" y="508"/>
                  </a:lnTo>
                  <a:close/>
                  <a:moveTo>
                    <a:pt x="167" y="375"/>
                  </a:moveTo>
                  <a:cubicBezTo>
                    <a:pt x="115" y="375"/>
                    <a:pt x="115" y="375"/>
                    <a:pt x="115" y="375"/>
                  </a:cubicBezTo>
                  <a:cubicBezTo>
                    <a:pt x="115" y="293"/>
                    <a:pt x="115" y="293"/>
                    <a:pt x="115" y="293"/>
                  </a:cubicBezTo>
                  <a:cubicBezTo>
                    <a:pt x="115" y="293"/>
                    <a:pt x="115" y="293"/>
                    <a:pt x="115" y="293"/>
                  </a:cubicBezTo>
                  <a:cubicBezTo>
                    <a:pt x="115" y="293"/>
                    <a:pt x="115" y="293"/>
                    <a:pt x="115" y="292"/>
                  </a:cubicBezTo>
                  <a:cubicBezTo>
                    <a:pt x="115" y="278"/>
                    <a:pt x="127" y="267"/>
                    <a:pt x="141" y="267"/>
                  </a:cubicBezTo>
                  <a:cubicBezTo>
                    <a:pt x="155" y="267"/>
                    <a:pt x="167" y="278"/>
                    <a:pt x="167" y="292"/>
                  </a:cubicBezTo>
                  <a:cubicBezTo>
                    <a:pt x="167" y="293"/>
                    <a:pt x="167" y="293"/>
                    <a:pt x="167" y="293"/>
                  </a:cubicBezTo>
                  <a:cubicBezTo>
                    <a:pt x="167" y="293"/>
                    <a:pt x="167" y="293"/>
                    <a:pt x="167" y="293"/>
                  </a:cubicBezTo>
                  <a:lnTo>
                    <a:pt x="167" y="375"/>
                  </a:lnTo>
                  <a:close/>
                  <a:moveTo>
                    <a:pt x="237" y="508"/>
                  </a:moveTo>
                  <a:cubicBezTo>
                    <a:pt x="186" y="508"/>
                    <a:pt x="186" y="508"/>
                    <a:pt x="186" y="508"/>
                  </a:cubicBezTo>
                  <a:cubicBezTo>
                    <a:pt x="186" y="426"/>
                    <a:pt x="186" y="426"/>
                    <a:pt x="186" y="426"/>
                  </a:cubicBezTo>
                  <a:cubicBezTo>
                    <a:pt x="186" y="426"/>
                    <a:pt x="186" y="426"/>
                    <a:pt x="186" y="426"/>
                  </a:cubicBezTo>
                  <a:cubicBezTo>
                    <a:pt x="186" y="426"/>
                    <a:pt x="186" y="426"/>
                    <a:pt x="186" y="425"/>
                  </a:cubicBezTo>
                  <a:cubicBezTo>
                    <a:pt x="186" y="411"/>
                    <a:pt x="197" y="400"/>
                    <a:pt x="211" y="400"/>
                  </a:cubicBezTo>
                  <a:cubicBezTo>
                    <a:pt x="226" y="400"/>
                    <a:pt x="237" y="411"/>
                    <a:pt x="237" y="425"/>
                  </a:cubicBezTo>
                  <a:cubicBezTo>
                    <a:pt x="237" y="426"/>
                    <a:pt x="237" y="426"/>
                    <a:pt x="237" y="426"/>
                  </a:cubicBezTo>
                  <a:cubicBezTo>
                    <a:pt x="237" y="426"/>
                    <a:pt x="237" y="426"/>
                    <a:pt x="237" y="426"/>
                  </a:cubicBezTo>
                  <a:lnTo>
                    <a:pt x="237" y="508"/>
                  </a:lnTo>
                  <a:close/>
                  <a:moveTo>
                    <a:pt x="237" y="375"/>
                  </a:moveTo>
                  <a:cubicBezTo>
                    <a:pt x="186" y="375"/>
                    <a:pt x="186" y="375"/>
                    <a:pt x="186" y="375"/>
                  </a:cubicBezTo>
                  <a:cubicBezTo>
                    <a:pt x="186" y="293"/>
                    <a:pt x="186" y="293"/>
                    <a:pt x="186" y="293"/>
                  </a:cubicBezTo>
                  <a:cubicBezTo>
                    <a:pt x="186" y="293"/>
                    <a:pt x="186" y="293"/>
                    <a:pt x="186" y="293"/>
                  </a:cubicBezTo>
                  <a:cubicBezTo>
                    <a:pt x="186" y="293"/>
                    <a:pt x="186" y="293"/>
                    <a:pt x="186" y="292"/>
                  </a:cubicBezTo>
                  <a:cubicBezTo>
                    <a:pt x="186" y="278"/>
                    <a:pt x="197" y="267"/>
                    <a:pt x="211" y="267"/>
                  </a:cubicBezTo>
                  <a:cubicBezTo>
                    <a:pt x="226" y="267"/>
                    <a:pt x="237" y="278"/>
                    <a:pt x="237" y="292"/>
                  </a:cubicBezTo>
                  <a:cubicBezTo>
                    <a:pt x="237" y="293"/>
                    <a:pt x="237" y="293"/>
                    <a:pt x="237" y="293"/>
                  </a:cubicBezTo>
                  <a:cubicBezTo>
                    <a:pt x="237" y="293"/>
                    <a:pt x="237" y="293"/>
                    <a:pt x="237" y="293"/>
                  </a:cubicBezTo>
                  <a:lnTo>
                    <a:pt x="237" y="375"/>
                  </a:lnTo>
                  <a:close/>
                  <a:moveTo>
                    <a:pt x="308" y="508"/>
                  </a:moveTo>
                  <a:cubicBezTo>
                    <a:pt x="256" y="508"/>
                    <a:pt x="256" y="508"/>
                    <a:pt x="256" y="508"/>
                  </a:cubicBezTo>
                  <a:cubicBezTo>
                    <a:pt x="256" y="426"/>
                    <a:pt x="256" y="426"/>
                    <a:pt x="256" y="426"/>
                  </a:cubicBezTo>
                  <a:cubicBezTo>
                    <a:pt x="256" y="426"/>
                    <a:pt x="256" y="426"/>
                    <a:pt x="256" y="426"/>
                  </a:cubicBezTo>
                  <a:cubicBezTo>
                    <a:pt x="256" y="426"/>
                    <a:pt x="256" y="426"/>
                    <a:pt x="256" y="425"/>
                  </a:cubicBezTo>
                  <a:cubicBezTo>
                    <a:pt x="256" y="411"/>
                    <a:pt x="268" y="400"/>
                    <a:pt x="282" y="400"/>
                  </a:cubicBezTo>
                  <a:cubicBezTo>
                    <a:pt x="296" y="400"/>
                    <a:pt x="308" y="411"/>
                    <a:pt x="308" y="425"/>
                  </a:cubicBezTo>
                  <a:cubicBezTo>
                    <a:pt x="308" y="426"/>
                    <a:pt x="308" y="426"/>
                    <a:pt x="308" y="426"/>
                  </a:cubicBezTo>
                  <a:cubicBezTo>
                    <a:pt x="308" y="426"/>
                    <a:pt x="308" y="426"/>
                    <a:pt x="308" y="426"/>
                  </a:cubicBezTo>
                  <a:lnTo>
                    <a:pt x="308" y="508"/>
                  </a:lnTo>
                  <a:close/>
                  <a:moveTo>
                    <a:pt x="308" y="375"/>
                  </a:moveTo>
                  <a:cubicBezTo>
                    <a:pt x="256" y="375"/>
                    <a:pt x="256" y="375"/>
                    <a:pt x="256" y="375"/>
                  </a:cubicBezTo>
                  <a:cubicBezTo>
                    <a:pt x="256" y="293"/>
                    <a:pt x="256" y="293"/>
                    <a:pt x="256" y="293"/>
                  </a:cubicBezTo>
                  <a:cubicBezTo>
                    <a:pt x="256" y="293"/>
                    <a:pt x="256" y="293"/>
                    <a:pt x="256" y="293"/>
                  </a:cubicBezTo>
                  <a:cubicBezTo>
                    <a:pt x="256" y="293"/>
                    <a:pt x="256" y="293"/>
                    <a:pt x="256" y="292"/>
                  </a:cubicBezTo>
                  <a:cubicBezTo>
                    <a:pt x="256" y="278"/>
                    <a:pt x="268" y="267"/>
                    <a:pt x="282" y="267"/>
                  </a:cubicBezTo>
                  <a:cubicBezTo>
                    <a:pt x="296" y="267"/>
                    <a:pt x="308" y="278"/>
                    <a:pt x="308" y="292"/>
                  </a:cubicBezTo>
                  <a:cubicBezTo>
                    <a:pt x="308" y="293"/>
                    <a:pt x="308" y="293"/>
                    <a:pt x="308" y="293"/>
                  </a:cubicBezTo>
                  <a:cubicBezTo>
                    <a:pt x="308" y="293"/>
                    <a:pt x="308" y="293"/>
                    <a:pt x="308" y="293"/>
                  </a:cubicBezTo>
                  <a:lnTo>
                    <a:pt x="308" y="3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34" name="Rectangular Callout 64"/>
          <p:cNvSpPr/>
          <p:nvPr/>
        </p:nvSpPr>
        <p:spPr>
          <a:xfrm>
            <a:off x="6887938" y="1727907"/>
            <a:ext cx="4204148" cy="2048495"/>
          </a:xfrm>
          <a:prstGeom prst="wedgeRect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TextBox 34"/>
          <p:cNvSpPr txBox="1"/>
          <p:nvPr/>
        </p:nvSpPr>
        <p:spPr>
          <a:xfrm>
            <a:off x="6916912" y="1992205"/>
            <a:ext cx="41625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/>
                </a:solidFill>
                <a:latin typeface="Raleway" panose="020B0003030101060003" pitchFamily="34" charset="0"/>
              </a:rPr>
              <a:t>ВАШИ ВОПРОСЫ</a:t>
            </a:r>
            <a:endParaRPr lang="id-ID" sz="4400" b="1" dirty="0">
              <a:solidFill>
                <a:schemeClr val="accent1"/>
              </a:solidFill>
              <a:latin typeface="Raleway" panose="020B0003030101060003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40" y="1944024"/>
            <a:ext cx="1728585" cy="1135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583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o Orange Darkbackground">
      <a:dk1>
        <a:srgbClr val="FFFFFF"/>
      </a:dk1>
      <a:lt1>
        <a:srgbClr val="0A0A0A"/>
      </a:lt1>
      <a:dk2>
        <a:srgbClr val="D8D8D8"/>
      </a:dk2>
      <a:lt2>
        <a:srgbClr val="878787"/>
      </a:lt2>
      <a:accent1>
        <a:srgbClr val="FF9E41"/>
      </a:accent1>
      <a:accent2>
        <a:srgbClr val="CC7E34"/>
      </a:accent2>
      <a:accent3>
        <a:srgbClr val="FFC58E"/>
      </a:accent3>
      <a:accent4>
        <a:srgbClr val="FFC000"/>
      </a:accent4>
      <a:accent5>
        <a:srgbClr val="7F4F21"/>
      </a:accent5>
      <a:accent6>
        <a:srgbClr val="7F6245"/>
      </a:accent6>
      <a:hlink>
        <a:srgbClr val="0563C1"/>
      </a:hlink>
      <a:folHlink>
        <a:srgbClr val="954F72"/>
      </a:folHlink>
    </a:clrScheme>
    <a:fontScheme name="Custom 3">
      <a:majorFont>
        <a:latin typeface="Raleway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13727</TotalTime>
  <Words>237</Words>
  <Application>Microsoft Office PowerPoint</Application>
  <PresentationFormat>Широкоэкранный</PresentationFormat>
  <Paragraphs>33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Raleway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Лидия Бедова</cp:lastModifiedBy>
  <cp:revision>806</cp:revision>
  <dcterms:created xsi:type="dcterms:W3CDTF">2014-09-04T16:22:19Z</dcterms:created>
  <dcterms:modified xsi:type="dcterms:W3CDTF">2020-10-06T18:48:43Z</dcterms:modified>
</cp:coreProperties>
</file>