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01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9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48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7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10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25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67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09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6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9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87D0-180D-40A3-B14D-2608A9C6A18E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0A92-79B6-4DD5-BD23-06C843AE29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23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2576426" y="518160"/>
            <a:ext cx="6980153" cy="5913120"/>
            <a:chOff x="2576426" y="518160"/>
            <a:chExt cx="6980153" cy="5913120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556" b="6222"/>
            <a:stretch/>
          </p:blipFill>
          <p:spPr>
            <a:xfrm>
              <a:off x="2576426" y="518160"/>
              <a:ext cx="6980153" cy="5913120"/>
            </a:xfrm>
            <a:prstGeom prst="rect">
              <a:avLst/>
            </a:prstGeom>
          </p:spPr>
        </p:pic>
        <p:sp>
          <p:nvSpPr>
            <p:cNvPr id="5" name="Прямоугольник 4"/>
            <p:cNvSpPr/>
            <p:nvPr/>
          </p:nvSpPr>
          <p:spPr>
            <a:xfrm>
              <a:off x="4544290" y="2321004"/>
              <a:ext cx="3044423" cy="221599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13800" b="1" cap="none" spc="0" dirty="0" smtClean="0">
                  <a:ln w="57150">
                    <a:solidFill>
                      <a:srgbClr val="02428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Arial Black" panose="020B0A04020102020204" pitchFamily="34" charset="0"/>
                </a:rPr>
                <a:t>ДВ</a:t>
              </a:r>
              <a:endParaRPr lang="ru-RU" sz="13800" b="1" cap="none" spc="0" dirty="0">
                <a:ln w="57150">
                  <a:solidFill>
                    <a:srgbClr val="02428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 rot="16200000">
              <a:off x="4620285" y="967861"/>
              <a:ext cx="2892433" cy="399138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ru-RU" sz="4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СОДРУЖЕСТВО</a:t>
              </a:r>
              <a:endPara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886200" y="1688223"/>
              <a:ext cx="4473692" cy="38743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ru-RU" sz="4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ПОИСКВО-СПАСАТЕЛЬНЫХ ОТРЯДОВ</a:t>
              </a:r>
              <a:endPara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038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Название проекта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946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solidFill>
                  <a:srgbClr val="024285"/>
                </a:solidFill>
                <a:latin typeface="Arial Black" panose="020B0A04020102020204" pitchFamily="34" charset="0"/>
              </a:rPr>
              <a:t>Поиск пропавших людей.</a:t>
            </a:r>
          </a:p>
          <a:p>
            <a:pPr marL="0" indent="0" algn="ctr">
              <a:buNone/>
            </a:pPr>
            <a:r>
              <a:rPr lang="ru-RU" sz="6000" dirty="0" smtClean="0">
                <a:solidFill>
                  <a:srgbClr val="024285"/>
                </a:solidFill>
                <a:latin typeface="Arial Black" panose="020B0A04020102020204" pitchFamily="34" charset="0"/>
              </a:rPr>
              <a:t>Дальний Восток</a:t>
            </a:r>
            <a:endParaRPr lang="ru-RU" sz="6000" dirty="0">
              <a:solidFill>
                <a:srgbClr val="024285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73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АННОТАЦИЯ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24285"/>
                </a:solidFill>
              </a:rPr>
              <a:t>Проект направлен на повышение уровня поиска безвести пропавших  на территории Дальнего Востока, посредством совместной работы всех поисков-спасательных отрядов находящихся во всех регионах Дальнего Востока. Планируется создание единого рабочего чата отрядов для единой работы, если вдруг пропавший направлялся в другой регион. Так же будут проводится совместные форумы, слеты и учебные курсы, обмен опытом. Что так же повысит уровень знаний и взаимодействия. </a:t>
            </a:r>
          </a:p>
          <a:p>
            <a:pPr marL="0" indent="0">
              <a:buNone/>
            </a:pPr>
            <a:r>
              <a:rPr lang="ru-RU" dirty="0">
                <a:solidFill>
                  <a:srgbClr val="024285"/>
                </a:solidFill>
              </a:rPr>
              <a:t>Так же благодаря совместной работе, обмену опыту и информированию населения мы сможем привлекать в ряды поисково-спасательных отрядов новых добровольцев и передавать им свои знания, что будет способствовать расширению географии поисково-спасательного движения.</a:t>
            </a:r>
          </a:p>
        </p:txBody>
      </p:sp>
    </p:spTree>
    <p:extLst>
      <p:ext uri="{BB962C8B-B14F-4D97-AF65-F5344CB8AC3E}">
        <p14:creationId xmlns:p14="http://schemas.microsoft.com/office/powerpoint/2010/main" val="39835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rgbClr val="024285"/>
                </a:solidFill>
              </a:rPr>
              <a:t>Усовершенствование навыков добровольцев по поиску пропавших людей, получение опыта проведения поисково-спасательных мероприятий в результате межрегионального взаимодействия добровольцев на территории Дальнего Востока в 2022 году.</a:t>
            </a:r>
          </a:p>
        </p:txBody>
      </p:sp>
    </p:spTree>
    <p:extLst>
      <p:ext uri="{BB962C8B-B14F-4D97-AF65-F5344CB8AC3E}">
        <p14:creationId xmlns:p14="http://schemas.microsoft.com/office/powerpoint/2010/main" val="118540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325" y="2841439"/>
            <a:ext cx="4531420" cy="33914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70" y="2761518"/>
            <a:ext cx="4456490" cy="33354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949" y="350520"/>
            <a:ext cx="4575240" cy="211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4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41" y="366220"/>
            <a:ext cx="5485785" cy="41143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880" y="280488"/>
            <a:ext cx="4797805" cy="641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3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24285"/>
                </a:solidFill>
              </a:rPr>
              <a:t>Вульферт Кристина Евгеньевна</a:t>
            </a:r>
            <a:br>
              <a:rPr lang="ru-RU" dirty="0" smtClean="0">
                <a:solidFill>
                  <a:srgbClr val="024285"/>
                </a:solidFill>
              </a:rPr>
            </a:br>
            <a:r>
              <a:rPr lang="ru-RU" dirty="0" smtClean="0">
                <a:solidFill>
                  <a:srgbClr val="024285"/>
                </a:solidFill>
              </a:rPr>
              <a:t>89147212232</a:t>
            </a:r>
            <a:br>
              <a:rPr lang="ru-RU" dirty="0" smtClean="0">
                <a:solidFill>
                  <a:srgbClr val="024285"/>
                </a:solidFill>
              </a:rPr>
            </a:br>
            <a:r>
              <a:rPr lang="en-US" dirty="0" smtClean="0">
                <a:solidFill>
                  <a:srgbClr val="024285"/>
                </a:solidFill>
              </a:rPr>
              <a:t>primpoisk25@gmail.com</a:t>
            </a:r>
            <a:endParaRPr lang="ru-RU" dirty="0">
              <a:solidFill>
                <a:srgbClr val="024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76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67</TotalTime>
  <Words>146</Words>
  <Application>Microsoft Office PowerPoint</Application>
  <PresentationFormat>Широкоэкранный</PresentationFormat>
  <Paragraphs>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Название проекта</vt:lpstr>
      <vt:lpstr>АННОТАЦИЯ</vt:lpstr>
      <vt:lpstr>ЦЕЛЬ</vt:lpstr>
      <vt:lpstr>Презентация PowerPoint</vt:lpstr>
      <vt:lpstr>Презентация PowerPoint</vt:lpstr>
      <vt:lpstr>КОНТАКТЫ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Dome22</dc:creator>
  <cp:lastModifiedBy>Dome22</cp:lastModifiedBy>
  <cp:revision>3</cp:revision>
  <dcterms:created xsi:type="dcterms:W3CDTF">2021-07-25T11:34:41Z</dcterms:created>
  <dcterms:modified xsi:type="dcterms:W3CDTF">2021-07-25T12:42:04Z</dcterms:modified>
</cp:coreProperties>
</file>