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7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0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3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3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7940-DECF-46D6-9B81-E36588D44A2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F8CC-5E1F-43C6-A248-45B9EBFE1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7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4657259"/>
            <a:ext cx="3191697" cy="2126967"/>
          </a:xfrm>
          <a:prstGeom prst="rect">
            <a:avLst/>
          </a:prstGeom>
        </p:spPr>
      </p:pic>
      <p:pic>
        <p:nvPicPr>
          <p:cNvPr id="40962" name="Picture 9" descr="Премия с ВВ сжат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1284290"/>
            <a:ext cx="2603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7" descr="премия 10ты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5137406"/>
            <a:ext cx="2556690" cy="172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Диплом молод премии середина сжата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789">
            <a:off x="2862018" y="1786257"/>
            <a:ext cx="2484379" cy="365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2"/>
          <p:cNvSpPr>
            <a:spLocks noGrp="1"/>
          </p:cNvSpPr>
          <p:nvPr>
            <p:ph idx="1"/>
          </p:nvPr>
        </p:nvSpPr>
        <p:spPr>
          <a:xfrm>
            <a:off x="56534" y="175879"/>
            <a:ext cx="8735240" cy="1512887"/>
          </a:xfrm>
        </p:spPr>
        <p:txBody>
          <a:bodyPr>
            <a:normAutofit fontScale="62500" lnSpcReduction="2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57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ДОО Центр «ТИНЭЙДЖЕР ПЛЮС»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36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первый Лауреат </a:t>
            </a:r>
            <a:r>
              <a:rPr lang="ru-RU" altLang="ru-RU" sz="3600" b="1" dirty="0">
                <a:solidFill>
                  <a:srgbClr val="FF3300"/>
                </a:solidFill>
                <a:latin typeface="Arial" panose="020B0604020202020204" pitchFamily="34" charset="0"/>
              </a:rPr>
              <a:t>молодёжной премии - 2008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FF3300"/>
                </a:solidFill>
                <a:latin typeface="Arial" panose="020B0604020202020204" pitchFamily="34" charset="0"/>
              </a:rPr>
              <a:t>Общественного совета Московского </a:t>
            </a:r>
            <a:r>
              <a:rPr lang="ru-RU" altLang="ru-RU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района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Руководитель ГОНЧАРОВА Г.В.</a:t>
            </a:r>
            <a:endParaRPr lang="ru-RU" altLang="ru-RU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40966" name="Picture 5" descr="Диплом молод премии сжата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4" y="1284290"/>
            <a:ext cx="2234769" cy="313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236915"/>
            <a:ext cx="2641600" cy="1886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50" y="4657259"/>
            <a:ext cx="2975428" cy="21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-145140" y="115888"/>
            <a:ext cx="7802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 smtClean="0">
                <a:solidFill>
                  <a:srgbClr val="FF3300"/>
                </a:solidFill>
                <a:cs typeface="Arial" panose="020B0604020202020204" pitchFamily="34" charset="0"/>
              </a:rPr>
              <a:t>ЕКАТЕРИНА ВАСИЛЬКОВА</a:t>
            </a:r>
            <a:endParaRPr lang="ru-RU" altLang="ru-RU" sz="4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48131" name="Picture 5" descr="День рожд Васильково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19872" r="8067"/>
          <a:stretch>
            <a:fillRect/>
          </a:stretch>
        </p:blipFill>
        <p:spPr bwMode="auto">
          <a:xfrm>
            <a:off x="376578" y="1057923"/>
            <a:ext cx="2947193" cy="414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 descr="Диплом молод премии сж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84" y="115888"/>
            <a:ext cx="15890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9028" y="5371987"/>
            <a:ext cx="933268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 smtClean="0">
                <a:solidFill>
                  <a:srgbClr val="FD3131"/>
                </a:solidFill>
                <a:cs typeface="Arial" panose="020B0604020202020204" pitchFamily="34" charset="0"/>
              </a:rPr>
              <a:t>ЛАУРЕАТ</a:t>
            </a:r>
            <a:endParaRPr lang="ru-RU" altLang="ru-RU" sz="3200" dirty="0">
              <a:solidFill>
                <a:srgbClr val="FD313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dirty="0">
                <a:solidFill>
                  <a:srgbClr val="FD3131"/>
                </a:solidFill>
                <a:cs typeface="Arial" panose="020B0604020202020204" pitchFamily="34" charset="0"/>
              </a:rPr>
              <a:t>молодёжной премии - </a:t>
            </a:r>
            <a:r>
              <a:rPr lang="ru-RU" altLang="ru-RU" sz="3200" dirty="0">
                <a:solidFill>
                  <a:srgbClr val="FF3300"/>
                </a:solidFill>
                <a:cs typeface="Arial" panose="020B0604020202020204" pitchFamily="34" charset="0"/>
              </a:rPr>
              <a:t>2010 </a:t>
            </a:r>
            <a:endParaRPr lang="ru-RU" altLang="ru-RU" sz="3200" dirty="0" smtClean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dirty="0" smtClean="0">
                <a:solidFill>
                  <a:srgbClr val="254061"/>
                </a:solidFill>
                <a:cs typeface="Arial" panose="020B0604020202020204" pitchFamily="34" charset="0"/>
              </a:rPr>
              <a:t>Общественного </a:t>
            </a:r>
            <a:r>
              <a:rPr lang="ru-RU" altLang="ru-RU" sz="3200" dirty="0">
                <a:solidFill>
                  <a:srgbClr val="254061"/>
                </a:solidFill>
                <a:cs typeface="Arial" panose="020B0604020202020204" pitchFamily="34" charset="0"/>
              </a:rPr>
              <a:t>Совета Московского района</a:t>
            </a:r>
          </a:p>
          <a:p>
            <a:pPr algn="ctr" eaLnBrk="1" hangingPunct="1"/>
            <a:endParaRPr lang="ru-RU" altLang="ru-RU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8" y="1057922"/>
            <a:ext cx="2630258" cy="41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96144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Коровин вруча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3" y="922199"/>
            <a:ext cx="4183691" cy="38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3" descr="Тинс скороходовы флаг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2200"/>
            <a:ext cx="4226604" cy="388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41072" y="110712"/>
            <a:ext cx="69684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rgbClr val="FF3300"/>
                </a:solidFill>
                <a:cs typeface="Arial" panose="020B0604020202020204" pitchFamily="34" charset="0"/>
              </a:rPr>
              <a:t>СЕРГЕЙ СКОРОХОДОВ</a:t>
            </a:r>
            <a:endParaRPr lang="ru-RU" altLang="ru-RU" sz="44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009836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 smtClean="0">
                <a:solidFill>
                  <a:srgbClr val="FD3131"/>
                </a:solidFill>
                <a:cs typeface="Arial" panose="020B0604020202020204" pitchFamily="34" charset="0"/>
              </a:rPr>
              <a:t>ЛАУРЕАТ</a:t>
            </a:r>
            <a:endParaRPr lang="ru-RU" altLang="ru-RU" sz="3200" dirty="0">
              <a:solidFill>
                <a:srgbClr val="FD313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dirty="0">
                <a:solidFill>
                  <a:srgbClr val="FD3131"/>
                </a:solidFill>
                <a:cs typeface="Arial" panose="020B0604020202020204" pitchFamily="34" charset="0"/>
              </a:rPr>
              <a:t>молодёжной премии </a:t>
            </a:r>
            <a:r>
              <a:rPr lang="ru-RU" altLang="ru-RU" sz="3200" dirty="0" smtClean="0">
                <a:solidFill>
                  <a:srgbClr val="FD3131"/>
                </a:solidFill>
                <a:cs typeface="Arial" panose="020B0604020202020204" pitchFamily="34" charset="0"/>
              </a:rPr>
              <a:t>– </a:t>
            </a:r>
            <a:r>
              <a:rPr lang="ru-RU" altLang="ru-RU" sz="3200" dirty="0" smtClean="0">
                <a:solidFill>
                  <a:srgbClr val="FF3300"/>
                </a:solidFill>
                <a:cs typeface="Arial" panose="020B0604020202020204" pitchFamily="34" charset="0"/>
              </a:rPr>
              <a:t>2011</a:t>
            </a:r>
          </a:p>
          <a:p>
            <a:pPr algn="ctr" eaLnBrk="1" hangingPunct="1"/>
            <a:r>
              <a:rPr lang="ru-RU" altLang="ru-RU" sz="3200" dirty="0" smtClean="0">
                <a:solidFill>
                  <a:srgbClr val="254061"/>
                </a:solidFill>
                <a:cs typeface="Arial" panose="020B0604020202020204" pitchFamily="34" charset="0"/>
              </a:rPr>
              <a:t>Общественного </a:t>
            </a:r>
            <a:r>
              <a:rPr lang="ru-RU" altLang="ru-RU" sz="3200" dirty="0">
                <a:solidFill>
                  <a:srgbClr val="254061"/>
                </a:solidFill>
                <a:cs typeface="Arial" panose="020B0604020202020204" pitchFamily="34" charset="0"/>
              </a:rPr>
              <a:t>Совета Московского района</a:t>
            </a:r>
          </a:p>
          <a:p>
            <a:pPr algn="ctr" eaLnBrk="1" hangingPunct="1"/>
            <a:endParaRPr lang="ru-RU" altLang="ru-RU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3" descr="Диплом молод премии сжа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55" y="214313"/>
            <a:ext cx="15890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1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76862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 smtClean="0">
                <a:solidFill>
                  <a:srgbClr val="FF3300"/>
                </a:solidFill>
                <a:cs typeface="Arial" panose="020B0604020202020204" pitchFamily="34" charset="0"/>
              </a:rPr>
              <a:t>МАРИЯ ГОРОДЕЦКАЯ</a:t>
            </a:r>
            <a:endParaRPr lang="ru-RU" altLang="ru-RU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48132" name="Picture 3" descr="Диплом молод премии сж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84" y="115888"/>
            <a:ext cx="15890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7" y="998114"/>
            <a:ext cx="4642234" cy="3481676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9088" y="4676886"/>
            <a:ext cx="85788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 smtClean="0">
                <a:solidFill>
                  <a:srgbClr val="FD3131"/>
                </a:solidFill>
                <a:cs typeface="Arial" panose="020B0604020202020204" pitchFamily="34" charset="0"/>
              </a:rPr>
              <a:t>ЛАУРЕАТ</a:t>
            </a:r>
            <a:endParaRPr lang="ru-RU" altLang="ru-RU" sz="3200" dirty="0">
              <a:solidFill>
                <a:srgbClr val="FD313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dirty="0">
                <a:solidFill>
                  <a:srgbClr val="FD3131"/>
                </a:solidFill>
                <a:cs typeface="Arial" panose="020B0604020202020204" pitchFamily="34" charset="0"/>
              </a:rPr>
              <a:t>молодёжной премии – </a:t>
            </a:r>
            <a:r>
              <a:rPr lang="ru-RU" altLang="ru-RU" sz="3200" dirty="0" smtClean="0">
                <a:solidFill>
                  <a:srgbClr val="FF3300"/>
                </a:solidFill>
                <a:cs typeface="Arial" panose="020B0604020202020204" pitchFamily="34" charset="0"/>
              </a:rPr>
              <a:t>2014</a:t>
            </a:r>
            <a:endParaRPr lang="ru-RU" altLang="ru-RU" sz="3200" dirty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dirty="0">
                <a:solidFill>
                  <a:srgbClr val="254061"/>
                </a:solidFill>
                <a:cs typeface="Arial" panose="020B0604020202020204" pitchFamily="34" charset="0"/>
              </a:rPr>
              <a:t>Общественного Совета Московского </a:t>
            </a:r>
            <a:r>
              <a:rPr lang="ru-RU" altLang="ru-RU" sz="3200" dirty="0" smtClean="0">
                <a:solidFill>
                  <a:srgbClr val="254061"/>
                </a:solidFill>
                <a:cs typeface="Arial" panose="020B0604020202020204" pitchFamily="34" charset="0"/>
              </a:rPr>
              <a:t>района</a:t>
            </a:r>
            <a:endParaRPr lang="ru-RU" altLang="ru-RU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07" y="976938"/>
            <a:ext cx="2636869" cy="35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4424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7" y="1902335"/>
            <a:ext cx="3922599" cy="2614045"/>
          </a:xfrm>
          <a:prstGeom prst="rect">
            <a:avLst/>
          </a:prstGeom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76862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 smtClean="0">
                <a:solidFill>
                  <a:srgbClr val="FF3300"/>
                </a:solidFill>
                <a:cs typeface="Arial" panose="020B0604020202020204" pitchFamily="34" charset="0"/>
              </a:rPr>
              <a:t>ПАВЕЛ ЛЕКШИН</a:t>
            </a:r>
            <a:endParaRPr lang="ru-RU" altLang="ru-RU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48132" name="Picture 3" descr="Диплом молод премии сж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98" y="115888"/>
            <a:ext cx="15890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9088" y="4676886"/>
            <a:ext cx="85788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 smtClean="0">
                <a:solidFill>
                  <a:srgbClr val="FD3131"/>
                </a:solidFill>
                <a:cs typeface="Arial" panose="020B0604020202020204" pitchFamily="34" charset="0"/>
              </a:rPr>
              <a:t>ЛАУРЕАТ</a:t>
            </a:r>
            <a:endParaRPr lang="ru-RU" altLang="ru-RU" sz="3200" dirty="0">
              <a:solidFill>
                <a:srgbClr val="FD313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dirty="0">
                <a:solidFill>
                  <a:srgbClr val="FD3131"/>
                </a:solidFill>
                <a:cs typeface="Arial" panose="020B0604020202020204" pitchFamily="34" charset="0"/>
              </a:rPr>
              <a:t>молодёжной премии – </a:t>
            </a:r>
            <a:r>
              <a:rPr lang="ru-RU" altLang="ru-RU" sz="3200" dirty="0" smtClean="0">
                <a:solidFill>
                  <a:srgbClr val="FF3300"/>
                </a:solidFill>
                <a:cs typeface="Arial" panose="020B0604020202020204" pitchFamily="34" charset="0"/>
              </a:rPr>
              <a:t>2017</a:t>
            </a:r>
            <a:endParaRPr lang="ru-RU" altLang="ru-RU" sz="3200" dirty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dirty="0">
                <a:solidFill>
                  <a:srgbClr val="254061"/>
                </a:solidFill>
                <a:cs typeface="Arial" panose="020B0604020202020204" pitchFamily="34" charset="0"/>
              </a:rPr>
              <a:t>Общественного Совета Московского </a:t>
            </a:r>
            <a:r>
              <a:rPr lang="ru-RU" altLang="ru-RU" sz="3200" dirty="0" smtClean="0">
                <a:solidFill>
                  <a:srgbClr val="254061"/>
                </a:solidFill>
                <a:cs typeface="Arial" panose="020B0604020202020204" pitchFamily="34" charset="0"/>
              </a:rPr>
              <a:t>района</a:t>
            </a:r>
            <a:endParaRPr lang="ru-RU" altLang="ru-RU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9" y="791363"/>
            <a:ext cx="4053324" cy="37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49468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64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GOV</dc:creator>
  <cp:lastModifiedBy>GOV</cp:lastModifiedBy>
  <cp:revision>9</cp:revision>
  <dcterms:created xsi:type="dcterms:W3CDTF">2019-06-20T18:37:02Z</dcterms:created>
  <dcterms:modified xsi:type="dcterms:W3CDTF">2019-06-20T21:46:30Z</dcterms:modified>
</cp:coreProperties>
</file>