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66" r:id="rId4"/>
    <p:sldId id="258" r:id="rId5"/>
    <p:sldId id="257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E43FCA-CA65-4C3E-82E9-3A5D56D0C485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27C54D-68C0-4D72-B486-8F584A072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226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7C54D-68C0-4D72-B486-8F584A07297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049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C39B6-8DF1-41F4-ABB7-1F05E09EB5EB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E4FAC-8400-466A-8C12-1257A38CD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567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C39B6-8DF1-41F4-ABB7-1F05E09EB5EB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E4FAC-8400-466A-8C12-1257A38CD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026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C39B6-8DF1-41F4-ABB7-1F05E09EB5EB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E4FAC-8400-466A-8C12-1257A38CD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538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C39B6-8DF1-41F4-ABB7-1F05E09EB5EB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E4FAC-8400-466A-8C12-1257A38CD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361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C39B6-8DF1-41F4-ABB7-1F05E09EB5EB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E4FAC-8400-466A-8C12-1257A38CD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267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C39B6-8DF1-41F4-ABB7-1F05E09EB5EB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E4FAC-8400-466A-8C12-1257A38CD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450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C39B6-8DF1-41F4-ABB7-1F05E09EB5EB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E4FAC-8400-466A-8C12-1257A38CD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58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C39B6-8DF1-41F4-ABB7-1F05E09EB5EB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E4FAC-8400-466A-8C12-1257A38CD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014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C39B6-8DF1-41F4-ABB7-1F05E09EB5EB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E4FAC-8400-466A-8C12-1257A38CD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290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C39B6-8DF1-41F4-ABB7-1F05E09EB5EB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E4FAC-8400-466A-8C12-1257A38CD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988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C39B6-8DF1-41F4-ABB7-1F05E09EB5EB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E4FAC-8400-466A-8C12-1257A38CD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399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C39B6-8DF1-41F4-ABB7-1F05E09EB5EB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E4FAC-8400-466A-8C12-1257A38CD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322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57576" y="-128589"/>
            <a:ext cx="5043489" cy="851881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7325" y="0"/>
            <a:ext cx="6155098" cy="70866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410" y="0"/>
            <a:ext cx="4779602" cy="914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2844909" y="2041974"/>
            <a:ext cx="32832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ATLANT</a:t>
            </a:r>
            <a:endParaRPr lang="ru-RU" sz="6600" dirty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 flipV="1">
            <a:off x="3084923" y="3340681"/>
            <a:ext cx="2464054" cy="2412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flipH="1">
            <a:off x="2600325" y="3603753"/>
            <a:ext cx="4357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>
                    <a:lumMod val="85000"/>
                  </a:schemeClr>
                </a:solidFill>
              </a:rPr>
              <a:t>ВОЛОНТЕРСКИЙ ОТРЯД</a:t>
            </a:r>
            <a:endParaRPr lang="ru-RU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2410" y="-128589"/>
            <a:ext cx="53721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6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716665"/>
            <a:ext cx="12240491" cy="104532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1967347" y="1097108"/>
            <a:ext cx="879763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dirty="0">
              <a:solidFill>
                <a:schemeClr val="bg1">
                  <a:lumMod val="85000"/>
                </a:schemeClr>
              </a:solidFill>
              <a:latin typeface="Franklin Gothic Book" panose="020B0503020102020204" pitchFamily="34" charset="0"/>
            </a:endParaRPr>
          </a:p>
          <a:p>
            <a:r>
              <a:rPr lang="ru-RU" sz="4800" dirty="0" smtClean="0">
                <a:solidFill>
                  <a:schemeClr val="bg1">
                    <a:lumMod val="85000"/>
                  </a:schemeClr>
                </a:solidFill>
                <a:latin typeface="Franklin Gothic Book" panose="020B0503020102020204" pitchFamily="34" charset="0"/>
              </a:rPr>
              <a:t>«Делать добрые  дела  совсем не сложно. Присоединяйся к нашей команде»</a:t>
            </a:r>
            <a:endParaRPr lang="en-US" sz="4800" dirty="0" smtClean="0">
              <a:solidFill>
                <a:schemeClr val="bg1">
                  <a:lumMod val="85000"/>
                </a:schemeClr>
              </a:solidFill>
              <a:latin typeface="Franklin Gothic Book" panose="020B0503020102020204" pitchFamily="34" charset="0"/>
            </a:endParaRPr>
          </a:p>
          <a:p>
            <a:endParaRPr lang="ru-RU" sz="4800" dirty="0">
              <a:solidFill>
                <a:schemeClr val="bg1">
                  <a:lumMod val="8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7589519" y="4182156"/>
            <a:ext cx="4650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С любовью, твой Атлант</a:t>
            </a:r>
            <a:endParaRPr lang="ru-RU" sz="240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2957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345" y="0"/>
            <a:ext cx="4890655" cy="734909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7301345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 flipH="1">
            <a:off x="734292" y="492853"/>
            <a:ext cx="3823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ИСТОРИЯ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292" y="1814945"/>
            <a:ext cx="5791199" cy="4350327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2008909" y="0"/>
            <a:ext cx="0" cy="59574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008909" y="1323850"/>
            <a:ext cx="0" cy="49109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flipH="1">
            <a:off x="7578436" y="1219199"/>
            <a:ext cx="423949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Отряд был создан: </a:t>
            </a:r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19.10.2018</a:t>
            </a:r>
          </a:p>
          <a:p>
            <a:endParaRPr lang="ru-RU" sz="2800" dirty="0" smtClean="0">
              <a:solidFill>
                <a:schemeClr val="bg1">
                  <a:lumMod val="95000"/>
                </a:schemeClr>
              </a:solidFill>
              <a:latin typeface="+mj-lt"/>
            </a:endParaRPr>
          </a:p>
          <a:p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Создатель </a:t>
            </a:r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отряда:</a:t>
            </a:r>
          </a:p>
          <a:p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Денис </a:t>
            </a:r>
            <a:r>
              <a:rPr lang="ru-RU" sz="2800" dirty="0" err="1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Карпуков</a:t>
            </a:r>
            <a:endParaRPr lang="ru-RU" sz="2800" dirty="0" smtClean="0">
              <a:solidFill>
                <a:schemeClr val="bg1">
                  <a:lumMod val="95000"/>
                </a:schemeClr>
              </a:solidFill>
              <a:latin typeface="+mj-lt"/>
            </a:endParaRPr>
          </a:p>
          <a:p>
            <a:endParaRPr lang="ru-RU" sz="280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  <a:p>
            <a:endParaRPr lang="ru-RU" sz="2800" dirty="0" smtClean="0">
              <a:solidFill>
                <a:schemeClr val="bg1">
                  <a:lumMod val="95000"/>
                </a:schemeClr>
              </a:solidFill>
              <a:latin typeface="+mj-lt"/>
            </a:endParaRPr>
          </a:p>
          <a:p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ВО Атлант является частью волонтерского </a:t>
            </a:r>
            <a:r>
              <a:rPr lang="ru-RU" sz="28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д</a:t>
            </a:r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вижения ЧГМА «Ты не один»</a:t>
            </a:r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/>
            </a:r>
            <a:br>
              <a:rPr lang="ru-RU" sz="28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</a:br>
            <a:endParaRPr lang="ru-RU" sz="2800" dirty="0" smtClean="0">
              <a:solidFill>
                <a:schemeClr val="bg1">
                  <a:lumMod val="95000"/>
                </a:schemeClr>
              </a:solidFill>
              <a:latin typeface="+mj-lt"/>
            </a:endParaRPr>
          </a:p>
          <a:p>
            <a:endParaRPr lang="ru-RU" sz="280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2088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350518" y="612844"/>
            <a:ext cx="1096864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+mj-lt"/>
              </a:rPr>
              <a:t>Цель: </a:t>
            </a:r>
            <a:r>
              <a:rPr lang="ru-RU" sz="2400" dirty="0" smtClean="0">
                <a:latin typeface="+mj-lt"/>
              </a:rPr>
              <a:t>Развитие у обучающихся Читинской государственной медицинской академии высоких нравственных качеств путем вовлечения их в добровольческую деятельность</a:t>
            </a:r>
          </a:p>
          <a:p>
            <a:endParaRPr lang="ru-RU" sz="2400" dirty="0">
              <a:latin typeface="+mj-lt"/>
            </a:endParaRPr>
          </a:p>
          <a:p>
            <a:r>
              <a:rPr lang="ru-RU" sz="4000" dirty="0" smtClean="0">
                <a:latin typeface="+mj-lt"/>
              </a:rPr>
              <a:t>Задачи: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+mj-lt"/>
              </a:rPr>
              <a:t>Содействие всестороннему развитию учащихся , формирование у них активной жизненной позиции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+mj-lt"/>
              </a:rPr>
              <a:t>Вовлечение учащихся в деятельность связанную  с профилактикой вредных привычек , сохранением собственного здоровья, охраной окружающей среды и др.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+mj-lt"/>
              </a:rPr>
              <a:t>Создание своих возможностей, способностей, интересов в целях саморазвития и самосовершенствования в области сохранения здоровья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+mj-lt"/>
              </a:rPr>
              <a:t>Приобретение навыков интеллектуального общения со сверстниками и взрослыми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+mj-lt"/>
              </a:rPr>
              <a:t>Освоение эффективных способов профилактики вредных привычек</a:t>
            </a:r>
            <a:endParaRPr lang="ru-RU" sz="2400" dirty="0">
              <a:latin typeface="+mj-lt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955964" y="-27709"/>
            <a:ext cx="1" cy="74814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2105891" y="2715491"/>
            <a:ext cx="10086109" cy="1385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08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38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5744" y="581891"/>
            <a:ext cx="5999019" cy="769441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Руководители</a:t>
            </a:r>
            <a:r>
              <a:rPr lang="ru-RU" sz="4400" dirty="0" smtClean="0">
                <a:latin typeface="+mj-lt"/>
              </a:rPr>
              <a:t> </a:t>
            </a:r>
            <a:r>
              <a:rPr lang="ru-RU" sz="44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отряда</a:t>
            </a:r>
            <a:r>
              <a:rPr lang="ru-RU" sz="4400" dirty="0" smtClean="0">
                <a:latin typeface="+mj-lt"/>
              </a:rPr>
              <a:t> </a:t>
            </a:r>
            <a:endParaRPr lang="ru-RU" sz="4400" dirty="0">
              <a:latin typeface="+mj-lt"/>
            </a:endParaRPr>
          </a:p>
        </p:txBody>
      </p:sp>
      <p:sp>
        <p:nvSpPr>
          <p:cNvPr id="8" name="Блок-схема: узел 7"/>
          <p:cNvSpPr/>
          <p:nvPr/>
        </p:nvSpPr>
        <p:spPr>
          <a:xfrm>
            <a:off x="6096000" y="4149996"/>
            <a:ext cx="2646218" cy="2472522"/>
          </a:xfrm>
          <a:prstGeom prst="flowChartConnector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415984" y="1528772"/>
            <a:ext cx="2646218" cy="2472522"/>
          </a:xfrm>
          <a:prstGeom prst="flowChartConnector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415984" y="4293805"/>
            <a:ext cx="2646218" cy="2472522"/>
          </a:xfrm>
          <a:prstGeom prst="flowChartConnector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6096000" y="1351332"/>
            <a:ext cx="2646218" cy="2508345"/>
          </a:xfrm>
          <a:prstGeom prst="flowChartConnector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 flipH="1">
            <a:off x="3478186" y="2055813"/>
            <a:ext cx="23372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Денис </a:t>
            </a:r>
            <a:r>
              <a:rPr lang="ru-RU" sz="3200" dirty="0" err="1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Корпуков</a:t>
            </a:r>
            <a:endParaRPr lang="ru-RU" sz="3200" dirty="0" smtClean="0">
              <a:solidFill>
                <a:schemeClr val="bg1">
                  <a:lumMod val="85000"/>
                </a:schemeClr>
              </a:solidFill>
              <a:latin typeface="+mj-lt"/>
            </a:endParaRPr>
          </a:p>
          <a:p>
            <a:r>
              <a:rPr lang="ru-RU" sz="32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2018-2020г</a:t>
            </a:r>
            <a:endParaRPr lang="ru-RU" sz="320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22769" y="2031409"/>
            <a:ext cx="25076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Владислав Моисеев</a:t>
            </a:r>
          </a:p>
          <a:p>
            <a:r>
              <a:rPr lang="ru-RU" sz="32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2020-2022г</a:t>
            </a:r>
            <a:endParaRPr lang="ru-RU" sz="320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9022769" y="4783914"/>
            <a:ext cx="21405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Владислав Суботин</a:t>
            </a:r>
          </a:p>
          <a:p>
            <a:r>
              <a:rPr lang="ru-RU" sz="32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2023-…</a:t>
            </a:r>
            <a:endParaRPr lang="ru-RU" sz="320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3540526" y="4601427"/>
            <a:ext cx="22749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Захар Сергеевич</a:t>
            </a:r>
          </a:p>
          <a:p>
            <a:r>
              <a:rPr lang="ru-RU" sz="32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2022-2023г</a:t>
            </a:r>
            <a:endParaRPr lang="ru-RU" sz="320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0" y="942109"/>
            <a:ext cx="59574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915891" y="983673"/>
            <a:ext cx="627610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587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sp>
        <p:nvSpPr>
          <p:cNvPr id="5" name="TextBox 4"/>
          <p:cNvSpPr txBox="1"/>
          <p:nvPr/>
        </p:nvSpPr>
        <p:spPr>
          <a:xfrm flipH="1">
            <a:off x="1237210" y="858982"/>
            <a:ext cx="6271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НАПРАВЛЕНИЯ РАБОТЫ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12192000" cy="69549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61998" y="355828"/>
            <a:ext cx="5957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Направления отряда </a:t>
            </a:r>
            <a:endParaRPr lang="ru-RU" sz="48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85372" y="1999879"/>
            <a:ext cx="4937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Санитарно-просветительская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flipH="1">
            <a:off x="3493423" y="2985032"/>
            <a:ext cx="5205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Помощь бездомным животным 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flipH="1">
            <a:off x="5084049" y="4144439"/>
            <a:ext cx="5083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Экологическое</a:t>
            </a:r>
            <a:r>
              <a:rPr lang="ru-RU" sz="2800" dirty="0" smtClean="0"/>
              <a:t> направление</a:t>
            </a:r>
            <a:endParaRPr lang="ru-RU" sz="2800" dirty="0"/>
          </a:p>
        </p:txBody>
      </p:sp>
      <p:sp>
        <p:nvSpPr>
          <p:cNvPr id="24" name="TextBox 23"/>
          <p:cNvSpPr txBox="1"/>
          <p:nvPr/>
        </p:nvSpPr>
        <p:spPr>
          <a:xfrm flipH="1">
            <a:off x="7099102" y="5423492"/>
            <a:ext cx="4254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Событийное </a:t>
            </a:r>
            <a:r>
              <a:rPr lang="ru-RU" sz="2800" dirty="0" err="1" smtClean="0">
                <a:solidFill>
                  <a:schemeClr val="bg2">
                    <a:lumMod val="25000"/>
                  </a:schemeClr>
                </a:solidFill>
              </a:rPr>
              <a:t>волонтерство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5" name="Прямоугольный треугольник 24"/>
          <p:cNvSpPr/>
          <p:nvPr/>
        </p:nvSpPr>
        <p:spPr>
          <a:xfrm>
            <a:off x="-1" y="1390250"/>
            <a:ext cx="7992821" cy="5556423"/>
          </a:xfrm>
          <a:prstGeom prst="rtTriangl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585278" y="1766129"/>
            <a:ext cx="990603" cy="1009999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2146070" y="2908152"/>
            <a:ext cx="1018305" cy="1022887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3740725" y="4138758"/>
            <a:ext cx="1083426" cy="1036088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5460143" y="5423492"/>
            <a:ext cx="1025236" cy="986733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912353" y="1963656"/>
            <a:ext cx="45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1</a:t>
            </a:r>
            <a:endParaRPr lang="ru-RU" sz="3600" dirty="0"/>
          </a:p>
        </p:txBody>
      </p:sp>
      <p:sp>
        <p:nvSpPr>
          <p:cNvPr id="27" name="TextBox 26"/>
          <p:cNvSpPr txBox="1"/>
          <p:nvPr/>
        </p:nvSpPr>
        <p:spPr>
          <a:xfrm flipH="1">
            <a:off x="2461258" y="3122841"/>
            <a:ext cx="387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2</a:t>
            </a:r>
            <a:endParaRPr lang="ru-RU" sz="3600" dirty="0"/>
          </a:p>
        </p:txBody>
      </p:sp>
      <p:sp>
        <p:nvSpPr>
          <p:cNvPr id="28" name="TextBox 27"/>
          <p:cNvSpPr txBox="1"/>
          <p:nvPr/>
        </p:nvSpPr>
        <p:spPr>
          <a:xfrm>
            <a:off x="4154285" y="4406049"/>
            <a:ext cx="45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20361" y="5623546"/>
            <a:ext cx="45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4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86290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0"/>
            <a:ext cx="1219305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987827" y="581891"/>
            <a:ext cx="9361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Санитарно-просветительская работа </a:t>
            </a:r>
            <a:endParaRPr lang="ru-RU" sz="440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0325" y="3539837"/>
            <a:ext cx="4565161" cy="33181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0614" y="3964122"/>
            <a:ext cx="4761914" cy="28645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6619" y="1293156"/>
            <a:ext cx="4554317" cy="34489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944" y="1234980"/>
            <a:ext cx="4585855" cy="344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73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9" y="-1364584"/>
            <a:ext cx="12193057" cy="87074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8674" y="2600481"/>
            <a:ext cx="3207584" cy="42767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flipH="1">
            <a:off x="696882" y="319406"/>
            <a:ext cx="95693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Помощь бездомным животным </a:t>
            </a:r>
            <a:endParaRPr lang="ru-RU" sz="440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1088847"/>
            <a:ext cx="3110602" cy="41188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5392" y="1017771"/>
            <a:ext cx="4114800" cy="28803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6139" y="2679020"/>
            <a:ext cx="3179835" cy="425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8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 flipH="1">
            <a:off x="613755" y="540327"/>
            <a:ext cx="65074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+mj-lt"/>
              </a:rPr>
              <a:t>Экологическое направление</a:t>
            </a:r>
            <a:endParaRPr lang="ru-RU" sz="4000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62" y="1248213"/>
            <a:ext cx="4336473" cy="31394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1260260"/>
            <a:ext cx="3432896" cy="40636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3282" y="3771936"/>
            <a:ext cx="5292535" cy="31038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6702" y="2575642"/>
            <a:ext cx="3265298" cy="428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15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38545" y="0"/>
            <a:ext cx="12330545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 flipH="1">
            <a:off x="641464" y="554182"/>
            <a:ext cx="7601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+mj-lt"/>
              </a:rPr>
              <a:t>Событийное </a:t>
            </a:r>
            <a:r>
              <a:rPr lang="ru-RU" sz="4000" dirty="0" err="1" smtClean="0">
                <a:latin typeface="+mj-lt"/>
              </a:rPr>
              <a:t>волонтерство</a:t>
            </a:r>
            <a:endParaRPr lang="ru-RU" sz="4000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8547" y="1262068"/>
            <a:ext cx="4710545" cy="33071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1104" y="1690255"/>
            <a:ext cx="3260896" cy="44849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7778" y="2899073"/>
            <a:ext cx="5493326" cy="391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60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166</Words>
  <Application>Microsoft Office PowerPoint</Application>
  <PresentationFormat>Широкоэкранный</PresentationFormat>
  <Paragraphs>45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Franklin Gothic Book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</dc:creator>
  <cp:lastModifiedBy>я</cp:lastModifiedBy>
  <cp:revision>25</cp:revision>
  <dcterms:created xsi:type="dcterms:W3CDTF">2023-03-19T10:22:39Z</dcterms:created>
  <dcterms:modified xsi:type="dcterms:W3CDTF">2023-03-20T14:30:15Z</dcterms:modified>
</cp:coreProperties>
</file>