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21"/>
  </p:notesMasterIdLst>
  <p:sldIdLst>
    <p:sldId id="256" r:id="rId2"/>
    <p:sldId id="313" r:id="rId3"/>
    <p:sldId id="282" r:id="rId4"/>
    <p:sldId id="290" r:id="rId5"/>
    <p:sldId id="294" r:id="rId6"/>
    <p:sldId id="333" r:id="rId7"/>
    <p:sldId id="330" r:id="rId8"/>
    <p:sldId id="298" r:id="rId9"/>
    <p:sldId id="343" r:id="rId10"/>
    <p:sldId id="344" r:id="rId11"/>
    <p:sldId id="325" r:id="rId12"/>
    <p:sldId id="341" r:id="rId13"/>
    <p:sldId id="342" r:id="rId14"/>
    <p:sldId id="340" r:id="rId15"/>
    <p:sldId id="319" r:id="rId16"/>
    <p:sldId id="321" r:id="rId17"/>
    <p:sldId id="323" r:id="rId18"/>
    <p:sldId id="338" r:id="rId19"/>
    <p:sldId id="33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CDF153-2C83-423E-8A31-9E9788ABD5DF}" v="354" dt="2020-08-26T09:23:16.829"/>
    <p1510:client id="{6832D0B4-3864-432C-A035-1E16084A20E7}" v="311" dt="2020-08-26T10:38:50.800"/>
    <p1510:client id="{AAAF4CE5-F835-4686-91B2-FFE1DE45F3A3}" v="4" dt="2020-08-26T08:05:44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A44F4-A6F3-43B9-B7F2-BB8EFE046657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A69B3-EA9D-4D03-B945-633AAEBF3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65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A69B3-EA9D-4D03-B945-633AAEBF3B4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447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A69B3-EA9D-4D03-B945-633AAEBF3B4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375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8F9542-7AF1-49DE-A885-50BD392A5CD1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8F02B-6369-4098-A99C-05085556E70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34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9542-7AF1-49DE-A885-50BD392A5CD1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F02B-6369-4098-A99C-05085556E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23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9542-7AF1-49DE-A885-50BD392A5CD1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F02B-6369-4098-A99C-05085556E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1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9542-7AF1-49DE-A885-50BD392A5CD1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F02B-6369-4098-A99C-05085556E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6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9542-7AF1-49DE-A885-50BD392A5CD1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F02B-6369-4098-A99C-05085556E70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64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9542-7AF1-49DE-A885-50BD392A5CD1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F02B-6369-4098-A99C-05085556E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41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9542-7AF1-49DE-A885-50BD392A5CD1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F02B-6369-4098-A99C-05085556E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71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9542-7AF1-49DE-A885-50BD392A5CD1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F02B-6369-4098-A99C-05085556E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36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9542-7AF1-49DE-A885-50BD392A5CD1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F02B-6369-4098-A99C-05085556E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9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9542-7AF1-49DE-A885-50BD392A5CD1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F02B-6369-4098-A99C-05085556E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63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9542-7AF1-49DE-A885-50BD392A5CD1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8F02B-6369-4098-A99C-05085556E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196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A8F9542-7AF1-49DE-A885-50BD392A5CD1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D88F02B-6369-4098-A99C-05085556E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15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112784"/>
            <a:ext cx="11984181" cy="67452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3433" y="2292825"/>
            <a:ext cx="8957481" cy="1795876"/>
          </a:xfrm>
          <a:solidFill>
            <a:srgbClr val="FFFF00"/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деятельность волонтерского отряда «ДАРИ ДОБРО»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МБОУ СШ №11  </a:t>
            </a:r>
            <a:r>
              <a:rPr lang="ru-RU" sz="4000" dirty="0" err="1" smtClean="0">
                <a:solidFill>
                  <a:schemeClr val="tx1"/>
                </a:solidFill>
              </a:rPr>
              <a:t>Г.Архангельск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0285194" y="6858000"/>
            <a:ext cx="45719" cy="45719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>
            <a:normAutofit fontScale="25000" lnSpcReduction="20000"/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4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966" y="247973"/>
            <a:ext cx="10708554" cy="1717987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97803"/>
            <a:ext cx="11015871" cy="429819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ГКЗУ Архангельской области</a:t>
            </a:r>
          </a:p>
          <a:p>
            <a:pPr marL="45720" indent="0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«Специализированный дом ребенка»</a:t>
            </a:r>
          </a:p>
          <a:p>
            <a:pPr marL="45720" indent="0">
              <a:buNone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1781" y="1037730"/>
            <a:ext cx="3740727" cy="5463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365" y="2733225"/>
            <a:ext cx="4779678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3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84" y="894092"/>
            <a:ext cx="11750723" cy="5811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49" y="0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>Социальное </a:t>
            </a:r>
            <a:r>
              <a:rPr lang="ru-RU" sz="4800" b="1" dirty="0"/>
              <a:t>направление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АКЦИЯ «ВАМ, ЛЮБИМЫЕ!»</a:t>
            </a:r>
            <a:endParaRPr lang="ru-RU" sz="48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98"/>
          <a:stretch/>
        </p:blipFill>
        <p:spPr bwMode="auto">
          <a:xfrm>
            <a:off x="2784765" y="3584322"/>
            <a:ext cx="4710546" cy="327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5311" y="1191490"/>
            <a:ext cx="2963920" cy="541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28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5164" y="609600"/>
            <a:ext cx="9651420" cy="13563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</a:t>
            </a:r>
            <a:r>
              <a:rPr lang="ru-RU" sz="4800" b="1" dirty="0" smtClean="0"/>
              <a:t>АКЦИЯ «НОВОГОДНИЙ                    ВОЛШЕБНИК»</a:t>
            </a:r>
            <a:endParaRPr lang="ru-RU" sz="4800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2029" y="2651844"/>
            <a:ext cx="288874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Пользователь\Desktop\рисунки\дс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982" y="243805"/>
            <a:ext cx="2202195" cy="19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0777" y="1489257"/>
            <a:ext cx="3347605" cy="520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18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609600"/>
            <a:ext cx="10626634" cy="1828800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ДЕТИ  ВМЕСТО </a:t>
            </a:r>
            <a:br>
              <a:rPr lang="ru-RU" sz="6000" b="1" dirty="0" smtClean="0"/>
            </a:br>
            <a:r>
              <a:rPr lang="ru-RU" sz="6000" b="1" dirty="0" smtClean="0"/>
              <a:t>            ЦВЕТОВ</a:t>
            </a:r>
            <a:endParaRPr lang="ru-RU" sz="6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52" y="2189898"/>
            <a:ext cx="11734800" cy="450965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034" y="386355"/>
            <a:ext cx="5454348" cy="341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318" y="3940687"/>
            <a:ext cx="4464409" cy="275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105" y="2211700"/>
            <a:ext cx="2964213" cy="44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61" y="1367430"/>
            <a:ext cx="22002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4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609599"/>
            <a:ext cx="11166764" cy="1517073"/>
          </a:xfrm>
        </p:spPr>
        <p:txBody>
          <a:bodyPr>
            <a:noAutofit/>
          </a:bodyPr>
          <a:lstStyle/>
          <a:p>
            <a:r>
              <a:rPr lang="ru-RU" b="1" dirty="0" smtClean="0"/>
              <a:t>                                  Социальное направление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АКЦИЯ «ВОЗВРАЩАЯ ДЕТСТВО»   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36" y="2057399"/>
            <a:ext cx="11734800" cy="450965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182" y="3095625"/>
            <a:ext cx="5324475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73"/>
          <a:stretch/>
        </p:blipFill>
        <p:spPr bwMode="auto">
          <a:xfrm>
            <a:off x="-1" y="2639291"/>
            <a:ext cx="6386945" cy="399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2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193" y="554182"/>
            <a:ext cx="12318316" cy="135636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err="1" smtClean="0">
                <a:solidFill>
                  <a:srgbClr val="FF0000"/>
                </a:solidFill>
              </a:rPr>
              <a:t>Военно</a:t>
            </a:r>
            <a:r>
              <a:rPr lang="ru-RU" sz="4800" b="1" dirty="0" smtClean="0">
                <a:solidFill>
                  <a:srgbClr val="FF0000"/>
                </a:solidFill>
              </a:rPr>
              <a:t> – патриотическое</a:t>
            </a:r>
            <a:r>
              <a:rPr lang="ru-RU" sz="4800" b="1" dirty="0" smtClean="0">
                <a:solidFill>
                  <a:schemeClr val="tx1"/>
                </a:solidFill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</a:rPr>
              <a:t>направление</a:t>
            </a:r>
            <a:r>
              <a:rPr lang="ru-RU" sz="4800" b="1" dirty="0">
                <a:solidFill>
                  <a:srgbClr val="FF0000"/>
                </a:solidFill>
              </a:rPr>
              <a:t/>
            </a:r>
            <a:br>
              <a:rPr lang="ru-RU" sz="4800" b="1" dirty="0">
                <a:solidFill>
                  <a:srgbClr val="FF0000"/>
                </a:solidFill>
              </a:rPr>
            </a:br>
            <a:r>
              <a:rPr lang="ru-RU" sz="4800" b="1" dirty="0" smtClean="0"/>
              <a:t>АКЦИЯ «ШОКОЛАДКА ТОМУ,</a:t>
            </a:r>
            <a:br>
              <a:rPr lang="ru-RU" sz="4800" b="1" dirty="0" smtClean="0"/>
            </a:br>
            <a:r>
              <a:rPr lang="ru-RU" sz="4800" b="1" dirty="0" smtClean="0"/>
              <a:t>КОМУ СЕЙЧАС НЕ СЛАДКО»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071" y="2452254"/>
            <a:ext cx="11734800" cy="4239491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94"/>
          <a:stretch/>
        </p:blipFill>
        <p:spPr bwMode="auto">
          <a:xfrm>
            <a:off x="4002373" y="2452254"/>
            <a:ext cx="3592871" cy="389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4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1581" y="334374"/>
            <a:ext cx="9875520" cy="1356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36" y="2057399"/>
            <a:ext cx="11734800" cy="450965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989" y="201107"/>
            <a:ext cx="4811039" cy="661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028" y="314757"/>
            <a:ext cx="4336532" cy="654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16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629" y="377371"/>
            <a:ext cx="11428680" cy="1588589"/>
          </a:xfrm>
        </p:spPr>
        <p:txBody>
          <a:bodyPr>
            <a:normAutofit fontScale="90000"/>
          </a:bodyPr>
          <a:lstStyle/>
          <a:p>
            <a:r>
              <a:rPr lang="ru-RU" sz="5400" b="1" dirty="0" err="1">
                <a:solidFill>
                  <a:srgbClr val="FF0000"/>
                </a:solidFill>
              </a:rPr>
              <a:t>Военно</a:t>
            </a:r>
            <a:r>
              <a:rPr lang="ru-RU" sz="5400" b="1" dirty="0">
                <a:solidFill>
                  <a:srgbClr val="FF0000"/>
                </a:solidFill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</a:rPr>
              <a:t>– патриотическое</a:t>
            </a:r>
            <a:r>
              <a:rPr lang="ru-RU" sz="5400" b="1" dirty="0" smtClean="0">
                <a:solidFill>
                  <a:schemeClr val="tx1"/>
                </a:solidFill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</a:rPr>
              <a:t>направление</a:t>
            </a: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/>
              <a:t>АКЦИЯ «КУРСК, МЫ  РЯДОМ!»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808" y="2098305"/>
            <a:ext cx="11734800" cy="444796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982" y="2115589"/>
            <a:ext cx="7259782" cy="326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16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3253" y="2191121"/>
            <a:ext cx="3344255" cy="445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0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699996"/>
            <a:ext cx="2830558" cy="389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0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2490" y="256853"/>
            <a:ext cx="2600763" cy="357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награды 8к\гр\0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419" y="3522919"/>
            <a:ext cx="2336366" cy="321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43001" y="5029200"/>
            <a:ext cx="5562600" cy="10668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2054" name="Picture 6" descr="D:\награды 8к\гр\00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698" y="332306"/>
            <a:ext cx="2601250" cy="350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9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         </a:t>
            </a:r>
            <a:r>
              <a:rPr lang="ru-RU" sz="4800" b="1" dirty="0" smtClean="0">
                <a:solidFill>
                  <a:srgbClr val="FF0000"/>
                </a:solidFill>
              </a:rPr>
              <a:t>Быть </a:t>
            </a:r>
            <a:r>
              <a:rPr lang="ru-RU" sz="4800" b="1" dirty="0">
                <a:solidFill>
                  <a:srgbClr val="FF0000"/>
                </a:solidFill>
              </a:rPr>
              <a:t>волонтером здорово</a:t>
            </a:r>
            <a:r>
              <a:rPr lang="ru-RU" sz="4800" b="1" dirty="0" smtClean="0">
                <a:solidFill>
                  <a:srgbClr val="FF0000"/>
                </a:solidFill>
              </a:rPr>
              <a:t>!        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4427" y="1932710"/>
            <a:ext cx="4042901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5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64" y="855258"/>
            <a:ext cx="11750723" cy="5811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77091"/>
            <a:ext cx="7911766" cy="2937164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3100" b="1" u="sng" dirty="0">
                <a:solidFill>
                  <a:schemeClr val="tx1"/>
                </a:solidFill>
              </a:rPr>
              <a:t>Заповеди волонтеров школы:</a:t>
            </a:r>
            <a:br>
              <a:rPr lang="ru-RU" sz="3100" b="1" u="sng" dirty="0">
                <a:solidFill>
                  <a:schemeClr val="tx1"/>
                </a:solidFill>
              </a:rPr>
            </a:br>
            <a:r>
              <a:rPr lang="ru-RU" sz="3100" dirty="0">
                <a:solidFill>
                  <a:schemeClr val="tx1"/>
                </a:solidFill>
              </a:rPr>
              <a:t>•	Найди человека, кто нуждается в поддержке и помоги ему.</a:t>
            </a:r>
            <a:br>
              <a:rPr lang="ru-RU" sz="3100" dirty="0">
                <a:solidFill>
                  <a:schemeClr val="tx1"/>
                </a:solidFill>
              </a:rPr>
            </a:br>
            <a:r>
              <a:rPr lang="ru-RU" sz="3100" dirty="0">
                <a:solidFill>
                  <a:schemeClr val="tx1"/>
                </a:solidFill>
              </a:rPr>
              <a:t>•	Раскрой себя в любой полезной для окружающих и тебя самого деятельности.</a:t>
            </a:r>
            <a:br>
              <a:rPr lang="ru-RU" sz="3100" dirty="0">
                <a:solidFill>
                  <a:schemeClr val="tx1"/>
                </a:solidFill>
              </a:rPr>
            </a:br>
            <a:r>
              <a:rPr lang="ru-RU" sz="3100" dirty="0">
                <a:solidFill>
                  <a:schemeClr val="tx1"/>
                </a:solidFill>
              </a:rPr>
              <a:t>•	Оценивай себя и своих товарищей </a:t>
            </a:r>
            <a:r>
              <a:rPr lang="ru-RU" sz="3100" dirty="0" smtClean="0">
                <a:solidFill>
                  <a:schemeClr val="tx1"/>
                </a:solidFill>
              </a:rPr>
              <a:t/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по </a:t>
            </a:r>
            <a:r>
              <a:rPr lang="ru-RU" sz="3100" dirty="0">
                <a:solidFill>
                  <a:schemeClr val="tx1"/>
                </a:solidFill>
              </a:rPr>
              <a:t>реальным  поступкам</a:t>
            </a:r>
            <a:r>
              <a:rPr lang="ru-RU" sz="3100" dirty="0" smtClean="0">
                <a:solidFill>
                  <a:schemeClr val="tx1"/>
                </a:solidFill>
              </a:rPr>
              <a:t>.</a:t>
            </a:r>
            <a:br>
              <a:rPr lang="ru-RU" sz="3100" dirty="0" smtClean="0">
                <a:solidFill>
                  <a:schemeClr val="tx1"/>
                </a:solidFill>
              </a:rPr>
            </a:br>
            <a:endParaRPr lang="ru-RU" sz="31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0348" y="2535382"/>
            <a:ext cx="4893834" cy="38472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2400" b="1" u="sng" dirty="0" smtClean="0"/>
              <a:t>Правила </a:t>
            </a:r>
            <a:r>
              <a:rPr lang="ru-RU" sz="2400" b="1" u="sng" dirty="0"/>
              <a:t>деятельности волонтера</a:t>
            </a:r>
            <a:r>
              <a:rPr lang="ru-RU" sz="2000" dirty="0"/>
              <a:t>:</a:t>
            </a:r>
          </a:p>
          <a:p>
            <a:r>
              <a:rPr lang="ru-RU" sz="2000" dirty="0"/>
              <a:t>•	Если ты волонтер, забудь равнодушие к проблемам окружающих.</a:t>
            </a:r>
          </a:p>
          <a:p>
            <a:r>
              <a:rPr lang="ru-RU" sz="2000" dirty="0"/>
              <a:t>•	Будь активен!</a:t>
            </a:r>
          </a:p>
          <a:p>
            <a:r>
              <a:rPr lang="ru-RU" sz="2000" dirty="0"/>
              <a:t>•	Уважай мнение других!</a:t>
            </a:r>
          </a:p>
          <a:p>
            <a:r>
              <a:rPr lang="ru-RU" sz="2000" dirty="0"/>
              <a:t>•	Критикуешь – предлагай, предлагаешь - выполняй!</a:t>
            </a:r>
          </a:p>
          <a:p>
            <a:r>
              <a:rPr lang="ru-RU" sz="2000" dirty="0"/>
              <a:t>•	Обещаешь – сделай!</a:t>
            </a:r>
          </a:p>
          <a:p>
            <a:r>
              <a:rPr lang="ru-RU" sz="2000" dirty="0"/>
              <a:t>•	Не умеешь – научись!</a:t>
            </a:r>
          </a:p>
          <a:p>
            <a:r>
              <a:rPr lang="ru-RU" sz="2000" dirty="0"/>
              <a:t>•	Будь настойчив в </a:t>
            </a:r>
            <a:r>
              <a:rPr lang="ru-RU" sz="2000" dirty="0" smtClean="0"/>
              <a:t>достижении целей</a:t>
            </a:r>
            <a:r>
              <a:rPr lang="ru-RU" sz="2000" dirty="0"/>
              <a:t>!</a:t>
            </a:r>
          </a:p>
          <a:p>
            <a:r>
              <a:rPr lang="ru-RU" sz="2000" dirty="0"/>
              <a:t>•	Умей слушать и слышать!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625" y="3546764"/>
            <a:ext cx="6413065" cy="221599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волонтёрского отряда</a:t>
            </a:r>
          </a:p>
          <a:p>
            <a:r>
              <a:rPr lang="ru-RU" sz="2400" b="1" dirty="0"/>
              <a:t>Руководитель отряда (куратор отряда) - Мехреньгина М.А.</a:t>
            </a:r>
          </a:p>
          <a:p>
            <a:r>
              <a:rPr lang="ru-RU" sz="2400" dirty="0"/>
              <a:t>Командир отряда –  </a:t>
            </a:r>
            <a:r>
              <a:rPr lang="ru-RU" sz="2400" b="1" dirty="0" smtClean="0"/>
              <a:t>Соколова  Алла(9К класс)</a:t>
            </a:r>
            <a:endParaRPr lang="ru-RU" sz="2400" b="1" dirty="0"/>
          </a:p>
          <a:p>
            <a:r>
              <a:rPr lang="ru-RU" sz="2400" dirty="0"/>
              <a:t>Члены отряда </a:t>
            </a:r>
            <a:r>
              <a:rPr lang="ru-RU" sz="2400" dirty="0" smtClean="0"/>
              <a:t>-300 </a:t>
            </a:r>
            <a:r>
              <a:rPr lang="ru-RU" sz="2400" dirty="0"/>
              <a:t>человек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618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619" y="1261520"/>
            <a:ext cx="11486674" cy="5596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619" y="309349"/>
            <a:ext cx="8810381" cy="700585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                      16 </a:t>
            </a:r>
            <a:r>
              <a:rPr lang="ru-RU" sz="5400" b="1" dirty="0"/>
              <a:t>января 2020г.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9199" y="1261520"/>
            <a:ext cx="4685592" cy="3835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540052" y="1978702"/>
            <a:ext cx="409490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ГРУППА ВКОНТАКТЕ</a:t>
            </a:r>
          </a:p>
          <a:p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vk.com/dari_dobro_school11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734" y="263236"/>
            <a:ext cx="3469846" cy="251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6573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64" y="855259"/>
            <a:ext cx="11750723" cy="5811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8962" y="1892489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Направления деятельности волонтерского </a:t>
            </a:r>
            <a:r>
              <a:rPr lang="ru-RU" b="1" dirty="0" smtClean="0">
                <a:solidFill>
                  <a:schemeClr val="tx1"/>
                </a:solidFill>
              </a:rPr>
              <a:t>отряд «Дари добро»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•	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Поддержка различных социальных категорий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населения (социальное волонтёрство);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•	</a:t>
            </a:r>
            <a:r>
              <a:rPr lang="ru-RU" b="1" dirty="0">
                <a:solidFill>
                  <a:srgbClr val="0070C0"/>
                </a:solidFill>
              </a:rPr>
              <a:t>Экологическое </a:t>
            </a:r>
            <a:r>
              <a:rPr lang="ru-RU" b="1" dirty="0" smtClean="0">
                <a:solidFill>
                  <a:srgbClr val="0070C0"/>
                </a:solidFill>
              </a:rPr>
              <a:t>направление</a:t>
            </a:r>
            <a:r>
              <a:rPr lang="ru-RU" b="1" dirty="0">
                <a:solidFill>
                  <a:srgbClr val="0070C0"/>
                </a:solidFill>
              </a:rPr>
              <a:t>;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•	</a:t>
            </a:r>
            <a:r>
              <a:rPr lang="ru-RU" b="1" dirty="0" err="1">
                <a:solidFill>
                  <a:srgbClr val="FF0000"/>
                </a:solidFill>
              </a:rPr>
              <a:t>Военно</a:t>
            </a:r>
            <a:r>
              <a:rPr lang="ru-RU" b="1" dirty="0">
                <a:solidFill>
                  <a:srgbClr val="FF0000"/>
                </a:solidFill>
              </a:rPr>
              <a:t> - патриотическое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463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8787" y="345481"/>
            <a:ext cx="11750723" cy="5811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912" y="3776"/>
            <a:ext cx="9875520" cy="135636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Экологическое направление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8001504" y="1045613"/>
            <a:ext cx="45719" cy="109206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0632" y="2801948"/>
            <a:ext cx="4347148" cy="4009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152" y="1769977"/>
            <a:ext cx="3907875" cy="5041829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050" y="948604"/>
            <a:ext cx="569595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331" y="948604"/>
            <a:ext cx="22002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707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582" y="609600"/>
            <a:ext cx="10311938" cy="1356360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Экологическое направление</a:t>
            </a:r>
            <a:r>
              <a:rPr lang="ru-RU" sz="4900" b="1" dirty="0" smtClean="0"/>
              <a:t/>
            </a:r>
            <a:br>
              <a:rPr lang="ru-RU" sz="4900" b="1" dirty="0" smtClean="0"/>
            </a:br>
            <a:r>
              <a:rPr lang="ru-RU" sz="4900" b="1" dirty="0" smtClean="0"/>
              <a:t>АКЦИЯ </a:t>
            </a:r>
            <a:r>
              <a:rPr lang="ru-RU" sz="4900" b="1" dirty="0"/>
              <a:t>"ПОКОРМИТЕ ПТИЦ ЗИМОЙ</a:t>
            </a:r>
            <a:r>
              <a:rPr lang="ru-RU" dirty="0"/>
              <a:t>!"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36" y="2057399"/>
            <a:ext cx="11734800" cy="450965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1237" y="2251250"/>
            <a:ext cx="6792499" cy="247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09" y="609600"/>
            <a:ext cx="10838412" cy="1356360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/>
              <a:t/>
            </a:r>
            <a:br>
              <a:rPr lang="ru-RU" sz="5300" b="1" dirty="0" smtClean="0"/>
            </a:br>
            <a:r>
              <a:rPr lang="ru-RU" sz="5300" b="1" dirty="0"/>
              <a:t/>
            </a:r>
            <a:br>
              <a:rPr lang="ru-RU" sz="5300" b="1" dirty="0"/>
            </a:br>
            <a:r>
              <a:rPr lang="ru-RU" sz="5300" b="1" dirty="0" smtClean="0"/>
              <a:t>Социальное </a:t>
            </a:r>
            <a:r>
              <a:rPr lang="ru-RU" sz="5300" b="1" dirty="0"/>
              <a:t>направление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>АКЦИЯ «КОРОБКА </a:t>
            </a:r>
            <a:br>
              <a:rPr lang="ru-RU" sz="6000" b="1" dirty="0" smtClean="0"/>
            </a:br>
            <a:r>
              <a:rPr lang="ru-RU" sz="6000" b="1" dirty="0" smtClean="0"/>
              <a:t>СМЕЛОСТИ»</a:t>
            </a:r>
            <a:endParaRPr lang="ru-RU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632" y="2372590"/>
            <a:ext cx="5384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1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64" y="855259"/>
            <a:ext cx="11750723" cy="5811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675" y="201283"/>
            <a:ext cx="9875520" cy="1514510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Социальное направление</a:t>
            </a:r>
            <a:r>
              <a:rPr lang="ru-RU" sz="5400" dirty="0"/>
              <a:t> </a:t>
            </a:r>
            <a:br>
              <a:rPr lang="ru-RU" sz="5400" dirty="0"/>
            </a:br>
            <a:r>
              <a:rPr lang="ru-RU" sz="3200" b="1" dirty="0"/>
              <a:t>Центр помощи совершеннолетним гражданам с ментальными особенностями "Радужный"</a:t>
            </a:r>
          </a:p>
        </p:txBody>
      </p:sp>
      <p:pic>
        <p:nvPicPr>
          <p:cNvPr id="3" name="Рисунок 4" descr="Изображение выглядит как снимок экрана, фотография, монитор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9A055EDC-15F9-4E97-8569-81882DE0A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7783" y="1884218"/>
            <a:ext cx="5088808" cy="4770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491" y="873163"/>
            <a:ext cx="3771164" cy="565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41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64" y="855259"/>
            <a:ext cx="11750723" cy="5811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072" y="416943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Социальное направление</a:t>
            </a:r>
            <a:b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err="1"/>
              <a:t>Ширшинский</a:t>
            </a:r>
            <a:r>
              <a:rPr lang="ru-RU" b="1" dirty="0"/>
              <a:t> психоневрологический интернат </a:t>
            </a:r>
          </a:p>
        </p:txBody>
      </p:sp>
      <p:pic>
        <p:nvPicPr>
          <p:cNvPr id="6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ECEEEA6-4C7C-4B1B-9A49-15909291F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380" y="1880698"/>
            <a:ext cx="5843521" cy="4786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4901" y="1431560"/>
            <a:ext cx="3657601" cy="54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699</TotalTime>
  <Words>100</Words>
  <Application>Microsoft Office PowerPoint</Application>
  <PresentationFormat>Широкоэкранный</PresentationFormat>
  <Paragraphs>40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Calibri</vt:lpstr>
      <vt:lpstr>Corbel</vt:lpstr>
      <vt:lpstr>Базис</vt:lpstr>
      <vt:lpstr>деятельность волонтерского отряда «ДАРИ ДОБРО» МБОУ СШ №11  Г.Архангельск</vt:lpstr>
      <vt:lpstr> Заповеди волонтеров школы: • Найди человека, кто нуждается в поддержке и помоги ему. • Раскрой себя в любой полезной для окружающих и тебя самого деятельности. • Оценивай себя и своих товарищей  по реальным  поступкам. </vt:lpstr>
      <vt:lpstr>                      16 января 2020г.</vt:lpstr>
      <vt:lpstr>Направления деятельности волонтерского отряд «Дари добро» • Поддержка различных социальных категорий населения (социальное волонтёрство); • Экологическое направление; • Военно - патриотическое. </vt:lpstr>
      <vt:lpstr>Экологическое направление</vt:lpstr>
      <vt:lpstr>Экологическое направление АКЦИЯ "ПОКОРМИТЕ ПТИЦ ЗИМОЙ!"</vt:lpstr>
      <vt:lpstr>  Социальное направление АКЦИЯ «КОРОБКА  СМЕЛОСТИ»</vt:lpstr>
      <vt:lpstr>Социальное направление  Центр помощи совершеннолетним гражданам с ментальными особенностями "Радужный"</vt:lpstr>
      <vt:lpstr>Социальное направление Ширшинский психоневрологический интернат </vt:lpstr>
      <vt:lpstr>Социальное  направление</vt:lpstr>
      <vt:lpstr>   Социальное направление АКЦИЯ «ВАМ, ЛЮБИМЫЕ!»</vt:lpstr>
      <vt:lpstr>            АКЦИЯ «НОВОГОДНИЙ                    ВОЛШЕБНИК»</vt:lpstr>
      <vt:lpstr>ДЕТИ  ВМЕСТО              ЦВЕТОВ</vt:lpstr>
      <vt:lpstr>                                  Социальное направление АКЦИЯ «ВОЗВРАЩАЯ ДЕТСТВО»   </vt:lpstr>
      <vt:lpstr> Военно – патриотическое направление АКЦИЯ «ШОКОЛАДКА ТОМУ, КОМУ СЕЙЧАС НЕ СЛАДКО»</vt:lpstr>
      <vt:lpstr>Презентация PowerPoint</vt:lpstr>
      <vt:lpstr>Военно – патриотическое направление АКЦИЯ «КУРСК, МЫ  РЯДОМ!»</vt:lpstr>
      <vt:lpstr>Презентация PowerPoint</vt:lpstr>
      <vt:lpstr>         Быть волонтером здорово!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«Вместе мы можем больше»</dc:title>
  <dc:creator>надя</dc:creator>
  <cp:lastModifiedBy>М. Мехреньгина</cp:lastModifiedBy>
  <cp:revision>154</cp:revision>
  <dcterms:created xsi:type="dcterms:W3CDTF">2020-08-25T20:18:19Z</dcterms:created>
  <dcterms:modified xsi:type="dcterms:W3CDTF">2025-04-14T10:58:06Z</dcterms:modified>
</cp:coreProperties>
</file>