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Отряд «серебряных» волонтеров</a:t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«Поющие Сердца»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с.п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 Малая Малышевка,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Кинельского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района, Самарской области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276872"/>
            <a:ext cx="8208912" cy="18002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Социальный проект</a:t>
            </a:r>
          </a:p>
          <a:p>
            <a:pPr algn="ctr"/>
            <a:r>
              <a:rPr lang="ru-RU" sz="3200" b="1" dirty="0"/>
              <a:t>«Озеленение территории 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Храма </a:t>
            </a:r>
            <a:r>
              <a:rPr lang="ru-RU" sz="3200" b="1" dirty="0"/>
              <a:t>в честь Михаила Архангела»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2952328" cy="221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85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5113958" cy="774159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АКТУАЛЬНОСТЬ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6840760" cy="5688632"/>
          </a:xfrm>
        </p:spPr>
        <p:txBody>
          <a:bodyPr>
            <a:normAutofit lnSpcReduction="10000"/>
          </a:bodyPr>
          <a:lstStyle/>
          <a:p>
            <a:r>
              <a:rPr lang="ru-RU" sz="1600" dirty="0"/>
              <a:t>В нашем селе есть удивительное место, почти в центре торжественно и величаво возвышается необыкновенно красивый исторический объект, который повидал на своем веку не одно поколение наших земляков. Это Церковь в честь Михаила Архангела, которая располагается на возвышенном месте села  Малая Малышевка </a:t>
            </a:r>
            <a:r>
              <a:rPr lang="ru-RU" sz="1600" dirty="0" err="1"/>
              <a:t>Кинельского</a:t>
            </a:r>
            <a:r>
              <a:rPr lang="ru-RU" sz="1600" dirty="0"/>
              <a:t> района Самарской области. Год возведения храма 1836. Из 27 церквей  </a:t>
            </a:r>
            <a:r>
              <a:rPr lang="ru-RU" sz="1600" dirty="0" err="1"/>
              <a:t>Кинельского</a:t>
            </a:r>
            <a:r>
              <a:rPr lang="ru-RU" sz="1600" dirty="0"/>
              <a:t> района  наша церковь была единственной, где велась служба  даже в 30-ые годы 20 века. Церковь почти с 200-летней историей встретит вас живыми глазами икон, старинными росписями, кружевной оградой.</a:t>
            </a:r>
          </a:p>
          <a:p>
            <a:r>
              <a:rPr lang="ru-RU" sz="1600" dirty="0" smtClean="0"/>
              <a:t>Особенностью </a:t>
            </a:r>
            <a:r>
              <a:rPr lang="ru-RU" sz="1600" dirty="0"/>
              <a:t>расположения церкви является то, что она находится в центре села. Поэтому состояние территории всегда в поле зрения односельчан. Храм – это культовое сооружение, предназначенное для совершения богослужений и религиозных обрядов. В церкви все пронизано стремлением к красоте и её территория должна быть притягательной, в чем-то волшебной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«Серебряные» волонтеры отряда «Поющие Сердца» обратили внимание на то, что участок вокруг великолепной церкви хоть и убирается, но не имеет эстетичного вида. Анкетирование прихожан храма, жителей села показало, что необходимо провести ряд мероприятий с целью создать </a:t>
            </a:r>
            <a:r>
              <a:rPr lang="ru-RU" sz="1600" dirty="0" err="1"/>
              <a:t>прихрамовую</a:t>
            </a:r>
            <a:r>
              <a:rPr lang="ru-RU" sz="1600" dirty="0"/>
              <a:t> территорию с новыми красивыми клумбами и зелеными насаждениями. </a:t>
            </a:r>
            <a:endParaRPr lang="ru-RU" sz="1600" dirty="0" smtClean="0"/>
          </a:p>
          <a:p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/>
          <a:stretch/>
        </p:blipFill>
        <p:spPr bwMode="auto">
          <a:xfrm>
            <a:off x="6894985" y="743237"/>
            <a:ext cx="2002702" cy="1794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11" y="3569243"/>
            <a:ext cx="2230976" cy="1673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325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8064896" cy="547260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Цель   проекта - создание эстетически привлекательного пространства, озеленение прилегающей территории  к церкви за счет зеленых насаждений и цветочных композиций.</a:t>
            </a:r>
          </a:p>
          <a:p>
            <a:pPr marL="68580" indent="0" algn="ctr">
              <a:buNone/>
            </a:pPr>
            <a:r>
              <a:rPr lang="ru-RU" dirty="0"/>
              <a:t>Задачи:</a:t>
            </a:r>
          </a:p>
          <a:p>
            <a:r>
              <a:rPr lang="ru-RU" dirty="0"/>
              <a:t>- изучить имеющийся опыт по созданию ландшафтного дизайна и на основе изученного разработать свой проект озеленения </a:t>
            </a:r>
            <a:r>
              <a:rPr lang="ru-RU" dirty="0" err="1" smtClean="0"/>
              <a:t>прихрамового</a:t>
            </a:r>
            <a:r>
              <a:rPr lang="ru-RU" dirty="0" smtClean="0"/>
              <a:t> </a:t>
            </a:r>
            <a:r>
              <a:rPr lang="ru-RU" dirty="0"/>
              <a:t>участка;</a:t>
            </a:r>
          </a:p>
          <a:p>
            <a:r>
              <a:rPr lang="ru-RU" dirty="0"/>
              <a:t>- определить вид клумб, подобрать цветочные культуры;</a:t>
            </a:r>
          </a:p>
          <a:p>
            <a:r>
              <a:rPr lang="ru-RU" dirty="0"/>
              <a:t>- на территории и вокруг здания создать тематические композиции с использованием малых архитектурных и дизайнерских форм;</a:t>
            </a:r>
          </a:p>
          <a:p>
            <a:r>
              <a:rPr lang="ru-RU" dirty="0"/>
              <a:t>- привлечение внимания общественности к проблеме;</a:t>
            </a:r>
          </a:p>
          <a:p>
            <a:r>
              <a:rPr lang="ru-RU" dirty="0"/>
              <a:t>- предложить проект для реализации в администрацию сельского поселения; </a:t>
            </a:r>
          </a:p>
          <a:p>
            <a:r>
              <a:rPr lang="ru-RU" dirty="0"/>
              <a:t>- благоустройство прилегающей территории.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391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920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Деятельность по реализации проекта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136904" cy="5112568"/>
          </a:xfrm>
        </p:spPr>
        <p:txBody>
          <a:bodyPr>
            <a:normAutofit fontScale="40000" lnSpcReduction="20000"/>
          </a:bodyPr>
          <a:lstStyle/>
          <a:p>
            <a:pPr marL="68580" indent="0">
              <a:buNone/>
            </a:pPr>
            <a:r>
              <a:rPr lang="ru-RU" dirty="0"/>
              <a:t>Подготовительный</a:t>
            </a:r>
          </a:p>
          <a:p>
            <a:r>
              <a:rPr lang="ru-RU" dirty="0"/>
              <a:t>Цель: Провести организационную работу, выявить заинтересованность всех участников проекта в его реализации.</a:t>
            </a:r>
          </a:p>
          <a:p>
            <a:r>
              <a:rPr lang="ru-RU" dirty="0"/>
              <a:t>1.Анкетирование прихожан, жителей села</a:t>
            </a:r>
          </a:p>
          <a:p>
            <a:r>
              <a:rPr lang="ru-RU" dirty="0"/>
              <a:t>2.Проанализировать состояние территории церкви</a:t>
            </a:r>
          </a:p>
          <a:p>
            <a:endParaRPr lang="ru-RU" dirty="0"/>
          </a:p>
          <a:p>
            <a:pPr marL="68580" indent="0">
              <a:buNone/>
            </a:pPr>
            <a:r>
              <a:rPr lang="ru-RU" dirty="0"/>
              <a:t>Проектировочный</a:t>
            </a:r>
          </a:p>
          <a:p>
            <a:r>
              <a:rPr lang="ru-RU" dirty="0"/>
              <a:t>Цель: Построение ориентировочной схемы деятельности</a:t>
            </a:r>
          </a:p>
          <a:p>
            <a:r>
              <a:rPr lang="ru-RU" dirty="0"/>
              <a:t>1 Изучить литературу по дизайну территории</a:t>
            </a:r>
          </a:p>
          <a:p>
            <a:r>
              <a:rPr lang="ru-RU" dirty="0"/>
              <a:t>2. Построить схему деятельности</a:t>
            </a:r>
          </a:p>
          <a:p>
            <a:r>
              <a:rPr lang="ru-RU" dirty="0"/>
              <a:t>3. Составить смету расходов</a:t>
            </a:r>
          </a:p>
          <a:p>
            <a:r>
              <a:rPr lang="ru-RU" dirty="0"/>
              <a:t>Апрель 2019 года</a:t>
            </a:r>
          </a:p>
          <a:p>
            <a:endParaRPr lang="ru-RU" dirty="0"/>
          </a:p>
          <a:p>
            <a:pPr marL="68580" indent="0">
              <a:buNone/>
            </a:pPr>
            <a:r>
              <a:rPr lang="ru-RU" dirty="0"/>
              <a:t>Практический</a:t>
            </a:r>
          </a:p>
          <a:p>
            <a:r>
              <a:rPr lang="ru-RU" dirty="0"/>
              <a:t>Цель: Реализация проекта</a:t>
            </a:r>
          </a:p>
          <a:p>
            <a:r>
              <a:rPr lang="ru-RU" dirty="0"/>
              <a:t>1. Акция «Сделаем вместе»: уборка территории, перекапывание участка</a:t>
            </a:r>
          </a:p>
          <a:p>
            <a:r>
              <a:rPr lang="ru-RU" dirty="0"/>
              <a:t>Глава сельского поселения, волонтеры, прихожане</a:t>
            </a:r>
          </a:p>
          <a:p>
            <a:r>
              <a:rPr lang="ru-RU" dirty="0"/>
              <a:t>Май 2019 г.</a:t>
            </a:r>
          </a:p>
          <a:p>
            <a:r>
              <a:rPr lang="ru-RU" dirty="0"/>
              <a:t>2. Приобретение семян. Выращивание рассады</a:t>
            </a:r>
          </a:p>
          <a:p>
            <a:r>
              <a:rPr lang="ru-RU" dirty="0"/>
              <a:t>Волонтеры, прихожане</a:t>
            </a:r>
          </a:p>
          <a:p>
            <a:r>
              <a:rPr lang="ru-RU" dirty="0"/>
              <a:t>Март – апрель 2019 г.</a:t>
            </a:r>
          </a:p>
          <a:p>
            <a:r>
              <a:rPr lang="ru-RU" dirty="0"/>
              <a:t>3.Посадка деревьев, кустарников</a:t>
            </a:r>
          </a:p>
          <a:p>
            <a:r>
              <a:rPr lang="ru-RU" dirty="0"/>
              <a:t>Работники лесничества</a:t>
            </a:r>
          </a:p>
          <a:p>
            <a:r>
              <a:rPr lang="ru-RU" dirty="0"/>
              <a:t>4.Разбивка клумб, дорожек</a:t>
            </a:r>
          </a:p>
          <a:p>
            <a:r>
              <a:rPr lang="ru-RU" dirty="0"/>
              <a:t>Волонтеры</a:t>
            </a:r>
          </a:p>
          <a:p>
            <a:r>
              <a:rPr lang="ru-RU" dirty="0"/>
              <a:t>5.Покраска элементов дизайна</a:t>
            </a:r>
          </a:p>
          <a:p>
            <a:r>
              <a:rPr lang="ru-RU" dirty="0"/>
              <a:t>Волонтеры, прихожане</a:t>
            </a:r>
          </a:p>
          <a:p>
            <a:endParaRPr lang="ru-RU" dirty="0"/>
          </a:p>
          <a:p>
            <a:pPr marL="68580" indent="0">
              <a:buNone/>
            </a:pPr>
            <a:r>
              <a:rPr lang="ru-RU" dirty="0"/>
              <a:t>Заключительный</a:t>
            </a:r>
          </a:p>
          <a:p>
            <a:r>
              <a:rPr lang="ru-RU" dirty="0"/>
              <a:t>Сопоставление действительных и желаемых результатов</a:t>
            </a:r>
          </a:p>
          <a:p>
            <a:r>
              <a:rPr lang="ru-RU" dirty="0"/>
              <a:t>Октябрь – ноябрь 2019 г.</a:t>
            </a:r>
          </a:p>
          <a:p>
            <a:pPr marL="68580" indent="0">
              <a:buNone/>
            </a:pPr>
            <a:endParaRPr lang="ru-RU" dirty="0" smtClean="0"/>
          </a:p>
          <a:p>
            <a:pPr marL="68580" indent="0">
              <a:buNone/>
            </a:pPr>
            <a:r>
              <a:rPr lang="ru-RU" dirty="0" smtClean="0"/>
              <a:t>Проект </a:t>
            </a:r>
            <a:r>
              <a:rPr lang="ru-RU" dirty="0"/>
              <a:t>озеленения </a:t>
            </a:r>
            <a:r>
              <a:rPr lang="ru-RU" dirty="0" smtClean="0"/>
              <a:t>территории </a:t>
            </a:r>
            <a:r>
              <a:rPr lang="ru-RU" dirty="0"/>
              <a:t>церкви долгосрочный 2019 – 2020 </a:t>
            </a:r>
            <a:r>
              <a:rPr lang="ru-RU" dirty="0" err="1" smtClean="0"/>
              <a:t>гг</a:t>
            </a:r>
            <a:r>
              <a:rPr lang="ru-RU" dirty="0" smtClean="0"/>
              <a:t> ( и последующие годы)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437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654872" y="1268760"/>
            <a:ext cx="316835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4391980" y="1255505"/>
            <a:ext cx="4032448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92" y="764704"/>
            <a:ext cx="7024744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Деятельность по проекту в 2019 году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49764" y="1412776"/>
            <a:ext cx="3419856" cy="707851"/>
          </a:xfrm>
        </p:spPr>
        <p:txBody>
          <a:bodyPr/>
          <a:lstStyle/>
          <a:p>
            <a:r>
              <a:rPr lang="ru-RU" dirty="0" smtClean="0"/>
              <a:t>Покупка семян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424171" y="1352996"/>
            <a:ext cx="4104456" cy="70785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Выращивание рассады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90" y="2444067"/>
            <a:ext cx="3129994" cy="208584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89" y="2444068"/>
            <a:ext cx="1372254" cy="24635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2" r="22380"/>
          <a:stretch/>
        </p:blipFill>
        <p:spPr bwMode="auto">
          <a:xfrm>
            <a:off x="2477359" y="2466782"/>
            <a:ext cx="1296144" cy="244930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235" y="4653135"/>
            <a:ext cx="2588304" cy="172769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39539"/>
            <a:ext cx="2448272" cy="134129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081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1196752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1196752"/>
            <a:ext cx="2664296" cy="571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7024744" cy="457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Деятельность по проекту в 2019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268760"/>
            <a:ext cx="3419856" cy="39548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Уборка территории</a:t>
            </a: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8" y="1196752"/>
            <a:ext cx="3419856" cy="683521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/>
              <a:t>Разбивка клумб и посадка цветов</a:t>
            </a:r>
            <a:endParaRPr lang="ru-RU" sz="2000" dirty="0"/>
          </a:p>
        </p:txBody>
      </p:sp>
      <p:pic>
        <p:nvPicPr>
          <p:cNvPr id="4098" name="Picture 2" descr="C:\Users\Алена\Desktop\клумба\IMG_6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55188"/>
            <a:ext cx="2520280" cy="141875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лена\Desktop\клумба\IMG_6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03" y="3325577"/>
            <a:ext cx="2520280" cy="150708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ена\Desktop\клумба\IMG_61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40" y="5013176"/>
            <a:ext cx="2488980" cy="140120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лена\Desktop\клумба\IMG_61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76728"/>
            <a:ext cx="2304256" cy="129721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лена\Desktop\клумба\IMG_61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26329"/>
            <a:ext cx="2787263" cy="1569126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лена\Desktop\клумба\IMG_61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07" y="3292226"/>
            <a:ext cx="2736304" cy="1540438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588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795830" y="1196752"/>
            <a:ext cx="320010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196752"/>
            <a:ext cx="3168352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47864" y="3861048"/>
            <a:ext cx="2232248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5291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Деятельность по проекту в 2020 году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683568" y="1196752"/>
            <a:ext cx="3419856" cy="648072"/>
          </a:xfrm>
        </p:spPr>
        <p:txBody>
          <a:bodyPr>
            <a:normAutofit fontScale="92500" lnSpcReduction="10000"/>
          </a:bodyPr>
          <a:lstStyle/>
          <a:p>
            <a:r>
              <a:rPr lang="ru-RU" sz="1800" b="1" dirty="0" smtClean="0"/>
              <a:t>Покупка семян цветов - </a:t>
            </a:r>
          </a:p>
          <a:p>
            <a:pPr marL="68580" indent="0">
              <a:buNone/>
            </a:pPr>
            <a:r>
              <a:rPr lang="ru-RU" sz="1800" b="1" dirty="0" smtClean="0"/>
              <a:t>февраль</a:t>
            </a:r>
            <a:endParaRPr lang="ru-RU" sz="1800" b="1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4644008" y="1124744"/>
            <a:ext cx="3419856" cy="79208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Выращивание рассады-</a:t>
            </a:r>
          </a:p>
          <a:p>
            <a:pPr marL="68580" indent="0">
              <a:buNone/>
            </a:pPr>
            <a:r>
              <a:rPr lang="ru-RU" sz="1800" b="1" dirty="0"/>
              <a:t>к</a:t>
            </a:r>
            <a:r>
              <a:rPr lang="ru-RU" sz="1800" b="1" dirty="0" smtClean="0"/>
              <a:t>онец февраля – апрель </a:t>
            </a:r>
            <a:endParaRPr lang="ru-RU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2880320" cy="17281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0" y="1988840"/>
            <a:ext cx="3011565" cy="16940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3861048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ru-RU" b="1" dirty="0"/>
              <a:t>Покупка кашпо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795" y="4639243"/>
            <a:ext cx="1772816" cy="177281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39243"/>
            <a:ext cx="1800200" cy="1800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5" r="10254"/>
          <a:stretch/>
        </p:blipFill>
        <p:spPr bwMode="auto">
          <a:xfrm>
            <a:off x="5968993" y="4383160"/>
            <a:ext cx="1555335" cy="20882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734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1763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75</TotalTime>
  <Words>496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Остин</vt:lpstr>
      <vt:lpstr>Отряд «серебряных» волонтеров  «Поющие Сердца» с.п. Малая Малышевка, Кинельского района, Самарской области</vt:lpstr>
      <vt:lpstr>АКТУАЛЬНОСТЬ</vt:lpstr>
      <vt:lpstr>Презентация PowerPoint</vt:lpstr>
      <vt:lpstr>Деятельность по реализации проекта</vt:lpstr>
      <vt:lpstr>Деятельность по проекту в 2019 году</vt:lpstr>
      <vt:lpstr>Деятельность по проекту в 2019 году</vt:lpstr>
      <vt:lpstr>Деятельность по проекту в 2020 году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Отряд «серебряных» волонтеров  «Поющие Сердца» с.п. Малая Малышевка, Кинельского района, Самарской области</dc:title>
  <dc:creator>Комплексный центр</dc:creator>
  <cp:lastModifiedBy>Алена</cp:lastModifiedBy>
  <cp:revision>10</cp:revision>
  <dcterms:created xsi:type="dcterms:W3CDTF">2020-04-29T10:37:09Z</dcterms:created>
  <dcterms:modified xsi:type="dcterms:W3CDTF">2020-04-30T05:01:35Z</dcterms:modified>
</cp:coreProperties>
</file>