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22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B01A-ECE1-42CB-955B-DC1A4E6519FA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840D-95BB-4A8C-A25A-6060DEA0754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B01A-ECE1-42CB-955B-DC1A4E6519FA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840D-95BB-4A8C-A25A-6060DEA07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B01A-ECE1-42CB-955B-DC1A4E6519FA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840D-95BB-4A8C-A25A-6060DEA07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B01A-ECE1-42CB-955B-DC1A4E6519FA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840D-95BB-4A8C-A25A-6060DEA07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B01A-ECE1-42CB-955B-DC1A4E6519FA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A4840D-95BB-4A8C-A25A-6060DEA0754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B01A-ECE1-42CB-955B-DC1A4E6519FA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840D-95BB-4A8C-A25A-6060DEA07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B01A-ECE1-42CB-955B-DC1A4E6519FA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840D-95BB-4A8C-A25A-6060DEA07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B01A-ECE1-42CB-955B-DC1A4E6519FA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840D-95BB-4A8C-A25A-6060DEA07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B01A-ECE1-42CB-955B-DC1A4E6519FA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840D-95BB-4A8C-A25A-6060DEA07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B01A-ECE1-42CB-955B-DC1A4E6519FA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840D-95BB-4A8C-A25A-6060DEA07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5B01A-ECE1-42CB-955B-DC1A4E6519FA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840D-95BB-4A8C-A25A-6060DEA0754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35B01A-ECE1-42CB-955B-DC1A4E6519FA}" type="datetimeFigureOut">
              <a:rPr lang="ru-RU" smtClean="0"/>
              <a:t>23.06.2021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A4840D-95BB-4A8C-A25A-6060DEA0754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Старинные двери –портал в </a:t>
            </a:r>
            <a:r>
              <a:rPr lang="ru-RU" dirty="0" err="1" smtClean="0"/>
              <a:t>Екатеринодаръ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Как спасти?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20072" y="1340768"/>
            <a:ext cx="36724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Ул. Янковского №12 </a:t>
            </a:r>
          </a:p>
          <a:p>
            <a:r>
              <a:rPr lang="ru-RU" sz="2400" dirty="0" smtClean="0"/>
              <a:t>Принадлежал  </a:t>
            </a:r>
            <a:r>
              <a:rPr lang="ru-RU" sz="2400" dirty="0"/>
              <a:t>дворянке Александре Данииловне Малышевской. </a:t>
            </a:r>
            <a:r>
              <a:rPr lang="ru-RU" sz="2400" dirty="0" err="1"/>
              <a:t>Малишевские</a:t>
            </a:r>
            <a:r>
              <a:rPr lang="ru-RU" sz="2400" dirty="0"/>
              <a:t> </a:t>
            </a:r>
            <a:r>
              <a:rPr lang="ru-RU" sz="2400" dirty="0" smtClean="0"/>
              <a:t>- </a:t>
            </a:r>
            <a:r>
              <a:rPr lang="ru-RU" sz="2400" dirty="0"/>
              <a:t>казачий род </a:t>
            </a:r>
            <a:r>
              <a:rPr lang="ru-RU" sz="2400" dirty="0" err="1"/>
              <a:t>малороссийско-шляхетского</a:t>
            </a:r>
            <a:r>
              <a:rPr lang="ru-RU" sz="2400" dirty="0"/>
              <a:t> происхождения. По мужской линии все военные.</a:t>
            </a:r>
          </a:p>
        </p:txBody>
      </p:sp>
      <p:pic>
        <p:nvPicPr>
          <p:cNvPr id="6146" name="Picture 2" descr="C:\МОИ ФАЙЛЫ\Академия серебряного возраста\культурно-посветительское напр\волонтеры наследия\екатеринодарский модерн\календарь\MDV_5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965460" cy="7439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188640"/>
            <a:ext cx="389877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Ул. Коммунаров 140. здесь проживала семья </a:t>
            </a:r>
            <a:r>
              <a:rPr lang="ru-RU" dirty="0"/>
              <a:t>Николая Алексеевича </a:t>
            </a:r>
            <a:r>
              <a:rPr lang="ru-RU" dirty="0" err="1"/>
              <a:t>Ерошова</a:t>
            </a:r>
            <a:r>
              <a:rPr lang="ru-RU" dirty="0"/>
              <a:t>, сына Алексея Митрофановича </a:t>
            </a:r>
            <a:r>
              <a:rPr lang="ru-RU" dirty="0" err="1"/>
              <a:t>Ерошова</a:t>
            </a:r>
            <a:r>
              <a:rPr lang="ru-RU" dirty="0"/>
              <a:t> </a:t>
            </a:r>
            <a:r>
              <a:rPr lang="ru-RU" dirty="0" smtClean="0"/>
              <a:t>(владельца мельницы </a:t>
            </a:r>
            <a:r>
              <a:rPr lang="ru-RU" dirty="0"/>
              <a:t>Торгового дома "А.М. </a:t>
            </a:r>
            <a:r>
              <a:rPr lang="ru-RU" dirty="0" err="1"/>
              <a:t>Ерошов</a:t>
            </a:r>
            <a:r>
              <a:rPr lang="ru-RU" dirty="0"/>
              <a:t> и сыновья")</a:t>
            </a:r>
          </a:p>
        </p:txBody>
      </p:sp>
      <p:pic>
        <p:nvPicPr>
          <p:cNvPr id="7170" name="Picture 2" descr="C:\МОИ ФАЙЛЫ\Академия серебряного возраста\культурно-посветительское напр\волонтеры наследия\екатеринодарский модерн\календарь\MDV_85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77091" cy="7007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404664"/>
            <a:ext cx="4968552" cy="49685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Ул. Октябрьская № 103 </a:t>
            </a:r>
            <a:r>
              <a:rPr lang="ru-RU" dirty="0"/>
              <a:t>дом Варшавских. Глава семьи Иуда Соломонович купец, торговал шапками </a:t>
            </a:r>
            <a:r>
              <a:rPr lang="ru-RU" dirty="0" smtClean="0"/>
              <a:t>Торговый дом «Шапки</a:t>
            </a:r>
            <a:r>
              <a:rPr lang="ru-RU" dirty="0"/>
              <a:t>, </a:t>
            </a:r>
            <a:r>
              <a:rPr lang="ru-RU" dirty="0" smtClean="0"/>
              <a:t>фуражки»</a:t>
            </a:r>
            <a:endParaRPr lang="ru-RU" dirty="0"/>
          </a:p>
        </p:txBody>
      </p:sp>
      <p:pic>
        <p:nvPicPr>
          <p:cNvPr id="8194" name="Picture 2" descr="C:\МОИ ФАЙЛЫ\Академия серебряного возраста\культурно-посветительское напр\волонтеры наследия\екатеринодарский модерн\календарь\a0b80c45-6d23-4b65-b4a3-77649c1e67df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952328" cy="63930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</a:t>
            </a:r>
            <a:r>
              <a:rPr lang="ru-RU" smtClean="0"/>
              <a:t>сработает календарь 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Часть тиража будет продана и средства от продажи календаря пойдут в фонд реставрации дверей</a:t>
            </a:r>
          </a:p>
          <a:p>
            <a:r>
              <a:rPr lang="ru-RU" dirty="0" smtClean="0"/>
              <a:t>часть тиража будет передана жильцам домов на фотографиях календаря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Автор проекта: </a:t>
            </a:r>
            <a:r>
              <a:rPr lang="ru-RU" dirty="0" err="1" smtClean="0"/>
              <a:t>Емтыль</a:t>
            </a:r>
            <a:r>
              <a:rPr lang="ru-RU" dirty="0" smtClean="0"/>
              <a:t> </a:t>
            </a:r>
            <a:r>
              <a:rPr lang="ru-RU" dirty="0" err="1" smtClean="0"/>
              <a:t>Мариета</a:t>
            </a:r>
            <a:r>
              <a:rPr lang="ru-RU" dirty="0" smtClean="0"/>
              <a:t>, серебряный волонтера Краснодара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Исчезают двери- гордость и достоинство </a:t>
            </a:r>
            <a:r>
              <a:rPr lang="ru-RU" dirty="0" err="1" smtClean="0"/>
              <a:t>Екатеринодара</a:t>
            </a:r>
            <a:endParaRPr lang="ru-RU" dirty="0"/>
          </a:p>
        </p:txBody>
      </p:sp>
      <p:pic>
        <p:nvPicPr>
          <p:cNvPr id="5" name="Picture 2" descr="историяКраснодара Instagram posts - Gramho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700808"/>
            <a:ext cx="4176462" cy="4176464"/>
          </a:xfrm>
          <a:prstGeom prst="rect">
            <a:avLst/>
          </a:prstGeom>
          <a:noFill/>
        </p:spPr>
      </p:pic>
      <p:pic>
        <p:nvPicPr>
          <p:cNvPr id="6" name="Picture 2" descr="C:\МОИ ФАЙЛЫ\Академия серебряного возраста\культурно-посветительское напр\сохраним любимый Краснодар\двери\8_утеряна двер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186353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8064" y="5157192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утеряна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952" y="5093568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утеряна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Исчезают двери- гордость и достоинство </a:t>
            </a:r>
            <a:r>
              <a:rPr lang="ru-RU" dirty="0" err="1" smtClean="0"/>
              <a:t>Екатеринодара</a:t>
            </a:r>
            <a:endParaRPr lang="ru-RU" dirty="0"/>
          </a:p>
        </p:txBody>
      </p:sp>
      <p:sp>
        <p:nvSpPr>
          <p:cNvPr id="1028" name="AutoShape 4" descr="blob:https://web.whatsapp.com/224797a1-f447-400f-a7ba-74fd812a55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МОИ ФАЙЛЫ\Академия серебряного возраста\культурно-посветительское напр\сохраним любимый Краснодар\двери\распилили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3744416" cy="6096000"/>
          </a:xfrm>
          <a:prstGeom prst="rect">
            <a:avLst/>
          </a:prstGeom>
          <a:noFill/>
        </p:spPr>
      </p:pic>
      <p:pic>
        <p:nvPicPr>
          <p:cNvPr id="1030" name="Picture 6" descr="C:\МОИ ФАЙЛЫ\Академия серебряного возраста\культурно-посветительское напр\сохраним любимый Краснодар\двери\дом сербина.jf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484784"/>
            <a:ext cx="3678733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Позиция горожан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3"/>
            <a:ext cx="8229600" cy="2304256"/>
          </a:xfrm>
        </p:spPr>
        <p:txBody>
          <a:bodyPr/>
          <a:lstStyle/>
          <a:p>
            <a:r>
              <a:rPr lang="ru-RU" dirty="0" smtClean="0"/>
              <a:t>«Сделайте проще и не выделывайтесь» </a:t>
            </a:r>
          </a:p>
          <a:p>
            <a:r>
              <a:rPr lang="ru-RU" dirty="0" smtClean="0"/>
              <a:t>«Снести все ! Никто не хочет помогать!»</a:t>
            </a:r>
          </a:p>
          <a:p>
            <a:r>
              <a:rPr lang="ru-RU" dirty="0" smtClean="0"/>
              <a:t>«Дорого реставрировать, проще заменить на китайскую дверь!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Позиция волонтеров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4437112"/>
            <a:ext cx="8589640" cy="23042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Старинные двери надо сохранить – это украшение города, его лицо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Мы поможем вам ее отреставрировать, только согласитесь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Как помочь волонтерам?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Показать, что старость это не приговор.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Как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показать</a:t>
            </a:r>
            <a:r>
              <a:rPr lang="ru-RU" sz="4000" dirty="0" smtClean="0">
                <a:solidFill>
                  <a:srgbClr val="FF0000"/>
                </a:solidFill>
              </a:rPr>
              <a:t>? </a:t>
            </a:r>
          </a:p>
          <a:p>
            <a:r>
              <a:rPr lang="ru-RU" dirty="0" smtClean="0"/>
              <a:t>С помощью фотографий, на которых возрастная модель  в наряде эпохи начала 20 века снята на фоне старинной  запущенной двери</a:t>
            </a:r>
          </a:p>
          <a:p>
            <a:r>
              <a:rPr lang="ru-RU" dirty="0" smtClean="0"/>
              <a:t>Фотография скажет все сама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Календарь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Екатеринодарские</a:t>
            </a:r>
            <a:r>
              <a:rPr lang="ru-RU" dirty="0" smtClean="0"/>
              <a:t> двери. Серебряный век»</a:t>
            </a:r>
            <a:endParaRPr lang="ru-RU" dirty="0"/>
          </a:p>
        </p:txBody>
      </p:sp>
      <p:pic>
        <p:nvPicPr>
          <p:cNvPr id="2050" name="Picture 2" descr="C:\МОИ ФАЙЛЫ\Академия серебряного возраста\культурно-посветительское напр\волонтеры наследия\екатеринодарский модерн\календарь\бабочка для облож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5976664" cy="37174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Двери- портал в </a:t>
            </a:r>
            <a:r>
              <a:rPr lang="ru-RU" dirty="0" err="1" smtClean="0"/>
              <a:t>Екатеринодаръ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69160" y="2348880"/>
            <a:ext cx="4474840" cy="22608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Дом художника Сологуба</a:t>
            </a:r>
          </a:p>
          <a:p>
            <a:pPr>
              <a:buNone/>
            </a:pPr>
            <a:r>
              <a:rPr lang="ru-RU" dirty="0" smtClean="0"/>
              <a:t>Ул. Коммунаров 105</a:t>
            </a:r>
            <a:endParaRPr lang="ru-RU" dirty="0"/>
          </a:p>
        </p:txBody>
      </p:sp>
      <p:pic>
        <p:nvPicPr>
          <p:cNvPr id="3074" name="Picture 2" descr="C:\МОИ ФАЙЛЫ\Академия серебряного возраста\культурно-посветительское напр\волонтеры наследия\екатеринодарский модерн\календарь\662816ee-ea80-46dd-a076-d3be4e4abe77.jf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96752"/>
            <a:ext cx="4374487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МОИ ФАЙЛЫ\Академия серебряного возраста\культурно-посветительское напр\волонтеры наследия\екатеринодарский модерн\календарь\MDV_52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4752528" cy="7120447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04048" y="260648"/>
            <a:ext cx="413995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Ул. Янковского 20</a:t>
            </a:r>
          </a:p>
          <a:p>
            <a:pPr>
              <a:buNone/>
            </a:pPr>
            <a:r>
              <a:rPr lang="ru-RU" dirty="0" smtClean="0"/>
              <a:t>   Бывший </a:t>
            </a:r>
            <a:r>
              <a:rPr lang="ru-RU" dirty="0"/>
              <a:t>дом 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Корж </a:t>
            </a:r>
            <a:r>
              <a:rPr lang="ru-RU" dirty="0"/>
              <a:t>Василия </a:t>
            </a:r>
            <a:r>
              <a:rPr lang="ru-RU" dirty="0" smtClean="0"/>
              <a:t>Григорьевича</a:t>
            </a:r>
            <a:r>
              <a:rPr lang="ru-RU" dirty="0"/>
              <a:t>, дворянина</a:t>
            </a:r>
            <a:r>
              <a:rPr lang="ru-RU" dirty="0" smtClean="0"/>
              <a:t>, сына </a:t>
            </a:r>
            <a:r>
              <a:rPr lang="ru-RU" dirty="0"/>
              <a:t>есаула Кубанского казачьего войска, урядник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548680"/>
            <a:ext cx="3682752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ул. Коммунаров  </a:t>
            </a:r>
            <a:r>
              <a:rPr lang="ru-RU" dirty="0"/>
              <a:t>№97 -Дом доходный Ивана Захаровича Садило- казак, асессор Кубанского Областного Правления, коллежский секретарь, надворный советник</a:t>
            </a:r>
          </a:p>
        </p:txBody>
      </p:sp>
      <p:pic>
        <p:nvPicPr>
          <p:cNvPr id="5122" name="Picture 2" descr="C:\МОИ ФАЙЛЫ\Академия серебряного возраста\культурно-посветительское напр\волонтеры наследия\екатеринодарский модерн\календарь\MDV_8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4695368" cy="7034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</TotalTime>
  <Words>279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Старинные двери –портал в Екатеринодаръ</vt:lpstr>
      <vt:lpstr>Исчезают двери- гордость и достоинство Екатеринодара</vt:lpstr>
      <vt:lpstr>Исчезают двери- гордость и достоинство Екатеринодара</vt:lpstr>
      <vt:lpstr>Позиция горожан </vt:lpstr>
      <vt:lpstr>Как помочь волонтерам? </vt:lpstr>
      <vt:lpstr>Календарь  «Екатеринодарские двери. Серебряный век»</vt:lpstr>
      <vt:lpstr>Двери- портал в Екатеринодаръ</vt:lpstr>
      <vt:lpstr>Слайд 8</vt:lpstr>
      <vt:lpstr>Слайд 9</vt:lpstr>
      <vt:lpstr>Слайд 10</vt:lpstr>
      <vt:lpstr>Слайд 11</vt:lpstr>
      <vt:lpstr>Слайд 12</vt:lpstr>
      <vt:lpstr>Как сработает календарь 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Старинные двери –портал в Екатеринодаръ</dc:title>
  <dc:creator>Marieta Emtil</dc:creator>
  <cp:lastModifiedBy>Marieta Emtil</cp:lastModifiedBy>
  <cp:revision>1</cp:revision>
  <dcterms:created xsi:type="dcterms:W3CDTF">2021-06-23T17:43:55Z</dcterms:created>
  <dcterms:modified xsi:type="dcterms:W3CDTF">2021-06-23T18:40:51Z</dcterms:modified>
</cp:coreProperties>
</file>