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8" r:id="rId4"/>
    <p:sldId id="257" r:id="rId5"/>
    <p:sldId id="271" r:id="rId6"/>
    <p:sldId id="272" r:id="rId7"/>
    <p:sldId id="273" r:id="rId8"/>
    <p:sldId id="259" r:id="rId9"/>
    <p:sldId id="260" r:id="rId10"/>
    <p:sldId id="267" r:id="rId11"/>
    <p:sldId id="261" r:id="rId12"/>
    <p:sldId id="262" r:id="rId13"/>
    <p:sldId id="263" r:id="rId14"/>
    <p:sldId id="264" r:id="rId15"/>
    <p:sldId id="270" r:id="rId16"/>
    <p:sldId id="265" r:id="rId17"/>
    <p:sldId id="26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6T20:51:37.56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8/22/2023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7E101-C01E-D918-6738-48DE7BBA2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192" y="1399032"/>
            <a:ext cx="9966960" cy="3035808"/>
          </a:xfrm>
        </p:spPr>
        <p:txBody>
          <a:bodyPr/>
          <a:lstStyle/>
          <a:p>
            <a:r>
              <a:rPr lang="ru-RU" dirty="0"/>
              <a:t>Волонтёры Культуры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CB2C015-AC32-931F-3F0A-BD8BFDC198D9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719666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6780667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597917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72761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03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50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87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2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712" y="728472"/>
            <a:ext cx="4684776" cy="23073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В 2021 году наше волонтерское движение получило благодарность министра культуры Республики Мордовия.</a:t>
            </a:r>
            <a:endParaRPr lang="ru-RU" sz="24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5" y="158496"/>
            <a:ext cx="4866808" cy="67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8581B463-749F-3358-BB77-31F91BD6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75" y="625079"/>
            <a:ext cx="11431716" cy="5586412"/>
          </a:xfrm>
        </p:spPr>
        <p:txBody>
          <a:bodyPr/>
          <a:lstStyle/>
          <a:p>
            <a:r>
              <a:rPr lang="ru-RU" i="1" dirty="0"/>
              <a:t>С 2019 года группой </a:t>
            </a:r>
            <a:r>
              <a:rPr lang="ru-RU" i="1" dirty="0" err="1"/>
              <a:t>инициативых</a:t>
            </a:r>
            <a:r>
              <a:rPr lang="ru-RU" i="1" dirty="0"/>
              <a:t> женщин был создан клуб по интересам "У милых дам" именно в нем ведут свою деятельность серебряные волонтёра ЦК. На безвозмездной основе они проводят мастер классы по прикладному искусству, здесь они учатся вязать, шить, делают различные поделки и многое другое.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83D532A8-E9D0-DC64-A7A1-84776672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53" y="1674150"/>
            <a:ext cx="3419078" cy="4558771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2EB789E0-86E9-0805-A7DA-7B6C8558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79" y="1938569"/>
            <a:ext cx="5725803" cy="42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BBEC1F6-56F1-EE0C-1890-43FBFF505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22" y="607219"/>
            <a:ext cx="11674078" cy="5564981"/>
          </a:xfrm>
        </p:spPr>
        <p:txBody>
          <a:bodyPr/>
          <a:lstStyle/>
          <a:p>
            <a:r>
              <a:rPr lang="ru-RU" dirty="0"/>
              <a:t>Наши серебряные волонтёры оказывают помощь участникам СВО и передали уже не одну посылку в зону боевых действий, связав для них шапки, варежки и тёплые носки.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427849"/>
            <a:ext cx="7108306" cy="3998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63" y="2995699"/>
            <a:ext cx="6622473" cy="37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24" y="1450848"/>
            <a:ext cx="5023291" cy="50232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053" y="681413"/>
            <a:ext cx="5302720" cy="49074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072" y="2197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lvl="0" indent="-182880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</a:pPr>
            <a:r>
              <a:rPr lang="ru-RU" sz="2000" i="1" dirty="0">
                <a:solidFill>
                  <a:prstClr val="black"/>
                </a:solidFill>
              </a:rPr>
              <a:t>Так же сотрудничали с </a:t>
            </a:r>
            <a:r>
              <a:rPr lang="ru-RU" sz="2000" i="1" dirty="0" smtClean="0">
                <a:solidFill>
                  <a:prstClr val="black"/>
                </a:solidFill>
              </a:rPr>
              <a:t>перинатальным </a:t>
            </a:r>
            <a:r>
              <a:rPr lang="ru-RU" sz="2000" i="1" dirty="0">
                <a:solidFill>
                  <a:prstClr val="black"/>
                </a:solidFill>
              </a:rPr>
              <a:t>центром и принимали участие в акции 28 петелек и вязали шерстяные изделия для </a:t>
            </a:r>
            <a:r>
              <a:rPr lang="ru-RU" sz="2000" i="1" dirty="0" smtClean="0">
                <a:solidFill>
                  <a:prstClr val="black"/>
                </a:solidFill>
              </a:rPr>
              <a:t>недоношенных </a:t>
            </a:r>
            <a:r>
              <a:rPr lang="ru-RU" sz="2000" i="1" dirty="0">
                <a:solidFill>
                  <a:prstClr val="black"/>
                </a:solidFill>
              </a:rPr>
              <a:t>детей.</a:t>
            </a:r>
          </a:p>
        </p:txBody>
      </p:sp>
    </p:spTree>
    <p:extLst>
      <p:ext uri="{BB962C8B-B14F-4D97-AF65-F5344CB8AC3E}">
        <p14:creationId xmlns:p14="http://schemas.microsoft.com/office/powerpoint/2010/main" val="39113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8A7B06-FF91-92B5-6DC1-4C60126AE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03" y="357189"/>
            <a:ext cx="11709797" cy="5815012"/>
          </a:xfrm>
        </p:spPr>
        <p:txBody>
          <a:bodyPr/>
          <a:lstStyle/>
          <a:p>
            <a:r>
              <a:rPr lang="ru-RU" i="1" dirty="0"/>
              <a:t>Активные представители волонтёрского движения принимают участие в хореографическом коллективе, выступали на площадках нашего города, принимали участие в конкурсах и получали награды.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1A0C565-6EEE-5A7D-4CCF-14DBD851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822" y="1166150"/>
            <a:ext cx="5142398" cy="385679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E0C63AA-B1E4-4005-6B17-4FA237236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0" y="1304810"/>
            <a:ext cx="2969741" cy="424837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03636BA-D2F0-393E-BAA6-E3E9959E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547" y="3758037"/>
            <a:ext cx="4204012" cy="298879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414746D-E694-E0AB-94C8-302A86174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333" y="1304810"/>
            <a:ext cx="3516288" cy="49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7621" cy="3649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1824643"/>
            <a:ext cx="6406342" cy="48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F1C2468-5B6E-6917-B310-6A8E92F0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494489"/>
            <a:ext cx="11001374" cy="4050792"/>
          </a:xfrm>
        </p:spPr>
        <p:txBody>
          <a:bodyPr/>
          <a:lstStyle/>
          <a:p>
            <a:pPr marL="0" indent="0">
              <a:buNone/>
            </a:pPr>
            <a:r>
              <a:rPr lang="ru-RU" i="1" dirty="0"/>
              <a:t>Клуб по интересам осуществляет и досуговую деятельность, совместно занимаются скандинавской ходьбой, посещают мероприятия и концерты, выезжают на природу и собираются на чаепития. </a:t>
            </a:r>
            <a:br>
              <a:rPr lang="ru-RU" i="1" dirty="0"/>
            </a:br>
            <a:r>
              <a:rPr lang="ru-RU" i="1" dirty="0"/>
              <a:t>Волонтерский клуб по интересам включает в себя разнообразие различных функций, любой желающий может вступить в него  и проявить свой талант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BE9F8C8-5F46-96E0-86DD-AF75796A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5" y="214312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08C31E-7083-A366-522E-45CA330E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767953"/>
            <a:ext cx="10891157" cy="5404247"/>
          </a:xfrm>
        </p:spPr>
        <p:txBody>
          <a:bodyPr/>
          <a:lstStyle/>
          <a:p>
            <a:r>
              <a:rPr lang="ru-RU" i="1" dirty="0"/>
              <a:t>Волонтёры Культуры  </a:t>
            </a:r>
            <a:r>
              <a:rPr lang="ru-RU" i="1" dirty="0" smtClean="0"/>
              <a:t>в новом творческом сезоне будут </a:t>
            </a:r>
            <a:r>
              <a:rPr lang="ru-RU" i="1" dirty="0"/>
              <a:t>активно </a:t>
            </a:r>
            <a:r>
              <a:rPr lang="ru-RU" i="1" dirty="0" smtClean="0"/>
              <a:t>подавать заявки </a:t>
            </a:r>
            <a:r>
              <a:rPr lang="ru-RU" i="1" dirty="0"/>
              <a:t>на Всероссийские Конкурсы и  так же писать гранты.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B11C17D-C61D-8A5E-2B37-2F085BF51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1273308"/>
            <a:ext cx="5000625" cy="298615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99E565B-463C-8BB4-51C4-A5970B1C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3" y="1451768"/>
            <a:ext cx="2965848" cy="395446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D4414E8-0550-6DAD-4A19-FCBF1503D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86382"/>
            <a:ext cx="5187630" cy="239117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9C6B873-4A0B-FC74-960D-57E3541CC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574" y="2290749"/>
            <a:ext cx="3007775" cy="40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064" y="2593848"/>
            <a:ext cx="10058400" cy="1609344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6081A3-75E6-5A78-80F8-2C7DEA7F1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238" y="589360"/>
            <a:ext cx="10093524" cy="296465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Национальный проект «Культура», реализуемый в нашей стране, способствует развитию волонтерской деятельности, так как одна из задач проекта- поддержка талантливой молодёжи и добровольческих движений.</a:t>
            </a:r>
            <a:br>
              <a:rPr lang="ru-RU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 января 2019 на базе Центра культуры имени Алексея Владимировича Ухтомского начали свою активную работу участники волонтерского движения клуба по интересам волонтеры культуры «Ты есть. Я есть». 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3F8AA67E-B06E-0E8B-FA86-E7C0BD47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114" y="2686211"/>
            <a:ext cx="4537150" cy="282457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B725A38-ED32-C054-171E-BA70E5F06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9" y="2686211"/>
            <a:ext cx="3513685" cy="290991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3CC8D4B-D224-59FD-AA74-6222F28C0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438" y="2389419"/>
            <a:ext cx="3333045" cy="43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62" y="195072"/>
            <a:ext cx="4286802" cy="5715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" y="195072"/>
            <a:ext cx="4524710" cy="3393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" y="3588604"/>
            <a:ext cx="4289715" cy="3217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5648" y="619971"/>
            <a:ext cx="2609088" cy="34778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i="1" dirty="0"/>
              <a:t>Участники волонтерского движения оказывают помощь в проведении и организации мероприятий, праздников, благотворительных и просветительских акций.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515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416B9B8-9F35-77C9-0B79-F124352B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814" y="465549"/>
            <a:ext cx="10842211" cy="2182078"/>
          </a:xfrm>
        </p:spPr>
        <p:txBody>
          <a:bodyPr>
            <a:normAutofit/>
          </a:bodyPr>
          <a:lstStyle/>
          <a:p>
            <a:r>
              <a:rPr lang="ru-RU" i="1" dirty="0" smtClean="0"/>
              <a:t>. </a:t>
            </a:r>
            <a:r>
              <a:rPr lang="ru-RU" i="1" dirty="0"/>
              <a:t>На сегодняшний день добровольцы на постоянной основе оказывают благотворительную помощь в проведении различных мероприятий, таких как Республиканский фестиваль «</a:t>
            </a:r>
            <a:r>
              <a:rPr lang="ru-RU" i="1" dirty="0" err="1"/>
              <a:t>Шумбрат</a:t>
            </a:r>
            <a:r>
              <a:rPr lang="ru-RU" i="1" dirty="0"/>
              <a:t>, Мордовия!», концертных программ, мероприятий «Ночь искусств»,  организовывают благотворительные акции, направленные на популяризацию праздников и обращения внимания общественности к проблемам современного мира в День народного единства, в месячник пожилого </a:t>
            </a:r>
            <a:r>
              <a:rPr lang="ru-RU" i="1" dirty="0" smtClean="0"/>
              <a:t>человека и др. </a:t>
            </a: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65" y="2676698"/>
            <a:ext cx="5087389" cy="3815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8" y="2647627"/>
            <a:ext cx="3134872" cy="4179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49" y="2587085"/>
            <a:ext cx="3225685" cy="43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61832" y="900075"/>
            <a:ext cx="3200400" cy="3291840"/>
          </a:xfrm>
        </p:spPr>
        <p:txBody>
          <a:bodyPr>
            <a:normAutofit/>
          </a:bodyPr>
          <a:lstStyle/>
          <a:p>
            <a:r>
              <a:rPr lang="ru-RU" sz="1800" i="1" dirty="0">
                <a:solidFill>
                  <a:srgbClr val="000000"/>
                </a:solidFill>
                <a:latin typeface="+mj-lt"/>
              </a:rPr>
              <a:t>В</a:t>
            </a:r>
            <a:r>
              <a:rPr lang="ru-RU" sz="1800" i="1" dirty="0" smtClean="0">
                <a:solidFill>
                  <a:srgbClr val="000000"/>
                </a:solidFill>
                <a:latin typeface="+mj-lt"/>
              </a:rPr>
              <a:t>олонтеры «</a:t>
            </a:r>
            <a:r>
              <a:rPr lang="ru-RU" sz="1800" i="1" dirty="0">
                <a:solidFill>
                  <a:srgbClr val="000000"/>
                </a:solidFill>
                <a:latin typeface="+mj-lt"/>
              </a:rPr>
              <a:t>Центра культуры имени Алексея Владимировича Ухтомского» побывали в Рождество-Богородичном </a:t>
            </a:r>
            <a:r>
              <a:rPr lang="ru-RU" sz="1800" i="1" dirty="0" err="1">
                <a:solidFill>
                  <a:srgbClr val="000000"/>
                </a:solidFill>
                <a:latin typeface="+mj-lt"/>
              </a:rPr>
              <a:t>Санаксарском</a:t>
            </a:r>
            <a:r>
              <a:rPr lang="ru-RU" sz="1800" i="1" dirty="0">
                <a:solidFill>
                  <a:srgbClr val="000000"/>
                </a:solidFill>
                <a:latin typeface="+mj-lt"/>
              </a:rPr>
              <a:t> мужском монастыре </a:t>
            </a:r>
            <a:r>
              <a:rPr lang="ru-RU" sz="1800" i="1" dirty="0" err="1">
                <a:solidFill>
                  <a:srgbClr val="000000"/>
                </a:solidFill>
                <a:latin typeface="+mj-lt"/>
              </a:rPr>
              <a:t>Темниковского</a:t>
            </a:r>
            <a:r>
              <a:rPr lang="ru-RU" sz="1800" i="1" dirty="0">
                <a:solidFill>
                  <a:srgbClr val="000000"/>
                </a:solidFill>
                <a:latin typeface="+mj-lt"/>
              </a:rPr>
              <a:t> района</a:t>
            </a:r>
            <a:endParaRPr lang="ru-RU" sz="1800" i="1" dirty="0">
              <a:latin typeface="+mj-lt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>
          <a:xfrm>
            <a:off x="482138" y="900075"/>
            <a:ext cx="6267796" cy="5176528"/>
          </a:xfrm>
        </p:spPr>
      </p:pic>
    </p:spTree>
    <p:extLst>
      <p:ext uri="{BB962C8B-B14F-4D97-AF65-F5344CB8AC3E}">
        <p14:creationId xmlns:p14="http://schemas.microsoft.com/office/powerpoint/2010/main" val="8315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0676" cy="4838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40" y="2133600"/>
            <a:ext cx="6108560" cy="45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5" r="22755"/>
          <a:stretch>
            <a:fillRect/>
          </a:stretch>
        </p:blipFill>
        <p:spPr>
          <a:xfrm>
            <a:off x="497655" y="685800"/>
            <a:ext cx="6878505" cy="56021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47176" y="685800"/>
            <a:ext cx="3200400" cy="3291840"/>
          </a:xfrm>
        </p:spPr>
        <p:txBody>
          <a:bodyPr>
            <a:normAutofit/>
          </a:bodyPr>
          <a:lstStyle/>
          <a:p>
            <a:r>
              <a:rPr lang="ru-RU" sz="1800" i="1" dirty="0">
                <a:solidFill>
                  <a:srgbClr val="000000"/>
                </a:solidFill>
                <a:latin typeface="+mj-lt"/>
              </a:rPr>
              <a:t>волонтеры </a:t>
            </a:r>
            <a:r>
              <a:rPr lang="ru-RU" sz="1800" i="1" dirty="0" smtClean="0">
                <a:solidFill>
                  <a:srgbClr val="000000"/>
                </a:solidFill>
                <a:latin typeface="+mj-lt"/>
              </a:rPr>
              <a:t> «Центра </a:t>
            </a:r>
            <a:r>
              <a:rPr lang="ru-RU" sz="1800" i="1" dirty="0">
                <a:solidFill>
                  <a:srgbClr val="000000"/>
                </a:solidFill>
                <a:latin typeface="+mj-lt"/>
              </a:rPr>
              <a:t>культуры имени Алексея Владимировича Ухтомского» побывали в Свято-Троицком </a:t>
            </a:r>
            <a:r>
              <a:rPr lang="ru-RU" sz="1800" i="1" dirty="0" err="1">
                <a:solidFill>
                  <a:srgbClr val="000000"/>
                </a:solidFill>
                <a:latin typeface="+mj-lt"/>
              </a:rPr>
              <a:t>Чуфаровском</a:t>
            </a:r>
            <a:r>
              <a:rPr lang="ru-RU" sz="1800" i="1" dirty="0">
                <a:solidFill>
                  <a:srgbClr val="000000"/>
                </a:solidFill>
                <a:latin typeface="+mj-lt"/>
              </a:rPr>
              <a:t> монастыре Ромодановского </a:t>
            </a:r>
            <a:r>
              <a:rPr lang="ru-RU" sz="1800" i="1" dirty="0" smtClean="0">
                <a:solidFill>
                  <a:srgbClr val="000000"/>
                </a:solidFill>
                <a:latin typeface="+mj-lt"/>
              </a:rPr>
              <a:t>района</a:t>
            </a:r>
            <a:endParaRPr lang="ru-RU" sz="1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2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51BB22F-BC31-BD6F-A9C1-9541A82A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66" y="174736"/>
            <a:ext cx="11537155" cy="4343686"/>
          </a:xfrm>
        </p:spPr>
        <p:txBody>
          <a:bodyPr/>
          <a:lstStyle/>
          <a:p>
            <a:r>
              <a:rPr lang="ru-RU" i="1" dirty="0"/>
              <a:t>Еще одно направление волонтёрской деятельности – культурное </a:t>
            </a:r>
            <a:r>
              <a:rPr lang="ru-RU" i="1" dirty="0" err="1"/>
              <a:t>волонтёрство</a:t>
            </a:r>
            <a:r>
              <a:rPr lang="ru-RU" i="1" dirty="0"/>
              <a:t>. Оно связано с сохранением объектов, имеющих историческую и культурную ценность. </a:t>
            </a:r>
            <a:r>
              <a:rPr lang="ru-RU" i="1" dirty="0" smtClean="0"/>
              <a:t>За </a:t>
            </a:r>
            <a:r>
              <a:rPr lang="ru-RU" i="1" dirty="0"/>
              <a:t>МБУК «ЦК» закреплен памятник жертвам Революции 1905 года, находящийся в </a:t>
            </a:r>
            <a:r>
              <a:rPr lang="ru-RU" i="1" dirty="0" err="1"/>
              <a:t>приклубном</a:t>
            </a:r>
            <a:r>
              <a:rPr lang="ru-RU" i="1" dirty="0"/>
              <a:t> сквере. Волонтеры активно занимаются его благоустройством. Весной, летом и осенью организовывают акции, в ходе которых проводят работы по покраске постамента, уборке мусора и благоустройстве прилегающей территории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77188FA-7170-84EC-C334-B59F008D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136" y="2596896"/>
            <a:ext cx="5713100" cy="3570321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6610F34-B8AC-1203-9607-A323AC34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52" y="2206278"/>
            <a:ext cx="5677899" cy="33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C22D35-B7C3-DCA0-9BFB-B8121D6E8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70" y="610790"/>
            <a:ext cx="11447859" cy="3228975"/>
          </a:xfrm>
        </p:spPr>
        <p:txBody>
          <a:bodyPr/>
          <a:lstStyle/>
          <a:p>
            <a:r>
              <a:rPr lang="ru-RU" i="1" dirty="0"/>
              <a:t>На базе волонтерского движения «Ты есть. Я есть» организован клуб «Серебряные волонтеры» и молодежный клуб. За </a:t>
            </a:r>
            <a:r>
              <a:rPr lang="ru-RU" i="1" dirty="0" smtClean="0"/>
              <a:t> последнее время </a:t>
            </a:r>
            <a:r>
              <a:rPr lang="ru-RU" i="1" dirty="0"/>
              <a:t>на портале «Добро» официально зарегистрированы </a:t>
            </a:r>
            <a:r>
              <a:rPr lang="ru-RU" i="1" dirty="0" smtClean="0"/>
              <a:t>49 </a:t>
            </a:r>
            <a:r>
              <a:rPr lang="ru-RU" i="1" dirty="0" smtClean="0"/>
              <a:t>волонтера, проведено </a:t>
            </a:r>
            <a:r>
              <a:rPr lang="ru-RU" i="1" dirty="0" smtClean="0"/>
              <a:t>15 </a:t>
            </a:r>
            <a:r>
              <a:rPr lang="ru-RU" i="1" dirty="0" smtClean="0"/>
              <a:t>добрых дел и отработано </a:t>
            </a:r>
            <a:r>
              <a:rPr lang="ru-RU" i="1" dirty="0" smtClean="0"/>
              <a:t>302</a:t>
            </a:r>
            <a:r>
              <a:rPr lang="ru-RU" i="1" dirty="0" smtClean="0"/>
              <a:t> </a:t>
            </a:r>
            <a:r>
              <a:rPr lang="ru-RU" i="1" dirty="0" smtClean="0"/>
              <a:t>часа. </a:t>
            </a:r>
            <a:endParaRPr lang="ru-RU" i="1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78C98BF-51BE-57A1-E11C-5059CB5F6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33" y="1756667"/>
            <a:ext cx="5554927" cy="4166195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773F09D1-281A-3950-337B-6F744BA0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18" y="2264901"/>
            <a:ext cx="5763148" cy="421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A151D5-56F3-7696-62EB-412FE6B2272B}"/>
              </a:ext>
            </a:extLst>
          </p:cNvPr>
          <p:cNvSpPr txBox="1"/>
          <p:nvPr/>
        </p:nvSpPr>
        <p:spPr>
          <a:xfrm>
            <a:off x="5184576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8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397</Words>
  <Application>Microsoft Office PowerPoint</Application>
  <PresentationFormat>Широкоэкранный</PresentationFormat>
  <Paragraphs>16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Cambria</vt:lpstr>
      <vt:lpstr>Rockwell</vt:lpstr>
      <vt:lpstr>Rockwell Condensed</vt:lpstr>
      <vt:lpstr>Wingdings</vt:lpstr>
      <vt:lpstr>Дерево</vt:lpstr>
      <vt:lpstr>Волонтёры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2021 году наше волонтерское движение получило благодарность министра культуры Республики Мордовия.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komolyatovanastya@gmail.com</dc:creator>
  <cp:lastModifiedBy>1</cp:lastModifiedBy>
  <cp:revision>20</cp:revision>
  <dcterms:created xsi:type="dcterms:W3CDTF">2023-02-15T13:40:07Z</dcterms:created>
  <dcterms:modified xsi:type="dcterms:W3CDTF">2023-08-22T11:33:50Z</dcterms:modified>
</cp:coreProperties>
</file>