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зак Сергей" initials="КС" lastIdx="1" clrIdx="0">
    <p:extLst>
      <p:ext uri="{19B8F6BF-5375-455C-9EA6-DF929625EA0E}">
        <p15:presenceInfo xmlns:p15="http://schemas.microsoft.com/office/powerpoint/2012/main" userId="Казак Серге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06T13:54:40.205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8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14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661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18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2539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19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71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81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5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41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3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1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67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7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93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ED40-582B-4322-A755-0962A70E15CA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DCFBAC-4452-40F0-A3BF-94A41E36A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51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9" y="2382982"/>
            <a:ext cx="12101581" cy="43361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1856508" y="647009"/>
            <a:ext cx="713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Наша страница на платформе ДОБРО.РУ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ru-RU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9902"/>
            <a:ext cx="11880705" cy="4942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1215952" y="508463"/>
            <a:ext cx="9448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 нашей организации уже 113 волонтеров и это не предел для нас, ведь мы растем с каждым днём!</a:t>
            </a:r>
            <a:endParaRPr lang="ru-RU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6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77" y="2337905"/>
            <a:ext cx="12050423" cy="45200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8381" y="900545"/>
            <a:ext cx="10721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u="sng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Нашей организацией уже проведено 17 добрых дел</a:t>
            </a:r>
            <a:endParaRPr lang="ru-RU" sz="3600" b="1" u="sng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288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8582"/>
            <a:ext cx="12114557" cy="410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97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61" y="1496292"/>
            <a:ext cx="11827239" cy="392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18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18" y="149628"/>
            <a:ext cx="10487891" cy="37915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34" y="4328261"/>
            <a:ext cx="5352834" cy="25297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06935" y="4328261"/>
            <a:ext cx="67790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Нашим волонтерам очень нравится  наших добрых делах, ведь это подтверждается отзывами, это очень приятно</a:t>
            </a:r>
            <a:endParaRPr lang="ru-RU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5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9" y="1191491"/>
            <a:ext cx="11890379" cy="554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8843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48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Казак Сергей</dc:creator>
  <cp:lastModifiedBy>Казак Сергей</cp:lastModifiedBy>
  <cp:revision>2</cp:revision>
  <dcterms:created xsi:type="dcterms:W3CDTF">2024-03-06T08:52:06Z</dcterms:created>
  <dcterms:modified xsi:type="dcterms:W3CDTF">2024-03-06T09:06:17Z</dcterms:modified>
</cp:coreProperties>
</file>