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99" r:id="rId2"/>
    <p:sldId id="324" r:id="rId3"/>
    <p:sldId id="307" r:id="rId4"/>
    <p:sldId id="329" r:id="rId5"/>
    <p:sldId id="322" r:id="rId6"/>
    <p:sldId id="330" r:id="rId7"/>
    <p:sldId id="332" r:id="rId8"/>
    <p:sldId id="300" r:id="rId9"/>
    <p:sldId id="316" r:id="rId10"/>
    <p:sldId id="314" r:id="rId11"/>
    <p:sldId id="323" r:id="rId12"/>
    <p:sldId id="294" r:id="rId13"/>
    <p:sldId id="295" r:id="rId14"/>
    <p:sldId id="296" r:id="rId15"/>
    <p:sldId id="298" r:id="rId16"/>
    <p:sldId id="305" r:id="rId17"/>
    <p:sldId id="312" r:id="rId18"/>
    <p:sldId id="304" r:id="rId19"/>
    <p:sldId id="317" r:id="rId20"/>
    <p:sldId id="303" r:id="rId21"/>
    <p:sldId id="318" r:id="rId22"/>
    <p:sldId id="331" r:id="rId23"/>
    <p:sldId id="328" r:id="rId24"/>
    <p:sldId id="30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Лариса" initials="Л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FF"/>
    <a:srgbClr val="FF66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758" autoAdjust="0"/>
  </p:normalViewPr>
  <p:slideViewPr>
    <p:cSldViewPr>
      <p:cViewPr varScale="1">
        <p:scale>
          <a:sx n="69" d="100"/>
          <a:sy n="69" d="100"/>
        </p:scale>
        <p:origin x="139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EB0C01-219F-418E-9D6D-DAAB62ADD468}" type="doc">
      <dgm:prSet loTypeId="urn:microsoft.com/office/officeart/2005/8/layout/cycle7" loCatId="cycle" qsTypeId="urn:microsoft.com/office/officeart/2005/8/quickstyle/simple3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3E6A2BAC-CBF5-4A53-A1A2-D4982E7D7972}">
      <dgm:prSet phldrT="[Текст]" custT="1"/>
      <dgm:spPr/>
      <dgm:t>
        <a:bodyPr/>
        <a:lstStyle/>
        <a:p>
          <a:r>
            <a:rPr lang="ru-RU" sz="4000" b="1" i="1" dirty="0" smtClean="0">
              <a:solidFill>
                <a:srgbClr val="7030A0"/>
              </a:solidFill>
            </a:rPr>
            <a:t>Цель нашего проекта</a:t>
          </a:r>
          <a:endParaRPr lang="ru-RU" sz="4000" dirty="0"/>
        </a:p>
      </dgm:t>
    </dgm:pt>
    <dgm:pt modelId="{6AE0C8C2-98B7-4326-895C-05F67FFF404C}" type="parTrans" cxnId="{40194D02-539B-4460-A152-B3AED981E8E5}">
      <dgm:prSet/>
      <dgm:spPr/>
      <dgm:t>
        <a:bodyPr/>
        <a:lstStyle/>
        <a:p>
          <a:endParaRPr lang="ru-RU"/>
        </a:p>
      </dgm:t>
    </dgm:pt>
    <dgm:pt modelId="{B1DBD306-22CC-4E14-84F0-3F105037F733}" type="sibTrans" cxnId="{40194D02-539B-4460-A152-B3AED981E8E5}">
      <dgm:prSet/>
      <dgm:spPr/>
      <dgm:t>
        <a:bodyPr/>
        <a:lstStyle/>
        <a:p>
          <a:endParaRPr lang="ru-RU"/>
        </a:p>
      </dgm:t>
    </dgm:pt>
    <dgm:pt modelId="{E3F1375B-E6F5-4DD5-A584-6ADC43CAD6E3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i="1" dirty="0" smtClean="0">
              <a:solidFill>
                <a:schemeClr val="accent3">
                  <a:lumMod val="75000"/>
                </a:schemeClr>
              </a:solidFill>
            </a:rPr>
            <a:t>Помощь детям, их родным, персоналу в период прохождения стационарного лечения в детской клинической больнице</a:t>
          </a:r>
          <a:endParaRPr lang="ru-RU" sz="2000" i="1" dirty="0">
            <a:solidFill>
              <a:schemeClr val="accent3">
                <a:lumMod val="75000"/>
              </a:schemeClr>
            </a:solidFill>
          </a:endParaRPr>
        </a:p>
      </dgm:t>
    </dgm:pt>
    <dgm:pt modelId="{94A51FE7-BA86-4DDE-BCB8-90A0D6587825}" type="parTrans" cxnId="{357E5B6A-C4F1-4A89-9A1F-DF7BB5CF6773}">
      <dgm:prSet/>
      <dgm:spPr/>
      <dgm:t>
        <a:bodyPr/>
        <a:lstStyle/>
        <a:p>
          <a:endParaRPr lang="ru-RU"/>
        </a:p>
      </dgm:t>
    </dgm:pt>
    <dgm:pt modelId="{C881A42D-8BEA-46CF-B4ED-453FFDC2A67D}" type="sibTrans" cxnId="{357E5B6A-C4F1-4A89-9A1F-DF7BB5CF6773}">
      <dgm:prSet/>
      <dgm:spPr/>
      <dgm:t>
        <a:bodyPr/>
        <a:lstStyle/>
        <a:p>
          <a:endParaRPr lang="ru-RU"/>
        </a:p>
      </dgm:t>
    </dgm:pt>
    <dgm:pt modelId="{5684EBCD-5E3D-4A59-AA53-7245061B8A79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i="1" dirty="0" smtClean="0">
              <a:solidFill>
                <a:srgbClr val="7030A0"/>
              </a:solidFill>
            </a:rPr>
            <a:t>Формирование духовно-нравственных качеств у обучающихся через развитие культуры добровольчества (</a:t>
          </a:r>
          <a:r>
            <a:rPr lang="ru-RU" sz="2000" i="1" dirty="0" err="1" smtClean="0">
              <a:solidFill>
                <a:srgbClr val="7030A0"/>
              </a:solidFill>
            </a:rPr>
            <a:t>волонтерства</a:t>
          </a:r>
          <a:r>
            <a:rPr lang="ru-RU" sz="2000" i="1" dirty="0" smtClean="0">
              <a:solidFill>
                <a:srgbClr val="7030A0"/>
              </a:solidFill>
            </a:rPr>
            <a:t>)</a:t>
          </a:r>
          <a:endParaRPr lang="ru-RU" sz="2000" dirty="0"/>
        </a:p>
      </dgm:t>
    </dgm:pt>
    <dgm:pt modelId="{F80C230B-5CFC-4A7C-BAE4-5272C1BF6525}" type="parTrans" cxnId="{0C85C718-0FCE-4631-BC87-CCDB48EF1E2A}">
      <dgm:prSet/>
      <dgm:spPr/>
      <dgm:t>
        <a:bodyPr/>
        <a:lstStyle/>
        <a:p>
          <a:endParaRPr lang="ru-RU"/>
        </a:p>
      </dgm:t>
    </dgm:pt>
    <dgm:pt modelId="{C465E1A2-DF6F-47BF-8C9A-C2EC861FB5CF}" type="sibTrans" cxnId="{0C85C718-0FCE-4631-BC87-CCDB48EF1E2A}">
      <dgm:prSet/>
      <dgm:spPr/>
      <dgm:t>
        <a:bodyPr/>
        <a:lstStyle/>
        <a:p>
          <a:endParaRPr lang="ru-RU"/>
        </a:p>
      </dgm:t>
    </dgm:pt>
    <dgm:pt modelId="{52DA5708-1815-49A6-B157-0EA8D55D8869}" type="pres">
      <dgm:prSet presAssocID="{3EEB0C01-219F-418E-9D6D-DAAB62ADD46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CC31896-B66F-47E7-95D2-23E1AF04CAC0}" type="pres">
      <dgm:prSet presAssocID="{3E6A2BAC-CBF5-4A53-A1A2-D4982E7D7972}" presName="node" presStyleLbl="node1" presStyleIdx="0" presStyleCnt="3" custScaleX="1772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206E0B-618C-4A1C-9373-45C551F6455F}" type="pres">
      <dgm:prSet presAssocID="{B1DBD306-22CC-4E14-84F0-3F105037F733}" presName="sibTrans" presStyleLbl="sibTrans2D1" presStyleIdx="0" presStyleCnt="3" custAng="21206604" custScaleX="229640" custLinFactNeighborX="47463" custLinFactNeighborY="-15564"/>
      <dgm:spPr/>
      <dgm:t>
        <a:bodyPr/>
        <a:lstStyle/>
        <a:p>
          <a:endParaRPr lang="ru-RU"/>
        </a:p>
      </dgm:t>
    </dgm:pt>
    <dgm:pt modelId="{55A461ED-BF87-4E64-AAA5-577BF8EE0B63}" type="pres">
      <dgm:prSet presAssocID="{B1DBD306-22CC-4E14-84F0-3F105037F733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03F9FAF2-CF28-4559-AD5D-BB016F9F9326}" type="pres">
      <dgm:prSet presAssocID="{E3F1375B-E6F5-4DD5-A584-6ADC43CAD6E3}" presName="node" presStyleLbl="node1" presStyleIdx="1" presStyleCnt="3" custScaleX="165321" custScaleY="149328" custRadScaleRad="104645" custRadScaleInc="-324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73864C-4EBC-4BB0-BE2B-801D6C421B87}" type="pres">
      <dgm:prSet presAssocID="{C881A42D-8BEA-46CF-B4ED-453FFDC2A67D}" presName="sibTrans" presStyleLbl="sibTrans2D1" presStyleIdx="1" presStyleCnt="3"/>
      <dgm:spPr/>
      <dgm:t>
        <a:bodyPr/>
        <a:lstStyle/>
        <a:p>
          <a:endParaRPr lang="ru-RU"/>
        </a:p>
      </dgm:t>
    </dgm:pt>
    <dgm:pt modelId="{0EA97ECB-07B6-454B-8ED1-3303356651EA}" type="pres">
      <dgm:prSet presAssocID="{C881A42D-8BEA-46CF-B4ED-453FFDC2A67D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0304FE38-E90C-419F-8B0A-2566E0F039E1}" type="pres">
      <dgm:prSet presAssocID="{5684EBCD-5E3D-4A59-AA53-7245061B8A79}" presName="node" presStyleLbl="node1" presStyleIdx="2" presStyleCnt="3" custScaleX="163114" custScaleY="149423" custRadScaleRad="104138" custRadScaleInc="323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700457-BB08-4980-9FC9-83EBCCF7F2FA}" type="pres">
      <dgm:prSet presAssocID="{C465E1A2-DF6F-47BF-8C9A-C2EC861FB5CF}" presName="sibTrans" presStyleLbl="sibTrans2D1" presStyleIdx="2" presStyleCnt="3" custScaleX="214501" custLinFactNeighborX="-80529" custLinFactNeighborY="-9338"/>
      <dgm:spPr/>
      <dgm:t>
        <a:bodyPr/>
        <a:lstStyle/>
        <a:p>
          <a:endParaRPr lang="ru-RU"/>
        </a:p>
      </dgm:t>
    </dgm:pt>
    <dgm:pt modelId="{585A29EA-7164-4761-B9DD-065BC1E29FD2}" type="pres">
      <dgm:prSet presAssocID="{C465E1A2-DF6F-47BF-8C9A-C2EC861FB5CF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357E5B6A-C4F1-4A89-9A1F-DF7BB5CF6773}" srcId="{3EEB0C01-219F-418E-9D6D-DAAB62ADD468}" destId="{E3F1375B-E6F5-4DD5-A584-6ADC43CAD6E3}" srcOrd="1" destOrd="0" parTransId="{94A51FE7-BA86-4DDE-BCB8-90A0D6587825}" sibTransId="{C881A42D-8BEA-46CF-B4ED-453FFDC2A67D}"/>
    <dgm:cxn modelId="{2EA309AA-1574-4372-BC59-FEF0A31F46E0}" type="presOf" srcId="{B1DBD306-22CC-4E14-84F0-3F105037F733}" destId="{3E206E0B-618C-4A1C-9373-45C551F6455F}" srcOrd="0" destOrd="0" presId="urn:microsoft.com/office/officeart/2005/8/layout/cycle7"/>
    <dgm:cxn modelId="{DE3A1B6C-EDFC-4887-B6CA-7E6C53015429}" type="presOf" srcId="{C465E1A2-DF6F-47BF-8C9A-C2EC861FB5CF}" destId="{B9700457-BB08-4980-9FC9-83EBCCF7F2FA}" srcOrd="0" destOrd="0" presId="urn:microsoft.com/office/officeart/2005/8/layout/cycle7"/>
    <dgm:cxn modelId="{8E879507-A8A6-401D-BA56-5F31C5D9A7C0}" type="presOf" srcId="{C465E1A2-DF6F-47BF-8C9A-C2EC861FB5CF}" destId="{585A29EA-7164-4761-B9DD-065BC1E29FD2}" srcOrd="1" destOrd="0" presId="urn:microsoft.com/office/officeart/2005/8/layout/cycle7"/>
    <dgm:cxn modelId="{0C85C718-0FCE-4631-BC87-CCDB48EF1E2A}" srcId="{3EEB0C01-219F-418E-9D6D-DAAB62ADD468}" destId="{5684EBCD-5E3D-4A59-AA53-7245061B8A79}" srcOrd="2" destOrd="0" parTransId="{F80C230B-5CFC-4A7C-BAE4-5272C1BF6525}" sibTransId="{C465E1A2-DF6F-47BF-8C9A-C2EC861FB5CF}"/>
    <dgm:cxn modelId="{DF7315B6-8C26-4004-A124-46C770958DB6}" type="presOf" srcId="{5684EBCD-5E3D-4A59-AA53-7245061B8A79}" destId="{0304FE38-E90C-419F-8B0A-2566E0F039E1}" srcOrd="0" destOrd="0" presId="urn:microsoft.com/office/officeart/2005/8/layout/cycle7"/>
    <dgm:cxn modelId="{BFC99590-95D1-4F85-8465-7DC9F591DA0A}" type="presOf" srcId="{3EEB0C01-219F-418E-9D6D-DAAB62ADD468}" destId="{52DA5708-1815-49A6-B157-0EA8D55D8869}" srcOrd="0" destOrd="0" presId="urn:microsoft.com/office/officeart/2005/8/layout/cycle7"/>
    <dgm:cxn modelId="{FFB2F67E-8CF3-4D00-87B0-FAECAB78CFFC}" type="presOf" srcId="{E3F1375B-E6F5-4DD5-A584-6ADC43CAD6E3}" destId="{03F9FAF2-CF28-4559-AD5D-BB016F9F9326}" srcOrd="0" destOrd="0" presId="urn:microsoft.com/office/officeart/2005/8/layout/cycle7"/>
    <dgm:cxn modelId="{B02DC3BB-398B-4664-9969-B6FE653C4D22}" type="presOf" srcId="{3E6A2BAC-CBF5-4A53-A1A2-D4982E7D7972}" destId="{BCC31896-B66F-47E7-95D2-23E1AF04CAC0}" srcOrd="0" destOrd="0" presId="urn:microsoft.com/office/officeart/2005/8/layout/cycle7"/>
    <dgm:cxn modelId="{E1192D93-10BB-40BA-9C4E-E5B1C484F549}" type="presOf" srcId="{C881A42D-8BEA-46CF-B4ED-453FFDC2A67D}" destId="{A173864C-4EBC-4BB0-BE2B-801D6C421B87}" srcOrd="0" destOrd="0" presId="urn:microsoft.com/office/officeart/2005/8/layout/cycle7"/>
    <dgm:cxn modelId="{22B006B0-C2F7-497C-93C0-3A95B878AE0F}" type="presOf" srcId="{C881A42D-8BEA-46CF-B4ED-453FFDC2A67D}" destId="{0EA97ECB-07B6-454B-8ED1-3303356651EA}" srcOrd="1" destOrd="0" presId="urn:microsoft.com/office/officeart/2005/8/layout/cycle7"/>
    <dgm:cxn modelId="{40194D02-539B-4460-A152-B3AED981E8E5}" srcId="{3EEB0C01-219F-418E-9D6D-DAAB62ADD468}" destId="{3E6A2BAC-CBF5-4A53-A1A2-D4982E7D7972}" srcOrd="0" destOrd="0" parTransId="{6AE0C8C2-98B7-4326-895C-05F67FFF404C}" sibTransId="{B1DBD306-22CC-4E14-84F0-3F105037F733}"/>
    <dgm:cxn modelId="{93C4E6A1-66F0-4083-8E54-1E6EA3BF577F}" type="presOf" srcId="{B1DBD306-22CC-4E14-84F0-3F105037F733}" destId="{55A461ED-BF87-4E64-AAA5-577BF8EE0B63}" srcOrd="1" destOrd="0" presId="urn:microsoft.com/office/officeart/2005/8/layout/cycle7"/>
    <dgm:cxn modelId="{9A772BBB-E125-41B7-98B5-46B4B399967C}" type="presParOf" srcId="{52DA5708-1815-49A6-B157-0EA8D55D8869}" destId="{BCC31896-B66F-47E7-95D2-23E1AF04CAC0}" srcOrd="0" destOrd="0" presId="urn:microsoft.com/office/officeart/2005/8/layout/cycle7"/>
    <dgm:cxn modelId="{6273E098-7621-4AF7-A15E-228DE0CC737B}" type="presParOf" srcId="{52DA5708-1815-49A6-B157-0EA8D55D8869}" destId="{3E206E0B-618C-4A1C-9373-45C551F6455F}" srcOrd="1" destOrd="0" presId="urn:microsoft.com/office/officeart/2005/8/layout/cycle7"/>
    <dgm:cxn modelId="{D764CE7A-2C16-4FDD-8A43-C1E80B78AE20}" type="presParOf" srcId="{3E206E0B-618C-4A1C-9373-45C551F6455F}" destId="{55A461ED-BF87-4E64-AAA5-577BF8EE0B63}" srcOrd="0" destOrd="0" presId="urn:microsoft.com/office/officeart/2005/8/layout/cycle7"/>
    <dgm:cxn modelId="{5D25D55A-D6D7-4CC2-84E9-6B95DCE79898}" type="presParOf" srcId="{52DA5708-1815-49A6-B157-0EA8D55D8869}" destId="{03F9FAF2-CF28-4559-AD5D-BB016F9F9326}" srcOrd="2" destOrd="0" presId="urn:microsoft.com/office/officeart/2005/8/layout/cycle7"/>
    <dgm:cxn modelId="{B1CFB91D-2589-4C08-A95D-78D7DC4C0F4F}" type="presParOf" srcId="{52DA5708-1815-49A6-B157-0EA8D55D8869}" destId="{A173864C-4EBC-4BB0-BE2B-801D6C421B87}" srcOrd="3" destOrd="0" presId="urn:microsoft.com/office/officeart/2005/8/layout/cycle7"/>
    <dgm:cxn modelId="{50D7041E-A5B8-4A6E-B69A-8D9495213125}" type="presParOf" srcId="{A173864C-4EBC-4BB0-BE2B-801D6C421B87}" destId="{0EA97ECB-07B6-454B-8ED1-3303356651EA}" srcOrd="0" destOrd="0" presId="urn:microsoft.com/office/officeart/2005/8/layout/cycle7"/>
    <dgm:cxn modelId="{894BA683-5FBD-49DC-AFFC-702365E37648}" type="presParOf" srcId="{52DA5708-1815-49A6-B157-0EA8D55D8869}" destId="{0304FE38-E90C-419F-8B0A-2566E0F039E1}" srcOrd="4" destOrd="0" presId="urn:microsoft.com/office/officeart/2005/8/layout/cycle7"/>
    <dgm:cxn modelId="{A4403D3B-1687-40B8-9B60-7D0CF622DD31}" type="presParOf" srcId="{52DA5708-1815-49A6-B157-0EA8D55D8869}" destId="{B9700457-BB08-4980-9FC9-83EBCCF7F2FA}" srcOrd="5" destOrd="0" presId="urn:microsoft.com/office/officeart/2005/8/layout/cycle7"/>
    <dgm:cxn modelId="{F626B0CD-2725-4CC6-9C93-3339FA8AE78E}" type="presParOf" srcId="{B9700457-BB08-4980-9FC9-83EBCCF7F2FA}" destId="{585A29EA-7164-4761-B9DD-065BC1E29FD2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FB7F00-4F6E-4373-9DB8-537FA0C4AEAB}" type="doc">
      <dgm:prSet loTypeId="urn:microsoft.com/office/officeart/2005/8/layout/vProcess5" loCatId="process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72B38385-3C22-4A6D-9EBA-ECB325A0E279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smtClean="0">
              <a:solidFill>
                <a:schemeClr val="bg1"/>
              </a:solidFill>
            </a:rPr>
            <a:t>организовать досуг детей в период нахождения в больнице, помочь им в скорейшем выздоровлении и поддержать их родных</a:t>
          </a:r>
          <a:endParaRPr lang="ru-RU" sz="1800" dirty="0">
            <a:solidFill>
              <a:schemeClr val="bg1"/>
            </a:solidFill>
          </a:endParaRPr>
        </a:p>
      </dgm:t>
    </dgm:pt>
    <dgm:pt modelId="{A69A0EA0-9E98-4FE0-9762-F15F4B0C6B8E}" type="parTrans" cxnId="{F3BF85EB-E892-482B-981D-5006BDD0F085}">
      <dgm:prSet/>
      <dgm:spPr/>
      <dgm:t>
        <a:bodyPr/>
        <a:lstStyle/>
        <a:p>
          <a:endParaRPr lang="ru-RU"/>
        </a:p>
      </dgm:t>
    </dgm:pt>
    <dgm:pt modelId="{5A6AAF8C-E38C-47D8-A5FD-3E00F5B023EC}" type="sibTrans" cxnId="{F3BF85EB-E892-482B-981D-5006BDD0F085}">
      <dgm:prSet/>
      <dgm:spPr/>
      <dgm:t>
        <a:bodyPr/>
        <a:lstStyle/>
        <a:p>
          <a:endParaRPr lang="ru-RU"/>
        </a:p>
      </dgm:t>
    </dgm:pt>
    <dgm:pt modelId="{8525357E-9DED-4303-B68C-89CBE05F4174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smtClean="0">
              <a:solidFill>
                <a:schemeClr val="bg1"/>
              </a:solidFill>
            </a:rPr>
            <a:t>помочь пациентам и их родным отдохнуть, отвлечься, создать позитивный настрой на лечение</a:t>
          </a:r>
          <a:endParaRPr lang="ru-RU" sz="1800" dirty="0">
            <a:solidFill>
              <a:schemeClr val="bg1"/>
            </a:solidFill>
          </a:endParaRPr>
        </a:p>
      </dgm:t>
    </dgm:pt>
    <dgm:pt modelId="{6D692895-14D9-4C18-9B44-49D8075EFD4C}" type="parTrans" cxnId="{F50DCD2C-F641-40A1-8243-5B8BAF3215C3}">
      <dgm:prSet/>
      <dgm:spPr/>
      <dgm:t>
        <a:bodyPr/>
        <a:lstStyle/>
        <a:p>
          <a:endParaRPr lang="ru-RU"/>
        </a:p>
      </dgm:t>
    </dgm:pt>
    <dgm:pt modelId="{5DCF820E-D424-40E7-8B0F-22BD0EBE8650}" type="sibTrans" cxnId="{F50DCD2C-F641-40A1-8243-5B8BAF3215C3}">
      <dgm:prSet/>
      <dgm:spPr/>
      <dgm:t>
        <a:bodyPr/>
        <a:lstStyle/>
        <a:p>
          <a:endParaRPr lang="ru-RU"/>
        </a:p>
      </dgm:t>
    </dgm:pt>
    <dgm:pt modelId="{6E5CD4B6-05B9-499D-B55C-88B96EDD7E7F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smtClean="0">
              <a:solidFill>
                <a:schemeClr val="bg1"/>
              </a:solidFill>
            </a:rPr>
            <a:t>снизить эмоциональную нагрузку на детей и родных, отвлечь детей от негативных чувств во время пребывания в стационаре посредством увлечения их играми, сказками, театрализованными представлениями </a:t>
          </a:r>
          <a:endParaRPr lang="ru-RU" sz="1800" dirty="0">
            <a:solidFill>
              <a:schemeClr val="bg1"/>
            </a:solidFill>
          </a:endParaRPr>
        </a:p>
      </dgm:t>
    </dgm:pt>
    <dgm:pt modelId="{FF84645F-0758-487F-A7C4-DB0D194E5325}" type="parTrans" cxnId="{3EC1B510-A347-4E9E-A751-550237EA5435}">
      <dgm:prSet/>
      <dgm:spPr/>
      <dgm:t>
        <a:bodyPr/>
        <a:lstStyle/>
        <a:p>
          <a:endParaRPr lang="ru-RU"/>
        </a:p>
      </dgm:t>
    </dgm:pt>
    <dgm:pt modelId="{715DEEB6-84EC-4787-A97A-7CDD7D5D32C7}" type="sibTrans" cxnId="{3EC1B510-A347-4E9E-A751-550237EA5435}">
      <dgm:prSet/>
      <dgm:spPr/>
      <dgm:t>
        <a:bodyPr/>
        <a:lstStyle/>
        <a:p>
          <a:endParaRPr lang="ru-RU"/>
        </a:p>
      </dgm:t>
    </dgm:pt>
    <dgm:pt modelId="{AAB76F82-7A39-4937-8C63-7C5A5165D62A}" type="pres">
      <dgm:prSet presAssocID="{F7FB7F00-4F6E-4373-9DB8-537FA0C4AEA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A8872BC-B4F4-4747-9E25-428531867C87}" type="pres">
      <dgm:prSet presAssocID="{F7FB7F00-4F6E-4373-9DB8-537FA0C4AEAB}" presName="dummyMaxCanvas" presStyleCnt="0">
        <dgm:presLayoutVars/>
      </dgm:prSet>
      <dgm:spPr/>
      <dgm:t>
        <a:bodyPr/>
        <a:lstStyle/>
        <a:p>
          <a:endParaRPr lang="ru-RU"/>
        </a:p>
      </dgm:t>
    </dgm:pt>
    <dgm:pt modelId="{C37DB39F-1DB7-440E-A4E4-F1F21E424D24}" type="pres">
      <dgm:prSet presAssocID="{F7FB7F00-4F6E-4373-9DB8-537FA0C4AEAB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E28DAA-D27D-4D18-A801-4AD31EDAFFE6}" type="pres">
      <dgm:prSet presAssocID="{F7FB7F00-4F6E-4373-9DB8-537FA0C4AEAB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14A951-7B7F-4735-9095-8C3B56B536F3}" type="pres">
      <dgm:prSet presAssocID="{F7FB7F00-4F6E-4373-9DB8-537FA0C4AEAB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836B8C-6B2B-4B8F-B6C0-A60F43F4117E}" type="pres">
      <dgm:prSet presAssocID="{F7FB7F00-4F6E-4373-9DB8-537FA0C4AEAB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100502-8FC1-4268-BF99-BCB668D09E53}" type="pres">
      <dgm:prSet presAssocID="{F7FB7F00-4F6E-4373-9DB8-537FA0C4AEAB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383C6B-AC3A-4A9C-8DD8-73DB828C94BB}" type="pres">
      <dgm:prSet presAssocID="{F7FB7F00-4F6E-4373-9DB8-537FA0C4AEAB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EF21F2-0CBC-453E-88B9-81261B88FDAA}" type="pres">
      <dgm:prSet presAssocID="{F7FB7F00-4F6E-4373-9DB8-537FA0C4AEAB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9786BB-AFD6-4596-AECD-B488374F271D}" type="pres">
      <dgm:prSet presAssocID="{F7FB7F00-4F6E-4373-9DB8-537FA0C4AEAB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E3FE40B-6305-4994-90D4-2DDE9030CF4B}" type="presOf" srcId="{6E5CD4B6-05B9-499D-B55C-88B96EDD7E7F}" destId="{9E14A951-7B7F-4735-9095-8C3B56B536F3}" srcOrd="0" destOrd="0" presId="urn:microsoft.com/office/officeart/2005/8/layout/vProcess5"/>
    <dgm:cxn modelId="{F50DCD2C-F641-40A1-8243-5B8BAF3215C3}" srcId="{F7FB7F00-4F6E-4373-9DB8-537FA0C4AEAB}" destId="{8525357E-9DED-4303-B68C-89CBE05F4174}" srcOrd="1" destOrd="0" parTransId="{6D692895-14D9-4C18-9B44-49D8075EFD4C}" sibTransId="{5DCF820E-D424-40E7-8B0F-22BD0EBE8650}"/>
    <dgm:cxn modelId="{EC76438A-CF35-4373-A004-AFD403259F6D}" type="presOf" srcId="{8525357E-9DED-4303-B68C-89CBE05F4174}" destId="{73E28DAA-D27D-4D18-A801-4AD31EDAFFE6}" srcOrd="0" destOrd="0" presId="urn:microsoft.com/office/officeart/2005/8/layout/vProcess5"/>
    <dgm:cxn modelId="{7910102C-9D77-4721-A297-BF9E6B9AC599}" type="presOf" srcId="{8525357E-9DED-4303-B68C-89CBE05F4174}" destId="{F0EF21F2-0CBC-453E-88B9-81261B88FDAA}" srcOrd="1" destOrd="0" presId="urn:microsoft.com/office/officeart/2005/8/layout/vProcess5"/>
    <dgm:cxn modelId="{331E5DBB-D09F-41C0-80AF-8B4D7CCC8D77}" type="presOf" srcId="{5DCF820E-D424-40E7-8B0F-22BD0EBE8650}" destId="{EA100502-8FC1-4268-BF99-BCB668D09E53}" srcOrd="0" destOrd="0" presId="urn:microsoft.com/office/officeart/2005/8/layout/vProcess5"/>
    <dgm:cxn modelId="{3EC1B510-A347-4E9E-A751-550237EA5435}" srcId="{F7FB7F00-4F6E-4373-9DB8-537FA0C4AEAB}" destId="{6E5CD4B6-05B9-499D-B55C-88B96EDD7E7F}" srcOrd="2" destOrd="0" parTransId="{FF84645F-0758-487F-A7C4-DB0D194E5325}" sibTransId="{715DEEB6-84EC-4787-A97A-7CDD7D5D32C7}"/>
    <dgm:cxn modelId="{8A144CA1-4496-4294-8EB1-40564A65B5E0}" type="presOf" srcId="{72B38385-3C22-4A6D-9EBA-ECB325A0E279}" destId="{7E383C6B-AC3A-4A9C-8DD8-73DB828C94BB}" srcOrd="1" destOrd="0" presId="urn:microsoft.com/office/officeart/2005/8/layout/vProcess5"/>
    <dgm:cxn modelId="{BF7CF883-196F-499A-89E1-2922735E48DC}" type="presOf" srcId="{6E5CD4B6-05B9-499D-B55C-88B96EDD7E7F}" destId="{F89786BB-AFD6-4596-AECD-B488374F271D}" srcOrd="1" destOrd="0" presId="urn:microsoft.com/office/officeart/2005/8/layout/vProcess5"/>
    <dgm:cxn modelId="{155B4B3F-0E0E-4546-AB90-119580CB2690}" type="presOf" srcId="{F7FB7F00-4F6E-4373-9DB8-537FA0C4AEAB}" destId="{AAB76F82-7A39-4937-8C63-7C5A5165D62A}" srcOrd="0" destOrd="0" presId="urn:microsoft.com/office/officeart/2005/8/layout/vProcess5"/>
    <dgm:cxn modelId="{E1ABA88E-9255-44E7-BC8D-9CF5E6F755CA}" type="presOf" srcId="{72B38385-3C22-4A6D-9EBA-ECB325A0E279}" destId="{C37DB39F-1DB7-440E-A4E4-F1F21E424D24}" srcOrd="0" destOrd="0" presId="urn:microsoft.com/office/officeart/2005/8/layout/vProcess5"/>
    <dgm:cxn modelId="{F3BF85EB-E892-482B-981D-5006BDD0F085}" srcId="{F7FB7F00-4F6E-4373-9DB8-537FA0C4AEAB}" destId="{72B38385-3C22-4A6D-9EBA-ECB325A0E279}" srcOrd="0" destOrd="0" parTransId="{A69A0EA0-9E98-4FE0-9762-F15F4B0C6B8E}" sibTransId="{5A6AAF8C-E38C-47D8-A5FD-3E00F5B023EC}"/>
    <dgm:cxn modelId="{0C09D766-086F-48B1-85B6-263B92743EBC}" type="presOf" srcId="{5A6AAF8C-E38C-47D8-A5FD-3E00F5B023EC}" destId="{35836B8C-6B2B-4B8F-B6C0-A60F43F4117E}" srcOrd="0" destOrd="0" presId="urn:microsoft.com/office/officeart/2005/8/layout/vProcess5"/>
    <dgm:cxn modelId="{3BEE6406-94F6-41CE-ABDD-D2F90FC618D7}" type="presParOf" srcId="{AAB76F82-7A39-4937-8C63-7C5A5165D62A}" destId="{9A8872BC-B4F4-4747-9E25-428531867C87}" srcOrd="0" destOrd="0" presId="urn:microsoft.com/office/officeart/2005/8/layout/vProcess5"/>
    <dgm:cxn modelId="{B23F7523-A0B5-4359-8B73-F753717BF01F}" type="presParOf" srcId="{AAB76F82-7A39-4937-8C63-7C5A5165D62A}" destId="{C37DB39F-1DB7-440E-A4E4-F1F21E424D24}" srcOrd="1" destOrd="0" presId="urn:microsoft.com/office/officeart/2005/8/layout/vProcess5"/>
    <dgm:cxn modelId="{CE4B5DE2-7B3D-408E-B5D4-9B449CE2970D}" type="presParOf" srcId="{AAB76F82-7A39-4937-8C63-7C5A5165D62A}" destId="{73E28DAA-D27D-4D18-A801-4AD31EDAFFE6}" srcOrd="2" destOrd="0" presId="urn:microsoft.com/office/officeart/2005/8/layout/vProcess5"/>
    <dgm:cxn modelId="{F215A7BB-7106-478C-8097-15FB74CD2465}" type="presParOf" srcId="{AAB76F82-7A39-4937-8C63-7C5A5165D62A}" destId="{9E14A951-7B7F-4735-9095-8C3B56B536F3}" srcOrd="3" destOrd="0" presId="urn:microsoft.com/office/officeart/2005/8/layout/vProcess5"/>
    <dgm:cxn modelId="{34AD3B40-1E2F-4162-83BD-1AF42B8E6A69}" type="presParOf" srcId="{AAB76F82-7A39-4937-8C63-7C5A5165D62A}" destId="{35836B8C-6B2B-4B8F-B6C0-A60F43F4117E}" srcOrd="4" destOrd="0" presId="urn:microsoft.com/office/officeart/2005/8/layout/vProcess5"/>
    <dgm:cxn modelId="{BC0ABF69-A628-4A7E-8BD2-FA0A65EB8DB9}" type="presParOf" srcId="{AAB76F82-7A39-4937-8C63-7C5A5165D62A}" destId="{EA100502-8FC1-4268-BF99-BCB668D09E53}" srcOrd="5" destOrd="0" presId="urn:microsoft.com/office/officeart/2005/8/layout/vProcess5"/>
    <dgm:cxn modelId="{ED2AFEFB-5114-4036-A815-1DB431D61597}" type="presParOf" srcId="{AAB76F82-7A39-4937-8C63-7C5A5165D62A}" destId="{7E383C6B-AC3A-4A9C-8DD8-73DB828C94BB}" srcOrd="6" destOrd="0" presId="urn:microsoft.com/office/officeart/2005/8/layout/vProcess5"/>
    <dgm:cxn modelId="{7116C351-3C9B-4EF4-9FCE-DFFD6B9C2E8A}" type="presParOf" srcId="{AAB76F82-7A39-4937-8C63-7C5A5165D62A}" destId="{F0EF21F2-0CBC-453E-88B9-81261B88FDAA}" srcOrd="7" destOrd="0" presId="urn:microsoft.com/office/officeart/2005/8/layout/vProcess5"/>
    <dgm:cxn modelId="{E957E8DC-B477-48D5-8B3C-18EFEB9E2A7C}" type="presParOf" srcId="{AAB76F82-7A39-4937-8C63-7C5A5165D62A}" destId="{F89786BB-AFD6-4596-AECD-B488374F271D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0354B5-D63D-4D45-BFF5-6C389AF8F509}" type="doc">
      <dgm:prSet loTypeId="urn:microsoft.com/office/officeart/2005/8/layout/vList6" loCatId="list" qsTypeId="urn:microsoft.com/office/officeart/2005/8/quickstyle/3d2#1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B4713488-199C-4E6F-9EC9-4077A639106D}">
      <dgm:prSet phldrT="[Текст]"/>
      <dgm:spPr/>
      <dgm:t>
        <a:bodyPr/>
        <a:lstStyle/>
        <a:p>
          <a:r>
            <a:rPr lang="ru-RU" b="1" i="1" dirty="0" smtClean="0"/>
            <a:t>Социальный эффект от  нашего проекта</a:t>
          </a:r>
          <a:endParaRPr lang="ru-RU" dirty="0"/>
        </a:p>
      </dgm:t>
    </dgm:pt>
    <dgm:pt modelId="{82E59149-0C4B-4C41-8111-0301C368D0B1}" type="parTrans" cxnId="{00AD6F60-B131-46C2-95B5-F9CBF4649586}">
      <dgm:prSet/>
      <dgm:spPr/>
      <dgm:t>
        <a:bodyPr/>
        <a:lstStyle/>
        <a:p>
          <a:endParaRPr lang="ru-RU"/>
        </a:p>
      </dgm:t>
    </dgm:pt>
    <dgm:pt modelId="{94407E9E-76E0-4C88-8054-525F3FA9DA0D}" type="sibTrans" cxnId="{00AD6F60-B131-46C2-95B5-F9CBF4649586}">
      <dgm:prSet/>
      <dgm:spPr/>
      <dgm:t>
        <a:bodyPr/>
        <a:lstStyle/>
        <a:p>
          <a:endParaRPr lang="ru-RU"/>
        </a:p>
      </dgm:t>
    </dgm:pt>
    <dgm:pt modelId="{6DB467A0-168E-4592-8B76-B4063E17E797}">
      <dgm:prSet phldrT="[Текст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i="1" dirty="0" smtClean="0">
              <a:solidFill>
                <a:srgbClr val="C00000"/>
              </a:solidFill>
            </a:rPr>
            <a:t>Максимальное улучшение качества жизни детей, находящихся в больнице</a:t>
          </a:r>
          <a:endParaRPr lang="ru-RU" dirty="0">
            <a:solidFill>
              <a:srgbClr val="C00000"/>
            </a:solidFill>
          </a:endParaRPr>
        </a:p>
      </dgm:t>
    </dgm:pt>
    <dgm:pt modelId="{80F0BA30-9120-4AE1-9035-23D8AF742AA0}" type="parTrans" cxnId="{D7DA4DF7-A152-4C34-9B78-CD0D1F8723C5}">
      <dgm:prSet/>
      <dgm:spPr/>
      <dgm:t>
        <a:bodyPr/>
        <a:lstStyle/>
        <a:p>
          <a:endParaRPr lang="ru-RU"/>
        </a:p>
      </dgm:t>
    </dgm:pt>
    <dgm:pt modelId="{0422DECF-D50C-40C1-8873-206779DEDE61}" type="sibTrans" cxnId="{D7DA4DF7-A152-4C34-9B78-CD0D1F8723C5}">
      <dgm:prSet/>
      <dgm:spPr/>
      <dgm:t>
        <a:bodyPr/>
        <a:lstStyle/>
        <a:p>
          <a:endParaRPr lang="ru-RU"/>
        </a:p>
      </dgm:t>
    </dgm:pt>
    <dgm:pt modelId="{9E9EBF23-1BF1-428B-B74B-BE21E600B245}">
      <dgm:prSet phldrT="[Текст]"/>
      <dgm:spPr/>
      <dgm:t>
        <a:bodyPr/>
        <a:lstStyle/>
        <a:p>
          <a:r>
            <a:rPr lang="ru-RU" b="1" i="1" dirty="0" smtClean="0"/>
            <a:t>Наша целевая аудитория</a:t>
          </a:r>
          <a:endParaRPr lang="ru-RU" dirty="0"/>
        </a:p>
      </dgm:t>
    </dgm:pt>
    <dgm:pt modelId="{5ED65887-615E-4345-BB85-C2ED7DF7B493}" type="parTrans" cxnId="{352F0F43-E3A1-498A-AED7-1F12736000FD}">
      <dgm:prSet/>
      <dgm:spPr/>
      <dgm:t>
        <a:bodyPr/>
        <a:lstStyle/>
        <a:p>
          <a:endParaRPr lang="ru-RU"/>
        </a:p>
      </dgm:t>
    </dgm:pt>
    <dgm:pt modelId="{407E6436-7B97-4FDF-9F15-9B90E2A759B2}" type="sibTrans" cxnId="{352F0F43-E3A1-498A-AED7-1F12736000FD}">
      <dgm:prSet/>
      <dgm:spPr/>
      <dgm:t>
        <a:bodyPr/>
        <a:lstStyle/>
        <a:p>
          <a:endParaRPr lang="ru-RU"/>
        </a:p>
      </dgm:t>
    </dgm:pt>
    <dgm:pt modelId="{0E095866-A0EE-4AD1-A33C-A4F9FFBE5ED8}">
      <dgm:prSet phldrT="[Текст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i="1" dirty="0" smtClean="0">
              <a:solidFill>
                <a:srgbClr val="C00000"/>
              </a:solidFill>
            </a:rPr>
            <a:t>Дети от 2 до 12 лет и их родные</a:t>
          </a:r>
          <a:endParaRPr lang="ru-RU" dirty="0">
            <a:solidFill>
              <a:srgbClr val="C00000"/>
            </a:solidFill>
          </a:endParaRPr>
        </a:p>
      </dgm:t>
    </dgm:pt>
    <dgm:pt modelId="{4A5DBD09-8E8D-4EC0-A653-A3F533F319F2}" type="parTrans" cxnId="{D8CBEEF0-1438-425C-B6AC-0A57A79FB39E}">
      <dgm:prSet/>
      <dgm:spPr/>
      <dgm:t>
        <a:bodyPr/>
        <a:lstStyle/>
        <a:p>
          <a:endParaRPr lang="ru-RU"/>
        </a:p>
      </dgm:t>
    </dgm:pt>
    <dgm:pt modelId="{C95E5A7C-0EAB-4F14-9483-F5CACA24555E}" type="sibTrans" cxnId="{D8CBEEF0-1438-425C-B6AC-0A57A79FB39E}">
      <dgm:prSet/>
      <dgm:spPr/>
      <dgm:t>
        <a:bodyPr/>
        <a:lstStyle/>
        <a:p>
          <a:endParaRPr lang="ru-RU"/>
        </a:p>
      </dgm:t>
    </dgm:pt>
    <dgm:pt modelId="{A1E39E42-CADF-473B-A8C2-BDD0BA4958B9}">
      <dgm:prSet phldrT="[Текст]"/>
      <dgm:spPr/>
      <dgm:t>
        <a:bodyPr/>
        <a:lstStyle/>
        <a:p>
          <a:pPr>
            <a:lnSpc>
              <a:spcPct val="90000"/>
            </a:lnSpc>
            <a:spcAft>
              <a:spcPct val="15000"/>
            </a:spcAft>
          </a:pPr>
          <a:endParaRPr lang="ru-RU" dirty="0">
            <a:solidFill>
              <a:srgbClr val="C00000"/>
            </a:solidFill>
          </a:endParaRPr>
        </a:p>
      </dgm:t>
    </dgm:pt>
    <dgm:pt modelId="{BF67F727-917A-41E9-AE8F-5D3CF4948A61}" type="parTrans" cxnId="{BAE99EF3-76AF-44C7-9A3B-37E637653521}">
      <dgm:prSet/>
      <dgm:spPr/>
      <dgm:t>
        <a:bodyPr/>
        <a:lstStyle/>
        <a:p>
          <a:endParaRPr lang="ru-RU"/>
        </a:p>
      </dgm:t>
    </dgm:pt>
    <dgm:pt modelId="{3C859BBC-6EF6-4DCD-88AC-B6EA0BDA8D09}" type="sibTrans" cxnId="{BAE99EF3-76AF-44C7-9A3B-37E637653521}">
      <dgm:prSet/>
      <dgm:spPr/>
      <dgm:t>
        <a:bodyPr/>
        <a:lstStyle/>
        <a:p>
          <a:endParaRPr lang="ru-RU"/>
        </a:p>
      </dgm:t>
    </dgm:pt>
    <dgm:pt modelId="{697F9D8B-B506-48AD-B371-28E4A9BD021A}" type="pres">
      <dgm:prSet presAssocID="{800354B5-D63D-4D45-BFF5-6C389AF8F50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7E5708E-DED8-4976-930F-71F20BB62A58}" type="pres">
      <dgm:prSet presAssocID="{B4713488-199C-4E6F-9EC9-4077A639106D}" presName="linNode" presStyleCnt="0"/>
      <dgm:spPr/>
    </dgm:pt>
    <dgm:pt modelId="{304B6F70-08A6-4B89-98D4-923580AFB1B1}" type="pres">
      <dgm:prSet presAssocID="{B4713488-199C-4E6F-9EC9-4077A639106D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08381A-16DB-4539-8390-AA4297E7980D}" type="pres">
      <dgm:prSet presAssocID="{B4713488-199C-4E6F-9EC9-4077A639106D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C32D0F-3F13-4F9A-B7E1-8D67AB8A43FA}" type="pres">
      <dgm:prSet presAssocID="{94407E9E-76E0-4C88-8054-525F3FA9DA0D}" presName="spacing" presStyleCnt="0"/>
      <dgm:spPr/>
    </dgm:pt>
    <dgm:pt modelId="{12F3C377-78D6-487F-9CAD-B123D30E1D2B}" type="pres">
      <dgm:prSet presAssocID="{9E9EBF23-1BF1-428B-B74B-BE21E600B245}" presName="linNode" presStyleCnt="0"/>
      <dgm:spPr/>
    </dgm:pt>
    <dgm:pt modelId="{0A73048D-E043-4E8A-92FF-B747FBC2BC29}" type="pres">
      <dgm:prSet presAssocID="{9E9EBF23-1BF1-428B-B74B-BE21E600B245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8D85CE-C883-441B-ADB8-D9C479C8665E}" type="pres">
      <dgm:prSet presAssocID="{9E9EBF23-1BF1-428B-B74B-BE21E600B245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ED333BA-12D2-409A-B652-C442A912A195}" type="presOf" srcId="{B4713488-199C-4E6F-9EC9-4077A639106D}" destId="{304B6F70-08A6-4B89-98D4-923580AFB1B1}" srcOrd="0" destOrd="0" presId="urn:microsoft.com/office/officeart/2005/8/layout/vList6"/>
    <dgm:cxn modelId="{00AD6F60-B131-46C2-95B5-F9CBF4649586}" srcId="{800354B5-D63D-4D45-BFF5-6C389AF8F509}" destId="{B4713488-199C-4E6F-9EC9-4077A639106D}" srcOrd="0" destOrd="0" parTransId="{82E59149-0C4B-4C41-8111-0301C368D0B1}" sibTransId="{94407E9E-76E0-4C88-8054-525F3FA9DA0D}"/>
    <dgm:cxn modelId="{D8CBEEF0-1438-425C-B6AC-0A57A79FB39E}" srcId="{9E9EBF23-1BF1-428B-B74B-BE21E600B245}" destId="{0E095866-A0EE-4AD1-A33C-A4F9FFBE5ED8}" srcOrd="1" destOrd="0" parTransId="{4A5DBD09-8E8D-4EC0-A653-A3F533F319F2}" sibTransId="{C95E5A7C-0EAB-4F14-9483-F5CACA24555E}"/>
    <dgm:cxn modelId="{DCC644AA-1ACD-4FDB-B2FE-0C81896A942A}" type="presOf" srcId="{9E9EBF23-1BF1-428B-B74B-BE21E600B245}" destId="{0A73048D-E043-4E8A-92FF-B747FBC2BC29}" srcOrd="0" destOrd="0" presId="urn:microsoft.com/office/officeart/2005/8/layout/vList6"/>
    <dgm:cxn modelId="{BAE99EF3-76AF-44C7-9A3B-37E637653521}" srcId="{9E9EBF23-1BF1-428B-B74B-BE21E600B245}" destId="{A1E39E42-CADF-473B-A8C2-BDD0BA4958B9}" srcOrd="0" destOrd="0" parTransId="{BF67F727-917A-41E9-AE8F-5D3CF4948A61}" sibTransId="{3C859BBC-6EF6-4DCD-88AC-B6EA0BDA8D09}"/>
    <dgm:cxn modelId="{352F0F43-E3A1-498A-AED7-1F12736000FD}" srcId="{800354B5-D63D-4D45-BFF5-6C389AF8F509}" destId="{9E9EBF23-1BF1-428B-B74B-BE21E600B245}" srcOrd="1" destOrd="0" parTransId="{5ED65887-615E-4345-BB85-C2ED7DF7B493}" sibTransId="{407E6436-7B97-4FDF-9F15-9B90E2A759B2}"/>
    <dgm:cxn modelId="{D7DA4DF7-A152-4C34-9B78-CD0D1F8723C5}" srcId="{B4713488-199C-4E6F-9EC9-4077A639106D}" destId="{6DB467A0-168E-4592-8B76-B4063E17E797}" srcOrd="0" destOrd="0" parTransId="{80F0BA30-9120-4AE1-9035-23D8AF742AA0}" sibTransId="{0422DECF-D50C-40C1-8873-206779DEDE61}"/>
    <dgm:cxn modelId="{2ACBE6B0-97AB-4C9B-BA24-F4AEB4A4D094}" type="presOf" srcId="{800354B5-D63D-4D45-BFF5-6C389AF8F509}" destId="{697F9D8B-B506-48AD-B371-28E4A9BD021A}" srcOrd="0" destOrd="0" presId="urn:microsoft.com/office/officeart/2005/8/layout/vList6"/>
    <dgm:cxn modelId="{1492A6C3-D6F7-4D2A-849A-73B78A1B17AF}" type="presOf" srcId="{0E095866-A0EE-4AD1-A33C-A4F9FFBE5ED8}" destId="{548D85CE-C883-441B-ADB8-D9C479C8665E}" srcOrd="0" destOrd="1" presId="urn:microsoft.com/office/officeart/2005/8/layout/vList6"/>
    <dgm:cxn modelId="{0D917156-5496-474B-8395-BBD4190F0B30}" type="presOf" srcId="{A1E39E42-CADF-473B-A8C2-BDD0BA4958B9}" destId="{548D85CE-C883-441B-ADB8-D9C479C8665E}" srcOrd="0" destOrd="0" presId="urn:microsoft.com/office/officeart/2005/8/layout/vList6"/>
    <dgm:cxn modelId="{FF1B101A-DC9F-410D-9738-DE4E3E9A0A41}" type="presOf" srcId="{6DB467A0-168E-4592-8B76-B4063E17E797}" destId="{F508381A-16DB-4539-8390-AA4297E7980D}" srcOrd="0" destOrd="0" presId="urn:microsoft.com/office/officeart/2005/8/layout/vList6"/>
    <dgm:cxn modelId="{C3B27AD1-1921-44CF-B8D3-AE7A183B91AF}" type="presParOf" srcId="{697F9D8B-B506-48AD-B371-28E4A9BD021A}" destId="{A7E5708E-DED8-4976-930F-71F20BB62A58}" srcOrd="0" destOrd="0" presId="urn:microsoft.com/office/officeart/2005/8/layout/vList6"/>
    <dgm:cxn modelId="{9F5683F6-DB98-45EE-A130-3679AEC41D7C}" type="presParOf" srcId="{A7E5708E-DED8-4976-930F-71F20BB62A58}" destId="{304B6F70-08A6-4B89-98D4-923580AFB1B1}" srcOrd="0" destOrd="0" presId="urn:microsoft.com/office/officeart/2005/8/layout/vList6"/>
    <dgm:cxn modelId="{C900C6E7-5701-47D9-80CB-BA2A6FEAD380}" type="presParOf" srcId="{A7E5708E-DED8-4976-930F-71F20BB62A58}" destId="{F508381A-16DB-4539-8390-AA4297E7980D}" srcOrd="1" destOrd="0" presId="urn:microsoft.com/office/officeart/2005/8/layout/vList6"/>
    <dgm:cxn modelId="{0ACE3449-EBB0-4198-BC56-8B431AFEEF88}" type="presParOf" srcId="{697F9D8B-B506-48AD-B371-28E4A9BD021A}" destId="{84C32D0F-3F13-4F9A-B7E1-8D67AB8A43FA}" srcOrd="1" destOrd="0" presId="urn:microsoft.com/office/officeart/2005/8/layout/vList6"/>
    <dgm:cxn modelId="{8224B5B3-12B9-4029-BBE8-B9A1C69ED5E0}" type="presParOf" srcId="{697F9D8B-B506-48AD-B371-28E4A9BD021A}" destId="{12F3C377-78D6-487F-9CAD-B123D30E1D2B}" srcOrd="2" destOrd="0" presId="urn:microsoft.com/office/officeart/2005/8/layout/vList6"/>
    <dgm:cxn modelId="{07FE0F85-8769-44C8-B360-7C08ACB4073C}" type="presParOf" srcId="{12F3C377-78D6-487F-9CAD-B123D30E1D2B}" destId="{0A73048D-E043-4E8A-92FF-B747FBC2BC29}" srcOrd="0" destOrd="0" presId="urn:microsoft.com/office/officeart/2005/8/layout/vList6"/>
    <dgm:cxn modelId="{7AC06DC6-CB16-4AF9-A1B8-710C0B3B8B8C}" type="presParOf" srcId="{12F3C377-78D6-487F-9CAD-B123D30E1D2B}" destId="{548D85CE-C883-441B-ADB8-D9C479C8665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9CF7AB9-A280-4ED4-9224-3E251E10A3F1}" type="doc">
      <dgm:prSet loTypeId="urn:microsoft.com/office/officeart/2005/8/layout/pyramid2" loCatId="list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61441A1A-5963-4D24-BA40-AE843BC9985F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200" b="1" dirty="0" smtClean="0">
              <a:solidFill>
                <a:schemeClr val="accent2">
                  <a:lumMod val="75000"/>
                </a:schemeClr>
              </a:solidFill>
            </a:rPr>
            <a:t>Основные принципы нашей работы:</a:t>
          </a:r>
          <a:endParaRPr lang="ru-RU" sz="2200" b="1" dirty="0">
            <a:solidFill>
              <a:schemeClr val="accent2">
                <a:lumMod val="75000"/>
              </a:schemeClr>
            </a:solidFill>
          </a:endParaRPr>
        </a:p>
      </dgm:t>
    </dgm:pt>
    <dgm:pt modelId="{32492DFF-AC89-4552-8DA8-1789F0DC0D9E}" type="parTrans" cxnId="{0F2AF6FD-4088-4D72-B5EC-6ADF243C603B}">
      <dgm:prSet/>
      <dgm:spPr/>
      <dgm:t>
        <a:bodyPr/>
        <a:lstStyle/>
        <a:p>
          <a:endParaRPr lang="ru-RU"/>
        </a:p>
      </dgm:t>
    </dgm:pt>
    <dgm:pt modelId="{4A4213AC-2C18-43D0-AEC1-9D81E0B4FCBC}" type="sibTrans" cxnId="{0F2AF6FD-4088-4D72-B5EC-6ADF243C603B}">
      <dgm:prSet/>
      <dgm:spPr/>
      <dgm:t>
        <a:bodyPr/>
        <a:lstStyle/>
        <a:p>
          <a:endParaRPr lang="ru-RU"/>
        </a:p>
      </dgm:t>
    </dgm:pt>
    <dgm:pt modelId="{D24A7CC1-F97E-428F-85A1-0C4935B12D30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dirty="0" smtClean="0">
              <a:solidFill>
                <a:schemeClr val="accent2">
                  <a:lumMod val="75000"/>
                </a:schemeClr>
              </a:solidFill>
            </a:rPr>
            <a:t>свободный выбор участия в добровольческой деятельности</a:t>
          </a:r>
          <a:endParaRPr lang="ru-RU" sz="1600" dirty="0">
            <a:solidFill>
              <a:schemeClr val="accent2">
                <a:lumMod val="75000"/>
              </a:schemeClr>
            </a:solidFill>
          </a:endParaRPr>
        </a:p>
      </dgm:t>
    </dgm:pt>
    <dgm:pt modelId="{28F0F9E8-0336-45D4-A34B-7227B27EDDBE}" type="parTrans" cxnId="{121258C3-E5A6-4065-8D52-DE5F17A3C3FB}">
      <dgm:prSet/>
      <dgm:spPr/>
      <dgm:t>
        <a:bodyPr/>
        <a:lstStyle/>
        <a:p>
          <a:endParaRPr lang="ru-RU"/>
        </a:p>
      </dgm:t>
    </dgm:pt>
    <dgm:pt modelId="{7856F40B-2220-4711-8C49-9F794464C2DB}" type="sibTrans" cxnId="{121258C3-E5A6-4065-8D52-DE5F17A3C3FB}">
      <dgm:prSet/>
      <dgm:spPr/>
      <dgm:t>
        <a:bodyPr/>
        <a:lstStyle/>
        <a:p>
          <a:endParaRPr lang="ru-RU"/>
        </a:p>
      </dgm:t>
    </dgm:pt>
    <dgm:pt modelId="{40A59EC6-5FE0-408C-8286-AD8F011C8B62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dirty="0" smtClean="0">
              <a:solidFill>
                <a:schemeClr val="accent2">
                  <a:lumMod val="75000"/>
                </a:schemeClr>
              </a:solidFill>
            </a:rPr>
            <a:t>личная ответственность каждого за общее дело</a:t>
          </a:r>
          <a:endParaRPr lang="ru-RU" sz="1600" dirty="0">
            <a:solidFill>
              <a:schemeClr val="accent2">
                <a:lumMod val="75000"/>
              </a:schemeClr>
            </a:solidFill>
          </a:endParaRPr>
        </a:p>
      </dgm:t>
    </dgm:pt>
    <dgm:pt modelId="{32423087-AFEE-4DB6-9ACB-B5A698383697}" type="parTrans" cxnId="{AC9D3AB2-64D7-41A3-B84F-0DCE50AAC42A}">
      <dgm:prSet/>
      <dgm:spPr/>
      <dgm:t>
        <a:bodyPr/>
        <a:lstStyle/>
        <a:p>
          <a:endParaRPr lang="ru-RU"/>
        </a:p>
      </dgm:t>
    </dgm:pt>
    <dgm:pt modelId="{1285627B-A42C-4188-BC05-F04143C09C6F}" type="sibTrans" cxnId="{AC9D3AB2-64D7-41A3-B84F-0DCE50AAC42A}">
      <dgm:prSet/>
      <dgm:spPr/>
      <dgm:t>
        <a:bodyPr/>
        <a:lstStyle/>
        <a:p>
          <a:endParaRPr lang="ru-RU"/>
        </a:p>
      </dgm:t>
    </dgm:pt>
    <dgm:pt modelId="{1C3285AB-C9FA-4CC3-B753-0F6B67F2B560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dirty="0" smtClean="0">
              <a:solidFill>
                <a:schemeClr val="accent2">
                  <a:lumMod val="75000"/>
                </a:schemeClr>
              </a:solidFill>
            </a:rPr>
            <a:t>реальная польза для пациентов детского возраста, их родных, персонала больницы</a:t>
          </a:r>
          <a:endParaRPr lang="ru-RU" sz="1600" dirty="0">
            <a:solidFill>
              <a:schemeClr val="accent2">
                <a:lumMod val="75000"/>
              </a:schemeClr>
            </a:solidFill>
          </a:endParaRPr>
        </a:p>
      </dgm:t>
    </dgm:pt>
    <dgm:pt modelId="{0F36635B-F656-4177-ABB5-569DE00F19BA}" type="parTrans" cxnId="{53678C91-F3E5-4024-A613-244B72F3034F}">
      <dgm:prSet/>
      <dgm:spPr/>
      <dgm:t>
        <a:bodyPr/>
        <a:lstStyle/>
        <a:p>
          <a:endParaRPr lang="ru-RU"/>
        </a:p>
      </dgm:t>
    </dgm:pt>
    <dgm:pt modelId="{7CA3B832-2F90-474E-A536-BDC50B4F920A}" type="sibTrans" cxnId="{53678C91-F3E5-4024-A613-244B72F3034F}">
      <dgm:prSet/>
      <dgm:spPr/>
      <dgm:t>
        <a:bodyPr/>
        <a:lstStyle/>
        <a:p>
          <a:endParaRPr lang="ru-RU"/>
        </a:p>
      </dgm:t>
    </dgm:pt>
    <dgm:pt modelId="{B071DED9-D6DB-4F2A-B2A3-2B7F4EB95E81}" type="pres">
      <dgm:prSet presAssocID="{E9CF7AB9-A280-4ED4-9224-3E251E10A3F1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1B9238D4-8F00-4FDF-A24F-2913F61E56FC}" type="pres">
      <dgm:prSet presAssocID="{E9CF7AB9-A280-4ED4-9224-3E251E10A3F1}" presName="pyramid" presStyleLbl="node1" presStyleIdx="0" presStyleCnt="1"/>
      <dgm:spPr/>
    </dgm:pt>
    <dgm:pt modelId="{D900AB21-02D6-4165-8D71-0200AC63DE9D}" type="pres">
      <dgm:prSet presAssocID="{E9CF7AB9-A280-4ED4-9224-3E251E10A3F1}" presName="theList" presStyleCnt="0"/>
      <dgm:spPr/>
    </dgm:pt>
    <dgm:pt modelId="{14CA5350-9227-4EF9-B900-94B20E53F6E9}" type="pres">
      <dgm:prSet presAssocID="{61441A1A-5963-4D24-BA40-AE843BC9985F}" presName="aNode" presStyleLbl="fgAcc1" presStyleIdx="0" presStyleCnt="4" custLinFactNeighborX="-700" custLinFactNeighborY="75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87F8EC-8A44-437C-8BD0-CA20E6E1B02D}" type="pres">
      <dgm:prSet presAssocID="{61441A1A-5963-4D24-BA40-AE843BC9985F}" presName="aSpace" presStyleCnt="0"/>
      <dgm:spPr/>
    </dgm:pt>
    <dgm:pt modelId="{CBCCBC2B-57EC-45CC-A01B-65C30BA66E04}" type="pres">
      <dgm:prSet presAssocID="{D24A7CC1-F97E-428F-85A1-0C4935B12D30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2D95B4-1C04-4493-B530-BB63673BA612}" type="pres">
      <dgm:prSet presAssocID="{D24A7CC1-F97E-428F-85A1-0C4935B12D30}" presName="aSpace" presStyleCnt="0"/>
      <dgm:spPr/>
    </dgm:pt>
    <dgm:pt modelId="{B85986EE-50D4-40DB-B74F-2C40AB384B6D}" type="pres">
      <dgm:prSet presAssocID="{40A59EC6-5FE0-408C-8286-AD8F011C8B62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70F999-4DDE-4E24-98B9-92230732945C}" type="pres">
      <dgm:prSet presAssocID="{40A59EC6-5FE0-408C-8286-AD8F011C8B62}" presName="aSpace" presStyleCnt="0"/>
      <dgm:spPr/>
    </dgm:pt>
    <dgm:pt modelId="{868063B3-2452-4F27-A9EF-D73719208720}" type="pres">
      <dgm:prSet presAssocID="{1C3285AB-C9FA-4CC3-B753-0F6B67F2B560}" presName="aNode" presStyleLbl="fgAcc1" presStyleIdx="3" presStyleCnt="4" custScaleY="1442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4F232F-2E5C-4B3A-9213-1F9E4CF8221C}" type="pres">
      <dgm:prSet presAssocID="{1C3285AB-C9FA-4CC3-B753-0F6B67F2B560}" presName="aSpace" presStyleCnt="0"/>
      <dgm:spPr/>
    </dgm:pt>
  </dgm:ptLst>
  <dgm:cxnLst>
    <dgm:cxn modelId="{53678C91-F3E5-4024-A613-244B72F3034F}" srcId="{E9CF7AB9-A280-4ED4-9224-3E251E10A3F1}" destId="{1C3285AB-C9FA-4CC3-B753-0F6B67F2B560}" srcOrd="3" destOrd="0" parTransId="{0F36635B-F656-4177-ABB5-569DE00F19BA}" sibTransId="{7CA3B832-2F90-474E-A536-BDC50B4F920A}"/>
    <dgm:cxn modelId="{AC9D3AB2-64D7-41A3-B84F-0DCE50AAC42A}" srcId="{E9CF7AB9-A280-4ED4-9224-3E251E10A3F1}" destId="{40A59EC6-5FE0-408C-8286-AD8F011C8B62}" srcOrd="2" destOrd="0" parTransId="{32423087-AFEE-4DB6-9ACB-B5A698383697}" sibTransId="{1285627B-A42C-4188-BC05-F04143C09C6F}"/>
    <dgm:cxn modelId="{2B44D577-A60A-4DBF-883B-C3F9A35A792E}" type="presOf" srcId="{61441A1A-5963-4D24-BA40-AE843BC9985F}" destId="{14CA5350-9227-4EF9-B900-94B20E53F6E9}" srcOrd="0" destOrd="0" presId="urn:microsoft.com/office/officeart/2005/8/layout/pyramid2"/>
    <dgm:cxn modelId="{2D860DCE-6AC7-48CF-9520-0538BAA4E6BB}" type="presOf" srcId="{40A59EC6-5FE0-408C-8286-AD8F011C8B62}" destId="{B85986EE-50D4-40DB-B74F-2C40AB384B6D}" srcOrd="0" destOrd="0" presId="urn:microsoft.com/office/officeart/2005/8/layout/pyramid2"/>
    <dgm:cxn modelId="{B749CA7E-9F05-4928-A60F-0C51A3ED7E7C}" type="presOf" srcId="{E9CF7AB9-A280-4ED4-9224-3E251E10A3F1}" destId="{B071DED9-D6DB-4F2A-B2A3-2B7F4EB95E81}" srcOrd="0" destOrd="0" presId="urn:microsoft.com/office/officeart/2005/8/layout/pyramid2"/>
    <dgm:cxn modelId="{0F2AF6FD-4088-4D72-B5EC-6ADF243C603B}" srcId="{E9CF7AB9-A280-4ED4-9224-3E251E10A3F1}" destId="{61441A1A-5963-4D24-BA40-AE843BC9985F}" srcOrd="0" destOrd="0" parTransId="{32492DFF-AC89-4552-8DA8-1789F0DC0D9E}" sibTransId="{4A4213AC-2C18-43D0-AEC1-9D81E0B4FCBC}"/>
    <dgm:cxn modelId="{9711E8D8-39B2-4FC6-8738-81B2BC914DCD}" type="presOf" srcId="{1C3285AB-C9FA-4CC3-B753-0F6B67F2B560}" destId="{868063B3-2452-4F27-A9EF-D73719208720}" srcOrd="0" destOrd="0" presId="urn:microsoft.com/office/officeart/2005/8/layout/pyramid2"/>
    <dgm:cxn modelId="{954FF91E-748A-4982-8663-D1FC4CBBB6AF}" type="presOf" srcId="{D24A7CC1-F97E-428F-85A1-0C4935B12D30}" destId="{CBCCBC2B-57EC-45CC-A01B-65C30BA66E04}" srcOrd="0" destOrd="0" presId="urn:microsoft.com/office/officeart/2005/8/layout/pyramid2"/>
    <dgm:cxn modelId="{121258C3-E5A6-4065-8D52-DE5F17A3C3FB}" srcId="{E9CF7AB9-A280-4ED4-9224-3E251E10A3F1}" destId="{D24A7CC1-F97E-428F-85A1-0C4935B12D30}" srcOrd="1" destOrd="0" parTransId="{28F0F9E8-0336-45D4-A34B-7227B27EDDBE}" sibTransId="{7856F40B-2220-4711-8C49-9F794464C2DB}"/>
    <dgm:cxn modelId="{F6B850CC-3038-47E7-96D7-8A3E1417C055}" type="presParOf" srcId="{B071DED9-D6DB-4F2A-B2A3-2B7F4EB95E81}" destId="{1B9238D4-8F00-4FDF-A24F-2913F61E56FC}" srcOrd="0" destOrd="0" presId="urn:microsoft.com/office/officeart/2005/8/layout/pyramid2"/>
    <dgm:cxn modelId="{F9F70376-0AA1-4141-BEE1-F22ECBAEE936}" type="presParOf" srcId="{B071DED9-D6DB-4F2A-B2A3-2B7F4EB95E81}" destId="{D900AB21-02D6-4165-8D71-0200AC63DE9D}" srcOrd="1" destOrd="0" presId="urn:microsoft.com/office/officeart/2005/8/layout/pyramid2"/>
    <dgm:cxn modelId="{90A27AF0-08C0-47AA-9A5A-76DF5EA9B491}" type="presParOf" srcId="{D900AB21-02D6-4165-8D71-0200AC63DE9D}" destId="{14CA5350-9227-4EF9-B900-94B20E53F6E9}" srcOrd="0" destOrd="0" presId="urn:microsoft.com/office/officeart/2005/8/layout/pyramid2"/>
    <dgm:cxn modelId="{B60CA866-23E3-4C84-982F-55FF11EFEA4C}" type="presParOf" srcId="{D900AB21-02D6-4165-8D71-0200AC63DE9D}" destId="{3F87F8EC-8A44-437C-8BD0-CA20E6E1B02D}" srcOrd="1" destOrd="0" presId="urn:microsoft.com/office/officeart/2005/8/layout/pyramid2"/>
    <dgm:cxn modelId="{E4AF9F43-B60A-4742-AEFB-DBAE480D84BC}" type="presParOf" srcId="{D900AB21-02D6-4165-8D71-0200AC63DE9D}" destId="{CBCCBC2B-57EC-45CC-A01B-65C30BA66E04}" srcOrd="2" destOrd="0" presId="urn:microsoft.com/office/officeart/2005/8/layout/pyramid2"/>
    <dgm:cxn modelId="{195D79BE-A91A-49F8-B43F-FF45C7B7A800}" type="presParOf" srcId="{D900AB21-02D6-4165-8D71-0200AC63DE9D}" destId="{802D95B4-1C04-4493-B530-BB63673BA612}" srcOrd="3" destOrd="0" presId="urn:microsoft.com/office/officeart/2005/8/layout/pyramid2"/>
    <dgm:cxn modelId="{7E8B3558-1933-4427-AF11-FDE4C6E3CC02}" type="presParOf" srcId="{D900AB21-02D6-4165-8D71-0200AC63DE9D}" destId="{B85986EE-50D4-40DB-B74F-2C40AB384B6D}" srcOrd="4" destOrd="0" presId="urn:microsoft.com/office/officeart/2005/8/layout/pyramid2"/>
    <dgm:cxn modelId="{D4EB0A41-0633-4220-A569-108AE1BE00CC}" type="presParOf" srcId="{D900AB21-02D6-4165-8D71-0200AC63DE9D}" destId="{8070F999-4DDE-4E24-98B9-92230732945C}" srcOrd="5" destOrd="0" presId="urn:microsoft.com/office/officeart/2005/8/layout/pyramid2"/>
    <dgm:cxn modelId="{7E5C56C9-6023-4B84-B3B8-08A89F8AAC28}" type="presParOf" srcId="{D900AB21-02D6-4165-8D71-0200AC63DE9D}" destId="{868063B3-2452-4F27-A9EF-D73719208720}" srcOrd="6" destOrd="0" presId="urn:microsoft.com/office/officeart/2005/8/layout/pyramid2"/>
    <dgm:cxn modelId="{C34AB1C9-4CE4-40C0-AB77-19C02E0F604E}" type="presParOf" srcId="{D900AB21-02D6-4165-8D71-0200AC63DE9D}" destId="{B04F232F-2E5C-4B3A-9213-1F9E4CF8221C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FDFB4F8-68D0-4711-B48E-4ADEA6D8525C}" type="doc">
      <dgm:prSet loTypeId="urn:microsoft.com/office/officeart/2005/8/layout/matrix1" loCatId="matrix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EF1C1497-AF32-4D38-8FBD-21E1C8FE0D6D}">
      <dgm:prSet phldrT="[Текст]" custT="1"/>
      <dgm:spPr/>
      <dgm:t>
        <a:bodyPr/>
        <a:lstStyle/>
        <a:p>
          <a:r>
            <a:rPr lang="ru-RU" sz="3200" b="1" dirty="0" smtClean="0">
              <a:solidFill>
                <a:srgbClr val="FF0066"/>
              </a:solidFill>
            </a:rPr>
            <a:t>Вместе мы можем!</a:t>
          </a:r>
          <a:endParaRPr lang="ru-RU" sz="3200" b="1" dirty="0">
            <a:solidFill>
              <a:srgbClr val="FF0066"/>
            </a:solidFill>
          </a:endParaRPr>
        </a:p>
      </dgm:t>
    </dgm:pt>
    <dgm:pt modelId="{07D02551-5C1F-4ED4-A6B2-6AC87B3ACB8C}" type="parTrans" cxnId="{D52C791D-5F10-4ADD-B8D4-7CB1CE0946B0}">
      <dgm:prSet/>
      <dgm:spPr/>
      <dgm:t>
        <a:bodyPr/>
        <a:lstStyle/>
        <a:p>
          <a:endParaRPr lang="ru-RU"/>
        </a:p>
      </dgm:t>
    </dgm:pt>
    <dgm:pt modelId="{44D8E1BE-06D7-431C-92B5-71AB7CF663C7}" type="sibTrans" cxnId="{D52C791D-5F10-4ADD-B8D4-7CB1CE0946B0}">
      <dgm:prSet/>
      <dgm:spPr/>
      <dgm:t>
        <a:bodyPr/>
        <a:lstStyle/>
        <a:p>
          <a:endParaRPr lang="ru-RU"/>
        </a:p>
      </dgm:t>
    </dgm:pt>
    <dgm:pt modelId="{0AD57427-89A1-45C1-845C-CEFAD9644F4A}">
      <dgm:prSet phldrT="[Текст]"/>
      <dgm:spPr/>
      <dgm:t>
        <a:bodyPr/>
        <a:lstStyle/>
        <a:p>
          <a:r>
            <a:rPr lang="ru-RU" dirty="0" smtClean="0"/>
            <a:t>Театрализованные концертно-игровые программы </a:t>
          </a:r>
          <a:endParaRPr lang="ru-RU" dirty="0"/>
        </a:p>
      </dgm:t>
    </dgm:pt>
    <dgm:pt modelId="{59CB4138-F682-40F7-82C3-47BDAEBEEA30}" type="parTrans" cxnId="{5EB97F66-8BE7-40A1-9DAF-5D3E25DB3314}">
      <dgm:prSet/>
      <dgm:spPr/>
      <dgm:t>
        <a:bodyPr/>
        <a:lstStyle/>
        <a:p>
          <a:endParaRPr lang="ru-RU"/>
        </a:p>
      </dgm:t>
    </dgm:pt>
    <dgm:pt modelId="{34107F42-1689-4CFA-9E6E-BF9B34C06968}" type="sibTrans" cxnId="{5EB97F66-8BE7-40A1-9DAF-5D3E25DB3314}">
      <dgm:prSet/>
      <dgm:spPr/>
      <dgm:t>
        <a:bodyPr/>
        <a:lstStyle/>
        <a:p>
          <a:endParaRPr lang="ru-RU"/>
        </a:p>
      </dgm:t>
    </dgm:pt>
    <dgm:pt modelId="{C75B6254-4CBB-46E8-8475-E6DC1A5B40BD}">
      <dgm:prSet phldrT="[Текст]"/>
      <dgm:spPr/>
      <dgm:t>
        <a:bodyPr/>
        <a:lstStyle/>
        <a:p>
          <a:r>
            <a:rPr lang="ru-RU" dirty="0" smtClean="0"/>
            <a:t>Кукольные театрализованные представления-сказки </a:t>
          </a:r>
          <a:endParaRPr lang="ru-RU" dirty="0"/>
        </a:p>
      </dgm:t>
    </dgm:pt>
    <dgm:pt modelId="{7F61AAC2-7B36-4685-9F4E-BE848FAD8D82}" type="parTrans" cxnId="{9DE3DD19-76FA-4338-A8A3-700E9649ED2B}">
      <dgm:prSet/>
      <dgm:spPr/>
      <dgm:t>
        <a:bodyPr/>
        <a:lstStyle/>
        <a:p>
          <a:endParaRPr lang="ru-RU"/>
        </a:p>
      </dgm:t>
    </dgm:pt>
    <dgm:pt modelId="{76A66CE4-4D99-439B-9BDD-141C032E57C7}" type="sibTrans" cxnId="{9DE3DD19-76FA-4338-A8A3-700E9649ED2B}">
      <dgm:prSet/>
      <dgm:spPr/>
      <dgm:t>
        <a:bodyPr/>
        <a:lstStyle/>
        <a:p>
          <a:endParaRPr lang="ru-RU"/>
        </a:p>
      </dgm:t>
    </dgm:pt>
    <dgm:pt modelId="{1008AFF1-2BAC-4D97-9A1F-308038A4EEF8}">
      <dgm:prSet phldrT="[Текст]"/>
      <dgm:spPr/>
      <dgm:t>
        <a:bodyPr/>
        <a:lstStyle/>
        <a:p>
          <a:r>
            <a:rPr lang="ru-RU" dirty="0" smtClean="0"/>
            <a:t>Познавательные игровые представления «Учимся хорошим манерам» , «Школа веселых уроков»</a:t>
          </a:r>
          <a:endParaRPr lang="ru-RU" dirty="0"/>
        </a:p>
      </dgm:t>
    </dgm:pt>
    <dgm:pt modelId="{99BEECD8-E49B-4676-A202-D8202F092A23}" type="parTrans" cxnId="{88E8AAFD-D465-44F1-ABDE-6EDCB9F44B17}">
      <dgm:prSet/>
      <dgm:spPr/>
      <dgm:t>
        <a:bodyPr/>
        <a:lstStyle/>
        <a:p>
          <a:endParaRPr lang="ru-RU"/>
        </a:p>
      </dgm:t>
    </dgm:pt>
    <dgm:pt modelId="{1FB2C2D3-1D03-42F3-9B2D-321864AD065A}" type="sibTrans" cxnId="{88E8AAFD-D465-44F1-ABDE-6EDCB9F44B17}">
      <dgm:prSet/>
      <dgm:spPr/>
      <dgm:t>
        <a:bodyPr/>
        <a:lstStyle/>
        <a:p>
          <a:endParaRPr lang="ru-RU"/>
        </a:p>
      </dgm:t>
    </dgm:pt>
    <dgm:pt modelId="{F223D1B7-A6F7-4397-9337-741AD226815B}">
      <dgm:prSet phldrT="[Текст]"/>
      <dgm:spPr/>
      <dgm:t>
        <a:bodyPr/>
        <a:lstStyle/>
        <a:p>
          <a:r>
            <a:rPr lang="ru-RU" dirty="0" smtClean="0"/>
            <a:t>Сопровождение детей с онкологическими заболеваниями на игровые мероприятия</a:t>
          </a:r>
          <a:endParaRPr lang="ru-RU" dirty="0"/>
        </a:p>
      </dgm:t>
    </dgm:pt>
    <dgm:pt modelId="{E8E9540E-3C56-4576-BE0C-248F91F5EC83}" type="parTrans" cxnId="{C77EDB48-A50F-455A-85A9-8368064468F2}">
      <dgm:prSet/>
      <dgm:spPr/>
      <dgm:t>
        <a:bodyPr/>
        <a:lstStyle/>
        <a:p>
          <a:endParaRPr lang="ru-RU"/>
        </a:p>
      </dgm:t>
    </dgm:pt>
    <dgm:pt modelId="{3F619509-EBB5-4B71-9BC3-918DDEA983DF}" type="sibTrans" cxnId="{C77EDB48-A50F-455A-85A9-8368064468F2}">
      <dgm:prSet/>
      <dgm:spPr/>
      <dgm:t>
        <a:bodyPr/>
        <a:lstStyle/>
        <a:p>
          <a:endParaRPr lang="ru-RU"/>
        </a:p>
      </dgm:t>
    </dgm:pt>
    <dgm:pt modelId="{77ED5450-5189-4CEB-858B-C5342CA240B4}" type="pres">
      <dgm:prSet presAssocID="{DFDFB4F8-68D0-4711-B48E-4ADEA6D8525C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C68E51B-B7A1-42A5-B8E9-0659947A5315}" type="pres">
      <dgm:prSet presAssocID="{DFDFB4F8-68D0-4711-B48E-4ADEA6D8525C}" presName="matrix" presStyleCnt="0"/>
      <dgm:spPr/>
    </dgm:pt>
    <dgm:pt modelId="{1396A0C3-E2D3-4FE5-BE08-F2A7F96E3D3C}" type="pres">
      <dgm:prSet presAssocID="{DFDFB4F8-68D0-4711-B48E-4ADEA6D8525C}" presName="tile1" presStyleLbl="node1" presStyleIdx="0" presStyleCnt="4"/>
      <dgm:spPr/>
      <dgm:t>
        <a:bodyPr/>
        <a:lstStyle/>
        <a:p>
          <a:endParaRPr lang="ru-RU"/>
        </a:p>
      </dgm:t>
    </dgm:pt>
    <dgm:pt modelId="{8E2D4D3B-C2DC-432A-8FB6-44EDD74FC204}" type="pres">
      <dgm:prSet presAssocID="{DFDFB4F8-68D0-4711-B48E-4ADEA6D8525C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7E59D2-429F-40E4-B449-48DC6114B346}" type="pres">
      <dgm:prSet presAssocID="{DFDFB4F8-68D0-4711-B48E-4ADEA6D8525C}" presName="tile2" presStyleLbl="node1" presStyleIdx="1" presStyleCnt="4"/>
      <dgm:spPr/>
      <dgm:t>
        <a:bodyPr/>
        <a:lstStyle/>
        <a:p>
          <a:endParaRPr lang="ru-RU"/>
        </a:p>
      </dgm:t>
    </dgm:pt>
    <dgm:pt modelId="{8845FBCA-079F-401D-9305-02D57931D88D}" type="pres">
      <dgm:prSet presAssocID="{DFDFB4F8-68D0-4711-B48E-4ADEA6D8525C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2597EE-41C9-4E72-9AD9-EC7CB4CB8405}" type="pres">
      <dgm:prSet presAssocID="{DFDFB4F8-68D0-4711-B48E-4ADEA6D8525C}" presName="tile3" presStyleLbl="node1" presStyleIdx="2" presStyleCnt="4"/>
      <dgm:spPr/>
      <dgm:t>
        <a:bodyPr/>
        <a:lstStyle/>
        <a:p>
          <a:endParaRPr lang="ru-RU"/>
        </a:p>
      </dgm:t>
    </dgm:pt>
    <dgm:pt modelId="{EFECB106-F66C-4E2B-82AB-31AC1C5FCD55}" type="pres">
      <dgm:prSet presAssocID="{DFDFB4F8-68D0-4711-B48E-4ADEA6D8525C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EABA75-E85C-4355-8149-588BF87D3F8C}" type="pres">
      <dgm:prSet presAssocID="{DFDFB4F8-68D0-4711-B48E-4ADEA6D8525C}" presName="tile4" presStyleLbl="node1" presStyleIdx="3" presStyleCnt="4"/>
      <dgm:spPr/>
      <dgm:t>
        <a:bodyPr/>
        <a:lstStyle/>
        <a:p>
          <a:endParaRPr lang="ru-RU"/>
        </a:p>
      </dgm:t>
    </dgm:pt>
    <dgm:pt modelId="{F20D4676-7E32-4B83-B6C5-01F96DB5F074}" type="pres">
      <dgm:prSet presAssocID="{DFDFB4F8-68D0-4711-B48E-4ADEA6D8525C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39DF97-23B9-426A-8F72-F46783EB8C53}" type="pres">
      <dgm:prSet presAssocID="{DFDFB4F8-68D0-4711-B48E-4ADEA6D8525C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BE0A8EDC-14B1-40BF-AAD7-19DB771D5F8F}" type="presOf" srcId="{0AD57427-89A1-45C1-845C-CEFAD9644F4A}" destId="{8E2D4D3B-C2DC-432A-8FB6-44EDD74FC204}" srcOrd="1" destOrd="0" presId="urn:microsoft.com/office/officeart/2005/8/layout/matrix1"/>
    <dgm:cxn modelId="{48B1F742-426D-4E61-B757-D5942ACCF7D2}" type="presOf" srcId="{DFDFB4F8-68D0-4711-B48E-4ADEA6D8525C}" destId="{77ED5450-5189-4CEB-858B-C5342CA240B4}" srcOrd="0" destOrd="0" presId="urn:microsoft.com/office/officeart/2005/8/layout/matrix1"/>
    <dgm:cxn modelId="{C77EDB48-A50F-455A-85A9-8368064468F2}" srcId="{EF1C1497-AF32-4D38-8FBD-21E1C8FE0D6D}" destId="{F223D1B7-A6F7-4397-9337-741AD226815B}" srcOrd="3" destOrd="0" parTransId="{E8E9540E-3C56-4576-BE0C-248F91F5EC83}" sibTransId="{3F619509-EBB5-4B71-9BC3-918DDEA983DF}"/>
    <dgm:cxn modelId="{5EB97F66-8BE7-40A1-9DAF-5D3E25DB3314}" srcId="{EF1C1497-AF32-4D38-8FBD-21E1C8FE0D6D}" destId="{0AD57427-89A1-45C1-845C-CEFAD9644F4A}" srcOrd="0" destOrd="0" parTransId="{59CB4138-F682-40F7-82C3-47BDAEBEEA30}" sibTransId="{34107F42-1689-4CFA-9E6E-BF9B34C06968}"/>
    <dgm:cxn modelId="{9DE3DD19-76FA-4338-A8A3-700E9649ED2B}" srcId="{EF1C1497-AF32-4D38-8FBD-21E1C8FE0D6D}" destId="{C75B6254-4CBB-46E8-8475-E6DC1A5B40BD}" srcOrd="1" destOrd="0" parTransId="{7F61AAC2-7B36-4685-9F4E-BE848FAD8D82}" sibTransId="{76A66CE4-4D99-439B-9BDD-141C032E57C7}"/>
    <dgm:cxn modelId="{88E8AAFD-D465-44F1-ABDE-6EDCB9F44B17}" srcId="{EF1C1497-AF32-4D38-8FBD-21E1C8FE0D6D}" destId="{1008AFF1-2BAC-4D97-9A1F-308038A4EEF8}" srcOrd="2" destOrd="0" parTransId="{99BEECD8-E49B-4676-A202-D8202F092A23}" sibTransId="{1FB2C2D3-1D03-42F3-9B2D-321864AD065A}"/>
    <dgm:cxn modelId="{C3647A84-AFAC-4045-8C74-214C3ED39683}" type="presOf" srcId="{C75B6254-4CBB-46E8-8475-E6DC1A5B40BD}" destId="{8845FBCA-079F-401D-9305-02D57931D88D}" srcOrd="1" destOrd="0" presId="urn:microsoft.com/office/officeart/2005/8/layout/matrix1"/>
    <dgm:cxn modelId="{26EF0AA2-E458-44F4-AAEB-9D3741E03578}" type="presOf" srcId="{F223D1B7-A6F7-4397-9337-741AD226815B}" destId="{F20D4676-7E32-4B83-B6C5-01F96DB5F074}" srcOrd="1" destOrd="0" presId="urn:microsoft.com/office/officeart/2005/8/layout/matrix1"/>
    <dgm:cxn modelId="{1C9D7CA5-6E47-47B1-9460-EE4022B05406}" type="presOf" srcId="{1008AFF1-2BAC-4D97-9A1F-308038A4EEF8}" destId="{EFECB106-F66C-4E2B-82AB-31AC1C5FCD55}" srcOrd="1" destOrd="0" presId="urn:microsoft.com/office/officeart/2005/8/layout/matrix1"/>
    <dgm:cxn modelId="{411C4D19-8B86-4026-9906-7DC57F575A5B}" type="presOf" srcId="{EF1C1497-AF32-4D38-8FBD-21E1C8FE0D6D}" destId="{D239DF97-23B9-426A-8F72-F46783EB8C53}" srcOrd="0" destOrd="0" presId="urn:microsoft.com/office/officeart/2005/8/layout/matrix1"/>
    <dgm:cxn modelId="{D52C791D-5F10-4ADD-B8D4-7CB1CE0946B0}" srcId="{DFDFB4F8-68D0-4711-B48E-4ADEA6D8525C}" destId="{EF1C1497-AF32-4D38-8FBD-21E1C8FE0D6D}" srcOrd="0" destOrd="0" parTransId="{07D02551-5C1F-4ED4-A6B2-6AC87B3ACB8C}" sibTransId="{44D8E1BE-06D7-431C-92B5-71AB7CF663C7}"/>
    <dgm:cxn modelId="{1C31E2F9-564C-4BC4-93BD-A96427DF8BEC}" type="presOf" srcId="{1008AFF1-2BAC-4D97-9A1F-308038A4EEF8}" destId="{F82597EE-41C9-4E72-9AD9-EC7CB4CB8405}" srcOrd="0" destOrd="0" presId="urn:microsoft.com/office/officeart/2005/8/layout/matrix1"/>
    <dgm:cxn modelId="{30C73C7D-21B5-4117-A2B7-2F2B7BFA27FE}" type="presOf" srcId="{C75B6254-4CBB-46E8-8475-E6DC1A5B40BD}" destId="{B87E59D2-429F-40E4-B449-48DC6114B346}" srcOrd="0" destOrd="0" presId="urn:microsoft.com/office/officeart/2005/8/layout/matrix1"/>
    <dgm:cxn modelId="{118EBDEF-828F-4FC5-A46C-FEB32B06635C}" type="presOf" srcId="{F223D1B7-A6F7-4397-9337-741AD226815B}" destId="{33EABA75-E85C-4355-8149-588BF87D3F8C}" srcOrd="0" destOrd="0" presId="urn:microsoft.com/office/officeart/2005/8/layout/matrix1"/>
    <dgm:cxn modelId="{D8FF4CCF-DE99-422C-91DE-DFA1C5A7C115}" type="presOf" srcId="{0AD57427-89A1-45C1-845C-CEFAD9644F4A}" destId="{1396A0C3-E2D3-4FE5-BE08-F2A7F96E3D3C}" srcOrd="0" destOrd="0" presId="urn:microsoft.com/office/officeart/2005/8/layout/matrix1"/>
    <dgm:cxn modelId="{5F8312F3-296B-4380-A57C-FCBEE664128F}" type="presParOf" srcId="{77ED5450-5189-4CEB-858B-C5342CA240B4}" destId="{FC68E51B-B7A1-42A5-B8E9-0659947A5315}" srcOrd="0" destOrd="0" presId="urn:microsoft.com/office/officeart/2005/8/layout/matrix1"/>
    <dgm:cxn modelId="{DE667B46-BD3E-4C0C-A487-081C39DEE7EA}" type="presParOf" srcId="{FC68E51B-B7A1-42A5-B8E9-0659947A5315}" destId="{1396A0C3-E2D3-4FE5-BE08-F2A7F96E3D3C}" srcOrd="0" destOrd="0" presId="urn:microsoft.com/office/officeart/2005/8/layout/matrix1"/>
    <dgm:cxn modelId="{38E73E6B-7A78-48D7-83E8-B6DE1B7708E2}" type="presParOf" srcId="{FC68E51B-B7A1-42A5-B8E9-0659947A5315}" destId="{8E2D4D3B-C2DC-432A-8FB6-44EDD74FC204}" srcOrd="1" destOrd="0" presId="urn:microsoft.com/office/officeart/2005/8/layout/matrix1"/>
    <dgm:cxn modelId="{9DDE55E5-0293-4C42-BB50-10C11AAEE8D8}" type="presParOf" srcId="{FC68E51B-B7A1-42A5-B8E9-0659947A5315}" destId="{B87E59D2-429F-40E4-B449-48DC6114B346}" srcOrd="2" destOrd="0" presId="urn:microsoft.com/office/officeart/2005/8/layout/matrix1"/>
    <dgm:cxn modelId="{EBC31F74-1B0C-4158-BCF3-A4DF7870663E}" type="presParOf" srcId="{FC68E51B-B7A1-42A5-B8E9-0659947A5315}" destId="{8845FBCA-079F-401D-9305-02D57931D88D}" srcOrd="3" destOrd="0" presId="urn:microsoft.com/office/officeart/2005/8/layout/matrix1"/>
    <dgm:cxn modelId="{52ED6F1D-A670-4C10-946C-3920BCBE8D92}" type="presParOf" srcId="{FC68E51B-B7A1-42A5-B8E9-0659947A5315}" destId="{F82597EE-41C9-4E72-9AD9-EC7CB4CB8405}" srcOrd="4" destOrd="0" presId="urn:microsoft.com/office/officeart/2005/8/layout/matrix1"/>
    <dgm:cxn modelId="{1E6A6BCE-97F4-4B7B-B44E-CAD917FC2BD5}" type="presParOf" srcId="{FC68E51B-B7A1-42A5-B8E9-0659947A5315}" destId="{EFECB106-F66C-4E2B-82AB-31AC1C5FCD55}" srcOrd="5" destOrd="0" presId="urn:microsoft.com/office/officeart/2005/8/layout/matrix1"/>
    <dgm:cxn modelId="{C46F4443-9341-4A01-BE81-7ED57F04E0E2}" type="presParOf" srcId="{FC68E51B-B7A1-42A5-B8E9-0659947A5315}" destId="{33EABA75-E85C-4355-8149-588BF87D3F8C}" srcOrd="6" destOrd="0" presId="urn:microsoft.com/office/officeart/2005/8/layout/matrix1"/>
    <dgm:cxn modelId="{689F8A2B-1D48-4A63-A68D-5CDDEDBAD0AC}" type="presParOf" srcId="{FC68E51B-B7A1-42A5-B8E9-0659947A5315}" destId="{F20D4676-7E32-4B83-B6C5-01F96DB5F074}" srcOrd="7" destOrd="0" presId="urn:microsoft.com/office/officeart/2005/8/layout/matrix1"/>
    <dgm:cxn modelId="{FCEA1FD0-9C1E-470F-B807-F2C2404F49CC}" type="presParOf" srcId="{77ED5450-5189-4CEB-858B-C5342CA240B4}" destId="{D239DF97-23B9-426A-8F72-F46783EB8C5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F983520-0EF0-41C6-BABB-AFF81DDBFFA9}" type="doc">
      <dgm:prSet loTypeId="urn:microsoft.com/office/officeart/2005/8/layout/hList3" loCatId="list" qsTypeId="urn:microsoft.com/office/officeart/2005/8/quickstyle/simple3" qsCatId="simple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7921CE44-EB79-4EF1-8009-0CF27F210FC3}">
      <dgm:prSet phldrT="[Текст]" custT="1"/>
      <dgm:spPr/>
      <dgm:t>
        <a:bodyPr/>
        <a:lstStyle/>
        <a:p>
          <a:r>
            <a:rPr lang="ru-RU" sz="4400" b="1" i="1" dirty="0" smtClean="0"/>
            <a:t>Результат нашего проекта</a:t>
          </a:r>
          <a:endParaRPr lang="ru-RU" sz="4400" dirty="0"/>
        </a:p>
      </dgm:t>
    </dgm:pt>
    <dgm:pt modelId="{BDEB5FDA-B805-4654-BB32-B100CB985672}" type="parTrans" cxnId="{D0AFB489-B1B0-4559-ACB5-F19B4C50F338}">
      <dgm:prSet/>
      <dgm:spPr/>
      <dgm:t>
        <a:bodyPr/>
        <a:lstStyle/>
        <a:p>
          <a:endParaRPr lang="ru-RU"/>
        </a:p>
      </dgm:t>
    </dgm:pt>
    <dgm:pt modelId="{9D28452F-9346-4A34-9182-94B1DE3F9844}" type="sibTrans" cxnId="{D0AFB489-B1B0-4559-ACB5-F19B4C50F338}">
      <dgm:prSet/>
      <dgm:spPr/>
      <dgm:t>
        <a:bodyPr/>
        <a:lstStyle/>
        <a:p>
          <a:endParaRPr lang="ru-RU"/>
        </a:p>
      </dgm:t>
    </dgm:pt>
    <dgm:pt modelId="{CE6898BA-D060-4222-959C-56113334B1C8}">
      <dgm:prSet phldrT="[Текст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000" dirty="0" smtClean="0">
              <a:solidFill>
                <a:srgbClr val="7030A0"/>
              </a:solidFill>
            </a:rPr>
            <a:t>Увлечение детей игровыми видами деятельности, которая способствует живому общению детей разных возрастов и социальных групп</a:t>
          </a:r>
        </a:p>
        <a:p>
          <a:pPr algn="ctr">
            <a:lnSpc>
              <a:spcPct val="100000"/>
            </a:lnSpc>
            <a:spcAft>
              <a:spcPts val="0"/>
            </a:spcAft>
          </a:pPr>
          <a:endParaRPr lang="ru-RU" sz="2000" dirty="0" smtClean="0">
            <a:solidFill>
              <a:srgbClr val="7030A0"/>
            </a:solidFill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endParaRPr lang="ru-RU" sz="2000" dirty="0" smtClean="0">
            <a:solidFill>
              <a:srgbClr val="7030A0"/>
            </a:solidFill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endParaRPr lang="ru-RU" sz="2000" dirty="0">
            <a:solidFill>
              <a:srgbClr val="7030A0"/>
            </a:solidFill>
          </a:endParaRPr>
        </a:p>
      </dgm:t>
    </dgm:pt>
    <dgm:pt modelId="{749BD81C-AF50-43FD-9222-3E3B5A2BE8A4}" type="parTrans" cxnId="{48312882-A80D-45B2-B244-578859E44CAF}">
      <dgm:prSet/>
      <dgm:spPr/>
      <dgm:t>
        <a:bodyPr/>
        <a:lstStyle/>
        <a:p>
          <a:endParaRPr lang="ru-RU"/>
        </a:p>
      </dgm:t>
    </dgm:pt>
    <dgm:pt modelId="{19471B7A-48D2-415F-841B-A4344CD3DDEE}" type="sibTrans" cxnId="{48312882-A80D-45B2-B244-578859E44CAF}">
      <dgm:prSet/>
      <dgm:spPr/>
      <dgm:t>
        <a:bodyPr/>
        <a:lstStyle/>
        <a:p>
          <a:endParaRPr lang="ru-RU"/>
        </a:p>
      </dgm:t>
    </dgm:pt>
    <dgm:pt modelId="{96A7ADE0-420D-4990-81C2-2078A48B0EA6}">
      <dgm:prSet phldrT="[Текст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000" dirty="0" smtClean="0">
              <a:solidFill>
                <a:srgbClr val="7030A0"/>
              </a:solidFill>
            </a:rPr>
            <a:t>Изменение качества жизни для детей и их родных: дети, оказавшиеся в трудной жизненной ситуации, вне дома, раскрепощаются при общении с волонтерами и друг другом, отвлекаются от болезни</a:t>
          </a:r>
        </a:p>
        <a:p>
          <a:pPr algn="ctr">
            <a:lnSpc>
              <a:spcPct val="100000"/>
            </a:lnSpc>
            <a:spcAft>
              <a:spcPts val="0"/>
            </a:spcAft>
          </a:pPr>
          <a:endParaRPr lang="ru-RU" sz="2000" dirty="0">
            <a:solidFill>
              <a:srgbClr val="7030A0"/>
            </a:solidFill>
          </a:endParaRPr>
        </a:p>
      </dgm:t>
    </dgm:pt>
    <dgm:pt modelId="{D5CD2D35-5531-410C-90DF-B5E3D6EE19C1}" type="parTrans" cxnId="{792F20CE-E4FD-4C56-B714-614653FA4158}">
      <dgm:prSet/>
      <dgm:spPr/>
      <dgm:t>
        <a:bodyPr/>
        <a:lstStyle/>
        <a:p>
          <a:endParaRPr lang="ru-RU"/>
        </a:p>
      </dgm:t>
    </dgm:pt>
    <dgm:pt modelId="{0B59F2BF-2FA9-4DE0-9846-0CAA96900265}" type="sibTrans" cxnId="{792F20CE-E4FD-4C56-B714-614653FA4158}">
      <dgm:prSet/>
      <dgm:spPr/>
      <dgm:t>
        <a:bodyPr/>
        <a:lstStyle/>
        <a:p>
          <a:endParaRPr lang="ru-RU"/>
        </a:p>
      </dgm:t>
    </dgm:pt>
    <dgm:pt modelId="{AC3ACACF-FADD-494C-B08A-362604BF6E08}">
      <dgm:prSet phldrT="[Текст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000" dirty="0" smtClean="0">
              <a:solidFill>
                <a:srgbClr val="7030A0"/>
              </a:solidFill>
            </a:rPr>
            <a:t>Развитие душевных качеств у волонтеров: чуткость, милосердие, внимание, забота о маленьких пациентах</a:t>
          </a:r>
        </a:p>
        <a:p>
          <a:pPr algn="ctr">
            <a:lnSpc>
              <a:spcPct val="100000"/>
            </a:lnSpc>
            <a:spcAft>
              <a:spcPts val="0"/>
            </a:spcAft>
          </a:pPr>
          <a:endParaRPr lang="ru-RU" sz="2000" dirty="0" smtClean="0">
            <a:solidFill>
              <a:srgbClr val="7030A0"/>
            </a:solidFill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endParaRPr lang="ru-RU" sz="2000" dirty="0" smtClean="0">
            <a:solidFill>
              <a:srgbClr val="7030A0"/>
            </a:solidFill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endParaRPr lang="ru-RU" sz="2000" dirty="0" smtClean="0">
            <a:solidFill>
              <a:srgbClr val="7030A0"/>
            </a:solidFill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endParaRPr lang="ru-RU" sz="2000" dirty="0" smtClean="0">
            <a:solidFill>
              <a:srgbClr val="7030A0"/>
            </a:solidFill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endParaRPr lang="ru-RU" sz="2000" dirty="0" smtClean="0">
            <a:solidFill>
              <a:srgbClr val="7030A0"/>
            </a:solidFill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endParaRPr lang="ru-RU" sz="2000" dirty="0" smtClean="0">
            <a:solidFill>
              <a:srgbClr val="7030A0"/>
            </a:solidFill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endParaRPr lang="ru-RU" sz="2000" dirty="0">
            <a:solidFill>
              <a:srgbClr val="7030A0"/>
            </a:solidFill>
          </a:endParaRPr>
        </a:p>
      </dgm:t>
    </dgm:pt>
    <dgm:pt modelId="{CAEFB4A8-E552-4417-B9A5-53CA2EA37987}" type="parTrans" cxnId="{955D432F-D378-4C64-B3BA-2F6CAB0FD841}">
      <dgm:prSet/>
      <dgm:spPr/>
      <dgm:t>
        <a:bodyPr/>
        <a:lstStyle/>
        <a:p>
          <a:endParaRPr lang="ru-RU"/>
        </a:p>
      </dgm:t>
    </dgm:pt>
    <dgm:pt modelId="{90AEC4AE-A1BD-494A-A187-E4A68F76EE67}" type="sibTrans" cxnId="{955D432F-D378-4C64-B3BA-2F6CAB0FD841}">
      <dgm:prSet/>
      <dgm:spPr/>
      <dgm:t>
        <a:bodyPr/>
        <a:lstStyle/>
        <a:p>
          <a:endParaRPr lang="ru-RU"/>
        </a:p>
      </dgm:t>
    </dgm:pt>
    <dgm:pt modelId="{D52B886C-1BBC-4AB0-8418-BF557477FF16}" type="pres">
      <dgm:prSet presAssocID="{2F983520-0EF0-41C6-BABB-AFF81DDBFFA9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F9DA5B2-2ADA-4EAC-B6C8-E93830A3DC02}" type="pres">
      <dgm:prSet presAssocID="{7921CE44-EB79-4EF1-8009-0CF27F210FC3}" presName="roof" presStyleLbl="dkBgShp" presStyleIdx="0" presStyleCnt="2" custScaleY="59672" custLinFactNeighborX="126" custLinFactNeighborY="-10984"/>
      <dgm:spPr/>
      <dgm:t>
        <a:bodyPr/>
        <a:lstStyle/>
        <a:p>
          <a:endParaRPr lang="ru-RU"/>
        </a:p>
      </dgm:t>
    </dgm:pt>
    <dgm:pt modelId="{FAC6E9A4-D15D-49E5-879E-A640E5D4F55F}" type="pres">
      <dgm:prSet presAssocID="{7921CE44-EB79-4EF1-8009-0CF27F210FC3}" presName="pillars" presStyleCnt="0"/>
      <dgm:spPr/>
    </dgm:pt>
    <dgm:pt modelId="{C21FABC3-646C-4363-9DF4-2EA001266B4C}" type="pres">
      <dgm:prSet presAssocID="{7921CE44-EB79-4EF1-8009-0CF27F210FC3}" presName="pillar1" presStyleLbl="node1" presStyleIdx="0" presStyleCnt="3" custScaleY="1255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F924C0-FEED-4A73-85DC-8879E4D3E034}" type="pres">
      <dgm:prSet presAssocID="{96A7ADE0-420D-4990-81C2-2078A48B0EA6}" presName="pillarX" presStyleLbl="node1" presStyleIdx="1" presStyleCnt="3" custScaleY="122492" custLinFactNeighborX="77" custLinFactNeighborY="-20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D907E7-0501-4EA0-BB1B-D3DCEA144A6B}" type="pres">
      <dgm:prSet presAssocID="{AC3ACACF-FADD-494C-B08A-362604BF6E08}" presName="pillarX" presStyleLbl="node1" presStyleIdx="2" presStyleCnt="3" custScaleY="1263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771655-E4FD-4820-A3C7-45B6372C3323}" type="pres">
      <dgm:prSet presAssocID="{7921CE44-EB79-4EF1-8009-0CF27F210FC3}" presName="base" presStyleLbl="dkBgShp" presStyleIdx="1" presStyleCnt="2" custScaleY="139593"/>
      <dgm:spPr/>
    </dgm:pt>
  </dgm:ptLst>
  <dgm:cxnLst>
    <dgm:cxn modelId="{D0AFB489-B1B0-4559-ACB5-F19B4C50F338}" srcId="{2F983520-0EF0-41C6-BABB-AFF81DDBFFA9}" destId="{7921CE44-EB79-4EF1-8009-0CF27F210FC3}" srcOrd="0" destOrd="0" parTransId="{BDEB5FDA-B805-4654-BB32-B100CB985672}" sibTransId="{9D28452F-9346-4A34-9182-94B1DE3F9844}"/>
    <dgm:cxn modelId="{15036F3C-A088-4398-BABD-65C1700EB1FD}" type="presOf" srcId="{CE6898BA-D060-4222-959C-56113334B1C8}" destId="{C21FABC3-646C-4363-9DF4-2EA001266B4C}" srcOrd="0" destOrd="0" presId="urn:microsoft.com/office/officeart/2005/8/layout/hList3"/>
    <dgm:cxn modelId="{955D432F-D378-4C64-B3BA-2F6CAB0FD841}" srcId="{7921CE44-EB79-4EF1-8009-0CF27F210FC3}" destId="{AC3ACACF-FADD-494C-B08A-362604BF6E08}" srcOrd="2" destOrd="0" parTransId="{CAEFB4A8-E552-4417-B9A5-53CA2EA37987}" sibTransId="{90AEC4AE-A1BD-494A-A187-E4A68F76EE67}"/>
    <dgm:cxn modelId="{720ED334-5684-4210-B819-B43DFDC49B4F}" type="presOf" srcId="{AC3ACACF-FADD-494C-B08A-362604BF6E08}" destId="{54D907E7-0501-4EA0-BB1B-D3DCEA144A6B}" srcOrd="0" destOrd="0" presId="urn:microsoft.com/office/officeart/2005/8/layout/hList3"/>
    <dgm:cxn modelId="{47A79DD7-C261-4BD1-AAF0-39FD69A5FB71}" type="presOf" srcId="{96A7ADE0-420D-4990-81C2-2078A48B0EA6}" destId="{1DF924C0-FEED-4A73-85DC-8879E4D3E034}" srcOrd="0" destOrd="0" presId="urn:microsoft.com/office/officeart/2005/8/layout/hList3"/>
    <dgm:cxn modelId="{48312882-A80D-45B2-B244-578859E44CAF}" srcId="{7921CE44-EB79-4EF1-8009-0CF27F210FC3}" destId="{CE6898BA-D060-4222-959C-56113334B1C8}" srcOrd="0" destOrd="0" parTransId="{749BD81C-AF50-43FD-9222-3E3B5A2BE8A4}" sibTransId="{19471B7A-48D2-415F-841B-A4344CD3DDEE}"/>
    <dgm:cxn modelId="{B50B54FB-C1DE-4121-8AAB-699F24B71256}" type="presOf" srcId="{2F983520-0EF0-41C6-BABB-AFF81DDBFFA9}" destId="{D52B886C-1BBC-4AB0-8418-BF557477FF16}" srcOrd="0" destOrd="0" presId="urn:microsoft.com/office/officeart/2005/8/layout/hList3"/>
    <dgm:cxn modelId="{792F20CE-E4FD-4C56-B714-614653FA4158}" srcId="{7921CE44-EB79-4EF1-8009-0CF27F210FC3}" destId="{96A7ADE0-420D-4990-81C2-2078A48B0EA6}" srcOrd="1" destOrd="0" parTransId="{D5CD2D35-5531-410C-90DF-B5E3D6EE19C1}" sibTransId="{0B59F2BF-2FA9-4DE0-9846-0CAA96900265}"/>
    <dgm:cxn modelId="{A19C4542-31D9-4881-8672-1799F7D548E7}" type="presOf" srcId="{7921CE44-EB79-4EF1-8009-0CF27F210FC3}" destId="{DF9DA5B2-2ADA-4EAC-B6C8-E93830A3DC02}" srcOrd="0" destOrd="0" presId="urn:microsoft.com/office/officeart/2005/8/layout/hList3"/>
    <dgm:cxn modelId="{F8960241-CD90-41CE-B0E9-3E21F2627BA0}" type="presParOf" srcId="{D52B886C-1BBC-4AB0-8418-BF557477FF16}" destId="{DF9DA5B2-2ADA-4EAC-B6C8-E93830A3DC02}" srcOrd="0" destOrd="0" presId="urn:microsoft.com/office/officeart/2005/8/layout/hList3"/>
    <dgm:cxn modelId="{0813BA79-4693-4360-9D60-046DFCFA8664}" type="presParOf" srcId="{D52B886C-1BBC-4AB0-8418-BF557477FF16}" destId="{FAC6E9A4-D15D-49E5-879E-A640E5D4F55F}" srcOrd="1" destOrd="0" presId="urn:microsoft.com/office/officeart/2005/8/layout/hList3"/>
    <dgm:cxn modelId="{D8ACB1C7-20A4-41D2-90A4-5138A964A31B}" type="presParOf" srcId="{FAC6E9A4-D15D-49E5-879E-A640E5D4F55F}" destId="{C21FABC3-646C-4363-9DF4-2EA001266B4C}" srcOrd="0" destOrd="0" presId="urn:microsoft.com/office/officeart/2005/8/layout/hList3"/>
    <dgm:cxn modelId="{1B129D94-710C-4AEC-AA7D-5A22A9FA165D}" type="presParOf" srcId="{FAC6E9A4-D15D-49E5-879E-A640E5D4F55F}" destId="{1DF924C0-FEED-4A73-85DC-8879E4D3E034}" srcOrd="1" destOrd="0" presId="urn:microsoft.com/office/officeart/2005/8/layout/hList3"/>
    <dgm:cxn modelId="{4311BDD9-F675-4BE3-AA30-A8C7167EE5D1}" type="presParOf" srcId="{FAC6E9A4-D15D-49E5-879E-A640E5D4F55F}" destId="{54D907E7-0501-4EA0-BB1B-D3DCEA144A6B}" srcOrd="2" destOrd="0" presId="urn:microsoft.com/office/officeart/2005/8/layout/hList3"/>
    <dgm:cxn modelId="{4C8167C6-B707-4C15-9581-473A80D9D6A0}" type="presParOf" srcId="{D52B886C-1BBC-4AB0-8418-BF557477FF16}" destId="{31771655-E4FD-4820-A3C7-45B6372C332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C31896-B66F-47E7-95D2-23E1AF04CAC0}">
      <dsp:nvSpPr>
        <dsp:cNvPr id="0" name=""/>
        <dsp:cNvSpPr/>
      </dsp:nvSpPr>
      <dsp:spPr>
        <a:xfrm>
          <a:off x="2410244" y="-148638"/>
          <a:ext cx="4296757" cy="12122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i="1" kern="1200" dirty="0" smtClean="0">
              <a:solidFill>
                <a:srgbClr val="7030A0"/>
              </a:solidFill>
            </a:rPr>
            <a:t>Цель нашего проекта</a:t>
          </a:r>
          <a:endParaRPr lang="ru-RU" sz="4000" kern="1200" dirty="0"/>
        </a:p>
      </dsp:txBody>
      <dsp:txXfrm>
        <a:off x="2445748" y="-113134"/>
        <a:ext cx="4225749" cy="1141197"/>
      </dsp:txXfrm>
    </dsp:sp>
    <dsp:sp modelId="{3E206E0B-618C-4A1C-9373-45C551F6455F}">
      <dsp:nvSpPr>
        <dsp:cNvPr id="0" name=""/>
        <dsp:cNvSpPr/>
      </dsp:nvSpPr>
      <dsp:spPr>
        <a:xfrm rot="2557108">
          <a:off x="5207856" y="1405737"/>
          <a:ext cx="1398959" cy="424271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5335137" y="1490591"/>
        <a:ext cx="1144397" cy="254563"/>
      </dsp:txXfrm>
    </dsp:sp>
    <dsp:sp modelId="{03F9FAF2-CF28-4559-AD5D-BB016F9F9326}">
      <dsp:nvSpPr>
        <dsp:cNvPr id="0" name=""/>
        <dsp:cNvSpPr/>
      </dsp:nvSpPr>
      <dsp:spPr>
        <a:xfrm>
          <a:off x="4932030" y="2304247"/>
          <a:ext cx="4008059" cy="18101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i="1" kern="1200" dirty="0" smtClean="0">
              <a:solidFill>
                <a:schemeClr val="accent3">
                  <a:lumMod val="75000"/>
                </a:schemeClr>
              </a:solidFill>
            </a:rPr>
            <a:t>Помощь детям, их родным, персоналу в период прохождения стационарного лечения в детской клинической больнице</a:t>
          </a:r>
          <a:endParaRPr lang="ru-RU" sz="2000" i="1" kern="1200" dirty="0">
            <a:solidFill>
              <a:schemeClr val="accent3">
                <a:lumMod val="75000"/>
              </a:schemeClr>
            </a:solidFill>
          </a:endParaRPr>
        </a:p>
      </dsp:txBody>
      <dsp:txXfrm>
        <a:off x="4985048" y="2357265"/>
        <a:ext cx="3902023" cy="1704125"/>
      </dsp:txXfrm>
    </dsp:sp>
    <dsp:sp modelId="{A173864C-4EBC-4BB0-BE2B-801D6C421B87}">
      <dsp:nvSpPr>
        <dsp:cNvPr id="0" name=""/>
        <dsp:cNvSpPr/>
      </dsp:nvSpPr>
      <dsp:spPr>
        <a:xfrm rot="10799395">
          <a:off x="4246684" y="2997612"/>
          <a:ext cx="609196" cy="424271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0800000">
        <a:off x="4373965" y="3082466"/>
        <a:ext cx="354634" cy="254563"/>
      </dsp:txXfrm>
    </dsp:sp>
    <dsp:sp modelId="{0304FE38-E90C-419F-8B0A-2566E0F039E1}">
      <dsp:nvSpPr>
        <dsp:cNvPr id="0" name=""/>
        <dsp:cNvSpPr/>
      </dsp:nvSpPr>
      <dsp:spPr>
        <a:xfrm>
          <a:off x="215982" y="2304507"/>
          <a:ext cx="3954552" cy="18113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i="1" kern="1200" dirty="0" smtClean="0">
              <a:solidFill>
                <a:srgbClr val="7030A0"/>
              </a:solidFill>
            </a:rPr>
            <a:t>Формирование духовно-нравственных качеств у обучающихся через развитие культуры добровольчества (</a:t>
          </a:r>
          <a:r>
            <a:rPr lang="ru-RU" sz="2000" i="1" kern="1200" dirty="0" err="1" smtClean="0">
              <a:solidFill>
                <a:srgbClr val="7030A0"/>
              </a:solidFill>
            </a:rPr>
            <a:t>волонтерства</a:t>
          </a:r>
          <a:r>
            <a:rPr lang="ru-RU" sz="2000" i="1" kern="1200" dirty="0" smtClean="0">
              <a:solidFill>
                <a:srgbClr val="7030A0"/>
              </a:solidFill>
            </a:rPr>
            <a:t>)</a:t>
          </a:r>
          <a:endParaRPr lang="ru-RU" sz="2000" kern="1200" dirty="0"/>
        </a:p>
      </dsp:txBody>
      <dsp:txXfrm>
        <a:off x="269034" y="2357559"/>
        <a:ext cx="3848448" cy="1705209"/>
      </dsp:txXfrm>
    </dsp:sp>
    <dsp:sp modelId="{B9700457-BB08-4980-9FC9-83EBCCF7F2FA}">
      <dsp:nvSpPr>
        <dsp:cNvPr id="0" name=""/>
        <dsp:cNvSpPr/>
      </dsp:nvSpPr>
      <dsp:spPr>
        <a:xfrm rot="18640326">
          <a:off x="2360696" y="1432282"/>
          <a:ext cx="1306732" cy="424271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2487977" y="1517136"/>
        <a:ext cx="1052170" cy="2545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7DB39F-1DB7-440E-A4E4-F1F21E424D24}">
      <dsp:nvSpPr>
        <dsp:cNvPr id="0" name=""/>
        <dsp:cNvSpPr/>
      </dsp:nvSpPr>
      <dsp:spPr>
        <a:xfrm>
          <a:off x="0" y="0"/>
          <a:ext cx="6985714" cy="14041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solidFill>
                <a:schemeClr val="bg1"/>
              </a:solidFill>
            </a:rPr>
            <a:t>организовать досуг детей в период нахождения в больнице, помочь им в скорейшем выздоровлении и поддержать их родных</a:t>
          </a:r>
          <a:endParaRPr lang="ru-RU" sz="1800" kern="1200" dirty="0">
            <a:solidFill>
              <a:schemeClr val="bg1"/>
            </a:solidFill>
          </a:endParaRPr>
        </a:p>
      </dsp:txBody>
      <dsp:txXfrm>
        <a:off x="0" y="0"/>
        <a:ext cx="5552773" cy="1404156"/>
      </dsp:txXfrm>
    </dsp:sp>
    <dsp:sp modelId="{73E28DAA-D27D-4D18-A801-4AD31EDAFFE6}">
      <dsp:nvSpPr>
        <dsp:cNvPr id="0" name=""/>
        <dsp:cNvSpPr/>
      </dsp:nvSpPr>
      <dsp:spPr>
        <a:xfrm>
          <a:off x="616386" y="1638182"/>
          <a:ext cx="6985714" cy="14041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solidFill>
                <a:schemeClr val="bg1"/>
              </a:solidFill>
            </a:rPr>
            <a:t>помочь пациентам и их родным отдохнуть, отвлечься, создать позитивный настрой на лечение</a:t>
          </a:r>
          <a:endParaRPr lang="ru-RU" sz="1800" kern="1200" dirty="0">
            <a:solidFill>
              <a:schemeClr val="bg1"/>
            </a:solidFill>
          </a:endParaRPr>
        </a:p>
      </dsp:txBody>
      <dsp:txXfrm>
        <a:off x="616386" y="1638182"/>
        <a:ext cx="5456626" cy="1404156"/>
      </dsp:txXfrm>
    </dsp:sp>
    <dsp:sp modelId="{9E14A951-7B7F-4735-9095-8C3B56B536F3}">
      <dsp:nvSpPr>
        <dsp:cNvPr id="0" name=""/>
        <dsp:cNvSpPr/>
      </dsp:nvSpPr>
      <dsp:spPr>
        <a:xfrm>
          <a:off x="1232773" y="3276364"/>
          <a:ext cx="6985714" cy="14041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solidFill>
                <a:schemeClr val="bg1"/>
              </a:solidFill>
            </a:rPr>
            <a:t>снизить эмоциональную нагрузку на детей и родных, отвлечь детей от негативных чувств во время пребывания в стационаре посредством увлечения их играми, сказками, театрализованными представлениями </a:t>
          </a:r>
          <a:endParaRPr lang="ru-RU" sz="1800" kern="1200" dirty="0">
            <a:solidFill>
              <a:schemeClr val="bg1"/>
            </a:solidFill>
          </a:endParaRPr>
        </a:p>
      </dsp:txBody>
      <dsp:txXfrm>
        <a:off x="1232773" y="3276364"/>
        <a:ext cx="5456626" cy="1404156"/>
      </dsp:txXfrm>
    </dsp:sp>
    <dsp:sp modelId="{35836B8C-6B2B-4B8F-B6C0-A60F43F4117E}">
      <dsp:nvSpPr>
        <dsp:cNvPr id="0" name=""/>
        <dsp:cNvSpPr/>
      </dsp:nvSpPr>
      <dsp:spPr>
        <a:xfrm>
          <a:off x="6073013" y="1064818"/>
          <a:ext cx="912701" cy="91270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073013" y="1064818"/>
        <a:ext cx="912701" cy="912701"/>
      </dsp:txXfrm>
    </dsp:sp>
    <dsp:sp modelId="{EA100502-8FC1-4268-BF99-BCB668D09E53}">
      <dsp:nvSpPr>
        <dsp:cNvPr id="0" name=""/>
        <dsp:cNvSpPr/>
      </dsp:nvSpPr>
      <dsp:spPr>
        <a:xfrm>
          <a:off x="6689400" y="2693639"/>
          <a:ext cx="912701" cy="912701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689400" y="2693639"/>
        <a:ext cx="912701" cy="9127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08381A-16DB-4539-8390-AA4297E7980D}">
      <dsp:nvSpPr>
        <dsp:cNvPr id="0" name=""/>
        <dsp:cNvSpPr/>
      </dsp:nvSpPr>
      <dsp:spPr>
        <a:xfrm>
          <a:off x="3291839" y="552"/>
          <a:ext cx="4937760" cy="2154694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228600" lvl="1" indent="-228600" algn="l" defTabSz="11557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2600" i="1" kern="1200" dirty="0" smtClean="0">
              <a:solidFill>
                <a:srgbClr val="C00000"/>
              </a:solidFill>
            </a:rPr>
            <a:t>Максимальное улучшение качества жизни детей, находящихся в больнице</a:t>
          </a:r>
          <a:endParaRPr lang="ru-RU" sz="2600" kern="1200" dirty="0">
            <a:solidFill>
              <a:srgbClr val="C00000"/>
            </a:solidFill>
          </a:endParaRPr>
        </a:p>
      </dsp:txBody>
      <dsp:txXfrm>
        <a:off x="3291839" y="552"/>
        <a:ext cx="4937760" cy="2154694"/>
      </dsp:txXfrm>
    </dsp:sp>
    <dsp:sp modelId="{304B6F70-08A6-4B89-98D4-923580AFB1B1}">
      <dsp:nvSpPr>
        <dsp:cNvPr id="0" name=""/>
        <dsp:cNvSpPr/>
      </dsp:nvSpPr>
      <dsp:spPr>
        <a:xfrm>
          <a:off x="0" y="552"/>
          <a:ext cx="3291840" cy="215469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i="1" kern="1200" dirty="0" smtClean="0"/>
            <a:t>Социальный эффект от  нашего проекта</a:t>
          </a:r>
          <a:endParaRPr lang="ru-RU" sz="3200" kern="1200" dirty="0"/>
        </a:p>
      </dsp:txBody>
      <dsp:txXfrm>
        <a:off x="0" y="552"/>
        <a:ext cx="3291840" cy="2154694"/>
      </dsp:txXfrm>
    </dsp:sp>
    <dsp:sp modelId="{548D85CE-C883-441B-ADB8-D9C479C8665E}">
      <dsp:nvSpPr>
        <dsp:cNvPr id="0" name=""/>
        <dsp:cNvSpPr/>
      </dsp:nvSpPr>
      <dsp:spPr>
        <a:xfrm>
          <a:off x="3291839" y="2370716"/>
          <a:ext cx="4937760" cy="2154694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600" kern="1200" dirty="0">
            <a:solidFill>
              <a:srgbClr val="C00000"/>
            </a:solidFill>
          </a:endParaRPr>
        </a:p>
        <a:p>
          <a:pPr marL="228600" lvl="1" indent="-228600" algn="l" defTabSz="11557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2600" i="1" kern="1200" dirty="0" smtClean="0">
              <a:solidFill>
                <a:srgbClr val="C00000"/>
              </a:solidFill>
            </a:rPr>
            <a:t>Дети от 2 до 12 лет и их родные</a:t>
          </a:r>
          <a:endParaRPr lang="ru-RU" sz="2600" kern="1200" dirty="0">
            <a:solidFill>
              <a:srgbClr val="C00000"/>
            </a:solidFill>
          </a:endParaRPr>
        </a:p>
      </dsp:txBody>
      <dsp:txXfrm>
        <a:off x="3291839" y="2370716"/>
        <a:ext cx="4937760" cy="2154694"/>
      </dsp:txXfrm>
    </dsp:sp>
    <dsp:sp modelId="{0A73048D-E043-4E8A-92FF-B747FBC2BC29}">
      <dsp:nvSpPr>
        <dsp:cNvPr id="0" name=""/>
        <dsp:cNvSpPr/>
      </dsp:nvSpPr>
      <dsp:spPr>
        <a:xfrm>
          <a:off x="0" y="2370716"/>
          <a:ext cx="3291840" cy="215469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i="1" kern="1200" dirty="0" smtClean="0"/>
            <a:t>Наша целевая аудитория</a:t>
          </a:r>
          <a:endParaRPr lang="ru-RU" sz="3200" kern="1200" dirty="0"/>
        </a:p>
      </dsp:txBody>
      <dsp:txXfrm>
        <a:off x="0" y="2370716"/>
        <a:ext cx="3291840" cy="215469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9238D4-8F00-4FDF-A24F-2913F61E56FC}">
      <dsp:nvSpPr>
        <dsp:cNvPr id="0" name=""/>
        <dsp:cNvSpPr/>
      </dsp:nvSpPr>
      <dsp:spPr>
        <a:xfrm>
          <a:off x="1512371" y="0"/>
          <a:ext cx="4525963" cy="4525963"/>
        </a:xfrm>
        <a:prstGeom prst="triangl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4CA5350-9227-4EF9-B900-94B20E53F6E9}">
      <dsp:nvSpPr>
        <dsp:cNvPr id="0" name=""/>
        <dsp:cNvSpPr/>
      </dsp:nvSpPr>
      <dsp:spPr>
        <a:xfrm>
          <a:off x="3754759" y="461229"/>
          <a:ext cx="2941875" cy="73193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200" b="1" kern="1200" dirty="0" smtClean="0">
              <a:solidFill>
                <a:schemeClr val="accent2">
                  <a:lumMod val="75000"/>
                </a:schemeClr>
              </a:solidFill>
            </a:rPr>
            <a:t>Основные принципы нашей работы:</a:t>
          </a:r>
          <a:endParaRPr lang="ru-RU" sz="2200" b="1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3790489" y="496959"/>
        <a:ext cx="2870415" cy="660473"/>
      </dsp:txXfrm>
    </dsp:sp>
    <dsp:sp modelId="{CBCCBC2B-57EC-45CC-A01B-65C30BA66E04}">
      <dsp:nvSpPr>
        <dsp:cNvPr id="0" name=""/>
        <dsp:cNvSpPr/>
      </dsp:nvSpPr>
      <dsp:spPr>
        <a:xfrm>
          <a:off x="3775352" y="1277730"/>
          <a:ext cx="2941875" cy="73193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solidFill>
                <a:schemeClr val="accent2">
                  <a:lumMod val="75000"/>
                </a:schemeClr>
              </a:solidFill>
            </a:rPr>
            <a:t>свободный выбор участия в добровольческой деятельности</a:t>
          </a:r>
          <a:endParaRPr lang="ru-RU" sz="16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3811082" y="1313460"/>
        <a:ext cx="2870415" cy="660473"/>
      </dsp:txXfrm>
    </dsp:sp>
    <dsp:sp modelId="{B85986EE-50D4-40DB-B74F-2C40AB384B6D}">
      <dsp:nvSpPr>
        <dsp:cNvPr id="0" name=""/>
        <dsp:cNvSpPr/>
      </dsp:nvSpPr>
      <dsp:spPr>
        <a:xfrm>
          <a:off x="3775352" y="2101154"/>
          <a:ext cx="2941875" cy="73193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solidFill>
                <a:schemeClr val="accent2">
                  <a:lumMod val="75000"/>
                </a:schemeClr>
              </a:solidFill>
            </a:rPr>
            <a:t>личная ответственность каждого за общее дело</a:t>
          </a:r>
          <a:endParaRPr lang="ru-RU" sz="16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3811082" y="2136884"/>
        <a:ext cx="2870415" cy="660473"/>
      </dsp:txXfrm>
    </dsp:sp>
    <dsp:sp modelId="{868063B3-2452-4F27-A9EF-D73719208720}">
      <dsp:nvSpPr>
        <dsp:cNvPr id="0" name=""/>
        <dsp:cNvSpPr/>
      </dsp:nvSpPr>
      <dsp:spPr>
        <a:xfrm>
          <a:off x="3775352" y="2924579"/>
          <a:ext cx="2941875" cy="105558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solidFill>
                <a:schemeClr val="accent2">
                  <a:lumMod val="75000"/>
                </a:schemeClr>
              </a:solidFill>
            </a:rPr>
            <a:t>реальная польза для пациентов детского возраста, их родных, персонала больницы</a:t>
          </a:r>
          <a:endParaRPr lang="ru-RU" sz="16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3826881" y="2976108"/>
        <a:ext cx="2838817" cy="95252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96A0C3-E2D3-4FE5-BE08-F2A7F96E3D3C}">
      <dsp:nvSpPr>
        <dsp:cNvPr id="0" name=""/>
        <dsp:cNvSpPr/>
      </dsp:nvSpPr>
      <dsp:spPr>
        <a:xfrm rot="16200000">
          <a:off x="808111" y="-808111"/>
          <a:ext cx="2498576" cy="4114800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Театрализованные концертно-игровые программы </a:t>
          </a:r>
          <a:endParaRPr lang="ru-RU" sz="2600" kern="1200" dirty="0"/>
        </a:p>
      </dsp:txBody>
      <dsp:txXfrm rot="5400000">
        <a:off x="-1" y="1"/>
        <a:ext cx="4114800" cy="1873932"/>
      </dsp:txXfrm>
    </dsp:sp>
    <dsp:sp modelId="{B87E59D2-429F-40E4-B449-48DC6114B346}">
      <dsp:nvSpPr>
        <dsp:cNvPr id="0" name=""/>
        <dsp:cNvSpPr/>
      </dsp:nvSpPr>
      <dsp:spPr>
        <a:xfrm>
          <a:off x="4114800" y="0"/>
          <a:ext cx="4114800" cy="2498576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Кукольные театрализованные представления-сказки </a:t>
          </a:r>
          <a:endParaRPr lang="ru-RU" sz="2600" kern="1200" dirty="0"/>
        </a:p>
      </dsp:txBody>
      <dsp:txXfrm>
        <a:off x="4114800" y="0"/>
        <a:ext cx="4114800" cy="1873932"/>
      </dsp:txXfrm>
    </dsp:sp>
    <dsp:sp modelId="{F82597EE-41C9-4E72-9AD9-EC7CB4CB8405}">
      <dsp:nvSpPr>
        <dsp:cNvPr id="0" name=""/>
        <dsp:cNvSpPr/>
      </dsp:nvSpPr>
      <dsp:spPr>
        <a:xfrm rot="10800000">
          <a:off x="0" y="2498576"/>
          <a:ext cx="4114800" cy="2498576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Познавательные игровые представления «Учимся хорошим манерам» , «Школа веселых уроков»</a:t>
          </a:r>
          <a:endParaRPr lang="ru-RU" sz="2600" kern="1200" dirty="0"/>
        </a:p>
      </dsp:txBody>
      <dsp:txXfrm rot="10800000">
        <a:off x="0" y="3123219"/>
        <a:ext cx="4114800" cy="1873932"/>
      </dsp:txXfrm>
    </dsp:sp>
    <dsp:sp modelId="{33EABA75-E85C-4355-8149-588BF87D3F8C}">
      <dsp:nvSpPr>
        <dsp:cNvPr id="0" name=""/>
        <dsp:cNvSpPr/>
      </dsp:nvSpPr>
      <dsp:spPr>
        <a:xfrm rot="5400000">
          <a:off x="4922912" y="1690464"/>
          <a:ext cx="2498576" cy="4114800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Сопровождение детей с онкологическими заболеваниями на игровые мероприятия</a:t>
          </a:r>
          <a:endParaRPr lang="ru-RU" sz="2600" kern="1200" dirty="0"/>
        </a:p>
      </dsp:txBody>
      <dsp:txXfrm rot="-5400000">
        <a:off x="4114799" y="3123219"/>
        <a:ext cx="4114800" cy="1873932"/>
      </dsp:txXfrm>
    </dsp:sp>
    <dsp:sp modelId="{D239DF97-23B9-426A-8F72-F46783EB8C53}">
      <dsp:nvSpPr>
        <dsp:cNvPr id="0" name=""/>
        <dsp:cNvSpPr/>
      </dsp:nvSpPr>
      <dsp:spPr>
        <a:xfrm>
          <a:off x="2880359" y="1873932"/>
          <a:ext cx="2468880" cy="1249288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FF0066"/>
              </a:solidFill>
            </a:rPr>
            <a:t>Вместе мы можем!</a:t>
          </a:r>
          <a:endParaRPr lang="ru-RU" sz="3200" b="1" kern="1200" dirty="0">
            <a:solidFill>
              <a:srgbClr val="FF0066"/>
            </a:solidFill>
          </a:endParaRPr>
        </a:p>
      </dsp:txBody>
      <dsp:txXfrm>
        <a:off x="2941344" y="1934917"/>
        <a:ext cx="2346910" cy="112731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9DA5B2-2ADA-4EAC-B6C8-E93830A3DC02}">
      <dsp:nvSpPr>
        <dsp:cNvPr id="0" name=""/>
        <dsp:cNvSpPr/>
      </dsp:nvSpPr>
      <dsp:spPr>
        <a:xfrm>
          <a:off x="0" y="0"/>
          <a:ext cx="8229600" cy="936110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i="1" kern="1200" dirty="0" smtClean="0"/>
            <a:t>Результат нашего проекта</a:t>
          </a:r>
          <a:endParaRPr lang="ru-RU" sz="4400" kern="1200" dirty="0"/>
        </a:p>
      </dsp:txBody>
      <dsp:txXfrm>
        <a:off x="0" y="0"/>
        <a:ext cx="8229600" cy="936110"/>
      </dsp:txXfrm>
    </dsp:sp>
    <dsp:sp modelId="{C21FABC3-646C-4363-9DF4-2EA001266B4C}">
      <dsp:nvSpPr>
        <dsp:cNvPr id="0" name=""/>
        <dsp:cNvSpPr/>
      </dsp:nvSpPr>
      <dsp:spPr>
        <a:xfrm>
          <a:off x="4018" y="954099"/>
          <a:ext cx="2740521" cy="413492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solidFill>
                <a:srgbClr val="7030A0"/>
              </a:solidFill>
            </a:rPr>
            <a:t>Увлечение детей игровыми видами деятельности, которая способствует живому общению детей разных возрастов и социальных групп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2000" kern="1200" dirty="0" smtClean="0">
            <a:solidFill>
              <a:srgbClr val="7030A0"/>
            </a:solidFill>
          </a:endParaRP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2000" kern="1200" dirty="0" smtClean="0">
            <a:solidFill>
              <a:srgbClr val="7030A0"/>
            </a:solidFill>
          </a:endParaRP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2000" kern="1200" dirty="0">
            <a:solidFill>
              <a:srgbClr val="7030A0"/>
            </a:solidFill>
          </a:endParaRPr>
        </a:p>
      </dsp:txBody>
      <dsp:txXfrm>
        <a:off x="4018" y="954099"/>
        <a:ext cx="2740521" cy="4134928"/>
      </dsp:txXfrm>
    </dsp:sp>
    <dsp:sp modelId="{1DF924C0-FEED-4A73-85DC-8879E4D3E034}">
      <dsp:nvSpPr>
        <dsp:cNvPr id="0" name=""/>
        <dsp:cNvSpPr/>
      </dsp:nvSpPr>
      <dsp:spPr>
        <a:xfrm>
          <a:off x="2746649" y="936112"/>
          <a:ext cx="2740521" cy="403537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solidFill>
                <a:srgbClr val="7030A0"/>
              </a:solidFill>
            </a:rPr>
            <a:t>Изменение качества жизни для детей и их родных: дети, оказавшиеся в трудной жизненной ситуации, вне дома, раскрепощаются при общении с волонтерами и друг другом, отвлекаются от болезни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2000" kern="1200" dirty="0">
            <a:solidFill>
              <a:srgbClr val="7030A0"/>
            </a:solidFill>
          </a:endParaRPr>
        </a:p>
      </dsp:txBody>
      <dsp:txXfrm>
        <a:off x="2746649" y="936112"/>
        <a:ext cx="2740521" cy="4035371"/>
      </dsp:txXfrm>
    </dsp:sp>
    <dsp:sp modelId="{54D907E7-0501-4EA0-BB1B-D3DCEA144A6B}">
      <dsp:nvSpPr>
        <dsp:cNvPr id="0" name=""/>
        <dsp:cNvSpPr/>
      </dsp:nvSpPr>
      <dsp:spPr>
        <a:xfrm>
          <a:off x="5485060" y="940543"/>
          <a:ext cx="2740521" cy="416204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solidFill>
                <a:srgbClr val="7030A0"/>
              </a:solidFill>
            </a:rPr>
            <a:t>Развитие душевных качеств у волонтеров: чуткость, милосердие, внимание, забота о маленьких пациентах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2000" kern="1200" dirty="0" smtClean="0">
            <a:solidFill>
              <a:srgbClr val="7030A0"/>
            </a:solidFill>
          </a:endParaRP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2000" kern="1200" dirty="0" smtClean="0">
            <a:solidFill>
              <a:srgbClr val="7030A0"/>
            </a:solidFill>
          </a:endParaRP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2000" kern="1200" dirty="0" smtClean="0">
            <a:solidFill>
              <a:srgbClr val="7030A0"/>
            </a:solidFill>
          </a:endParaRP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2000" kern="1200" dirty="0" smtClean="0">
            <a:solidFill>
              <a:srgbClr val="7030A0"/>
            </a:solidFill>
          </a:endParaRP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2000" kern="1200" dirty="0" smtClean="0">
            <a:solidFill>
              <a:srgbClr val="7030A0"/>
            </a:solidFill>
          </a:endParaRP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2000" kern="1200" dirty="0" smtClean="0">
            <a:solidFill>
              <a:srgbClr val="7030A0"/>
            </a:solidFill>
          </a:endParaRP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2000" kern="1200" dirty="0">
            <a:solidFill>
              <a:srgbClr val="7030A0"/>
            </a:solidFill>
          </a:endParaRPr>
        </a:p>
      </dsp:txBody>
      <dsp:txXfrm>
        <a:off x="5485060" y="940543"/>
        <a:ext cx="2740521" cy="4162041"/>
      </dsp:txXfrm>
    </dsp:sp>
    <dsp:sp modelId="{31771655-E4FD-4820-A3C7-45B6372C3323}">
      <dsp:nvSpPr>
        <dsp:cNvPr id="0" name=""/>
        <dsp:cNvSpPr/>
      </dsp:nvSpPr>
      <dsp:spPr>
        <a:xfrm>
          <a:off x="0" y="4596297"/>
          <a:ext cx="8229600" cy="510971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580EC1-4369-4DAF-AAE3-7760264D7E37}" type="datetimeFigureOut">
              <a:rPr lang="ru-RU" smtClean="0"/>
              <a:pPr/>
              <a:t>вт 28.04.20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0DCDAB-D724-402F-AA3B-9E9283E32B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786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DCDAB-D724-402F-AA3B-9E9283E32B0E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364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DCDAB-D724-402F-AA3B-9E9283E32B0E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392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2DBB5-2EF1-4BA4-A019-7D87B7BBD26A}" type="datetimeFigureOut">
              <a:rPr lang="ru-RU" smtClean="0"/>
              <a:pPr/>
              <a:t>вт 28.04.20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FB899-83EE-40CD-9383-D8A68E1831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2DBB5-2EF1-4BA4-A019-7D87B7BBD26A}" type="datetimeFigureOut">
              <a:rPr lang="ru-RU" smtClean="0"/>
              <a:pPr/>
              <a:t>вт 28.04.20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FB899-83EE-40CD-9383-D8A68E1831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2DBB5-2EF1-4BA4-A019-7D87B7BBD26A}" type="datetimeFigureOut">
              <a:rPr lang="ru-RU" smtClean="0"/>
              <a:pPr/>
              <a:t>вт 28.04.20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FB899-83EE-40CD-9383-D8A68E1831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2DBB5-2EF1-4BA4-A019-7D87B7BBD26A}" type="datetimeFigureOut">
              <a:rPr lang="ru-RU" smtClean="0"/>
              <a:pPr/>
              <a:t>вт 28.04.20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FB899-83EE-40CD-9383-D8A68E1831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2DBB5-2EF1-4BA4-A019-7D87B7BBD26A}" type="datetimeFigureOut">
              <a:rPr lang="ru-RU" smtClean="0"/>
              <a:pPr/>
              <a:t>вт 28.04.20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FB899-83EE-40CD-9383-D8A68E1831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2DBB5-2EF1-4BA4-A019-7D87B7BBD26A}" type="datetimeFigureOut">
              <a:rPr lang="ru-RU" smtClean="0"/>
              <a:pPr/>
              <a:t>вт 28.04.20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FB899-83EE-40CD-9383-D8A68E1831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2DBB5-2EF1-4BA4-A019-7D87B7BBD26A}" type="datetimeFigureOut">
              <a:rPr lang="ru-RU" smtClean="0"/>
              <a:pPr/>
              <a:t>вт 28.04.20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FB899-83EE-40CD-9383-D8A68E1831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2DBB5-2EF1-4BA4-A019-7D87B7BBD26A}" type="datetimeFigureOut">
              <a:rPr lang="ru-RU" smtClean="0"/>
              <a:pPr/>
              <a:t>вт 28.04.20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FB899-83EE-40CD-9383-D8A68E1831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2DBB5-2EF1-4BA4-A019-7D87B7BBD26A}" type="datetimeFigureOut">
              <a:rPr lang="ru-RU" smtClean="0"/>
              <a:pPr/>
              <a:t>вт 28.04.20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FB899-83EE-40CD-9383-D8A68E1831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2DBB5-2EF1-4BA4-A019-7D87B7BBD26A}" type="datetimeFigureOut">
              <a:rPr lang="ru-RU" smtClean="0"/>
              <a:pPr/>
              <a:t>вт 28.04.20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FB899-83EE-40CD-9383-D8A68E1831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2DBB5-2EF1-4BA4-A019-7D87B7BBD26A}" type="datetimeFigureOut">
              <a:rPr lang="ru-RU" smtClean="0"/>
              <a:pPr/>
              <a:t>вт 28.04.20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FB899-83EE-40CD-9383-D8A68E1831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2DBB5-2EF1-4BA4-A019-7D87B7BBD26A}" type="datetimeFigureOut">
              <a:rPr lang="ru-RU" smtClean="0"/>
              <a:pPr/>
              <a:t>вт 28.04.20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FB899-83EE-40CD-9383-D8A68E1831C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03848" y="1988840"/>
            <a:ext cx="5684168" cy="3168352"/>
          </a:xfrm>
        </p:spPr>
        <p:txBody>
          <a:bodyPr>
            <a:normAutofit fontScale="90000"/>
          </a:bodyPr>
          <a:lstStyle/>
          <a:p>
            <a:pPr lvl="0"/>
            <a:r>
              <a:rPr lang="ru-RU" b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Добровольческая </a:t>
            </a:r>
            <a: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деятельность   </a:t>
            </a:r>
            <a:b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проекта </a:t>
            </a:r>
            <a:b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</a:t>
            </a:r>
            <a:r>
              <a:rPr lang="ru-RU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Баюнки</a:t>
            </a:r>
            <a: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здоровья»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6093296"/>
            <a:ext cx="6120680" cy="76470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ГАПОУ АО «Архангельский медицинский колледж»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D:\Волонтеры\Доброволец России\Заявка\баюнок1.png"/>
          <p:cNvPicPr>
            <a:picLocks noChangeAspect="1" noChangeArrowheads="1"/>
          </p:cNvPicPr>
          <p:nvPr/>
        </p:nvPicPr>
        <p:blipFill>
          <a:blip r:embed="rId3" cstate="print"/>
          <a:srcRect l="32000" t="7547" r="24000" b="20755"/>
          <a:stretch>
            <a:fillRect/>
          </a:stretch>
        </p:blipFill>
        <p:spPr bwMode="auto">
          <a:xfrm>
            <a:off x="611560" y="2276872"/>
            <a:ext cx="2592288" cy="33123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818855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r>
              <a:rPr lang="ru-RU" b="1" i="1" dirty="0" smtClean="0">
                <a:solidFill>
                  <a:schemeClr val="tx2"/>
                </a:solidFill>
              </a:rPr>
              <a:t>А теперь у нас есть целый репертуар!</a:t>
            </a:r>
            <a:br>
              <a:rPr lang="ru-RU" b="1" i="1" dirty="0" smtClean="0">
                <a:solidFill>
                  <a:schemeClr val="tx2"/>
                </a:solidFill>
              </a:rPr>
            </a:br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997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628800"/>
            <a:ext cx="4245868" cy="936104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2000" dirty="0" smtClean="0"/>
              <a:t>Театрализованная концертно-игровая программа                              «С Новым Годом!»</a:t>
            </a:r>
            <a:endParaRPr lang="ru-RU" sz="20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0" y="1628800"/>
            <a:ext cx="4392488" cy="864096"/>
          </a:xfrm>
        </p:spPr>
        <p:txBody>
          <a:bodyPr>
            <a:normAutofit fontScale="32500" lnSpcReduction="20000"/>
          </a:bodyPr>
          <a:lstStyle/>
          <a:p>
            <a:endParaRPr lang="ru-RU" dirty="0" smtClean="0"/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ru-RU" sz="6200" dirty="0" smtClean="0"/>
              <a:t>Кукольное театрализованное представление-сказка «Репка»</a:t>
            </a:r>
          </a:p>
          <a:p>
            <a:endParaRPr lang="ru-RU" sz="4200" dirty="0"/>
          </a:p>
        </p:txBody>
      </p:sp>
      <p:pic>
        <p:nvPicPr>
          <p:cNvPr id="7" name="Содержимое 6" descr="D:\Волонтеры\На сайт\Сказка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36912"/>
            <a:ext cx="4104456" cy="3672408"/>
          </a:xfrm>
          <a:prstGeom prst="rect">
            <a:avLst/>
          </a:prstGeom>
          <a:ln w="5715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Содержимое 6" descr="D:\Волонтеры\фото 3.JPG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636912"/>
            <a:ext cx="3816424" cy="3672408"/>
          </a:xfrm>
          <a:prstGeom prst="rect">
            <a:avLst/>
          </a:prstGeom>
          <a:ln w="5715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251520" y="6381329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cs typeface="Times New Roman" pitchFamily="18" charset="0"/>
              </a:rPr>
              <a:t>Архангельская областная детская клиническая больница им. П.Г. </a:t>
            </a:r>
            <a:r>
              <a:rPr lang="ru-RU" b="1" dirty="0" err="1" smtClean="0">
                <a:cs typeface="Times New Roman" pitchFamily="18" charset="0"/>
              </a:rPr>
              <a:t>Выжлецова</a:t>
            </a:r>
            <a:endParaRPr lang="ru-RU" b="1" dirty="0"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67545" y="1535113"/>
            <a:ext cx="8219256" cy="81376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Кукольное театрализованное представление-сказка «Теремок на новый лад»</a:t>
            </a:r>
            <a:endParaRPr lang="ru-RU" dirty="0"/>
          </a:p>
        </p:txBody>
      </p:sp>
      <p:pic>
        <p:nvPicPr>
          <p:cNvPr id="8" name="Содержимое 7" descr="Теремок 2"/>
          <p:cNvPicPr>
            <a:picLocks noGrp="1"/>
          </p:cNvPicPr>
          <p:nvPr>
            <p:ph sz="quarter" idx="4"/>
          </p:nvPr>
        </p:nvPicPr>
        <p:blipFill>
          <a:blip r:embed="rId2" cstate="print">
            <a:lum bright="10000"/>
          </a:blip>
          <a:srcRect t="2823" b="10753"/>
          <a:stretch>
            <a:fillRect/>
          </a:stretch>
        </p:blipFill>
        <p:spPr bwMode="auto">
          <a:xfrm>
            <a:off x="4860032" y="2564904"/>
            <a:ext cx="3960440" cy="3600399"/>
          </a:xfrm>
          <a:prstGeom prst="rect">
            <a:avLst/>
          </a:prstGeom>
          <a:ln w="5715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Содержимое 10" descr="D:\Волонтеры\Теремок\Теремок 4.05.17\Теремок ЦМК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582831"/>
            <a:ext cx="4040188" cy="3582473"/>
          </a:xfrm>
          <a:prstGeom prst="rect">
            <a:avLst/>
          </a:prstGeom>
          <a:ln w="5715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431032" y="6309320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cs typeface="Times New Roman" pitchFamily="18" charset="0"/>
              </a:rPr>
              <a:t>Архангельская областная детская клиническая больница им. П.Г. </a:t>
            </a:r>
            <a:r>
              <a:rPr lang="ru-RU" b="1" dirty="0" err="1" smtClean="0">
                <a:cs typeface="Times New Roman" pitchFamily="18" charset="0"/>
              </a:rPr>
              <a:t>Выжлецова</a:t>
            </a:r>
            <a:endParaRPr lang="ru-RU" b="1" dirty="0"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8435280" cy="957783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Кукольное театрализованное представление-сказка «Колобок на новый лад»</a:t>
            </a:r>
            <a:endParaRPr lang="ru-RU" dirty="0"/>
          </a:p>
        </p:txBody>
      </p:sp>
      <p:pic>
        <p:nvPicPr>
          <p:cNvPr id="7" name="Содержимое 6" descr="D:\Волонтеры\На сайт\image 2.pn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36912"/>
            <a:ext cx="4032448" cy="3312367"/>
          </a:xfrm>
          <a:prstGeom prst="rect">
            <a:avLst/>
          </a:prstGeom>
          <a:ln w="5715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Содержимое 7" descr="D:\Волонтеры\На сайт\image 1..png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356992"/>
            <a:ext cx="3960440" cy="2088232"/>
          </a:xfrm>
          <a:prstGeom prst="rect">
            <a:avLst/>
          </a:prstGeom>
          <a:ln w="5715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683568" y="6211669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cs typeface="Times New Roman" pitchFamily="18" charset="0"/>
              </a:rPr>
              <a:t>Архангельская областная детская клиническая больница им. П.Г. </a:t>
            </a:r>
            <a:r>
              <a:rPr lang="ru-RU" b="1" dirty="0" err="1" smtClean="0">
                <a:cs typeface="Times New Roman" pitchFamily="18" charset="0"/>
              </a:rPr>
              <a:t>Выжлецова</a:t>
            </a:r>
            <a:endParaRPr lang="ru-RU" b="1" dirty="0"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28800"/>
            <a:ext cx="8219256" cy="864095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Познавательное игровое представление</a:t>
            </a:r>
          </a:p>
          <a:p>
            <a:pPr algn="ctr"/>
            <a:r>
              <a:rPr lang="ru-RU" dirty="0" smtClean="0"/>
              <a:t> «Учимся хорошим манерам»</a:t>
            </a:r>
            <a:endParaRPr lang="ru-RU" dirty="0"/>
          </a:p>
        </p:txBody>
      </p:sp>
      <p:pic>
        <p:nvPicPr>
          <p:cNvPr id="7" name="Содержимое 6" descr="D:\Волонтеры\На сайт\03.04.19\На сайт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564905"/>
            <a:ext cx="4104456" cy="3888432"/>
          </a:xfrm>
          <a:prstGeom prst="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8" name="Picture 3" descr="D:\Волонтеры\На сайт\волонтеры с мишкой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 l="10917" t="22628" r="23454"/>
          <a:stretch>
            <a:fillRect/>
          </a:stretch>
        </p:blipFill>
        <p:spPr bwMode="auto">
          <a:xfrm>
            <a:off x="5436096" y="2564904"/>
            <a:ext cx="3024336" cy="3888432"/>
          </a:xfrm>
          <a:prstGeom prst="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5436096" y="6093296"/>
            <a:ext cx="29290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Сказочный герой </a:t>
            </a:r>
            <a:r>
              <a:rPr lang="ru-RU" b="1" dirty="0" err="1" smtClean="0">
                <a:solidFill>
                  <a:schemeClr val="bg1"/>
                </a:solidFill>
              </a:rPr>
              <a:t>Михалыч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6488668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cs typeface="Times New Roman" pitchFamily="18" charset="0"/>
              </a:rPr>
              <a:t>Архангельская областная детская клиническая больница им. П.Г. </a:t>
            </a:r>
            <a:r>
              <a:rPr lang="ru-RU" b="1" dirty="0" err="1" smtClean="0">
                <a:cs typeface="Times New Roman" pitchFamily="18" charset="0"/>
              </a:rPr>
              <a:t>Выжлецова</a:t>
            </a:r>
            <a:endParaRPr lang="ru-RU" b="1" dirty="0"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772816"/>
            <a:ext cx="4320480" cy="72008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2000" dirty="0" smtClean="0"/>
              <a:t>Кукольное театрализованное представление-сказка</a:t>
            </a:r>
          </a:p>
          <a:p>
            <a:pPr algn="ctr">
              <a:spcBef>
                <a:spcPts val="0"/>
              </a:spcBef>
            </a:pPr>
            <a:r>
              <a:rPr lang="ru-RU" sz="2000" dirty="0" smtClean="0"/>
              <a:t> «Три поросенка на новый лад»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556792"/>
            <a:ext cx="4248472" cy="1296144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endParaRPr lang="ru-RU" sz="2200" dirty="0" smtClean="0"/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ru-RU" sz="2200" dirty="0" smtClean="0"/>
              <a:t>Кукольное театрализованное представление-сказка 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ru-RU" sz="2200" dirty="0" smtClean="0"/>
              <a:t>«Подарок для солнышка»</a:t>
            </a:r>
          </a:p>
          <a:p>
            <a:endParaRPr lang="ru-RU" dirty="0"/>
          </a:p>
        </p:txBody>
      </p:sp>
      <p:pic>
        <p:nvPicPr>
          <p:cNvPr id="27650" name="Picture 2" descr="D:\Волонтеры\Доброволец России\01.06.2019\31.05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36913"/>
            <a:ext cx="4184204" cy="3312367"/>
          </a:xfrm>
          <a:prstGeom prst="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9" name="Текст 4"/>
          <p:cNvSpPr txBox="1">
            <a:spLocks/>
          </p:cNvSpPr>
          <p:nvPr/>
        </p:nvSpPr>
        <p:spPr>
          <a:xfrm>
            <a:off x="467544" y="6237312"/>
            <a:ext cx="8496944" cy="369332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Архангельская областная детская клиническая больница  им. П.Г. Выжлецова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</p:txBody>
      </p:sp>
      <p:pic>
        <p:nvPicPr>
          <p:cNvPr id="11" name="Picture 3" descr="D:\Волонтеры\На сайт\29.11.19\29.11 хо АОДКБ Подарок для солнышк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4788024" y="2636912"/>
            <a:ext cx="4104456" cy="3312368"/>
          </a:xfrm>
          <a:prstGeom prst="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7545" y="1556792"/>
            <a:ext cx="8219256" cy="1296144"/>
          </a:xfrm>
        </p:spPr>
        <p:txBody>
          <a:bodyPr>
            <a:norm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endParaRPr lang="ru-RU" sz="2200" dirty="0" smtClean="0"/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ru-RU" sz="2000" dirty="0" smtClean="0"/>
              <a:t>Театрализованное представление «Новогодняя сказка или похищение волшебного посоха»</a:t>
            </a:r>
          </a:p>
          <a:p>
            <a:endParaRPr lang="ru-RU" dirty="0"/>
          </a:p>
        </p:txBody>
      </p:sp>
      <p:sp>
        <p:nvSpPr>
          <p:cNvPr id="9" name="Текст 4"/>
          <p:cNvSpPr txBox="1">
            <a:spLocks/>
          </p:cNvSpPr>
          <p:nvPr/>
        </p:nvSpPr>
        <p:spPr>
          <a:xfrm>
            <a:off x="467544" y="6237312"/>
            <a:ext cx="8496944" cy="369332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Архангельская областная детская клиническая больница  им. П.Г. Выжлецова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338" y="2636912"/>
            <a:ext cx="3960812" cy="3456383"/>
          </a:xfrm>
          <a:prstGeom prst="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36912"/>
            <a:ext cx="4176464" cy="3456384"/>
          </a:xfrm>
          <a:prstGeom prst="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556792"/>
            <a:ext cx="6480720" cy="86409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cap="all" dirty="0" smtClean="0"/>
              <a:t/>
            </a:r>
            <a:br>
              <a:rPr lang="ru-RU" cap="all" dirty="0" smtClean="0"/>
            </a:br>
            <a:r>
              <a:rPr lang="ru-RU" cap="all" dirty="0" smtClean="0"/>
              <a:t/>
            </a:r>
            <a:br>
              <a:rPr lang="ru-RU" cap="all" dirty="0" smtClean="0"/>
            </a:br>
            <a:r>
              <a:rPr lang="ru-RU" cap="all" dirty="0" smtClean="0"/>
              <a:t/>
            </a:r>
            <a:br>
              <a:rPr lang="ru-RU" cap="all" dirty="0" smtClean="0"/>
            </a:br>
            <a:r>
              <a:rPr lang="ru-RU" cap="all" dirty="0" smtClean="0"/>
              <a:t/>
            </a:r>
            <a:br>
              <a:rPr lang="ru-RU" cap="all" dirty="0" smtClean="0"/>
            </a:br>
            <a:r>
              <a:rPr lang="ru-RU" cap="all" dirty="0" smtClean="0"/>
              <a:t/>
            </a:r>
            <a:br>
              <a:rPr lang="ru-RU" cap="all" dirty="0" smtClean="0"/>
            </a:br>
            <a:r>
              <a:rPr lang="ru-RU" cap="all" dirty="0" smtClean="0"/>
              <a:t/>
            </a:r>
            <a:br>
              <a:rPr lang="ru-RU" cap="all" dirty="0" smtClean="0"/>
            </a:br>
            <a:r>
              <a:rPr lang="ru-RU" cap="all" dirty="0" smtClean="0"/>
              <a:t/>
            </a:r>
            <a:br>
              <a:rPr lang="ru-RU" cap="all" dirty="0" smtClean="0"/>
            </a:br>
            <a:r>
              <a:rPr lang="ru-RU" cap="all" dirty="0" smtClean="0"/>
              <a:t/>
            </a:r>
            <a:br>
              <a:rPr lang="ru-RU" cap="all" dirty="0" smtClean="0"/>
            </a:br>
            <a:r>
              <a:rPr lang="ru-RU" sz="2700" cap="all" dirty="0" smtClean="0">
                <a:solidFill>
                  <a:srgbClr val="FF0000"/>
                </a:solidFill>
              </a:rPr>
              <a:t>Вместе мы можем! </a:t>
            </a:r>
            <a:r>
              <a:rPr lang="ru-RU" sz="2700" dirty="0" smtClean="0">
                <a:solidFill>
                  <a:srgbClr val="FF0000"/>
                </a:solidFill>
              </a:rPr>
              <a:t/>
            </a:r>
            <a:br>
              <a:rPr lang="ru-RU" sz="2700" dirty="0" smtClean="0">
                <a:solidFill>
                  <a:srgbClr val="FF0000"/>
                </a:solidFill>
              </a:rPr>
            </a:br>
            <a:endParaRPr lang="ru-RU" sz="2700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2348880"/>
            <a:ext cx="6480720" cy="4176464"/>
          </a:xfr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ru-RU" sz="1600" i="1" dirty="0" smtClean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1600" i="1" dirty="0" smtClean="0"/>
              <a:t>«Отделение химиотерапии опухолей Архангельской областной детской клинической больницы им. П.Г. </a:t>
            </a:r>
            <a:r>
              <a:rPr lang="ru-RU" sz="1600" i="1" dirty="0" err="1" smtClean="0"/>
              <a:t>Выжлецова</a:t>
            </a:r>
            <a:r>
              <a:rPr lang="ru-RU" sz="1600" i="1" dirty="0" smtClean="0"/>
              <a:t>  я посетила уже четыре раза. С самого начала учебы в колледже у меня было желание навещать больных детей. Несмотря на свое заболевание, дети с улыбками встречали наших героев сказок. Хочется чаще приходить в детские отделения и приносить радость маленьким пациентам» </a:t>
            </a:r>
          </a:p>
          <a:p>
            <a:pPr>
              <a:buClr>
                <a:srgbClr val="FF0000"/>
              </a:buClr>
            </a:pPr>
            <a:r>
              <a:rPr lang="ru-RU" sz="1600" dirty="0" smtClean="0"/>
              <a:t>(Ирина Морозова, 3 курс, отделение «Акушерское дело»).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ru-RU" sz="1600" i="1" dirty="0" smtClean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1600" i="1" dirty="0" smtClean="0"/>
              <a:t>«Мы посещали больных детей. Для них у нас был маленький подарок в виде сказки - «Колобок на новый лад». Волнения не было, ведь дело очень хорошее – порадовать детей и увидеть счастливую улыбку. И у нас это получилось!!! На мой взгляд, детям очень понравилось наше выступление. И они были очень рады, особенно в тот момент, когда появился Петрушка с загадками. Было очень приятно видеть, что дети смеялись и улыбались»</a:t>
            </a:r>
          </a:p>
          <a:p>
            <a:pPr>
              <a:buClr>
                <a:srgbClr val="FF0000"/>
              </a:buClr>
            </a:pPr>
            <a:r>
              <a:rPr lang="ru-RU" sz="1600" i="1" dirty="0" smtClean="0"/>
              <a:t> </a:t>
            </a:r>
            <a:r>
              <a:rPr lang="ru-RU" sz="1600" dirty="0" smtClean="0"/>
              <a:t>(Пушкин Михаил, 2 курс, отделение «Лечебное дело»).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ru-RU" sz="16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8" name="Picture 2" descr="D:\Волонтеры\Доброволец России\IMG_60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6804248" y="1772816"/>
            <a:ext cx="2098576" cy="19442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2" descr="D:\Волонтеры\Доброволец России\Фото для И.С\t5gkUJC44No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r="35581"/>
          <a:stretch>
            <a:fillRect/>
          </a:stretch>
        </p:blipFill>
        <p:spPr bwMode="auto">
          <a:xfrm>
            <a:off x="6804248" y="4077072"/>
            <a:ext cx="2088232" cy="23762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type="body" idx="1"/>
          </p:nvPr>
        </p:nvSpPr>
        <p:spPr>
          <a:xfrm>
            <a:off x="323528" y="1484784"/>
            <a:ext cx="4173860" cy="5373216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sz="2900" b="0" i="1" dirty="0" smtClean="0"/>
          </a:p>
          <a:p>
            <a:pPr>
              <a:buNone/>
            </a:pPr>
            <a:endParaRPr lang="ru-RU" sz="2900" b="0" i="1" dirty="0" smtClean="0"/>
          </a:p>
          <a:p>
            <a:pPr>
              <a:buNone/>
            </a:pPr>
            <a:endParaRPr lang="ru-RU" sz="2900" b="0" i="1" dirty="0" smtClean="0"/>
          </a:p>
          <a:p>
            <a:pPr>
              <a:buNone/>
            </a:pPr>
            <a:endParaRPr lang="ru-RU" sz="2900" b="0" i="1" dirty="0" smtClean="0"/>
          </a:p>
          <a:p>
            <a:pPr>
              <a:buNone/>
            </a:pPr>
            <a:endParaRPr lang="ru-RU" sz="2900" b="0" i="1" dirty="0" smtClean="0"/>
          </a:p>
          <a:p>
            <a:pPr>
              <a:buNone/>
            </a:pPr>
            <a:r>
              <a:rPr lang="ru-RU" sz="4500" b="0" i="1" dirty="0" smtClean="0"/>
              <a:t>«…у меня большой опыт </a:t>
            </a:r>
            <a:r>
              <a:rPr lang="ru-RU" sz="4500" b="0" i="1" dirty="0" err="1" smtClean="0"/>
              <a:t>волонтерства-добровольчества</a:t>
            </a:r>
            <a:r>
              <a:rPr lang="ru-RU" sz="4500" b="0" i="1" dirty="0" smtClean="0"/>
              <a:t>. Принимаю участие во всех мероприятиях. А не так давно мы помогали в организации игры «Я – победитель» для детей с ограниченными возможностями здоровья. Программа была рассчитана на 3 дня, мы сопровождали семьи, помогали им все это время. Это был очень хороший опыт. Но, главное, ощущение, что тебя очень ждут, что ты очень нужен. До сих пор общаемся с некоторыми ребятами. Они такие позитивные, несмотря на тяжелые заболевания. Такое искреннее общение, позитивные эмоции – самая главная награда  для добровольца!»</a:t>
            </a:r>
          </a:p>
          <a:p>
            <a:pPr>
              <a:buNone/>
            </a:pPr>
            <a:endParaRPr lang="ru-RU" b="0" i="1" dirty="0" smtClean="0"/>
          </a:p>
          <a:p>
            <a:pPr>
              <a:buNone/>
            </a:pPr>
            <a:endParaRPr lang="ru-RU" b="0" i="1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endParaRPr lang="ru-RU" dirty="0"/>
          </a:p>
        </p:txBody>
      </p:sp>
      <p:pic>
        <p:nvPicPr>
          <p:cNvPr id="26626" name="Picture 2" descr="D:\Волонтеры\Я-победитель\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64088" y="1772816"/>
            <a:ext cx="2376264" cy="20162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395536" y="5900217"/>
            <a:ext cx="3970784" cy="957783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Куратор проекта Маринова Анастасия</a:t>
            </a:r>
          </a:p>
          <a:p>
            <a:pPr algn="ctr"/>
            <a:r>
              <a:rPr lang="ru-RU" dirty="0" smtClean="0"/>
              <a:t>(3 курс, отделение «Лечебное дело»)</a:t>
            </a:r>
          </a:p>
          <a:p>
            <a:endParaRPr lang="ru-RU" dirty="0"/>
          </a:p>
        </p:txBody>
      </p:sp>
      <p:pic>
        <p:nvPicPr>
          <p:cNvPr id="26627" name="Picture 3" descr="D:\Волонтеры\Я-победитель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933056"/>
            <a:ext cx="4104456" cy="27363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75856" y="1700808"/>
            <a:ext cx="5410944" cy="4968552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i="1" dirty="0" smtClean="0"/>
              <a:t>        «</a:t>
            </a:r>
            <a:r>
              <a:rPr lang="ru-RU" sz="2400" i="1" dirty="0"/>
              <a:t>Волонтёрство важно всегда и везде, </a:t>
            </a:r>
            <a:r>
              <a:rPr lang="ru-RU" sz="2400" i="1" dirty="0" smtClean="0"/>
              <a:t>но </a:t>
            </a:r>
            <a:r>
              <a:rPr lang="ru-RU" sz="2400" i="1" dirty="0"/>
              <a:t>в наше время особенно, </a:t>
            </a:r>
            <a:r>
              <a:rPr lang="ru-RU" sz="2400" i="1" dirty="0" smtClean="0"/>
              <a:t>потому </a:t>
            </a:r>
            <a:r>
              <a:rPr lang="ru-RU" sz="2400" i="1" dirty="0"/>
              <a:t>что мы переживаем </a:t>
            </a:r>
            <a:r>
              <a:rPr lang="ru-RU" sz="2400" i="1" dirty="0" smtClean="0"/>
              <a:t>период </a:t>
            </a:r>
            <a:r>
              <a:rPr lang="ru-RU" sz="2400" i="1" dirty="0"/>
              <a:t>бурного развития, новой технологической революции. Кажется, что машина может полностью заменить человека во всём. Искусственный интеллект в чём-то может быть эффективнее, но в нём нет того, что присуще человеку, – сердца, души, </a:t>
            </a:r>
            <a:r>
              <a:rPr lang="ru-RU" sz="2400" i="1" dirty="0" smtClean="0"/>
              <a:t>сострадания»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200" dirty="0"/>
              <a:t> </a:t>
            </a:r>
            <a:r>
              <a:rPr lang="ru-RU" sz="2200" dirty="0" smtClean="0"/>
              <a:t>             (Путин В. В., форум «Доброволец России», г.Сочи, 5 декабря 2019г.)</a:t>
            </a:r>
            <a:endParaRPr lang="ru-RU" sz="2200" dirty="0"/>
          </a:p>
          <a:p>
            <a:endParaRPr lang="ru-RU" dirty="0"/>
          </a:p>
        </p:txBody>
      </p:sp>
      <p:pic>
        <p:nvPicPr>
          <p:cNvPr id="1026" name="Picture 2" descr="Красивые фото Путина просто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70" r="8093"/>
          <a:stretch/>
        </p:blipFill>
        <p:spPr bwMode="auto">
          <a:xfrm>
            <a:off x="323528" y="1844824"/>
            <a:ext cx="2869657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3903066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395536" y="1700809"/>
            <a:ext cx="3672408" cy="223224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>
              <a:buNone/>
            </a:pPr>
            <a:endParaRPr lang="ru-RU" dirty="0" smtClean="0"/>
          </a:p>
          <a:p>
            <a:pPr algn="ctr">
              <a:lnSpc>
                <a:spcPct val="160000"/>
              </a:lnSpc>
              <a:spcBef>
                <a:spcPts val="0"/>
              </a:spcBef>
              <a:buNone/>
            </a:pPr>
            <a:r>
              <a:rPr lang="ru-RU" sz="3200" i="1" dirty="0" smtClean="0">
                <a:solidFill>
                  <a:srgbClr val="7030A0"/>
                </a:solidFill>
              </a:rPr>
              <a:t>Студенты и педагоги колледжа объединены одним общим принципом – </a:t>
            </a:r>
          </a:p>
          <a:p>
            <a:pPr algn="ctr">
              <a:lnSpc>
                <a:spcPct val="160000"/>
              </a:lnSpc>
              <a:spcBef>
                <a:spcPts val="0"/>
              </a:spcBef>
              <a:buNone/>
            </a:pPr>
            <a:r>
              <a:rPr lang="ru-RU" sz="3200" i="1" dirty="0" smtClean="0">
                <a:solidFill>
                  <a:srgbClr val="7030A0"/>
                </a:solidFill>
              </a:rPr>
              <a:t>бескорыстно помогать людям</a:t>
            </a:r>
          </a:p>
          <a:p>
            <a:pPr algn="ctr">
              <a:spcBef>
                <a:spcPts val="0"/>
              </a:spcBef>
              <a:buNone/>
            </a:pPr>
            <a:endParaRPr lang="ru-RU" i="1" dirty="0">
              <a:solidFill>
                <a:srgbClr val="7030A0"/>
              </a:solidFill>
            </a:endParaRPr>
          </a:p>
        </p:txBody>
      </p:sp>
      <p:pic>
        <p:nvPicPr>
          <p:cNvPr id="15" name="Picture 5" descr="D:\Волонтеры\На сайт\11.09.19\3 поросенка на новый лад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348880"/>
            <a:ext cx="4172272" cy="3604840"/>
          </a:xfrm>
          <a:prstGeom prst="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6" name="Picture 2" descr="D:\Волонтеры\Для И.С.Березиной\Колобок 2018 (4).jpg"/>
          <p:cNvPicPr>
            <a:picLocks noChangeAspect="1" noChangeArrowheads="1"/>
          </p:cNvPicPr>
          <p:nvPr/>
        </p:nvPicPr>
        <p:blipFill>
          <a:blip r:embed="rId3" cstate="print"/>
          <a:srcRect l="9838" b="14951"/>
          <a:stretch>
            <a:fillRect/>
          </a:stretch>
        </p:blipFill>
        <p:spPr bwMode="auto">
          <a:xfrm>
            <a:off x="467544" y="4149080"/>
            <a:ext cx="3600400" cy="2520280"/>
          </a:xfrm>
          <a:prstGeom prst="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08104" y="1988840"/>
            <a:ext cx="3394720" cy="388843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	</a:t>
            </a:r>
            <a:r>
              <a:rPr lang="ru-RU" sz="3200" b="1" i="1" dirty="0" smtClean="0">
                <a:solidFill>
                  <a:srgbClr val="FF0000"/>
                </a:solidFill>
              </a:rPr>
              <a:t>В нашей жизни есть место доброте и милосердию!</a:t>
            </a:r>
          </a:p>
          <a:p>
            <a:pPr algn="ctr">
              <a:buNone/>
            </a:pPr>
            <a:endParaRPr lang="ru-RU" b="1" i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b="1" i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t="15458"/>
          <a:stretch>
            <a:fillRect/>
          </a:stretch>
        </p:blipFill>
        <p:spPr bwMode="auto">
          <a:xfrm>
            <a:off x="323528" y="1700808"/>
            <a:ext cx="4968552" cy="4536504"/>
          </a:xfrm>
          <a:prstGeom prst="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28800"/>
          <a:ext cx="8229600" cy="52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3600" b="1" dirty="0">
                <a:solidFill>
                  <a:srgbClr val="C00000"/>
                </a:solidFill>
              </a:rPr>
              <a:t>Вместе, </a:t>
            </a:r>
            <a:endParaRPr lang="ru-RU" sz="3600" b="1" dirty="0" smtClean="0">
              <a:solidFill>
                <a:srgbClr val="C0000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сообща </a:t>
            </a:r>
            <a:r>
              <a:rPr lang="ru-RU" sz="3600" b="1" dirty="0">
                <a:solidFill>
                  <a:srgbClr val="C00000"/>
                </a:solidFill>
              </a:rPr>
              <a:t>мы обязательно </a:t>
            </a:r>
            <a:endParaRPr lang="ru-RU" sz="3600" b="1" dirty="0" smtClean="0">
              <a:solidFill>
                <a:srgbClr val="C0000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изменим </a:t>
            </a:r>
            <a:r>
              <a:rPr lang="ru-RU" sz="3600" b="1" dirty="0">
                <a:solidFill>
                  <a:srgbClr val="C00000"/>
                </a:solidFill>
              </a:rPr>
              <a:t>жизнь к </a:t>
            </a:r>
            <a:r>
              <a:rPr lang="ru-RU" sz="3600" b="1" dirty="0" smtClean="0">
                <a:solidFill>
                  <a:srgbClr val="C00000"/>
                </a:solidFill>
              </a:rPr>
              <a:t>лучшему,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потому </a:t>
            </a:r>
            <a:r>
              <a:rPr lang="ru-RU" sz="3600" b="1" dirty="0">
                <a:solidFill>
                  <a:srgbClr val="C00000"/>
                </a:solidFill>
              </a:rPr>
              <a:t>что </a:t>
            </a:r>
            <a:endParaRPr lang="ru-RU" sz="3600" b="1" dirty="0" smtClean="0">
              <a:solidFill>
                <a:srgbClr val="C0000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5400" b="1" dirty="0" smtClean="0">
                <a:solidFill>
                  <a:srgbClr val="C00000"/>
                </a:solidFill>
              </a:rPr>
              <a:t>Россия </a:t>
            </a:r>
            <a:r>
              <a:rPr lang="ru-RU" sz="5400" b="1" dirty="0">
                <a:solidFill>
                  <a:srgbClr val="C00000"/>
                </a:solidFill>
              </a:rPr>
              <a:t>– это </a:t>
            </a:r>
            <a:r>
              <a:rPr lang="ru-RU" sz="5400" b="1" dirty="0" smtClean="0">
                <a:solidFill>
                  <a:srgbClr val="C00000"/>
                </a:solidFill>
              </a:rPr>
              <a:t>мы! </a:t>
            </a:r>
          </a:p>
        </p:txBody>
      </p:sp>
    </p:spTree>
    <p:extLst>
      <p:ext uri="{BB962C8B-B14F-4D97-AF65-F5344CB8AC3E}">
        <p14:creationId xmlns:p14="http://schemas.microsoft.com/office/powerpoint/2010/main" val="2849597294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6510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spcBef>
                <a:spcPts val="0"/>
              </a:spcBef>
              <a:buNone/>
            </a:pPr>
            <a:r>
              <a:rPr lang="ru-RU" sz="4800" b="1" i="1" dirty="0" smtClean="0">
                <a:solidFill>
                  <a:srgbClr val="7030A0"/>
                </a:solidFill>
              </a:rPr>
              <a:t>Благодарим за внимание!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4800" b="1" i="1" dirty="0" smtClean="0">
                <a:solidFill>
                  <a:srgbClr val="7030A0"/>
                </a:solidFill>
              </a:rPr>
              <a:t>Присоединяйтесь к нам!!!</a:t>
            </a:r>
            <a:endParaRPr lang="ru-RU" sz="48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7544" y="5661248"/>
            <a:ext cx="4040188" cy="1008112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b="1" i="1" dirty="0" smtClean="0">
                <a:solidFill>
                  <a:srgbClr val="C00000"/>
                </a:solidFill>
              </a:rPr>
              <a:t>«</a:t>
            </a:r>
            <a:r>
              <a:rPr lang="ru-RU" b="1" i="1" dirty="0" err="1" smtClean="0">
                <a:solidFill>
                  <a:srgbClr val="C00000"/>
                </a:solidFill>
              </a:rPr>
              <a:t>Баюнок</a:t>
            </a:r>
            <a:r>
              <a:rPr lang="ru-RU" b="1" i="1" dirty="0" smtClean="0">
                <a:solidFill>
                  <a:srgbClr val="C00000"/>
                </a:solidFill>
              </a:rPr>
              <a:t>» </a:t>
            </a:r>
            <a:r>
              <a:rPr lang="ru-RU" sz="2000" dirty="0" smtClean="0"/>
              <a:t>(от слова «баять»)</a:t>
            </a:r>
            <a:r>
              <a:rPr lang="ru-RU" dirty="0" smtClean="0"/>
              <a:t> - сказочник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8" y="5733256"/>
            <a:ext cx="4320480" cy="93610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 smtClean="0"/>
              <a:t>Северный писатель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 smtClean="0"/>
              <a:t>Борис Викторович Шергин (1896-1973), создатель словаря поморских слов</a:t>
            </a:r>
            <a:endParaRPr lang="ru-RU" dirty="0"/>
          </a:p>
        </p:txBody>
      </p:sp>
      <p:pic>
        <p:nvPicPr>
          <p:cNvPr id="7" name="Picture 2" descr="D:\Волонтеры\Доброволец России\Заявка\баю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348880"/>
            <a:ext cx="4032448" cy="3240360"/>
          </a:xfrm>
          <a:prstGeom prst="roundRect">
            <a:avLst/>
          </a:prstGeom>
          <a:noFill/>
        </p:spPr>
      </p:pic>
      <p:pic>
        <p:nvPicPr>
          <p:cNvPr id="1026" name="Picture 2" descr="D:\Волонтеры\2019-20120\Фонд 21 века Конкурс\untitled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772816"/>
            <a:ext cx="2952328" cy="388843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TextBox 1"/>
          <p:cNvSpPr txBox="1"/>
          <p:nvPr/>
        </p:nvSpPr>
        <p:spPr>
          <a:xfrm>
            <a:off x="1331640" y="1700808"/>
            <a:ext cx="2160239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Проект</a:t>
            </a:r>
            <a:endParaRPr lang="ru-RU" sz="2400" b="1" dirty="0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556792"/>
            <a:ext cx="8568952" cy="49685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b="1" i="1" dirty="0" smtClean="0">
              <a:solidFill>
                <a:srgbClr val="7030A0"/>
              </a:solidFill>
            </a:endParaRPr>
          </a:p>
          <a:p>
            <a:pPr algn="ctr">
              <a:buNone/>
            </a:pPr>
            <a:endParaRPr lang="ru-RU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0" y="1772816"/>
          <a:ext cx="914400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25040160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1484785"/>
            <a:ext cx="7931224" cy="576064"/>
          </a:xfrm>
        </p:spPr>
        <p:txBody>
          <a:bodyPr>
            <a:noAutofit/>
          </a:bodyPr>
          <a:lstStyle/>
          <a:p>
            <a:pPr algn="ctr"/>
            <a:r>
              <a:rPr lang="ru-RU" sz="3600" i="1" dirty="0" smtClean="0">
                <a:solidFill>
                  <a:srgbClr val="7030A0"/>
                </a:solidFill>
              </a:rPr>
              <a:t>Задачи нашего проекта</a:t>
            </a:r>
            <a:endParaRPr lang="ru-RU" sz="3600" i="1" dirty="0">
              <a:solidFill>
                <a:srgbClr val="7030A0"/>
              </a:solidFill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half" idx="2"/>
          </p:nvPr>
        </p:nvGraphicFramePr>
        <p:xfrm>
          <a:off x="457200" y="1988840"/>
          <a:ext cx="8218488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67544" y="1535113"/>
            <a:ext cx="8352927" cy="813767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Подготовительный этап: создание декораций, костюмов, репетиции, ….</a:t>
            </a:r>
            <a:endParaRPr lang="ru-RU" dirty="0"/>
          </a:p>
        </p:txBody>
      </p:sp>
      <p:pic>
        <p:nvPicPr>
          <p:cNvPr id="2051" name="Picture 3" descr="D:\Волонтеры\Доброволец России\127___06\IMG_829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420888"/>
            <a:ext cx="3960440" cy="3816424"/>
          </a:xfrm>
          <a:prstGeom prst="rect">
            <a:avLst/>
          </a:prstGeom>
          <a:ln w="5715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2" descr="D:\Волонтеры\Доброволец России\127___06\IMG_82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420888"/>
            <a:ext cx="3968180" cy="3816424"/>
          </a:xfrm>
          <a:prstGeom prst="rect">
            <a:avLst/>
          </a:prstGeom>
          <a:ln w="5715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07904" y="5805264"/>
            <a:ext cx="5112568" cy="864096"/>
          </a:xfrm>
        </p:spPr>
        <p:txBody>
          <a:bodyPr>
            <a:normAutofit fontScale="70000" lnSpcReduction="20000"/>
          </a:bodyPr>
          <a:lstStyle/>
          <a:p>
            <a:endParaRPr lang="ru-RU" sz="2000" b="0" dirty="0" smtClean="0"/>
          </a:p>
          <a:p>
            <a:pPr algn="just"/>
            <a:r>
              <a:rPr lang="ru-RU" sz="2900" b="0" dirty="0" smtClean="0"/>
              <a:t>ГБУЗ АО «АОДКБ  им. П.Г. </a:t>
            </a:r>
            <a:r>
              <a:rPr lang="ru-RU" sz="2900" b="0" dirty="0" err="1" smtClean="0"/>
              <a:t>Выжлецова</a:t>
            </a:r>
            <a:r>
              <a:rPr lang="ru-RU" sz="2900" b="0" dirty="0" smtClean="0"/>
              <a:t>», отделении химиотерапии опухолей 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5536" y="2420888"/>
            <a:ext cx="3096344" cy="366325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b="1" dirty="0" smtClean="0">
                <a:solidFill>
                  <a:srgbClr val="002060"/>
                </a:solidFill>
              </a:rPr>
              <a:t>22 декабря 2016 года состоялось первое представление!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707904" y="1628800"/>
            <a:ext cx="4977879" cy="639762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dirty="0" smtClean="0"/>
              <a:t>Театрализованная концертно-игровая программа «С Новым Годом!»</a:t>
            </a:r>
            <a:endParaRPr lang="ru-RU" dirty="0"/>
          </a:p>
        </p:txBody>
      </p:sp>
      <p:pic>
        <p:nvPicPr>
          <p:cNvPr id="27650" name="Picture 2" descr="D:\Волонтеры\P108076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2348880"/>
            <a:ext cx="4977879" cy="33123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875</TotalTime>
  <Words>853</Words>
  <Application>Microsoft Office PowerPoint</Application>
  <PresentationFormat>Экран (4:3)</PresentationFormat>
  <Paragraphs>104</Paragraphs>
  <Slides>24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Calibri</vt:lpstr>
      <vt:lpstr>Times New Roman</vt:lpstr>
      <vt:lpstr>Wingdings</vt:lpstr>
      <vt:lpstr>Тема Office</vt:lpstr>
      <vt:lpstr> Добровольческая деятельность    проекта  «Баюнки здоровья»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 теперь у нас есть целый репертуар!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Вместе мы можем!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</cp:lastModifiedBy>
  <cp:revision>134</cp:revision>
  <dcterms:created xsi:type="dcterms:W3CDTF">2014-04-08T12:05:32Z</dcterms:created>
  <dcterms:modified xsi:type="dcterms:W3CDTF">2020-04-28T07:12:11Z</dcterms:modified>
</cp:coreProperties>
</file>