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2F1C-D8F8-4ADB-A2D5-C6F7685D4B14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A3DB-89DC-4CE9-9975-16C0850EC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658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2F1C-D8F8-4ADB-A2D5-C6F7685D4B14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A3DB-89DC-4CE9-9975-16C0850EC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778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2F1C-D8F8-4ADB-A2D5-C6F7685D4B14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A3DB-89DC-4CE9-9975-16C0850EC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72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2F1C-D8F8-4ADB-A2D5-C6F7685D4B14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A3DB-89DC-4CE9-9975-16C0850EC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95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2F1C-D8F8-4ADB-A2D5-C6F7685D4B14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A3DB-89DC-4CE9-9975-16C0850EC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28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2F1C-D8F8-4ADB-A2D5-C6F7685D4B14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A3DB-89DC-4CE9-9975-16C0850EC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0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2F1C-D8F8-4ADB-A2D5-C6F7685D4B14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A3DB-89DC-4CE9-9975-16C0850EC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346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2F1C-D8F8-4ADB-A2D5-C6F7685D4B14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A3DB-89DC-4CE9-9975-16C0850EC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039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2F1C-D8F8-4ADB-A2D5-C6F7685D4B14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A3DB-89DC-4CE9-9975-16C0850EC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059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2F1C-D8F8-4ADB-A2D5-C6F7685D4B14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A3DB-89DC-4CE9-9975-16C0850EC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08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2F1C-D8F8-4ADB-A2D5-C6F7685D4B14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A3DB-89DC-4CE9-9975-16C0850EC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5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52F1C-D8F8-4ADB-A2D5-C6F7685D4B14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9A3DB-89DC-4CE9-9975-16C0850EC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79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7236" y="1898217"/>
            <a:ext cx="11231418" cy="24521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ВОЛОНТЕРСКИЙ ОТРЯД </a:t>
            </a:r>
            <a:b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«СЧАСТЛИВОЕ БУДУЩЕЕ» </a:t>
            </a:r>
            <a:b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МБОУ «ГИМНАЗИЯ №8» </a:t>
            </a:r>
            <a:b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Г. ШУМЕРЛЯ</a:t>
            </a: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84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ДОБРОВОЛЬЦЫ ГИМНАЗИИ №8 ПОЗДРАВИЛИ ВОЛОНТЁРОВ СВО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3" y="1862571"/>
            <a:ext cx="5348627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62571"/>
            <a:ext cx="564341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28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84345" cy="12881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ПРОВЕЛИ ВСЕМИРНЫЙ ДЕНЬ ИММУНИТЕТА.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45" y="1791854"/>
            <a:ext cx="7130473" cy="4606781"/>
          </a:xfrm>
        </p:spPr>
      </p:pic>
    </p:spTree>
    <p:extLst>
      <p:ext uri="{BB962C8B-B14F-4D97-AF65-F5344CB8AC3E}">
        <p14:creationId xmlns:p14="http://schemas.microsoft.com/office/powerpoint/2010/main" val="1553551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73509" cy="162069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 канун празднования 🎗Дня защитника Отечества очередная партия гуманитарной помощи волонтёров, родителей и педагогов гимназии №8 г. Шумерля передана в пункт сбора для доставки в военные госпиталя ДНР и ЛНР.</a:t>
            </a:r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08" y="2327563"/>
            <a:ext cx="5988645" cy="357447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462" y="1754907"/>
            <a:ext cx="4716979" cy="49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18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67" y="1825625"/>
            <a:ext cx="9720266" cy="4351338"/>
          </a:xfrm>
        </p:spPr>
      </p:pic>
      <p:sp>
        <p:nvSpPr>
          <p:cNvPr id="4" name="Прямоугольник 3"/>
          <p:cNvSpPr/>
          <p:nvPr/>
        </p:nvSpPr>
        <p:spPr>
          <a:xfrm>
            <a:off x="757382" y="313179"/>
            <a:ext cx="107418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Ежегодно волонтеры, юнармейцы Гимназии №8 г. Шумерля выходят на очистку территории памятников от снега, листвы, мусора.</a:t>
            </a:r>
            <a:endParaRPr lang="ru-RU" sz="2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105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Провели </a:t>
            </a:r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традиционный спортивный праздник 🎈🎿«Лыжи и я – спортивные друзья!», для обучающихся 1-7 классов, в котором приняли участие более 400 человек.</a:t>
            </a:r>
            <a:b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endParaRPr lang="ru-RU" sz="2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826" y="1825625"/>
            <a:ext cx="6318347" cy="4738760"/>
          </a:xfrm>
        </p:spPr>
      </p:pic>
    </p:spTree>
    <p:extLst>
      <p:ext uri="{BB962C8B-B14F-4D97-AF65-F5344CB8AC3E}">
        <p14:creationId xmlns:p14="http://schemas.microsoft.com/office/powerpoint/2010/main" val="3368457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Наступил Новый год! Встанем в дружный хоровод! - под таким девизом волонтеры МБОУ "Гимназия №8"г.Шумерля провели новогоднюю программу в городском парке культуры и отдыха.</a:t>
            </a:r>
            <a:b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061603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3297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Волонтеры гимназии №8 провели традиционную акцию «Новый год в каждый дом!»💥🎈🎉</a:t>
            </a:r>
            <a:b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21304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030242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Волонтеры гимназии №8 поздравили сотрудников пожарной части №23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937327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530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136</Words>
  <Application>Microsoft Office PowerPoint</Application>
  <PresentationFormat>Широкоэкранный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Тема Office</vt:lpstr>
      <vt:lpstr>ВОЛОНТЕРСКИЙ ОТРЯД  «СЧАСТЛИВОЕ БУДУЩЕЕ»  МБОУ «ГИМНАЗИЯ №8»  Г. ШУМЕРЛЯ</vt:lpstr>
      <vt:lpstr>ДОБРОВОЛЬЦЫ ГИМНАЗИИ №8 ПОЗДРАВИЛИ ВОЛОНТЁРОВ СВО</vt:lpstr>
      <vt:lpstr>ПРОВЕЛИ ВСЕМИРНЫЙ ДЕНЬ ИММУНИТЕТА.</vt:lpstr>
      <vt:lpstr>В канун празднования 🎗Дня защитника Отечества очередная партия гуманитарной помощи волонтёров, родителей и педагогов гимназии №8 г. Шумерля передана в пункт сбора для доставки в военные госпиталя ДНР и ЛНР.</vt:lpstr>
      <vt:lpstr>Презентация PowerPoint</vt:lpstr>
      <vt:lpstr>Провели традиционный спортивный праздник 🎈🎿«Лыжи и я – спортивные друзья!», для обучающихся 1-7 классов, в котором приняли участие более 400 человек. </vt:lpstr>
      <vt:lpstr>Наступил Новый год! Встанем в дружный хоровод! - под таким девизом волонтеры МБОУ "Гимназия №8"г.Шумерля провели новогоднюю программу в городском парке культуры и отдыха. </vt:lpstr>
      <vt:lpstr>Волонтеры гимназии №8 провели традиционную акцию «Новый год в каждый дом!»💥🎈🎉 </vt:lpstr>
      <vt:lpstr>Волонтеры гимназии №8 поздравили сотрудников пожарной части №23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2</cp:revision>
  <dcterms:created xsi:type="dcterms:W3CDTF">2023-03-14T16:19:10Z</dcterms:created>
  <dcterms:modified xsi:type="dcterms:W3CDTF">2023-03-14T16:55:10Z</dcterms:modified>
</cp:coreProperties>
</file>