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ветик\Desktop\Новая папка\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467" y="116632"/>
            <a:ext cx="5375029" cy="670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980728"/>
            <a:ext cx="32403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Экологический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проект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«</a:t>
            </a:r>
            <a:r>
              <a:rPr lang="ru-RU" sz="2800" b="1" dirty="0">
                <a:solidFill>
                  <a:srgbClr val="FF0000"/>
                </a:solidFill>
              </a:rPr>
              <a:t>Вторая </a:t>
            </a:r>
            <a:r>
              <a:rPr lang="ru-RU" sz="2800" b="1" dirty="0" smtClean="0">
                <a:solidFill>
                  <a:srgbClr val="FF0000"/>
                </a:solidFill>
              </a:rPr>
              <a:t>жизнь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>
                <a:solidFill>
                  <a:srgbClr val="FF0000"/>
                </a:solidFill>
              </a:rPr>
              <a:t>кожи»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6615" y="5229200"/>
            <a:ext cx="2952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Светлана Кукченко,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г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. Куйбышев Новосибирская область</a:t>
            </a:r>
          </a:p>
        </p:txBody>
      </p:sp>
    </p:spTree>
    <p:extLst>
      <p:ext uri="{BB962C8B-B14F-4D97-AF65-F5344CB8AC3E}">
        <p14:creationId xmlns:p14="http://schemas.microsoft.com/office/powerpoint/2010/main" val="1991044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80920" cy="2016224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accent3"/>
                </a:solidFill>
              </a:rPr>
              <a:t>Цель – утилизация </a:t>
            </a:r>
            <a:r>
              <a:rPr lang="ru-RU" sz="2400" dirty="0" smtClean="0">
                <a:solidFill>
                  <a:schemeClr val="accent3"/>
                </a:solidFill>
              </a:rPr>
              <a:t>не </a:t>
            </a:r>
            <a:r>
              <a:rPr lang="ru-RU" sz="2400">
                <a:solidFill>
                  <a:schemeClr val="accent3"/>
                </a:solidFill>
              </a:rPr>
              <a:t>нужных </a:t>
            </a:r>
            <a:r>
              <a:rPr lang="ru-RU" sz="2400" smtClean="0">
                <a:solidFill>
                  <a:schemeClr val="accent3"/>
                </a:solidFill>
              </a:rPr>
              <a:t> кожаных </a:t>
            </a:r>
            <a:r>
              <a:rPr lang="ru-RU" sz="2400" dirty="0">
                <a:solidFill>
                  <a:schemeClr val="accent3"/>
                </a:solidFill>
              </a:rPr>
              <a:t>вещей(отходов), через создание эксклюзивных вещей и предание коже «второй» жизни в творческой студии и по средствам открытых мастер-классов.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2708920"/>
            <a:ext cx="6777317" cy="3508977"/>
          </a:xfrm>
        </p:spPr>
        <p:txBody>
          <a:bodyPr>
            <a:normAutofit fontScale="85000" lnSpcReduction="10000"/>
          </a:bodyPr>
          <a:lstStyle/>
          <a:p>
            <a:pPr marL="68580" indent="0">
              <a:buNone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Задачи: </a:t>
            </a:r>
          </a:p>
          <a:p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1.	Уменьшить  количество выбрасываемой кожи.</a:t>
            </a:r>
          </a:p>
          <a:p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2.	Создать творческую студию  по работе с кожей.</a:t>
            </a:r>
          </a:p>
          <a:p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3.	Развить творческие и дизайнерские способности людей по средствам работы с кожей.</a:t>
            </a:r>
          </a:p>
          <a:p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4.	Воспитание экологической культуры людей.</a:t>
            </a:r>
          </a:p>
          <a:p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5.	Объединение творческих людей желающих работать с кожей и из других городов.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7963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Светик\Desktop\Новая папка\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001190" cy="400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Светик\Desktop\Новая папка\5af0b9fc7eba62d1eea517d96aon--ukrasheniya-tsvety-iz-kozhi-brosh-iz-kozhi-laj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05064"/>
            <a:ext cx="3692946" cy="276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Светик\Desktop\Новая папка\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401" y="548680"/>
            <a:ext cx="2283719" cy="343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Светик\Desktop\Новая папка\5894ad40124e6281a795d93d6b57cadd--deco-glass-glass-bottl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719" y="116632"/>
            <a:ext cx="2860761" cy="381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Светик\Desktop\Новая папка\358ce328adb7b4a044014ba96bs9--ukrasheniya-tsvety-iz-kozhi-brosh-iz-kozhi-maj-tsvety-kozhan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38" y="4117851"/>
            <a:ext cx="3542561" cy="265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234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Светик\Desktop\Новая папка\91c1cd014b7287b9f1b837dcfcc1a12b--handmade-leather-purs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0899"/>
            <a:ext cx="3626024" cy="362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Светик\Desktop\Новая папка\73945366_1980311_il_570xN_237598676_1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87026"/>
            <a:ext cx="3984060" cy="397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Светик\Desktop\Новая папка\118115687_Tapochki_iz_kozhi_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36923"/>
            <a:ext cx="3680250" cy="294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Светик\Desktop\Новая папка\b2a44d5ad575712f67283a4b6d992d9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963916"/>
            <a:ext cx="3547493" cy="274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53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Светик\Desktop\Новая папка\i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48846"/>
            <a:ext cx="3096344" cy="464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Светик\Desktop\Новая папка\f587f0b50ea089738dd7bd0a882r--aksessuary-brelok-taks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277" y="116632"/>
            <a:ext cx="3924019" cy="259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Светик\Desktop\Новая папка\i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149080"/>
            <a:ext cx="3816424" cy="254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Светик\Desktop\Новая папка\i (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6632"/>
            <a:ext cx="3597424" cy="239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Светик\Desktop\Новая папка\origina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029" y="2716296"/>
            <a:ext cx="1933043" cy="258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731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Светик\Desktop\Новая папка\Снимок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0" y="2276872"/>
            <a:ext cx="3305317" cy="258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Светик\Desktop\Новая папка\Снимок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433" y="4650906"/>
            <a:ext cx="2840975" cy="217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Светик\Desktop\Новая папка\Снимок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185482"/>
            <a:ext cx="3415161" cy="255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Светик\Desktop\Новая папка\Снимок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81952"/>
            <a:ext cx="2381626" cy="248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Светик\Desktop\Новая папка\Снимок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673" y="597461"/>
            <a:ext cx="1732546" cy="247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Светик\Desktop\Новая папка\Снимок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12598"/>
            <a:ext cx="1912291" cy="259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80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Светик\Desktop\Новая папка\Снимок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81" y="3356992"/>
            <a:ext cx="2703798" cy="322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Светик\Desktop\Новая папка\Снимок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376264" cy="284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Светик\Desktop\Новая папка\Снимо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66" y="326733"/>
            <a:ext cx="3019393" cy="221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Светик\Desktop\Новая папка\Снимок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5361"/>
            <a:ext cx="2937790" cy="282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Светик\Desktop\Новая папка\i (3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404" y="3086540"/>
            <a:ext cx="2436553" cy="365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Светик\Desktop\Новая папка\i (5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850" y="3356992"/>
            <a:ext cx="3213955" cy="213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486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Сохраним экологию!!!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20888"/>
            <a:ext cx="5075064" cy="3384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37934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15</TotalTime>
  <Words>51</Words>
  <Application>Microsoft Office PowerPoint</Application>
  <PresentationFormat>Экран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Остин</vt:lpstr>
      <vt:lpstr>Презентация PowerPoint</vt:lpstr>
      <vt:lpstr>Цель – утилизация не нужных  кожаных вещей(отходов), через создание эксклюзивных вещей и предание коже «второй» жизни в творческой студии и по средствам открытых мастер-классов.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Сохраним экологию!!!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Светик</dc:creator>
  <cp:lastModifiedBy>Светик</cp:lastModifiedBy>
  <cp:revision>4</cp:revision>
  <dcterms:created xsi:type="dcterms:W3CDTF">2020-04-12T12:23:50Z</dcterms:created>
  <dcterms:modified xsi:type="dcterms:W3CDTF">2020-04-12T13:40:08Z</dcterms:modified>
</cp:coreProperties>
</file>