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8" r:id="rId5"/>
    <p:sldId id="270" r:id="rId6"/>
    <p:sldId id="259" r:id="rId7"/>
    <p:sldId id="271" r:id="rId8"/>
    <p:sldId id="269" r:id="rId9"/>
    <p:sldId id="272" r:id="rId10"/>
    <p:sldId id="273" r:id="rId11"/>
    <p:sldId id="274" r:id="rId12"/>
    <p:sldId id="277" r:id="rId13"/>
    <p:sldId id="278" r:id="rId14"/>
    <p:sldId id="276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9725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22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14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57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54625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1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87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19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48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229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502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1E8BC74-46BF-46C4-B5C1-B16E989E780E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3FBC1B5-4941-4D03-9860-698DFD4BE11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678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DC60D8-4B8F-470A-B35F-818B274C6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24143"/>
          <a:stretch/>
        </p:blipFill>
        <p:spPr bwMode="auto">
          <a:xfrm>
            <a:off x="939585" y="1364106"/>
            <a:ext cx="4767263" cy="4607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638DFB-627E-4BF1-932F-6D4CA247DAB9}"/>
              </a:ext>
            </a:extLst>
          </p:cNvPr>
          <p:cNvSpPr/>
          <p:nvPr/>
        </p:nvSpPr>
        <p:spPr>
          <a:xfrm>
            <a:off x="7218909" y="2395683"/>
            <a:ext cx="31979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Путь к другу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A09791-0D45-45B0-9B03-3BD535B47AB8}"/>
              </a:ext>
            </a:extLst>
          </p:cNvPr>
          <p:cNvSpPr/>
          <p:nvPr/>
        </p:nvSpPr>
        <p:spPr>
          <a:xfrm>
            <a:off x="7064188" y="5082988"/>
            <a:ext cx="302130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Сроки: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2F1225-CDBB-447C-AC2B-1F7751D3BA16}"/>
              </a:ext>
            </a:extLst>
          </p:cNvPr>
          <p:cNvSpPr/>
          <p:nvPr/>
        </p:nvSpPr>
        <p:spPr>
          <a:xfrm>
            <a:off x="3387568" y="409999"/>
            <a:ext cx="86083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ДОБРОВОЛЬЧЕСКОЙ ДЕЯТЕЛЬНОСТИ ПО НАПРАВЛЕНИЮ</a:t>
            </a:r>
          </a:p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ЗООВОЛОНТЁРСТВО</a:t>
            </a:r>
          </a:p>
        </p:txBody>
      </p:sp>
    </p:spTree>
    <p:extLst>
      <p:ext uri="{BB962C8B-B14F-4D97-AF65-F5344CB8AC3E}">
        <p14:creationId xmlns:p14="http://schemas.microsoft.com/office/powerpoint/2010/main" val="30025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D5DF9-4D0C-45B2-9DB4-6FFCFDBF171C}"/>
              </a:ext>
            </a:extLst>
          </p:cNvPr>
          <p:cNvSpPr txBox="1"/>
          <p:nvPr/>
        </p:nvSpPr>
        <p:spPr>
          <a:xfrm>
            <a:off x="923366" y="277906"/>
            <a:ext cx="10605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Добро.Центра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«Добрые руки города» в рамках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добровольчес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 среди молодёжи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DF97AF-EEE8-42A1-B55C-89CCA60C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66" y="1889835"/>
            <a:ext cx="3630705" cy="3521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AC3069-9DCD-40A6-B28A-4F6608B08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32"/>
          <a:stretch/>
        </p:blipFill>
        <p:spPr>
          <a:xfrm>
            <a:off x="3219707" y="3595927"/>
            <a:ext cx="3630706" cy="3262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8336FD-06A0-4FBA-82A6-F0C928069AAE}"/>
              </a:ext>
            </a:extLst>
          </p:cNvPr>
          <p:cNvSpPr/>
          <p:nvPr/>
        </p:nvSpPr>
        <p:spPr>
          <a:xfrm>
            <a:off x="6920752" y="2722798"/>
            <a:ext cx="507402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сообщества муниципального приюта, в котором за год число подписчиков достигло 830</a:t>
            </a:r>
          </a:p>
          <a:p>
            <a:pPr marL="457200" indent="-457200" algn="just">
              <a:buAutoNum type="arabicPeriod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Количество подписчиков сообщества проекта «Воронеж – город доброты» выросло в 2 раза за год после проведения информационно работы </a:t>
            </a:r>
          </a:p>
        </p:txBody>
      </p:sp>
    </p:spTree>
    <p:extLst>
      <p:ext uri="{BB962C8B-B14F-4D97-AF65-F5344CB8AC3E}">
        <p14:creationId xmlns:p14="http://schemas.microsoft.com/office/powerpoint/2010/main" val="278472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D5DF9-4D0C-45B2-9DB4-6FFCFDBF171C}"/>
              </a:ext>
            </a:extLst>
          </p:cNvPr>
          <p:cNvSpPr txBox="1"/>
          <p:nvPr/>
        </p:nvSpPr>
        <p:spPr>
          <a:xfrm>
            <a:off x="923366" y="277906"/>
            <a:ext cx="10605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Добро.Центра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«Добрые руки города» в рамках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добровольчес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 среди молодёжи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67A79C-3A53-4EF3-9EB2-EB4DC3F4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66" y="2090777"/>
            <a:ext cx="4245909" cy="466748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C968D5-5011-4081-AF6D-91ADCC7E1F8C}"/>
              </a:ext>
            </a:extLst>
          </p:cNvPr>
          <p:cNvSpPr/>
          <p:nvPr/>
        </p:nvSpPr>
        <p:spPr>
          <a:xfrm>
            <a:off x="8758517" y="2290680"/>
            <a:ext cx="33010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помощь проведения мероприятий в рамках «Благотворительного вечера» создан волонтёрский корпус</a:t>
            </a:r>
          </a:p>
          <a:p>
            <a:pPr marL="457200" indent="-457200" algn="just">
              <a:buAutoNum type="arabicPeriod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Проведено 7 мероприятий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016550-B685-4B1D-9960-75810CB6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346" y="2392682"/>
            <a:ext cx="3301099" cy="43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93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D5DF9-4D0C-45B2-9DB4-6FFCFDBF171C}"/>
              </a:ext>
            </a:extLst>
          </p:cNvPr>
          <p:cNvSpPr txBox="1"/>
          <p:nvPr/>
        </p:nvSpPr>
        <p:spPr>
          <a:xfrm>
            <a:off x="923366" y="277906"/>
            <a:ext cx="10605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Добро.Центра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«Добрые руки города» в рамках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добровольчес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 среди молодёжи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C968D5-5011-4081-AF6D-91ADCC7E1F8C}"/>
              </a:ext>
            </a:extLst>
          </p:cNvPr>
          <p:cNvSpPr/>
          <p:nvPr/>
        </p:nvSpPr>
        <p:spPr>
          <a:xfrm>
            <a:off x="5703420" y="2812104"/>
            <a:ext cx="5074025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Организована «Школа юного кинолога», проведены уроки послушания в течение курса с 1 ноября по 25 декабря 2024 года</a:t>
            </a:r>
          </a:p>
          <a:p>
            <a:pPr marL="457200" indent="-457200" algn="just">
              <a:buAutoNum type="arabicPeriod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5CEFB2-A9BC-4548-93BF-24E0DEEE9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55" y="1739153"/>
            <a:ext cx="3450188" cy="49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0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D5DF9-4D0C-45B2-9DB4-6FFCFDBF171C}"/>
              </a:ext>
            </a:extLst>
          </p:cNvPr>
          <p:cNvSpPr txBox="1"/>
          <p:nvPr/>
        </p:nvSpPr>
        <p:spPr>
          <a:xfrm>
            <a:off x="923366" y="277906"/>
            <a:ext cx="10605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Добро.Центра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«Добрые руки города» в рамках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добровольчес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 среди молодёжи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C968D5-5011-4081-AF6D-91ADCC7E1F8C}"/>
              </a:ext>
            </a:extLst>
          </p:cNvPr>
          <p:cNvSpPr/>
          <p:nvPr/>
        </p:nvSpPr>
        <p:spPr>
          <a:xfrm>
            <a:off x="5952564" y="2921168"/>
            <a:ext cx="50740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Организован 5 декабря 2024 года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региональный конкурс видеороликов «Добрые руки города» по трём номинациям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0C0690-D90C-4141-BF29-CED261B7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48" y="1667434"/>
            <a:ext cx="3641621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D5DF9-4D0C-45B2-9DB4-6FFCFDBF171C}"/>
              </a:ext>
            </a:extLst>
          </p:cNvPr>
          <p:cNvSpPr txBox="1"/>
          <p:nvPr/>
        </p:nvSpPr>
        <p:spPr>
          <a:xfrm>
            <a:off x="923366" y="277906"/>
            <a:ext cx="10605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Добро.Центра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«Добрые руки города» в рамках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добровольчес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 среди молодёжи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C968D5-5011-4081-AF6D-91ADCC7E1F8C}"/>
              </a:ext>
            </a:extLst>
          </p:cNvPr>
          <p:cNvSpPr/>
          <p:nvPr/>
        </p:nvSpPr>
        <p:spPr>
          <a:xfrm>
            <a:off x="6750423" y="2286612"/>
            <a:ext cx="507402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выездных встреч под названием «Пушистый день» проведены на территории молодёжного центра, образовательных организаций и досуговых скверов.</a:t>
            </a:r>
          </a:p>
          <a:p>
            <a:pPr marL="457200" indent="-457200" algn="just">
              <a:buAutoNum type="arabicPeriod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Организованы 10 субботников в приютах и 3 выставки-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пристройства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животных в рамках Весенней недели добра</a:t>
            </a:r>
          </a:p>
          <a:p>
            <a:pPr marL="457200" indent="-457200" algn="just">
              <a:buAutoNum type="arabicPeriod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1F8371-E4C7-45C8-B841-5139ADA7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31" y="1669248"/>
            <a:ext cx="3637305" cy="40952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22CE79-19B4-4577-8766-E3A9C733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079" y="3206299"/>
            <a:ext cx="298992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29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D5DF9-4D0C-45B2-9DB4-6FFCFDBF171C}"/>
              </a:ext>
            </a:extLst>
          </p:cNvPr>
          <p:cNvSpPr txBox="1"/>
          <p:nvPr/>
        </p:nvSpPr>
        <p:spPr>
          <a:xfrm>
            <a:off x="923366" y="277906"/>
            <a:ext cx="10605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Добро.Центра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«Добрые руки города» в рамках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добровольчес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 среди молодёжи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1B9D6E-38B5-4319-8A25-AAA25A93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92" y="1739153"/>
            <a:ext cx="3741337" cy="484094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E4C600-72D4-4483-A722-A3DCD5D634A6}"/>
              </a:ext>
            </a:extLst>
          </p:cNvPr>
          <p:cNvSpPr/>
          <p:nvPr/>
        </p:nvSpPr>
        <p:spPr>
          <a:xfrm>
            <a:off x="8032376" y="2261866"/>
            <a:ext cx="386379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платформе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Добро.рф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заведены мероприятия благотворительных акций, как с непосредственным участием, так и удалённо с получением посылок из других городов. 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Проведены встречи- лекции о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зооволонтёрстве</a:t>
            </a:r>
            <a:r>
              <a:rPr lang="ru-RU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ответственном отношении к животным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Оформлены меры поддержки на платформе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Добро.рф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75207B-BB26-4989-998F-C13297F24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70" y="2206925"/>
            <a:ext cx="3036564" cy="46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4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ECAE1-35B1-403D-BF51-4ECD3C499A23}"/>
              </a:ext>
            </a:extLst>
          </p:cNvPr>
          <p:cNvSpPr txBox="1"/>
          <p:nvPr/>
        </p:nvSpPr>
        <p:spPr>
          <a:xfrm>
            <a:off x="1187813" y="286880"/>
            <a:ext cx="101027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7F72F8-CB85-45A8-81E2-0E65D5006F1C}"/>
              </a:ext>
            </a:extLst>
          </p:cNvPr>
          <p:cNvSpPr/>
          <p:nvPr/>
        </p:nvSpPr>
        <p:spPr>
          <a:xfrm>
            <a:off x="803481" y="1166305"/>
            <a:ext cx="115003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базы адресов приютов для собак и кошек, находящихся на государственном учёте и 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имеющих сообщества ВК 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   Организация сообщества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зооволонтёров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котором координируется помощь животным,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находящимся в трудной жизненной ситуации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	Организация сотрудничества со службами по надзору за собаками с целью информирования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о возникающих проблемах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	Организация помощи приютам и создание медиа службы для информирования,</a:t>
            </a: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консультирования граждан о проблеме безнадзорности животных через сообщество сети ВК.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B1DDA7F-8B55-48D5-A40B-02EF0BD07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3" b="21320"/>
          <a:stretch/>
        </p:blipFill>
        <p:spPr bwMode="auto">
          <a:xfrm>
            <a:off x="1387543" y="4060479"/>
            <a:ext cx="3292531" cy="2670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5A5C229-B4E6-4C73-9BCD-A85260E8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18" y="4089567"/>
            <a:ext cx="1981263" cy="2641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CC2638A-0750-4E7B-9B99-8E30297B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76" y="4060479"/>
            <a:ext cx="3561030" cy="2670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44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4C883-4F3A-441B-AE8D-D08D56821FF1}"/>
              </a:ext>
            </a:extLst>
          </p:cNvPr>
          <p:cNvSpPr txBox="1"/>
          <p:nvPr/>
        </p:nvSpPr>
        <p:spPr>
          <a:xfrm>
            <a:off x="2314264" y="206874"/>
            <a:ext cx="7886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87AB1D-BC92-461D-AC10-C58CBC9CD888}"/>
              </a:ext>
            </a:extLst>
          </p:cNvPr>
          <p:cNvSpPr/>
          <p:nvPr/>
        </p:nvSpPr>
        <p:spPr>
          <a:xfrm>
            <a:off x="908979" y="1228397"/>
            <a:ext cx="11139585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Создано сообщество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Зооволонтёры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которое насчитывает 293 неравнодушных граждан, готовых выявить необходимую помощь и проинформировать. </a:t>
            </a:r>
          </a:p>
          <a:p>
            <a:pPr marL="457200" indent="-457200" algn="just">
              <a:buAutoNum type="arabicPeriod" startAt="2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На территории муниципального приюта на Балашовской организованы занятия кинологов с собаками и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зоолонтёрами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а также лекции о правилах поведения при встрече со стаей собак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Зооволонтёры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помогали пристраивать собак, фотографируя, снимая ролики о собаках и размещая объявления  в соцсети Интернет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Проведены акции пожертвования корма для содержания собак, субботники по уборке и благоустройству территории приютов.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Проведены выездные встречи и лекции с населением о важности проблемы бездомных животных, об ответственности за их жизнь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Организована передержка,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зоотакси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опекунство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178024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C96CFC-E535-4793-90A5-0716E4CEA126}"/>
              </a:ext>
            </a:extLst>
          </p:cNvPr>
          <p:cNvSpPr txBox="1"/>
          <p:nvPr/>
        </p:nvSpPr>
        <p:spPr>
          <a:xfrm>
            <a:off x="2296335" y="685"/>
            <a:ext cx="7886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портфолио о животных</a:t>
            </a: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5EDF16-A44B-4021-A45C-6F64F2886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47" t="17255" r="41103" b="11110"/>
          <a:stretch/>
        </p:blipFill>
        <p:spPr>
          <a:xfrm>
            <a:off x="745141" y="1187823"/>
            <a:ext cx="3796234" cy="5320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C38E68-F144-4C2B-9B75-C2A497A29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61" t="8889" r="33235" b="13530"/>
          <a:stretch/>
        </p:blipFill>
        <p:spPr>
          <a:xfrm>
            <a:off x="4574616" y="890661"/>
            <a:ext cx="4096871" cy="5320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A2DC0A-1D27-4081-B1D4-571B09681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47" t="16078" r="41250" b="3540"/>
          <a:stretch/>
        </p:blipFill>
        <p:spPr>
          <a:xfrm>
            <a:off x="8704729" y="1102658"/>
            <a:ext cx="3487271" cy="5512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333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49C59-04B8-42EC-BF7B-4823FCC2BE23}"/>
              </a:ext>
            </a:extLst>
          </p:cNvPr>
          <p:cNvSpPr txBox="1"/>
          <p:nvPr/>
        </p:nvSpPr>
        <p:spPr>
          <a:xfrm>
            <a:off x="2314244" y="224118"/>
            <a:ext cx="7886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Обрели дом 20 собак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599EA0-E334-463F-A63D-0B7DB4E4C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0" t="29360" r="40682" b="11381"/>
          <a:stretch/>
        </p:blipFill>
        <p:spPr>
          <a:xfrm>
            <a:off x="7793840" y="1163100"/>
            <a:ext cx="4328885" cy="4834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C286AE-28E7-4B25-8878-1C5319E0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13" y="1163100"/>
            <a:ext cx="3860844" cy="506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D017D47-D962-4107-A402-AB179CBA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61" y="1823755"/>
            <a:ext cx="3301896" cy="440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435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358099-43FD-4B49-AD27-A32BBF377BBF}"/>
              </a:ext>
            </a:extLst>
          </p:cNvPr>
          <p:cNvSpPr txBox="1"/>
          <p:nvPr/>
        </p:nvSpPr>
        <p:spPr>
          <a:xfrm>
            <a:off x="771862" y="313140"/>
            <a:ext cx="11088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выездных встреч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28BB7-CC2B-4E37-A169-440383BB2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" y="992336"/>
            <a:ext cx="3001959" cy="42430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D90C87-8190-4E4D-BDFC-E59E96450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650" y="992336"/>
            <a:ext cx="3265655" cy="42430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94A305-4019-4B9B-9E58-9D345B25B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287" y="2204438"/>
            <a:ext cx="3077695" cy="44371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7079BE-5C45-4BBB-8306-18BCDEED7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820" y="1855693"/>
            <a:ext cx="3104664" cy="38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0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358099-43FD-4B49-AD27-A32BBF377BBF}"/>
              </a:ext>
            </a:extLst>
          </p:cNvPr>
          <p:cNvSpPr txBox="1"/>
          <p:nvPr/>
        </p:nvSpPr>
        <p:spPr>
          <a:xfrm>
            <a:off x="771862" y="313140"/>
            <a:ext cx="11088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благотворительных акций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27EDC1-C8E7-4BBB-B176-9CBDE9DC6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57" y="1243560"/>
            <a:ext cx="3055323" cy="40264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24DF72-CBE3-4DFB-938F-26E51E3AB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760" y="1365097"/>
            <a:ext cx="2969240" cy="46315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3F60C9-98F2-482D-98DD-D3FC8C4B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028" y="1150221"/>
            <a:ext cx="3290048" cy="4213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A0D11E-1616-4A6B-95C7-14D5259EB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447" y="1976783"/>
            <a:ext cx="3102186" cy="48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2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151B9-4402-4C23-AB0D-0B4B44043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61" t="16864" r="40956" b="4837"/>
          <a:stretch/>
        </p:blipFill>
        <p:spPr>
          <a:xfrm>
            <a:off x="8032377" y="860608"/>
            <a:ext cx="3460377" cy="536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708DC-E26F-4566-B320-0598608AC2D7}"/>
              </a:ext>
            </a:extLst>
          </p:cNvPr>
          <p:cNvSpPr txBox="1"/>
          <p:nvPr/>
        </p:nvSpPr>
        <p:spPr>
          <a:xfrm>
            <a:off x="2152879" y="0"/>
            <a:ext cx="7886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юного кинолога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0298B6-A7ED-463B-BD5E-709896EC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62" y="991852"/>
            <a:ext cx="3460378" cy="4874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955537-9DA3-463E-9FB9-8974FA71F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457" y="1673984"/>
            <a:ext cx="4201085" cy="48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24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D5DF9-4D0C-45B2-9DB4-6FFCFDBF171C}"/>
              </a:ext>
            </a:extLst>
          </p:cNvPr>
          <p:cNvSpPr txBox="1"/>
          <p:nvPr/>
        </p:nvSpPr>
        <p:spPr>
          <a:xfrm>
            <a:off x="923366" y="277906"/>
            <a:ext cx="10605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Добро.Центра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«Добрые руки города» в рамках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добровольчес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 среди молодёжи по направлению </a:t>
            </a:r>
            <a:r>
              <a:rPr lang="ru-RU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зооволонтёрства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60B740-DBE1-4EB1-B4BB-6B9BF6AE2629}"/>
              </a:ext>
            </a:extLst>
          </p:cNvPr>
          <p:cNvSpPr/>
          <p:nvPr/>
        </p:nvSpPr>
        <p:spPr>
          <a:xfrm>
            <a:off x="1205350" y="2178889"/>
            <a:ext cx="1060524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	 Информирование в интернет сети ВКонтакте, курирование сообществ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	Создание волонтёрского корпуса проекта «Благотворительный вечер»</a:t>
            </a:r>
          </a:p>
          <a:p>
            <a:pPr algn="just"/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 startAt="3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Организация и проведение «Школы юного кинолога» на территории муниципального приюта</a:t>
            </a:r>
          </a:p>
          <a:p>
            <a:pPr marL="457200" indent="-457200" algn="just">
              <a:buAutoNum type="arabicPeriod" startAt="3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 startAt="3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акций сбора корма и средств по уходу за животными на платформе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Добро.рф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 startAt="3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 startAt="3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выездных встреч «Пушистый день» для информирования об ответственном отношении к животным</a:t>
            </a:r>
          </a:p>
          <a:p>
            <a:pPr marL="457200" indent="-457200" algn="just">
              <a:buAutoNum type="arabicPeriod" startAt="3"/>
            </a:pP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AutoNum type="arabicPeriod" startAt="3"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мер поддержки и консультирование по работе на платформе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Добро.рф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развитию добровольчества</a:t>
            </a:r>
          </a:p>
          <a:p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926061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1049</TotalTime>
  <Words>419</Words>
  <Application>Microsoft Office PowerPoint</Application>
  <PresentationFormat>Широкоэкранный</PresentationFormat>
  <Paragraphs>68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Franklin Gothic Book</vt:lpstr>
      <vt:lpstr>Times New Roman</vt:lpstr>
      <vt:lpstr>Уголки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пишкова</dc:creator>
  <cp:lastModifiedBy>RePack by Diakov</cp:lastModifiedBy>
  <cp:revision>53</cp:revision>
  <dcterms:created xsi:type="dcterms:W3CDTF">2024-04-18T19:16:46Z</dcterms:created>
  <dcterms:modified xsi:type="dcterms:W3CDTF">2025-11-03T17:40:59Z</dcterms:modified>
</cp:coreProperties>
</file>