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7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5143500" type="screen16x9"/>
  <p:notesSz cx="9144000" cy="5143500"/>
  <p:defaultTextStyle>
    <a:defPPr>
      <a:defRPr lang="ru-RU"/>
    </a:defPPr>
    <a:lvl1pPr marL="0" algn="l" defTabSz="879152">
      <a:defRPr sz="17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>
      <a:defRPr sz="17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>
      <a:defRPr sz="17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>
      <a:defRPr sz="17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>
      <a:defRPr sz="17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>
      <a:defRPr sz="17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>
      <a:defRPr sz="17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>
      <a:defRPr sz="17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>
      <a:defRPr sz="17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presProps" Target="presProps.xml" /><Relationship Id="rId37" Type="http://schemas.openxmlformats.org/officeDocument/2006/relationships/tableStyles" Target="tableStyles.xml" /><Relationship Id="rId38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685800" y="1597821"/>
            <a:ext cx="7772400" cy="1102519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7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629400" y="205980"/>
            <a:ext cx="2057400" cy="4388644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457200" y="205980"/>
            <a:ext cx="6019800" cy="4388644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395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9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187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58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97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374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770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16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457200" y="1200151"/>
            <a:ext cx="4038600" cy="339447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648200" y="1200151"/>
            <a:ext cx="4038600" cy="339447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76" indent="0">
              <a:buNone/>
              <a:defRPr sz="2000" b="1"/>
            </a:lvl2pPr>
            <a:lvl3pPr marL="879152" indent="0">
              <a:buNone/>
              <a:defRPr sz="1700" b="1"/>
            </a:lvl3pPr>
            <a:lvl4pPr marL="1318728" indent="0">
              <a:buNone/>
              <a:defRPr sz="1500" b="1"/>
            </a:lvl4pPr>
            <a:lvl5pPr marL="1758303" indent="0">
              <a:buNone/>
              <a:defRPr sz="1500" b="1"/>
            </a:lvl5pPr>
            <a:lvl6pPr marL="2197879" indent="0">
              <a:buNone/>
              <a:defRPr sz="1500" b="1"/>
            </a:lvl6pPr>
            <a:lvl7pPr marL="2637455" indent="0">
              <a:buNone/>
              <a:defRPr sz="1500" b="1"/>
            </a:lvl7pPr>
            <a:lvl8pPr marL="3077031" indent="0">
              <a:buNone/>
              <a:defRPr sz="1500" b="1"/>
            </a:lvl8pPr>
            <a:lvl9pPr marL="3516607" indent="0">
              <a:buNone/>
              <a:defRPr sz="15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57200" y="1631156"/>
            <a:ext cx="4040188" cy="296346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76" indent="0">
              <a:buNone/>
              <a:defRPr sz="2000" b="1"/>
            </a:lvl2pPr>
            <a:lvl3pPr marL="879152" indent="0">
              <a:buNone/>
              <a:defRPr sz="1700" b="1"/>
            </a:lvl3pPr>
            <a:lvl4pPr marL="1318728" indent="0">
              <a:buNone/>
              <a:defRPr sz="1500" b="1"/>
            </a:lvl4pPr>
            <a:lvl5pPr marL="1758303" indent="0">
              <a:buNone/>
              <a:defRPr sz="1500" b="1"/>
            </a:lvl5pPr>
            <a:lvl6pPr marL="2197879" indent="0">
              <a:buNone/>
              <a:defRPr sz="1500" b="1"/>
            </a:lvl6pPr>
            <a:lvl7pPr marL="2637455" indent="0">
              <a:buNone/>
              <a:defRPr sz="1500" b="1"/>
            </a:lvl7pPr>
            <a:lvl8pPr marL="3077031" indent="0">
              <a:buNone/>
              <a:defRPr sz="1500" b="1"/>
            </a:lvl8pPr>
            <a:lvl9pPr marL="3516607" indent="0">
              <a:buNone/>
              <a:defRPr sz="15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45028" y="1631156"/>
            <a:ext cx="4041775" cy="296346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575051" y="204789"/>
            <a:ext cx="5111750" cy="438983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39576" indent="0">
              <a:buNone/>
              <a:defRPr sz="1200"/>
            </a:lvl2pPr>
            <a:lvl3pPr marL="879152" indent="0">
              <a:buNone/>
              <a:defRPr sz="900"/>
            </a:lvl3pPr>
            <a:lvl4pPr marL="1318728" indent="0">
              <a:buNone/>
              <a:defRPr sz="900"/>
            </a:lvl4pPr>
            <a:lvl5pPr marL="1758303" indent="0">
              <a:buNone/>
              <a:defRPr sz="900"/>
            </a:lvl5pPr>
            <a:lvl6pPr marL="2197879" indent="0">
              <a:buNone/>
              <a:defRPr sz="900"/>
            </a:lvl6pPr>
            <a:lvl7pPr marL="2637455" indent="0">
              <a:buNone/>
              <a:defRPr sz="900"/>
            </a:lvl7pPr>
            <a:lvl8pPr marL="3077031" indent="0">
              <a:buNone/>
              <a:defRPr sz="900"/>
            </a:lvl8pPr>
            <a:lvl9pPr marL="3516607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100"/>
            </a:lvl1pPr>
            <a:lvl2pPr marL="439576" indent="0">
              <a:buNone/>
              <a:defRPr sz="2700"/>
            </a:lvl2pPr>
            <a:lvl3pPr marL="879152" indent="0">
              <a:buNone/>
              <a:defRPr sz="2300"/>
            </a:lvl3pPr>
            <a:lvl4pPr marL="1318728" indent="0">
              <a:buNone/>
              <a:defRPr sz="2000"/>
            </a:lvl4pPr>
            <a:lvl5pPr marL="1758303" indent="0">
              <a:buNone/>
              <a:defRPr sz="2000"/>
            </a:lvl5pPr>
            <a:lvl6pPr marL="2197879" indent="0">
              <a:buNone/>
              <a:defRPr sz="2000"/>
            </a:lvl6pPr>
            <a:lvl7pPr marL="2637455" indent="0">
              <a:buNone/>
              <a:defRPr sz="2000"/>
            </a:lvl7pPr>
            <a:lvl8pPr marL="3077031" indent="0">
              <a:buNone/>
              <a:defRPr sz="2000"/>
            </a:lvl8pPr>
            <a:lvl9pPr marL="3516607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39576" indent="0">
              <a:buNone/>
              <a:defRPr sz="1200"/>
            </a:lvl2pPr>
            <a:lvl3pPr marL="879152" indent="0">
              <a:buNone/>
              <a:defRPr sz="900"/>
            </a:lvl3pPr>
            <a:lvl4pPr marL="1318728" indent="0">
              <a:buNone/>
              <a:defRPr sz="900"/>
            </a:lvl4pPr>
            <a:lvl5pPr marL="1758303" indent="0">
              <a:buNone/>
              <a:defRPr sz="900"/>
            </a:lvl5pPr>
            <a:lvl6pPr marL="2197879" indent="0">
              <a:buNone/>
              <a:defRPr sz="900"/>
            </a:lvl6pPr>
            <a:lvl7pPr marL="2637455" indent="0">
              <a:buNone/>
              <a:defRPr sz="900"/>
            </a:lvl7pPr>
            <a:lvl8pPr marL="3077031" indent="0">
              <a:buNone/>
              <a:defRPr sz="900"/>
            </a:lvl8pPr>
            <a:lvl9pPr marL="3516607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7916" tIns="43957" rIns="87916" bIns="43957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7916" tIns="43957" rIns="87916" bIns="43957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87916" tIns="43957" rIns="87916" bIns="4395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87916" tIns="43957" rIns="87916" bIns="4395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87916" tIns="43957" rIns="87916" bIns="4395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79152">
        <a:spcBef>
          <a:spcPts val="0"/>
        </a:spcBef>
        <a:buNone/>
        <a:defRPr sz="4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682" indent="-329682" algn="l" defTabSz="879152">
        <a:spcBef>
          <a:spcPts val="0"/>
        </a:spcBef>
        <a:buFont typeface="Arial"/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4311" indent="-274735" algn="l" defTabSz="879152">
        <a:spcBef>
          <a:spcPts val="0"/>
        </a:spcBef>
        <a:buFont typeface="Arial"/>
        <a:buChar char="–"/>
        <a:defRPr sz="2700">
          <a:solidFill>
            <a:schemeClr val="tx1"/>
          </a:solidFill>
          <a:latin typeface="+mn-lt"/>
          <a:ea typeface="+mn-ea"/>
          <a:cs typeface="+mn-cs"/>
        </a:defRPr>
      </a:lvl2pPr>
      <a:lvl3pPr marL="1098940" indent="-219788" algn="l" defTabSz="879152">
        <a:spcBef>
          <a:spcPts val="0"/>
        </a:spcBef>
        <a:buFont typeface="Arial"/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3pPr>
      <a:lvl4pPr marL="1538516" indent="-219788" algn="l" defTabSz="879152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978092" indent="-219788" algn="l" defTabSz="879152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417668" indent="-219788" algn="l" defTabSz="879152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857243" indent="-219788" algn="l" defTabSz="879152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296819" indent="-219788" algn="l" defTabSz="879152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736394" indent="-219788" algn="l" defTabSz="879152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9152"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defTabSz="879152"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defTabSz="879152">
        <a:defRPr sz="17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defTabSz="879152">
        <a:defRPr sz="17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defTabSz="879152">
        <a:defRPr sz="17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defTabSz="879152">
        <a:defRPr sz="17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defTabSz="879152">
        <a:defRPr sz="17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defTabSz="879152">
        <a:defRPr sz="17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defTabSz="879152">
        <a:defRPr sz="17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Пользователь\Desktop\Тим-лидерство\1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" y="348"/>
            <a:ext cx="9143999" cy="51431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ользователь\Desktop\Тим-лидерство\10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347"/>
            <a:ext cx="9144000" cy="514315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ользователь\Desktop\Тим-лидерство\11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1"/>
            <a:ext cx="9144618" cy="5143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ользователь\Desktop\Тим-лидерство\12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615" cy="51434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ользователь\Desktop\Тим-лидерство\13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348"/>
            <a:ext cx="9144000" cy="51431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Пользователь\Desktop\Тим-лидерство\14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616" cy="5143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Пользователь\Desktop\Тим-лидерство\15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618" cy="5143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Пользователь\Desktop\Тим-лидерство\16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616" cy="5143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Пользователь\Desktop\Тим-лидерство\17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-1" y="1"/>
            <a:ext cx="9144617" cy="5143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Пользователь\Desktop\Тим-лидерство\18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347"/>
            <a:ext cx="9144000" cy="514315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Пользователь\Desktop\Тим-лидерство\19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347"/>
            <a:ext cx="9144000" cy="514315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Тим-лидерство\2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616" cy="5143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Пользователь\Desktop\Тим-лидерство\20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1"/>
            <a:ext cx="9144618" cy="5143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ользователь\Desktop\Тим-лидерство\21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618" cy="5143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Пользователь\Desktop\Тим-лидерство\22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349"/>
            <a:ext cx="9144000" cy="51431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Пользователь\Desktop\Тим-лидерство\23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-1" y="0"/>
            <a:ext cx="9144617" cy="5143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Пользователь\Desktop\Тим-лидерство\24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-1" y="1"/>
            <a:ext cx="9144617" cy="5143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Пользователь\Desktop\Тим-лидерство\25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347"/>
            <a:ext cx="9144000" cy="514315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Пользователь\Desktop\Тим-лидерство\26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616" cy="5143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Пользователь\Desktop\Тим-лидерство\27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618" cy="5143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Пользователь\Desktop\Тим-лидерство\28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-1" y="0"/>
            <a:ext cx="9144617" cy="5143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Пользователь\Desktop\Тим-лидерство\29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617" cy="5143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Тим-лидерство\3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347"/>
            <a:ext cx="9144000" cy="514315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Пользователь\Desktop\Тим-лидерство\30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347"/>
            <a:ext cx="9144000" cy="514315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Пользователь\Desktop\Тим-лидерство\31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-1" y="347"/>
            <a:ext cx="9144001" cy="514315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Пользователь\Desktop\Тим-лидерство\32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-1" y="0"/>
            <a:ext cx="9144617" cy="5143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Пользователь\Desktop\Тим-лидерство\33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1"/>
            <a:ext cx="9144617" cy="5143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Тим-лидерство\4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618" cy="51435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Тим-лидерство\5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-1" y="0"/>
            <a:ext cx="9144615" cy="51434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esktop\Тим-лидерство\6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347"/>
            <a:ext cx="9144000" cy="514315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\Desktop\Тим-лидерство\7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1"/>
            <a:ext cx="9144616" cy="5143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ользователь\Desktop\Тим-лидерство\8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349"/>
            <a:ext cx="9144000" cy="51431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ользователь\Desktop\Тим-лидерство\9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-1" y="0"/>
            <a:ext cx="9144617" cy="5143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R7-Office/7.0.1.62</Application>
  <DocSecurity>0</DocSecurity>
  <PresentationFormat>Экран (16:9)</PresentationFormat>
  <Paragraphs>0</Paragraphs>
  <Slides>33</Slides>
  <Notes>33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Пользователь</dc:creator>
  <cp:keywords/>
  <dc:description/>
  <dc:identifier/>
  <dc:language/>
  <cp:lastModifiedBy>Самарский Дом Молодежи -</cp:lastModifiedBy>
  <cp:revision>6</cp:revision>
  <dcterms:created xsi:type="dcterms:W3CDTF">2022-04-13T18:49:40Z</dcterms:created>
  <dcterms:modified xsi:type="dcterms:W3CDTF">2022-05-30T13:49:59Z</dcterms:modified>
  <cp:category/>
  <cp:contentStatus/>
  <cp:version/>
</cp:coreProperties>
</file>