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33" r:id="rId4"/>
    <p:sldId id="341" r:id="rId5"/>
    <p:sldId id="342" r:id="rId6"/>
    <p:sldId id="347" r:id="rId7"/>
    <p:sldId id="346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45" r:id="rId17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103" d="100"/>
          <a:sy n="103" d="100"/>
        </p:scale>
        <p:origin x="1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84315B21-7804-4D18-AC2F-AD0329CDAACC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2126" tIns="46063" rIns="92126" bIns="460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1599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A0AF9998-D370-4137-826A-CCDD14734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5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F9998-D370-4137-826A-CCDD147341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03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27FE-3D2A-4E1D-80F4-45F703385AC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5FFF-B85A-47D8-9442-4C3169898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.jpe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jpe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jpe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.jpe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508" y="1242518"/>
            <a:ext cx="350923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Subtítulo"/>
          <p:cNvSpPr>
            <a:spLocks noGrp="1"/>
          </p:cNvSpPr>
          <p:nvPr>
            <p:ph type="subTitle" idx="4294967295"/>
          </p:nvPr>
        </p:nvSpPr>
        <p:spPr>
          <a:xfrm>
            <a:off x="3779912" y="1179034"/>
            <a:ext cx="5094248" cy="18247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T Norms Regular" pitchFamily="50" charset="-52"/>
              </a:rPr>
              <a:t>Отдел по делам молодежи, семьи и детства администрации города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51920" y="3573016"/>
            <a:ext cx="5022240" cy="39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Развитие добровольческого движения</a:t>
            </a:r>
          </a:p>
        </p:txBody>
      </p:sp>
      <p:pic>
        <p:nvPicPr>
          <p:cNvPr id="1028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1029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НЕФОРУМ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4" y="1419823"/>
            <a:ext cx="6115054" cy="45862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49" y="1052572"/>
            <a:ext cx="4221658" cy="42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БЕЗОПАСНОСТЬ и Я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" y="1183951"/>
            <a:ext cx="4182641" cy="3136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19" y="2909184"/>
            <a:ext cx="4217903" cy="31634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88" y="1854618"/>
            <a:ext cx="3008247" cy="30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Волонтеры в деле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572"/>
            <a:ext cx="5220072" cy="3480048"/>
          </a:xfrm>
          <a:prstGeom prst="rect">
            <a:avLst/>
          </a:prstGeom>
        </p:spPr>
      </p:pic>
      <p:pic>
        <p:nvPicPr>
          <p:cNvPr id="16" name="Объект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72" y="2729402"/>
            <a:ext cx="4683167" cy="3117233"/>
          </a:xfrm>
        </p:spPr>
      </p:pic>
    </p:spTree>
    <p:extLst>
      <p:ext uri="{BB962C8B-B14F-4D97-AF65-F5344CB8AC3E}">
        <p14:creationId xmlns:p14="http://schemas.microsoft.com/office/powerpoint/2010/main" val="941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Волонтеры в деле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1" y="921266"/>
            <a:ext cx="3435846" cy="4581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72" y="937926"/>
            <a:ext cx="5558722" cy="3704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36" y="3328136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" y="64287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800" dirty="0" smtClean="0">
              <a:solidFill>
                <a:prstClr val="black">
                  <a:lumMod val="75000"/>
                  <a:lumOff val="25000"/>
                </a:prst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15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T Norms Regular" pitchFamily="50" charset="-52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7491308" cy="5086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3225737" y="857250"/>
            <a:ext cx="5918263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401318" y="1970531"/>
            <a:ext cx="326897" cy="301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545526" y="2114550"/>
            <a:ext cx="3855149" cy="1314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816476" y="3505581"/>
            <a:ext cx="4253103" cy="1130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7402067" y="3505581"/>
            <a:ext cx="810387" cy="1130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25372" y="3647967"/>
            <a:ext cx="3603308" cy="63286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4050" spc="-23" dirty="0">
                <a:solidFill>
                  <a:srgbClr val="CC3399"/>
                </a:solidFill>
                <a:latin typeface="Arial"/>
                <a:cs typeface="Arial"/>
              </a:rPr>
              <a:t>СПАСЁТ</a:t>
            </a:r>
            <a:r>
              <a:rPr sz="4050" spc="-6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sz="4050" dirty="0">
                <a:solidFill>
                  <a:srgbClr val="CC3399"/>
                </a:solidFill>
                <a:latin typeface="Arial"/>
                <a:cs typeface="Arial"/>
              </a:rPr>
              <a:t>МИР!</a:t>
            </a:r>
            <a:endParaRPr sz="4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2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TT Norms Regular" pitchFamily="50" charset="-52"/>
              </a:rPr>
              <a:t>Добровольчество – это…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флагман социального развития общества, особенно в сферах образования, культуры, социального обслуживания населения и здравоохранения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1852826"/>
            <a:ext cx="5705475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936606" y="1257408"/>
            <a:ext cx="3475707" cy="1175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Конституция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Российской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едерации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12" y="488951"/>
            <a:ext cx="8868501" cy="5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Взаимодействие с ресурсным центром развития добровольчества АО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-19050"/>
            <a:ext cx="97536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Волонтеры акции 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#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МЫВМЕСТЕ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20" y="1111650"/>
            <a:ext cx="2736304" cy="3804766"/>
          </a:xfrm>
          <a:prstGeom prst="rect">
            <a:avLst/>
          </a:prstGeom>
        </p:spPr>
      </p:pic>
      <p:pic>
        <p:nvPicPr>
          <p:cNvPr id="1030" name="Picture 6" descr="https://cdni.rbth.com/rbthmedia/images/2020.04/original/5e85cded15e9f972da6d938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54" y="1197108"/>
            <a:ext cx="4200401" cy="27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zabota099.msp.midural.ru/upload/gallery/2020/06/22/ZaHFLu3y9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96" y="2225885"/>
            <a:ext cx="2849376" cy="379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Волонтеры 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в деле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59" y="3135905"/>
            <a:ext cx="5303897" cy="28266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66" y="1043361"/>
            <a:ext cx="2841780" cy="3789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0" y="997813"/>
            <a:ext cx="4031940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Волонтеры 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«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ПОЕЗДа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ПОБЕДЫ»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97" y="1161834"/>
            <a:ext cx="2876759" cy="38356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3" y="1123248"/>
            <a:ext cx="2875101" cy="38334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7189"/>
            <a:ext cx="3896428" cy="29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8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«ЧИСТЫЕ ИГРЫ»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30" y="1078130"/>
            <a:ext cx="2949792" cy="3933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4" y="874641"/>
            <a:ext cx="3102409" cy="41365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38327"/>
            <a:ext cx="4704304" cy="35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Foto\foto_Site\Геральдика\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8" y="6357957"/>
            <a:ext cx="916554" cy="357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7308304" y="6309320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АДМИНИСТРАЦИЯ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ГОРОДА СВОБОДНОГО</a:t>
            </a:r>
          </a:p>
        </p:txBody>
      </p:sp>
      <p:pic>
        <p:nvPicPr>
          <p:cNvPr id="7" name="Picture 5" descr="F:\Foto\foto_Site\Геральдик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215082"/>
            <a:ext cx="432557" cy="571480"/>
          </a:xfrm>
          <a:prstGeom prst="rect">
            <a:avLst/>
          </a:prstGeom>
          <a:noFill/>
        </p:spPr>
      </p:pic>
      <p:pic>
        <p:nvPicPr>
          <p:cNvPr id="1026" name="Picture 2" descr="C:\webs\5\Без имени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709" y="24"/>
            <a:ext cx="584447" cy="571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03920" y="260648"/>
            <a:ext cx="7776864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770" y="714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" y="467797"/>
            <a:ext cx="790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ФОРУМ «МЫВМЕСТЕ»</a:t>
            </a:r>
            <a:endParaRPr lang="ru-RU" sz="3200" dirty="0">
              <a:solidFill>
                <a:srgbClr val="FF0000"/>
              </a:solidFill>
              <a:latin typeface="TT Norms Regular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631" y="5519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39" y="3212976"/>
            <a:ext cx="4082702" cy="2715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63" y="1887344"/>
            <a:ext cx="4763803" cy="3572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6" y="997788"/>
            <a:ext cx="3872171" cy="25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152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Print</vt:lpstr>
      <vt:lpstr>Segoe Script</vt:lpstr>
      <vt:lpstr>Times New Roman</vt:lpstr>
      <vt:lpstr>TT Norms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СПАСЁТ МИР!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Sysadmin</dc:creator>
  <cp:lastModifiedBy>User</cp:lastModifiedBy>
  <cp:revision>340</cp:revision>
  <cp:lastPrinted>2021-03-22T22:58:13Z</cp:lastPrinted>
  <dcterms:created xsi:type="dcterms:W3CDTF">2019-01-14T06:21:07Z</dcterms:created>
  <dcterms:modified xsi:type="dcterms:W3CDTF">2023-02-15T06:41:18Z</dcterms:modified>
</cp:coreProperties>
</file>