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9" r:id="rId4"/>
    <p:sldId id="261" r:id="rId5"/>
    <p:sldId id="260" r:id="rId6"/>
  </p:sldIdLst>
  <p:sldSz cx="9144000" cy="61372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120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04411"/>
            <a:ext cx="7772400" cy="2136681"/>
          </a:xfrm>
        </p:spPr>
        <p:txBody>
          <a:bodyPr anchor="b"/>
          <a:lstStyle>
            <a:lvl1pPr algn="ctr">
              <a:defRPr sz="5369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223490"/>
            <a:ext cx="6858000" cy="1481754"/>
          </a:xfrm>
        </p:spPr>
        <p:txBody>
          <a:bodyPr/>
          <a:lstStyle>
            <a:lvl1pPr marL="0" indent="0" algn="ctr">
              <a:buNone/>
              <a:defRPr sz="2148"/>
            </a:lvl1pPr>
            <a:lvl2pPr marL="409148" indent="0" algn="ctr">
              <a:buNone/>
              <a:defRPr sz="1790"/>
            </a:lvl2pPr>
            <a:lvl3pPr marL="818297" indent="0" algn="ctr">
              <a:buNone/>
              <a:defRPr sz="1611"/>
            </a:lvl3pPr>
            <a:lvl4pPr marL="1227445" indent="0" algn="ctr">
              <a:buNone/>
              <a:defRPr sz="1432"/>
            </a:lvl4pPr>
            <a:lvl5pPr marL="1636593" indent="0" algn="ctr">
              <a:buNone/>
              <a:defRPr sz="1432"/>
            </a:lvl5pPr>
            <a:lvl6pPr marL="2045741" indent="0" algn="ctr">
              <a:buNone/>
              <a:defRPr sz="1432"/>
            </a:lvl6pPr>
            <a:lvl7pPr marL="2454890" indent="0" algn="ctr">
              <a:buNone/>
              <a:defRPr sz="1432"/>
            </a:lvl7pPr>
            <a:lvl8pPr marL="2864038" indent="0" algn="ctr">
              <a:buNone/>
              <a:defRPr sz="1432"/>
            </a:lvl8pPr>
            <a:lvl9pPr marL="3273186" indent="0" algn="ctr">
              <a:buNone/>
              <a:defRPr sz="1432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2E4D6-806A-4B61-9E3C-8759EEE8E7BA}" type="datetimeFigureOut">
              <a:rPr lang="ru-RU" smtClean="0"/>
              <a:t>27.05.2021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301CA-3B1A-4322-A23D-E14C1728E6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84921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2E4D6-806A-4B61-9E3C-8759EEE8E7BA}" type="datetimeFigureOut">
              <a:rPr lang="ru-RU" smtClean="0"/>
              <a:t>27.05.2021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301CA-3B1A-4322-A23D-E14C1728E6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98400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26753"/>
            <a:ext cx="1971675" cy="520105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26753"/>
            <a:ext cx="5800725" cy="520105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2E4D6-806A-4B61-9E3C-8759EEE8E7BA}" type="datetimeFigureOut">
              <a:rPr lang="ru-RU" smtClean="0"/>
              <a:t>27.05.2021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301CA-3B1A-4322-A23D-E14C1728E6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071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2E4D6-806A-4B61-9E3C-8759EEE8E7BA}" type="datetimeFigureOut">
              <a:rPr lang="ru-RU" smtClean="0"/>
              <a:t>27.05.2021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301CA-3B1A-4322-A23D-E14C1728E6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3629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530059"/>
            <a:ext cx="7886700" cy="2552935"/>
          </a:xfrm>
        </p:spPr>
        <p:txBody>
          <a:bodyPr anchor="b"/>
          <a:lstStyle>
            <a:lvl1pPr>
              <a:defRPr sz="5369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107146"/>
            <a:ext cx="7886700" cy="1342528"/>
          </a:xfrm>
        </p:spPr>
        <p:txBody>
          <a:bodyPr/>
          <a:lstStyle>
            <a:lvl1pPr marL="0" indent="0">
              <a:buNone/>
              <a:defRPr sz="2148">
                <a:solidFill>
                  <a:schemeClr val="tx1"/>
                </a:solidFill>
              </a:defRPr>
            </a:lvl1pPr>
            <a:lvl2pPr marL="409148" indent="0">
              <a:buNone/>
              <a:defRPr sz="1790">
                <a:solidFill>
                  <a:schemeClr val="tx1">
                    <a:tint val="75000"/>
                  </a:schemeClr>
                </a:solidFill>
              </a:defRPr>
            </a:lvl2pPr>
            <a:lvl3pPr marL="818297" indent="0">
              <a:buNone/>
              <a:defRPr sz="1611">
                <a:solidFill>
                  <a:schemeClr val="tx1">
                    <a:tint val="75000"/>
                  </a:schemeClr>
                </a:solidFill>
              </a:defRPr>
            </a:lvl3pPr>
            <a:lvl4pPr marL="1227445" indent="0">
              <a:buNone/>
              <a:defRPr sz="1432">
                <a:solidFill>
                  <a:schemeClr val="tx1">
                    <a:tint val="75000"/>
                  </a:schemeClr>
                </a:solidFill>
              </a:defRPr>
            </a:lvl4pPr>
            <a:lvl5pPr marL="1636593" indent="0">
              <a:buNone/>
              <a:defRPr sz="1432">
                <a:solidFill>
                  <a:schemeClr val="tx1">
                    <a:tint val="75000"/>
                  </a:schemeClr>
                </a:solidFill>
              </a:defRPr>
            </a:lvl5pPr>
            <a:lvl6pPr marL="2045741" indent="0">
              <a:buNone/>
              <a:defRPr sz="1432">
                <a:solidFill>
                  <a:schemeClr val="tx1">
                    <a:tint val="75000"/>
                  </a:schemeClr>
                </a:solidFill>
              </a:defRPr>
            </a:lvl6pPr>
            <a:lvl7pPr marL="2454890" indent="0">
              <a:buNone/>
              <a:defRPr sz="1432">
                <a:solidFill>
                  <a:schemeClr val="tx1">
                    <a:tint val="75000"/>
                  </a:schemeClr>
                </a:solidFill>
              </a:defRPr>
            </a:lvl7pPr>
            <a:lvl8pPr marL="2864038" indent="0">
              <a:buNone/>
              <a:defRPr sz="1432">
                <a:solidFill>
                  <a:schemeClr val="tx1">
                    <a:tint val="75000"/>
                  </a:schemeClr>
                </a:solidFill>
              </a:defRPr>
            </a:lvl8pPr>
            <a:lvl9pPr marL="3273186" indent="0">
              <a:buNone/>
              <a:defRPr sz="143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2E4D6-806A-4B61-9E3C-8759EEE8E7BA}" type="datetimeFigureOut">
              <a:rPr lang="ru-RU" smtClean="0"/>
              <a:t>27.05.2021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301CA-3B1A-4322-A23D-E14C1728E6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2970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633765"/>
            <a:ext cx="3886200" cy="389404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633765"/>
            <a:ext cx="3886200" cy="389404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2E4D6-806A-4B61-9E3C-8759EEE8E7BA}" type="datetimeFigureOut">
              <a:rPr lang="ru-RU" smtClean="0"/>
              <a:t>27.05.2021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301CA-3B1A-4322-A23D-E14C1728E6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14447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26754"/>
            <a:ext cx="7886700" cy="1186256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504485"/>
            <a:ext cx="3868340" cy="737325"/>
          </a:xfrm>
        </p:spPr>
        <p:txBody>
          <a:bodyPr anchor="b"/>
          <a:lstStyle>
            <a:lvl1pPr marL="0" indent="0">
              <a:buNone/>
              <a:defRPr sz="2148" b="1"/>
            </a:lvl1pPr>
            <a:lvl2pPr marL="409148" indent="0">
              <a:buNone/>
              <a:defRPr sz="1790" b="1"/>
            </a:lvl2pPr>
            <a:lvl3pPr marL="818297" indent="0">
              <a:buNone/>
              <a:defRPr sz="1611" b="1"/>
            </a:lvl3pPr>
            <a:lvl4pPr marL="1227445" indent="0">
              <a:buNone/>
              <a:defRPr sz="1432" b="1"/>
            </a:lvl4pPr>
            <a:lvl5pPr marL="1636593" indent="0">
              <a:buNone/>
              <a:defRPr sz="1432" b="1"/>
            </a:lvl5pPr>
            <a:lvl6pPr marL="2045741" indent="0">
              <a:buNone/>
              <a:defRPr sz="1432" b="1"/>
            </a:lvl6pPr>
            <a:lvl7pPr marL="2454890" indent="0">
              <a:buNone/>
              <a:defRPr sz="1432" b="1"/>
            </a:lvl7pPr>
            <a:lvl8pPr marL="2864038" indent="0">
              <a:buNone/>
              <a:defRPr sz="1432" b="1"/>
            </a:lvl8pPr>
            <a:lvl9pPr marL="3273186" indent="0">
              <a:buNone/>
              <a:defRPr sz="1432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241810"/>
            <a:ext cx="3868340" cy="329736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504485"/>
            <a:ext cx="3887391" cy="737325"/>
          </a:xfrm>
        </p:spPr>
        <p:txBody>
          <a:bodyPr anchor="b"/>
          <a:lstStyle>
            <a:lvl1pPr marL="0" indent="0">
              <a:buNone/>
              <a:defRPr sz="2148" b="1"/>
            </a:lvl1pPr>
            <a:lvl2pPr marL="409148" indent="0">
              <a:buNone/>
              <a:defRPr sz="1790" b="1"/>
            </a:lvl2pPr>
            <a:lvl3pPr marL="818297" indent="0">
              <a:buNone/>
              <a:defRPr sz="1611" b="1"/>
            </a:lvl3pPr>
            <a:lvl4pPr marL="1227445" indent="0">
              <a:buNone/>
              <a:defRPr sz="1432" b="1"/>
            </a:lvl4pPr>
            <a:lvl5pPr marL="1636593" indent="0">
              <a:buNone/>
              <a:defRPr sz="1432" b="1"/>
            </a:lvl5pPr>
            <a:lvl6pPr marL="2045741" indent="0">
              <a:buNone/>
              <a:defRPr sz="1432" b="1"/>
            </a:lvl6pPr>
            <a:lvl7pPr marL="2454890" indent="0">
              <a:buNone/>
              <a:defRPr sz="1432" b="1"/>
            </a:lvl7pPr>
            <a:lvl8pPr marL="2864038" indent="0">
              <a:buNone/>
              <a:defRPr sz="1432" b="1"/>
            </a:lvl8pPr>
            <a:lvl9pPr marL="3273186" indent="0">
              <a:buNone/>
              <a:defRPr sz="1432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241810"/>
            <a:ext cx="3887391" cy="329736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2E4D6-806A-4B61-9E3C-8759EEE8E7BA}" type="datetimeFigureOut">
              <a:rPr lang="ru-RU" smtClean="0"/>
              <a:t>27.05.2021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301CA-3B1A-4322-A23D-E14C1728E6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21464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2E4D6-806A-4B61-9E3C-8759EEE8E7BA}" type="datetimeFigureOut">
              <a:rPr lang="ru-RU" smtClean="0"/>
              <a:t>27.05.2021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301CA-3B1A-4322-A23D-E14C1728E6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2710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2E4D6-806A-4B61-9E3C-8759EEE8E7BA}" type="datetimeFigureOut">
              <a:rPr lang="ru-RU" smtClean="0"/>
              <a:t>27.05.2021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301CA-3B1A-4322-A23D-E14C1728E6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0919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09152"/>
            <a:ext cx="2949178" cy="1432031"/>
          </a:xfrm>
        </p:spPr>
        <p:txBody>
          <a:bodyPr anchor="b"/>
          <a:lstStyle>
            <a:lvl1pPr>
              <a:defRPr sz="2864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883655"/>
            <a:ext cx="4629150" cy="4361443"/>
          </a:xfrm>
        </p:spPr>
        <p:txBody>
          <a:bodyPr/>
          <a:lstStyle>
            <a:lvl1pPr>
              <a:defRPr sz="2864"/>
            </a:lvl1pPr>
            <a:lvl2pPr>
              <a:defRPr sz="2506"/>
            </a:lvl2pPr>
            <a:lvl3pPr>
              <a:defRPr sz="2148"/>
            </a:lvl3pPr>
            <a:lvl4pPr>
              <a:defRPr sz="1790"/>
            </a:lvl4pPr>
            <a:lvl5pPr>
              <a:defRPr sz="1790"/>
            </a:lvl5pPr>
            <a:lvl6pPr>
              <a:defRPr sz="1790"/>
            </a:lvl6pPr>
            <a:lvl7pPr>
              <a:defRPr sz="1790"/>
            </a:lvl7pPr>
            <a:lvl8pPr>
              <a:defRPr sz="1790"/>
            </a:lvl8pPr>
            <a:lvl9pPr>
              <a:defRPr sz="179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841183"/>
            <a:ext cx="2949178" cy="3411018"/>
          </a:xfrm>
        </p:spPr>
        <p:txBody>
          <a:bodyPr/>
          <a:lstStyle>
            <a:lvl1pPr marL="0" indent="0">
              <a:buNone/>
              <a:defRPr sz="1432"/>
            </a:lvl1pPr>
            <a:lvl2pPr marL="409148" indent="0">
              <a:buNone/>
              <a:defRPr sz="1253"/>
            </a:lvl2pPr>
            <a:lvl3pPr marL="818297" indent="0">
              <a:buNone/>
              <a:defRPr sz="1074"/>
            </a:lvl3pPr>
            <a:lvl4pPr marL="1227445" indent="0">
              <a:buNone/>
              <a:defRPr sz="895"/>
            </a:lvl4pPr>
            <a:lvl5pPr marL="1636593" indent="0">
              <a:buNone/>
              <a:defRPr sz="895"/>
            </a:lvl5pPr>
            <a:lvl6pPr marL="2045741" indent="0">
              <a:buNone/>
              <a:defRPr sz="895"/>
            </a:lvl6pPr>
            <a:lvl7pPr marL="2454890" indent="0">
              <a:buNone/>
              <a:defRPr sz="895"/>
            </a:lvl7pPr>
            <a:lvl8pPr marL="2864038" indent="0">
              <a:buNone/>
              <a:defRPr sz="895"/>
            </a:lvl8pPr>
            <a:lvl9pPr marL="3273186" indent="0">
              <a:buNone/>
              <a:defRPr sz="895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2E4D6-806A-4B61-9E3C-8759EEE8E7BA}" type="datetimeFigureOut">
              <a:rPr lang="ru-RU" smtClean="0"/>
              <a:t>27.05.2021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301CA-3B1A-4322-A23D-E14C1728E6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7992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09152"/>
            <a:ext cx="2949178" cy="1432031"/>
          </a:xfrm>
        </p:spPr>
        <p:txBody>
          <a:bodyPr anchor="b"/>
          <a:lstStyle>
            <a:lvl1pPr>
              <a:defRPr sz="2864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883655"/>
            <a:ext cx="4629150" cy="4361443"/>
          </a:xfrm>
        </p:spPr>
        <p:txBody>
          <a:bodyPr anchor="t"/>
          <a:lstStyle>
            <a:lvl1pPr marL="0" indent="0">
              <a:buNone/>
              <a:defRPr sz="2864"/>
            </a:lvl1pPr>
            <a:lvl2pPr marL="409148" indent="0">
              <a:buNone/>
              <a:defRPr sz="2506"/>
            </a:lvl2pPr>
            <a:lvl3pPr marL="818297" indent="0">
              <a:buNone/>
              <a:defRPr sz="2148"/>
            </a:lvl3pPr>
            <a:lvl4pPr marL="1227445" indent="0">
              <a:buNone/>
              <a:defRPr sz="1790"/>
            </a:lvl4pPr>
            <a:lvl5pPr marL="1636593" indent="0">
              <a:buNone/>
              <a:defRPr sz="1790"/>
            </a:lvl5pPr>
            <a:lvl6pPr marL="2045741" indent="0">
              <a:buNone/>
              <a:defRPr sz="1790"/>
            </a:lvl6pPr>
            <a:lvl7pPr marL="2454890" indent="0">
              <a:buNone/>
              <a:defRPr sz="1790"/>
            </a:lvl7pPr>
            <a:lvl8pPr marL="2864038" indent="0">
              <a:buNone/>
              <a:defRPr sz="1790"/>
            </a:lvl8pPr>
            <a:lvl9pPr marL="3273186" indent="0">
              <a:buNone/>
              <a:defRPr sz="179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841183"/>
            <a:ext cx="2949178" cy="3411018"/>
          </a:xfrm>
        </p:spPr>
        <p:txBody>
          <a:bodyPr/>
          <a:lstStyle>
            <a:lvl1pPr marL="0" indent="0">
              <a:buNone/>
              <a:defRPr sz="1432"/>
            </a:lvl1pPr>
            <a:lvl2pPr marL="409148" indent="0">
              <a:buNone/>
              <a:defRPr sz="1253"/>
            </a:lvl2pPr>
            <a:lvl3pPr marL="818297" indent="0">
              <a:buNone/>
              <a:defRPr sz="1074"/>
            </a:lvl3pPr>
            <a:lvl4pPr marL="1227445" indent="0">
              <a:buNone/>
              <a:defRPr sz="895"/>
            </a:lvl4pPr>
            <a:lvl5pPr marL="1636593" indent="0">
              <a:buNone/>
              <a:defRPr sz="895"/>
            </a:lvl5pPr>
            <a:lvl6pPr marL="2045741" indent="0">
              <a:buNone/>
              <a:defRPr sz="895"/>
            </a:lvl6pPr>
            <a:lvl7pPr marL="2454890" indent="0">
              <a:buNone/>
              <a:defRPr sz="895"/>
            </a:lvl7pPr>
            <a:lvl8pPr marL="2864038" indent="0">
              <a:buNone/>
              <a:defRPr sz="895"/>
            </a:lvl8pPr>
            <a:lvl9pPr marL="3273186" indent="0">
              <a:buNone/>
              <a:defRPr sz="895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2E4D6-806A-4B61-9E3C-8759EEE8E7BA}" type="datetimeFigureOut">
              <a:rPr lang="ru-RU" smtClean="0"/>
              <a:t>27.05.2021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301CA-3B1A-4322-A23D-E14C1728E6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3051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26754"/>
            <a:ext cx="7886700" cy="11862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633765"/>
            <a:ext cx="7886700" cy="38940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5688346"/>
            <a:ext cx="2057400" cy="3267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7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D2E4D6-806A-4B61-9E3C-8759EEE8E7BA}" type="datetimeFigureOut">
              <a:rPr lang="ru-RU" smtClean="0"/>
              <a:t>27.05.2021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5688346"/>
            <a:ext cx="3086100" cy="3267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7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5688346"/>
            <a:ext cx="2057400" cy="3267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7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B301CA-3B1A-4322-A23D-E14C1728E6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9846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818297" rtl="0" eaLnBrk="1" latinLnBrk="0" hangingPunct="1">
        <a:lnSpc>
          <a:spcPct val="90000"/>
        </a:lnSpc>
        <a:spcBef>
          <a:spcPct val="0"/>
        </a:spcBef>
        <a:buNone/>
        <a:defRPr sz="393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4574" indent="-204574" algn="l" defTabSz="818297" rtl="0" eaLnBrk="1" latinLnBrk="0" hangingPunct="1">
        <a:lnSpc>
          <a:spcPct val="90000"/>
        </a:lnSpc>
        <a:spcBef>
          <a:spcPts val="895"/>
        </a:spcBef>
        <a:buFont typeface="Arial" panose="020B0604020202020204" pitchFamily="34" charset="0"/>
        <a:buChar char="•"/>
        <a:defRPr sz="2506" kern="1200">
          <a:solidFill>
            <a:schemeClr val="tx1"/>
          </a:solidFill>
          <a:latin typeface="+mn-lt"/>
          <a:ea typeface="+mn-ea"/>
          <a:cs typeface="+mn-cs"/>
        </a:defRPr>
      </a:lvl1pPr>
      <a:lvl2pPr marL="613722" indent="-204574" algn="l" defTabSz="818297" rtl="0" eaLnBrk="1" latinLnBrk="0" hangingPunct="1">
        <a:lnSpc>
          <a:spcPct val="90000"/>
        </a:lnSpc>
        <a:spcBef>
          <a:spcPts val="447"/>
        </a:spcBef>
        <a:buFont typeface="Arial" panose="020B0604020202020204" pitchFamily="34" charset="0"/>
        <a:buChar char="•"/>
        <a:defRPr sz="2148" kern="1200">
          <a:solidFill>
            <a:schemeClr val="tx1"/>
          </a:solidFill>
          <a:latin typeface="+mn-lt"/>
          <a:ea typeface="+mn-ea"/>
          <a:cs typeface="+mn-cs"/>
        </a:defRPr>
      </a:lvl2pPr>
      <a:lvl3pPr marL="1022871" indent="-204574" algn="l" defTabSz="818297" rtl="0" eaLnBrk="1" latinLnBrk="0" hangingPunct="1">
        <a:lnSpc>
          <a:spcPct val="90000"/>
        </a:lnSpc>
        <a:spcBef>
          <a:spcPts val="447"/>
        </a:spcBef>
        <a:buFont typeface="Arial" panose="020B0604020202020204" pitchFamily="34" charset="0"/>
        <a:buChar char="•"/>
        <a:defRPr sz="1790" kern="1200">
          <a:solidFill>
            <a:schemeClr val="tx1"/>
          </a:solidFill>
          <a:latin typeface="+mn-lt"/>
          <a:ea typeface="+mn-ea"/>
          <a:cs typeface="+mn-cs"/>
        </a:defRPr>
      </a:lvl3pPr>
      <a:lvl4pPr marL="1432019" indent="-204574" algn="l" defTabSz="818297" rtl="0" eaLnBrk="1" latinLnBrk="0" hangingPunct="1">
        <a:lnSpc>
          <a:spcPct val="90000"/>
        </a:lnSpc>
        <a:spcBef>
          <a:spcPts val="447"/>
        </a:spcBef>
        <a:buFont typeface="Arial" panose="020B0604020202020204" pitchFamily="34" charset="0"/>
        <a:buChar char="•"/>
        <a:defRPr sz="1611" kern="1200">
          <a:solidFill>
            <a:schemeClr val="tx1"/>
          </a:solidFill>
          <a:latin typeface="+mn-lt"/>
          <a:ea typeface="+mn-ea"/>
          <a:cs typeface="+mn-cs"/>
        </a:defRPr>
      </a:lvl4pPr>
      <a:lvl5pPr marL="1841167" indent="-204574" algn="l" defTabSz="818297" rtl="0" eaLnBrk="1" latinLnBrk="0" hangingPunct="1">
        <a:lnSpc>
          <a:spcPct val="90000"/>
        </a:lnSpc>
        <a:spcBef>
          <a:spcPts val="447"/>
        </a:spcBef>
        <a:buFont typeface="Arial" panose="020B0604020202020204" pitchFamily="34" charset="0"/>
        <a:buChar char="•"/>
        <a:defRPr sz="1611" kern="1200">
          <a:solidFill>
            <a:schemeClr val="tx1"/>
          </a:solidFill>
          <a:latin typeface="+mn-lt"/>
          <a:ea typeface="+mn-ea"/>
          <a:cs typeface="+mn-cs"/>
        </a:defRPr>
      </a:lvl5pPr>
      <a:lvl6pPr marL="2250316" indent="-204574" algn="l" defTabSz="818297" rtl="0" eaLnBrk="1" latinLnBrk="0" hangingPunct="1">
        <a:lnSpc>
          <a:spcPct val="90000"/>
        </a:lnSpc>
        <a:spcBef>
          <a:spcPts val="447"/>
        </a:spcBef>
        <a:buFont typeface="Arial" panose="020B0604020202020204" pitchFamily="34" charset="0"/>
        <a:buChar char="•"/>
        <a:defRPr sz="1611" kern="1200">
          <a:solidFill>
            <a:schemeClr val="tx1"/>
          </a:solidFill>
          <a:latin typeface="+mn-lt"/>
          <a:ea typeface="+mn-ea"/>
          <a:cs typeface="+mn-cs"/>
        </a:defRPr>
      </a:lvl6pPr>
      <a:lvl7pPr marL="2659464" indent="-204574" algn="l" defTabSz="818297" rtl="0" eaLnBrk="1" latinLnBrk="0" hangingPunct="1">
        <a:lnSpc>
          <a:spcPct val="90000"/>
        </a:lnSpc>
        <a:spcBef>
          <a:spcPts val="447"/>
        </a:spcBef>
        <a:buFont typeface="Arial" panose="020B0604020202020204" pitchFamily="34" charset="0"/>
        <a:buChar char="•"/>
        <a:defRPr sz="1611" kern="1200">
          <a:solidFill>
            <a:schemeClr val="tx1"/>
          </a:solidFill>
          <a:latin typeface="+mn-lt"/>
          <a:ea typeface="+mn-ea"/>
          <a:cs typeface="+mn-cs"/>
        </a:defRPr>
      </a:lvl7pPr>
      <a:lvl8pPr marL="3068612" indent="-204574" algn="l" defTabSz="818297" rtl="0" eaLnBrk="1" latinLnBrk="0" hangingPunct="1">
        <a:lnSpc>
          <a:spcPct val="90000"/>
        </a:lnSpc>
        <a:spcBef>
          <a:spcPts val="447"/>
        </a:spcBef>
        <a:buFont typeface="Arial" panose="020B0604020202020204" pitchFamily="34" charset="0"/>
        <a:buChar char="•"/>
        <a:defRPr sz="1611" kern="1200">
          <a:solidFill>
            <a:schemeClr val="tx1"/>
          </a:solidFill>
          <a:latin typeface="+mn-lt"/>
          <a:ea typeface="+mn-ea"/>
          <a:cs typeface="+mn-cs"/>
        </a:defRPr>
      </a:lvl8pPr>
      <a:lvl9pPr marL="3477760" indent="-204574" algn="l" defTabSz="818297" rtl="0" eaLnBrk="1" latinLnBrk="0" hangingPunct="1">
        <a:lnSpc>
          <a:spcPct val="90000"/>
        </a:lnSpc>
        <a:spcBef>
          <a:spcPts val="447"/>
        </a:spcBef>
        <a:buFont typeface="Arial" panose="020B0604020202020204" pitchFamily="34" charset="0"/>
        <a:buChar char="•"/>
        <a:defRPr sz="161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18297" rtl="0" eaLnBrk="1" latinLnBrk="0" hangingPunct="1">
        <a:defRPr sz="1611" kern="1200">
          <a:solidFill>
            <a:schemeClr val="tx1"/>
          </a:solidFill>
          <a:latin typeface="+mn-lt"/>
          <a:ea typeface="+mn-ea"/>
          <a:cs typeface="+mn-cs"/>
        </a:defRPr>
      </a:lvl1pPr>
      <a:lvl2pPr marL="409148" algn="l" defTabSz="818297" rtl="0" eaLnBrk="1" latinLnBrk="0" hangingPunct="1">
        <a:defRPr sz="1611" kern="1200">
          <a:solidFill>
            <a:schemeClr val="tx1"/>
          </a:solidFill>
          <a:latin typeface="+mn-lt"/>
          <a:ea typeface="+mn-ea"/>
          <a:cs typeface="+mn-cs"/>
        </a:defRPr>
      </a:lvl2pPr>
      <a:lvl3pPr marL="818297" algn="l" defTabSz="818297" rtl="0" eaLnBrk="1" latinLnBrk="0" hangingPunct="1">
        <a:defRPr sz="1611" kern="1200">
          <a:solidFill>
            <a:schemeClr val="tx1"/>
          </a:solidFill>
          <a:latin typeface="+mn-lt"/>
          <a:ea typeface="+mn-ea"/>
          <a:cs typeface="+mn-cs"/>
        </a:defRPr>
      </a:lvl3pPr>
      <a:lvl4pPr marL="1227445" algn="l" defTabSz="818297" rtl="0" eaLnBrk="1" latinLnBrk="0" hangingPunct="1">
        <a:defRPr sz="1611" kern="1200">
          <a:solidFill>
            <a:schemeClr val="tx1"/>
          </a:solidFill>
          <a:latin typeface="+mn-lt"/>
          <a:ea typeface="+mn-ea"/>
          <a:cs typeface="+mn-cs"/>
        </a:defRPr>
      </a:lvl4pPr>
      <a:lvl5pPr marL="1636593" algn="l" defTabSz="818297" rtl="0" eaLnBrk="1" latinLnBrk="0" hangingPunct="1">
        <a:defRPr sz="1611" kern="1200">
          <a:solidFill>
            <a:schemeClr val="tx1"/>
          </a:solidFill>
          <a:latin typeface="+mn-lt"/>
          <a:ea typeface="+mn-ea"/>
          <a:cs typeface="+mn-cs"/>
        </a:defRPr>
      </a:lvl5pPr>
      <a:lvl6pPr marL="2045741" algn="l" defTabSz="818297" rtl="0" eaLnBrk="1" latinLnBrk="0" hangingPunct="1">
        <a:defRPr sz="1611" kern="1200">
          <a:solidFill>
            <a:schemeClr val="tx1"/>
          </a:solidFill>
          <a:latin typeface="+mn-lt"/>
          <a:ea typeface="+mn-ea"/>
          <a:cs typeface="+mn-cs"/>
        </a:defRPr>
      </a:lvl6pPr>
      <a:lvl7pPr marL="2454890" algn="l" defTabSz="818297" rtl="0" eaLnBrk="1" latinLnBrk="0" hangingPunct="1">
        <a:defRPr sz="1611" kern="1200">
          <a:solidFill>
            <a:schemeClr val="tx1"/>
          </a:solidFill>
          <a:latin typeface="+mn-lt"/>
          <a:ea typeface="+mn-ea"/>
          <a:cs typeface="+mn-cs"/>
        </a:defRPr>
      </a:lvl7pPr>
      <a:lvl8pPr marL="2864038" algn="l" defTabSz="818297" rtl="0" eaLnBrk="1" latinLnBrk="0" hangingPunct="1">
        <a:defRPr sz="1611" kern="1200">
          <a:solidFill>
            <a:schemeClr val="tx1"/>
          </a:solidFill>
          <a:latin typeface="+mn-lt"/>
          <a:ea typeface="+mn-ea"/>
          <a:cs typeface="+mn-cs"/>
        </a:defRPr>
      </a:lvl8pPr>
      <a:lvl9pPr marL="3273186" algn="l" defTabSz="818297" rtl="0" eaLnBrk="1" latinLnBrk="0" hangingPunct="1">
        <a:defRPr sz="161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360363"/>
            <a:ext cx="970471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8008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1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2872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5156"/>
            <a:ext cx="9144000" cy="6461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28921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1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82100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0717"/>
            <a:ext cx="9144000" cy="6089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7180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53</TotalTime>
  <Words>0</Words>
  <Application>Microsoft Office PowerPoint</Application>
  <PresentationFormat>Произвольный</PresentationFormat>
  <Paragraphs>0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oberoy@mail.ru</dc:creator>
  <cp:lastModifiedBy>oberoy@mail.ru</cp:lastModifiedBy>
  <cp:revision>5</cp:revision>
  <dcterms:created xsi:type="dcterms:W3CDTF">2021-04-06T13:36:17Z</dcterms:created>
  <dcterms:modified xsi:type="dcterms:W3CDTF">2021-05-27T11:02:47Z</dcterms:modified>
</cp:coreProperties>
</file>