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65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12976"/>
            <a:ext cx="4176464" cy="1800200"/>
          </a:xfrm>
        </p:spPr>
        <p:txBody>
          <a:bodyPr>
            <a:normAutofit lnSpcReduction="10000"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ea typeface="BatangChe" pitchFamily="49" charset="-127"/>
                <a:cs typeface="Arial" pitchFamily="34" charset="0"/>
              </a:rPr>
              <a:t>Автор:</a:t>
            </a:r>
          </a:p>
          <a:p>
            <a:r>
              <a:rPr lang="ru-RU" sz="1200" i="1" dirty="0" smtClean="0">
                <a:solidFill>
                  <a:schemeClr val="tx1"/>
                </a:solidFill>
                <a:ea typeface="BatangChe" pitchFamily="49" charset="-127"/>
                <a:cs typeface="Arial" pitchFamily="34" charset="0"/>
              </a:rPr>
              <a:t> Наталья Григорьевна Землякова Ведущий специалист по работе с молодёжью МБУ «МРЦ», руководитель штаба </a:t>
            </a:r>
          </a:p>
          <a:p>
            <a:r>
              <a:rPr lang="ru-RU" sz="1200" i="1" dirty="0" smtClean="0">
                <a:solidFill>
                  <a:schemeClr val="tx1"/>
                </a:solidFill>
                <a:ea typeface="BatangChe" pitchFamily="49" charset="-127"/>
                <a:cs typeface="Arial" pitchFamily="34" charset="0"/>
              </a:rPr>
              <a:t>г Новый Уренгой   Ямало – ненецкого регионального отделения ВОЛ «Волонтёры – медики», наставник  </a:t>
            </a:r>
            <a:endParaRPr lang="ru-RU" sz="1200" i="1" dirty="0">
              <a:solidFill>
                <a:schemeClr val="tx1"/>
              </a:solidFill>
              <a:ea typeface="BatangChe" pitchFamily="49" charset="-127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620688"/>
            <a:ext cx="6408712" cy="1512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 «В ритме сердца»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Развитие медицинского волонтёрства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 г. Новый Уренгой ЯНАО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vesty.spb.ru/media/photo/article/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448272" cy="1711977"/>
          </a:xfrm>
          <a:prstGeom prst="rect">
            <a:avLst/>
          </a:prstGeom>
          <a:noFill/>
        </p:spPr>
      </p:pic>
      <p:pic>
        <p:nvPicPr>
          <p:cNvPr id="6" name="Рисунок 5" descr="I:\DCIM\102PHOTO\SAM_23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288032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vesty.spb.ru/media/photo/article/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413048"/>
            <a:ext cx="2448272" cy="171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Ожидаемые результаты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3204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После приобретения появиться возможность качественно обучать  «Школе медицинского волонтёрства». Повыситься самооценка. </a:t>
            </a:r>
            <a:endParaRPr lang="ru-RU" u="sng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Количественный показатель:  </a:t>
            </a:r>
            <a:r>
              <a:rPr lang="ru-RU" dirty="0" smtClean="0"/>
              <a:t>Увеличение численности волонтёров – медиков в Уральском региональном колледже до 80 человек, в НУРМК- до 30, в МБОУ СШ- до 30, в Лимбяяхском отделении ГБУЗ до 10, вовлечь и создать в   ГБУЗ  отделение волонтёров – медиков в  поликлиниках и больницах до 15 человек,  создать отделение серебряных волонтёров – медиков из пенсионеров- медиков.     Удовлетворённость результатами, понимание значимости выполненного долга.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Качественный показатель:  </a:t>
            </a:r>
            <a:r>
              <a:rPr lang="ru-RU" dirty="0" smtClean="0"/>
              <a:t>Куплено необходимое снаряжение в установленные сроки, есть в наличии специальное оборудование, есть возможность для проведения обучения, приобретения навыков оказания первой помощи. Поддержка общественным мнением. </a:t>
            </a:r>
          </a:p>
          <a:p>
            <a:r>
              <a:rPr lang="ru-RU" dirty="0" smtClean="0"/>
              <a:t>Проект краткосрочный, но может стать долгосрочным.</a:t>
            </a:r>
          </a:p>
          <a:p>
            <a:endParaRPr lang="ru-RU" dirty="0"/>
          </a:p>
        </p:txBody>
      </p:sp>
      <p:pic>
        <p:nvPicPr>
          <p:cNvPr id="5" name="Рисунок 4" descr="F:\2023 04 07 День Здоровья\20230407_091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085184"/>
            <a:ext cx="24482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Запрашиваемая сумма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1500000 рублей 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www.a3bs.com/thumblibrary/W43300R/W43300R_08_1200_1200_Act-Fast-Rescue-Choking-Vest-Red-with-Slap-Bac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лександр М-08 тренажер-манекен взрослого пострадавшего для отработки приемов сердечно-легочной реанимации (голова, туловище, конечности) с контроллером и настенным табло - urteks.ru - Моск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386965" cy="17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310_М0013_Электрифицированный_стенд-тренаж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2945904" cy="2209428"/>
          </a:xfrm>
          <a:prstGeom prst="rect">
            <a:avLst/>
          </a:prstGeom>
          <a:noFill/>
        </p:spPr>
      </p:pic>
      <p:pic>
        <p:nvPicPr>
          <p:cNvPr id="8" name="Рисунок 7" descr="produc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628800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10_М0003_Электрифицированный_стенд-тренажер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852936"/>
            <a:ext cx="2371745" cy="199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0007659 Полноростовой манекен СЛР Т11 В/Р Максим II-01 взрослого и ребенка с контроллером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653136"/>
            <a:ext cx="2293476" cy="17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аптечка волонтёр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5013176"/>
            <a:ext cx="1949794" cy="123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941168"/>
            <a:ext cx="7848872" cy="1296144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Вм\20221122_124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480720" cy="3712257"/>
          </a:xfrm>
          <a:prstGeom prst="rect">
            <a:avLst/>
          </a:prstGeom>
          <a:noFill/>
        </p:spPr>
      </p:pic>
      <p:pic>
        <p:nvPicPr>
          <p:cNvPr id="5" name="Рисунок 4" descr="F:\IMG_20220611_1824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060848"/>
            <a:ext cx="1626004" cy="24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206352" cy="75895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География проекта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Данный проект будет реализован в г Новый Уренгой, в Уральском региональном колледже,  образованным студенческим отрядом  волонтёров – медиков фармацевтических факультетов,  НУМК на сестринском и фельдшерском факультетах, в школах г Новый Уренгой, для  организаций, учреждений и неорганизованного населения г Новый Уренгой по  направлениям медицинского волонтёрства </a:t>
            </a:r>
            <a:endParaRPr lang="ru-RU" sz="2000" dirty="0"/>
          </a:p>
        </p:txBody>
      </p:sp>
      <p:pic>
        <p:nvPicPr>
          <p:cNvPr id="4" name="Рисунок 3" descr="C:\Users\Владелец\Desktop\Новая папка\_67A2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Вм\20221122_121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501008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SC030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20220622_1516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509120"/>
            <a:ext cx="1942474" cy="11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овая папка от ВМ\SAM_2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645024"/>
            <a:ext cx="1976004" cy="11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08920"/>
            <a:ext cx="4392488" cy="20882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Начало реализации проекта  и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окончание  реализации проекта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60232" y="2420888"/>
            <a:ext cx="2304256" cy="2952328"/>
          </a:xfrm>
        </p:spPr>
        <p:txBody>
          <a:bodyPr/>
          <a:lstStyle/>
          <a:p>
            <a:endParaRPr lang="ru-RU" dirty="0" smtClean="0"/>
          </a:p>
          <a:p>
            <a:r>
              <a:rPr lang="ru-RU" i="1" dirty="0" smtClean="0"/>
              <a:t>12.01.24г</a:t>
            </a:r>
          </a:p>
          <a:p>
            <a:endParaRPr lang="ru-RU" dirty="0" smtClean="0"/>
          </a:p>
          <a:p>
            <a:r>
              <a:rPr lang="ru-RU" i="1" dirty="0" smtClean="0"/>
              <a:t>15.12.24г</a:t>
            </a:r>
            <a:endParaRPr lang="ru-RU" i="1" dirty="0"/>
          </a:p>
        </p:txBody>
      </p:sp>
      <p:pic>
        <p:nvPicPr>
          <p:cNvPr id="4" name="Рисунок 3" descr="I:\DCIM\102PHOTO\SAM_2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27363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Вм\IMG_20221111_121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Вм\Диабет- не сахар\SAM_19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20688"/>
            <a:ext cx="215678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SC029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2387352" cy="15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Краткая аннотация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/>
              <a:t>Проект представляет собой развитие медицинского волонтёрства, которое  с каждым годом всё больше привлекает подростков и молодёжь, особенно отряды волонтёров – медиков, чаще создающихся на базе факультетов с медицинским уклоном, средних образовательных учреждениях. В Уральском Региональном  колледже создан студенческий отряд из будущих фармацевтов 1, 2,3 и  4 курсов.  Нас уже около 50! В Ново -Уренгойском Многопрофильном колледже -10, в МБОУ «СШ №9»- 25, в Лимбяяхском  поликлиническом отделение-6. Всего -91, но мы не останавливаемся, продолжаем развиваться. </a:t>
            </a:r>
          </a:p>
          <a:p>
            <a:r>
              <a:rPr lang="ru-RU" sz="2100" i="1" dirty="0" smtClean="0"/>
              <a:t> «Привлечение добровольцев к оказанию медпомощи  станет дополнительной площадкой для воспитания кадров первичного звена здравоохранения, заявил глава Комитета по охране здоровья Дмитрий Морозов, сообщает его пресс-служба.»</a:t>
            </a:r>
          </a:p>
          <a:p>
            <a:r>
              <a:rPr lang="ru-RU" sz="2100" dirty="0" smtClean="0"/>
              <a:t>Так парламентарий прокомментировал   утверждённый Правительством План мероприятий по реализации Концепции развития добровольчества в РФ до 2025 года. Речь идёт о развитии информационной, методической, образовательной, консультационной и ресурсной поддержки работы волонтёров в учреждениях соцобслуживания, здравоохранения, образования, при возникновении ЧС.  Большой вклад внесён  во всех направлениях, в том числе и  при прививочной компании, как отметил министр здравоохранения РФ Мурашко.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Описание проблемы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 Мы и  ранее оказывали помощь населению в доставке лекарств, помощи по обслуживанию больных в стационарах, как добровольцы. Но, помогая населению, убедились, что   надо приобретать не только знания по обучению </a:t>
            </a:r>
            <a:r>
              <a:rPr lang="en-US" sz="2800" dirty="0" smtClean="0"/>
              <a:t>I</a:t>
            </a:r>
            <a:r>
              <a:rPr lang="ru-RU" sz="2800" dirty="0" smtClean="0"/>
              <a:t> помощи, но и  учится правильно сопровождать мероприятия, пропагандировать ЗОЖ, развивать профориентацию, изучать опыт других, отрядов, участвовать в форумах и проектах, что поможет развивать «Здоровое будущее». Как не нам – медикам, педагогам,  быть первыми. Наш девиз «Знания спасут жизнь!»- актуален!  Мы всегда поможем и пожилым, и детям! Нас должны видеть, узнавать, обращаться!</a:t>
            </a:r>
          </a:p>
          <a:p>
            <a:r>
              <a:rPr lang="ru-RU" sz="2800" dirty="0" smtClean="0"/>
              <a:t> Имея современное оборудование, как медицинские  тренажёры,  необходимые для обучения, агитационной профилактики материалы, наглядные пособия, атрибутику волонтёров – медиков,   аптечки для первой помощи,  мы улучшим знания, качество нашей волонтёрской деятельности для информации населению , количество вновь вовлечённых студентов. Студенты научатся выполнять роль наставников для населения, младших курсов,  в дошкольных учреждениях, общеобразовательных, ведя профилактическую деятельность, мотивировать на ЗОЖ, </a:t>
            </a:r>
            <a:r>
              <a:rPr lang="ru-RU" sz="2800" dirty="0" smtClean="0"/>
              <a:t>проофориентировать на медицинские профессии.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Основные целевые группы, на которые направлен проект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3982216" cy="324036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 Студенты Уральского регионального колледжа,  НУРМК, привлечённые для развития волонтёрского движения в г. Новый Уренгой, на примере студенческого отряда  волонтёров – медиков, оказывающего первую грамотную помощь населению, в МБОУ «СШ №9», волонтёры медики «Наставники» Лимбяяхского отделения ГБУЗ г Новый Уренгой и поликлиник и больниц ГБУЗ г Новый Уренгой</a:t>
            </a:r>
            <a:endParaRPr lang="ru-RU" sz="2000" dirty="0"/>
          </a:p>
        </p:txBody>
      </p:sp>
      <p:pic>
        <p:nvPicPr>
          <p:cNvPr id="4" name="Рисунок 3" descr="I:\DCIM\102PHOTO\SAM_23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08720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Вм\IMG_20221111_121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 от ВМ\SAM_22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429000"/>
            <a:ext cx="1970924" cy="147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овая папка от ВМ\SAM_22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09120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Основная цель проекта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Приобретение специализированного оборудования и необходимых материалов для развития  медицинского волонтёрства в г. Новый Уренгой ЯНАО</a:t>
            </a:r>
            <a:endParaRPr lang="ru-RU" dirty="0"/>
          </a:p>
        </p:txBody>
      </p:sp>
      <p:pic>
        <p:nvPicPr>
          <p:cNvPr id="4" name="Рисунок 3" descr="C:\Users\Владелец\Desktop\Новая папка от ВМ\20230407_084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3256152" cy="120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от ВМ\SAM_2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2023 04 07 День Здоровья\20230407_091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653136"/>
            <a:ext cx="2504567" cy="13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Задачи проекта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3744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</a:t>
            </a:r>
          </a:p>
          <a:p>
            <a:pPr>
              <a:buNone/>
            </a:pPr>
            <a:r>
              <a:rPr lang="ru-RU" sz="2400" dirty="0" smtClean="0"/>
              <a:t>- Регистрация на сайте «</a:t>
            </a:r>
            <a:r>
              <a:rPr lang="en-US" sz="2400" dirty="0" smtClean="0"/>
              <a:t>PRIZE.DOBRO.RU</a:t>
            </a:r>
            <a:r>
              <a:rPr lang="ru-RU" sz="2400" dirty="0" smtClean="0"/>
              <a:t>» ( 1день)</a:t>
            </a:r>
          </a:p>
          <a:p>
            <a:r>
              <a:rPr lang="ru-RU" sz="2400" dirty="0" smtClean="0"/>
              <a:t> - Получение денежных средств (1 день)</a:t>
            </a:r>
          </a:p>
          <a:p>
            <a:r>
              <a:rPr lang="ru-RU" sz="2400" dirty="0" smtClean="0"/>
              <a:t> - Поиск оборудования и др. необходимых материалов в интернет – магазинах (7 дней)</a:t>
            </a:r>
          </a:p>
          <a:p>
            <a:r>
              <a:rPr lang="ru-RU" sz="2400" dirty="0" smtClean="0"/>
              <a:t> - Приобретение снаряжения через интернет- магазины (30 дней)</a:t>
            </a:r>
          </a:p>
          <a:p>
            <a:r>
              <a:rPr lang="ru-RU" sz="2400" dirty="0" smtClean="0"/>
              <a:t> - Контроль и доставка специального снаряжения в  отряд волонтёров медиков» (</a:t>
            </a:r>
            <a:r>
              <a:rPr lang="en-US" sz="2400" dirty="0" smtClean="0"/>
              <a:t>30-60</a:t>
            </a:r>
            <a:r>
              <a:rPr lang="ru-RU" sz="2400" dirty="0" smtClean="0"/>
              <a:t> дней)</a:t>
            </a:r>
          </a:p>
          <a:p>
            <a:r>
              <a:rPr lang="ru-RU" sz="2400" dirty="0" smtClean="0"/>
              <a:t>- Составление отчётной документации, публикация в СМИ (</a:t>
            </a:r>
            <a:r>
              <a:rPr lang="en-US" sz="2400" dirty="0" smtClean="0"/>
              <a:t>5</a:t>
            </a:r>
            <a:r>
              <a:rPr lang="ru-RU" sz="2400" dirty="0" smtClean="0"/>
              <a:t> дней)</a:t>
            </a:r>
          </a:p>
          <a:p>
            <a:endParaRPr lang="ru-RU" sz="2400" dirty="0"/>
          </a:p>
        </p:txBody>
      </p:sp>
      <p:pic>
        <p:nvPicPr>
          <p:cNvPr id="4" name="Рисунок 3" descr="C:\Users\Владелец\Desktop\Новая папка от ВМ\20230407_091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4406176" cy="17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Методы реализации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Получение денежных средств  гранта для развития деятельности отряда волонтёров медиков;</a:t>
            </a:r>
          </a:p>
          <a:p>
            <a:r>
              <a:rPr lang="ru-RU" dirty="0" smtClean="0"/>
              <a:t>2. Работа по поиску  интернет – ресурсов на изготовление атрибутики с логотипами медицинского волонтёрства, оборудования для обучения студентов, волонтёров – медиков;</a:t>
            </a:r>
          </a:p>
          <a:p>
            <a:r>
              <a:rPr lang="ru-RU" dirty="0" smtClean="0"/>
              <a:t>3. Приобретение снаряжения  через интернет - ресурсы</a:t>
            </a:r>
          </a:p>
          <a:p>
            <a:r>
              <a:rPr lang="ru-RU" dirty="0" smtClean="0"/>
              <a:t>4.  Контроль и доставка в отряд волонтёров  - медиков;</a:t>
            </a:r>
          </a:p>
          <a:p>
            <a:r>
              <a:rPr lang="ru-RU" dirty="0" smtClean="0"/>
              <a:t>5 . Составление отчётности по приобретению  оборудования и необходимых для развития медицинского волонтёрства средств по использованию запрашиваемого финансирования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457</TotalTime>
  <Words>824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  «В ритме сердца» Развитие медицинского волонтёрства  в г. Новый Уренгой ЯНАО </vt:lpstr>
      <vt:lpstr>География проекта</vt:lpstr>
      <vt:lpstr>Начало реализации проекта  и  окончание  реализации проекта</vt:lpstr>
      <vt:lpstr>Краткая аннотация</vt:lpstr>
      <vt:lpstr>Описание проблемы</vt:lpstr>
      <vt:lpstr>Основные целевые группы, на которые направлен проект</vt:lpstr>
      <vt:lpstr>Основная цель проекта</vt:lpstr>
      <vt:lpstr>Задачи проекта</vt:lpstr>
      <vt:lpstr>Методы реализации</vt:lpstr>
      <vt:lpstr>Ожидаемые результаты</vt:lpstr>
      <vt:lpstr>Запрашиваемая сумма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49</cp:revision>
  <dcterms:created xsi:type="dcterms:W3CDTF">2023-04-07T16:09:59Z</dcterms:created>
  <dcterms:modified xsi:type="dcterms:W3CDTF">2023-05-15T18:05:01Z</dcterms:modified>
</cp:coreProperties>
</file>