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75" r:id="rId7"/>
    <p:sldId id="261" r:id="rId8"/>
    <p:sldId id="263" r:id="rId9"/>
    <p:sldId id="271" r:id="rId10"/>
    <p:sldId id="274" r:id="rId11"/>
    <p:sldId id="273" r:id="rId12"/>
    <p:sldId id="272" r:id="rId13"/>
    <p:sldId id="260" r:id="rId14"/>
    <p:sldId id="267" r:id="rId15"/>
    <p:sldId id="268" r:id="rId16"/>
    <p:sldId id="264" r:id="rId17"/>
    <p:sldId id="265" r:id="rId18"/>
    <p:sldId id="266" r:id="rId19"/>
    <p:sldId id="269" r:id="rId20"/>
    <p:sldId id="270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12" autoAdjust="0"/>
    <p:restoredTop sz="94660"/>
  </p:normalViewPr>
  <p:slideViewPr>
    <p:cSldViewPr>
      <p:cViewPr varScale="1">
        <p:scale>
          <a:sx n="68" d="100"/>
          <a:sy n="68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'[Диаграмма в Microsoft Office Word]Лист1'!$B$1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'[Диаграмма в Microsoft Office Word]Лист1'!$A$2:$A$6</c:f>
              <c:strCache>
                <c:ptCount val="5"/>
                <c:pt idx="0">
                  <c:v>Обустройство родника или берега реки</c:v>
                </c:pt>
                <c:pt idx="1">
                  <c:v>Составление летописи исчезнувших сел Тоцкого района</c:v>
                </c:pt>
                <c:pt idx="2">
                  <c:v>Создание стелы, посвященной подвигу жителей села Погромное в годы войны</c:v>
                </c:pt>
                <c:pt idx="3">
                  <c:v>Обновление экспозиции в школьном музее, посвященной ВОВ</c:v>
                </c:pt>
                <c:pt idx="4">
                  <c:v>Благоустройство и озеленение улиц села </c:v>
                </c:pt>
              </c:strCache>
            </c:strRef>
          </c:cat>
          <c:val>
            <c:numRef>
              <c:f>'[Диаграмма в Microsoft Office Word]Лист1'!$B$2:$B$6</c:f>
              <c:numCache>
                <c:formatCode>General</c:formatCode>
                <c:ptCount val="5"/>
                <c:pt idx="0">
                  <c:v>19</c:v>
                </c:pt>
                <c:pt idx="1">
                  <c:v>23</c:v>
                </c:pt>
                <c:pt idx="2">
                  <c:v>33</c:v>
                </c:pt>
                <c:pt idx="3">
                  <c:v>17</c:v>
                </c:pt>
                <c:pt idx="4">
                  <c:v>0</c:v>
                </c:pt>
              </c:numCache>
            </c:numRef>
          </c:val>
        </c:ser>
        <c:shape val="cylinder"/>
        <c:axId val="72721536"/>
        <c:axId val="72723072"/>
        <c:axId val="0"/>
      </c:bar3DChart>
      <c:catAx>
        <c:axId val="72721536"/>
        <c:scaling>
          <c:orientation val="minMax"/>
        </c:scaling>
        <c:axPos val="l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2723072"/>
        <c:crosses val="autoZero"/>
        <c:auto val="1"/>
        <c:lblAlgn val="ctr"/>
        <c:lblOffset val="100"/>
      </c:catAx>
      <c:valAx>
        <c:axId val="72723072"/>
        <c:scaling>
          <c:orientation val="minMax"/>
        </c:scaling>
        <c:axPos val="b"/>
        <c:majorGridlines/>
        <c:numFmt formatCode="General" sourceLinked="1"/>
        <c:tickLblPos val="nextTo"/>
        <c:crossAx val="72721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851531058617916"/>
          <c:y val="0.78447251385243244"/>
          <c:w val="7.8151356080489856E-2"/>
          <c:h val="0.11149496937882766"/>
        </c:manualLayout>
      </c:layout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E3385-4EE3-430D-ADB7-D83D0CFCC4A9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82A638-AFDB-49C5-82D2-A18658AD9788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ВЫДВИНУТЫЕ ПРОБЛЕМЫ</a:t>
          </a:r>
        </a:p>
      </dgm:t>
    </dgm:pt>
    <dgm:pt modelId="{322CFA5F-3E4E-469E-8449-42CA02C85A92}" type="parTrans" cxnId="{E4FA5C33-71E0-4227-B5EB-91BD961D512C}">
      <dgm:prSet/>
      <dgm:spPr/>
      <dgm:t>
        <a:bodyPr/>
        <a:lstStyle/>
        <a:p>
          <a:endParaRPr lang="ru-RU"/>
        </a:p>
      </dgm:t>
    </dgm:pt>
    <dgm:pt modelId="{FC1FB373-729E-44DC-A7ED-A94B8B31F4C4}" type="sibTrans" cxnId="{E4FA5C33-71E0-4227-B5EB-91BD961D512C}">
      <dgm:prSet/>
      <dgm:spPr/>
      <dgm:t>
        <a:bodyPr/>
        <a:lstStyle/>
        <a:p>
          <a:endParaRPr lang="ru-RU"/>
        </a:p>
      </dgm:t>
    </dgm:pt>
    <dgm:pt modelId="{E4ACD439-CFA6-4D39-A585-C8D7CF54F084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Забвенье подвига тружеников тыла села Погромное в годы ВОВ 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08464870-1622-48C5-A62B-0A4417DB6569}" type="parTrans" cxnId="{B10D1270-A5F4-43B1-8B1D-A6B98F470893}">
      <dgm:prSet/>
      <dgm:spPr/>
      <dgm:t>
        <a:bodyPr/>
        <a:lstStyle/>
        <a:p>
          <a:endParaRPr lang="ru-RU"/>
        </a:p>
      </dgm:t>
    </dgm:pt>
    <dgm:pt modelId="{D2916D75-EE10-4AFA-B907-35FCDB4A4EB7}" type="sibTrans" cxnId="{B10D1270-A5F4-43B1-8B1D-A6B98F470893}">
      <dgm:prSet/>
      <dgm:spPr/>
      <dgm:t>
        <a:bodyPr/>
        <a:lstStyle/>
        <a:p>
          <a:endParaRPr lang="ru-RU"/>
        </a:p>
      </dgm:t>
    </dgm:pt>
    <dgm:pt modelId="{8C6C8446-527D-49C0-8200-8D65678C1617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Обновление экспозиции </a:t>
          </a:r>
          <a:endParaRPr lang="ru-RU" dirty="0">
            <a:latin typeface="Times New Roman" pitchFamily="18" charset="0"/>
            <a:cs typeface="Times New Roman" pitchFamily="18" charset="0"/>
          </a:endParaRPr>
        </a:p>
        <a:p>
          <a:r>
            <a:rPr lang="ru-RU" b="1" dirty="0">
              <a:latin typeface="Times New Roman" pitchFamily="18" charset="0"/>
              <a:cs typeface="Times New Roman" pitchFamily="18" charset="0"/>
            </a:rPr>
            <a:t>в школьном музее, 	</a:t>
          </a:r>
          <a:endParaRPr lang="ru-RU" dirty="0">
            <a:latin typeface="Times New Roman" pitchFamily="18" charset="0"/>
            <a:cs typeface="Times New Roman" pitchFamily="18" charset="0"/>
          </a:endParaRPr>
        </a:p>
        <a:p>
          <a:r>
            <a:rPr lang="ru-RU" b="1" dirty="0">
              <a:latin typeface="Times New Roman" pitchFamily="18" charset="0"/>
              <a:cs typeface="Times New Roman" pitchFamily="18" charset="0"/>
            </a:rPr>
            <a:t>посвященной ВОВ </a:t>
          </a:r>
          <a:r>
            <a:rPr lang="ru-RU" b="1" dirty="0"/>
            <a:t>                </a:t>
          </a:r>
          <a:endParaRPr lang="ru-RU" dirty="0"/>
        </a:p>
      </dgm:t>
    </dgm:pt>
    <dgm:pt modelId="{B14940F3-47BE-4F21-82AE-38DA1D35FCCF}" type="parTrans" cxnId="{F4999392-7150-4BDC-9978-68E5D00E39F6}">
      <dgm:prSet/>
      <dgm:spPr/>
      <dgm:t>
        <a:bodyPr/>
        <a:lstStyle/>
        <a:p>
          <a:endParaRPr lang="ru-RU"/>
        </a:p>
      </dgm:t>
    </dgm:pt>
    <dgm:pt modelId="{8B955248-E8BF-4D19-9536-E483C5D286A4}" type="sibTrans" cxnId="{F4999392-7150-4BDC-9978-68E5D00E39F6}">
      <dgm:prSet/>
      <dgm:spPr/>
      <dgm:t>
        <a:bodyPr/>
        <a:lstStyle/>
        <a:p>
          <a:endParaRPr lang="ru-RU"/>
        </a:p>
      </dgm:t>
    </dgm:pt>
    <dgm:pt modelId="{71BCEC13-D351-4AF7-BA8C-7BBE75F662E1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Составление </a:t>
          </a:r>
          <a:endParaRPr lang="ru-RU" dirty="0">
            <a:latin typeface="Times New Roman" pitchFamily="18" charset="0"/>
            <a:cs typeface="Times New Roman" pitchFamily="18" charset="0"/>
          </a:endParaRPr>
        </a:p>
        <a:p>
          <a:r>
            <a:rPr lang="ru-RU" b="1" dirty="0">
              <a:latin typeface="Times New Roman" pitchFamily="18" charset="0"/>
              <a:cs typeface="Times New Roman" pitchFamily="18" charset="0"/>
            </a:rPr>
            <a:t>летописи исчезнувших</a:t>
          </a:r>
          <a:endParaRPr lang="ru-RU" dirty="0">
            <a:latin typeface="Times New Roman" pitchFamily="18" charset="0"/>
            <a:cs typeface="Times New Roman" pitchFamily="18" charset="0"/>
          </a:endParaRPr>
        </a:p>
        <a:p>
          <a:r>
            <a:rPr lang="ru-RU" b="1" dirty="0">
              <a:latin typeface="Times New Roman" pitchFamily="18" charset="0"/>
              <a:cs typeface="Times New Roman" pitchFamily="18" charset="0"/>
            </a:rPr>
            <a:t>сел Тоцкого района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73C071E-D3ED-4F2A-A081-AE097205DC4A}" type="parTrans" cxnId="{03076074-43C5-469F-AA67-F4822D286DA2}">
      <dgm:prSet/>
      <dgm:spPr/>
      <dgm:t>
        <a:bodyPr/>
        <a:lstStyle/>
        <a:p>
          <a:endParaRPr lang="ru-RU"/>
        </a:p>
      </dgm:t>
    </dgm:pt>
    <dgm:pt modelId="{6D506E56-C2D1-4BEE-9078-D7DBFFEF51B9}" type="sibTrans" cxnId="{03076074-43C5-469F-AA67-F4822D286DA2}">
      <dgm:prSet/>
      <dgm:spPr/>
      <dgm:t>
        <a:bodyPr/>
        <a:lstStyle/>
        <a:p>
          <a:endParaRPr lang="ru-RU"/>
        </a:p>
      </dgm:t>
    </dgm:pt>
    <dgm:pt modelId="{FD345AC5-1BC5-4E67-B776-6D1505BEAAFD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Обустройство родника или берега реки</a:t>
          </a:r>
        </a:p>
      </dgm:t>
    </dgm:pt>
    <dgm:pt modelId="{89A7FE2E-106F-4561-9781-4DEFB495E297}" type="parTrans" cxnId="{7B51672E-39CC-42C7-B8CC-F5196A3D5DCD}">
      <dgm:prSet/>
      <dgm:spPr/>
      <dgm:t>
        <a:bodyPr/>
        <a:lstStyle/>
        <a:p>
          <a:endParaRPr lang="ru-RU"/>
        </a:p>
      </dgm:t>
    </dgm:pt>
    <dgm:pt modelId="{910EC584-2759-4ABA-809D-93FA26346741}" type="sibTrans" cxnId="{7B51672E-39CC-42C7-B8CC-F5196A3D5DCD}">
      <dgm:prSet/>
      <dgm:spPr/>
      <dgm:t>
        <a:bodyPr/>
        <a:lstStyle/>
        <a:p>
          <a:endParaRPr lang="ru-RU"/>
        </a:p>
      </dgm:t>
    </dgm:pt>
    <dgm:pt modelId="{FAC3F302-36EA-4988-87FF-CCAFA98D90EB}">
      <dgm:prSet phldrT="[Текст]"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Благоустройство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и озеленение улиц села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360014C-357B-4FBF-8021-B5FB8884FAE4}" type="parTrans" cxnId="{768BF316-4318-4D1E-9163-DBCD24270274}">
      <dgm:prSet/>
      <dgm:spPr/>
      <dgm:t>
        <a:bodyPr/>
        <a:lstStyle/>
        <a:p>
          <a:endParaRPr lang="ru-RU"/>
        </a:p>
      </dgm:t>
    </dgm:pt>
    <dgm:pt modelId="{06CCAEBB-48DB-4C41-B98F-6119D748C055}" type="sibTrans" cxnId="{768BF316-4318-4D1E-9163-DBCD24270274}">
      <dgm:prSet/>
      <dgm:spPr/>
      <dgm:t>
        <a:bodyPr/>
        <a:lstStyle/>
        <a:p>
          <a:endParaRPr lang="ru-RU"/>
        </a:p>
      </dgm:t>
    </dgm:pt>
    <dgm:pt modelId="{E2C0BEA9-F620-4DDB-8127-C7853A80F12F}" type="pres">
      <dgm:prSet presAssocID="{016E3385-4EE3-430D-ADB7-D83D0CFCC4A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CD8ABE-AA36-4FBA-B803-FAEABA6B0A84}" type="pres">
      <dgm:prSet presAssocID="{B782A638-AFDB-49C5-82D2-A18658AD9788}" presName="centerShape" presStyleLbl="node0" presStyleIdx="0" presStyleCnt="1"/>
      <dgm:spPr/>
      <dgm:t>
        <a:bodyPr/>
        <a:lstStyle/>
        <a:p>
          <a:endParaRPr lang="ru-RU"/>
        </a:p>
      </dgm:t>
    </dgm:pt>
    <dgm:pt modelId="{DCB0253F-C401-44C1-8DF2-7D22185CB42C}" type="pres">
      <dgm:prSet presAssocID="{E4ACD439-CFA6-4D39-A585-C8D7CF54F084}" presName="node" presStyleLbl="node1" presStyleIdx="0" presStyleCnt="5" custScaleX="114038" custScaleY="101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B6562-33CF-47E8-B73E-D85C856B6F5C}" type="pres">
      <dgm:prSet presAssocID="{E4ACD439-CFA6-4D39-A585-C8D7CF54F084}" presName="dummy" presStyleCnt="0"/>
      <dgm:spPr/>
    </dgm:pt>
    <dgm:pt modelId="{4A6AA54C-660A-4D23-912F-6D29CA24842E}" type="pres">
      <dgm:prSet presAssocID="{D2916D75-EE10-4AFA-B907-35FCDB4A4EB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87A2D490-F477-4F00-B7E0-73411828F29E}" type="pres">
      <dgm:prSet presAssocID="{FAC3F302-36EA-4988-87FF-CCAFA98D90EB}" presName="node" presStyleLbl="node1" presStyleIdx="1" presStyleCnt="5" custScaleX="130891" custScaleY="122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F9824-2548-4BDE-A48E-60E14F93B44C}" type="pres">
      <dgm:prSet presAssocID="{FAC3F302-36EA-4988-87FF-CCAFA98D90EB}" presName="dummy" presStyleCnt="0"/>
      <dgm:spPr/>
    </dgm:pt>
    <dgm:pt modelId="{44F1AAE3-DFCE-4DD1-956F-7D4998CD6999}" type="pres">
      <dgm:prSet presAssocID="{06CCAEBB-48DB-4C41-B98F-6119D748C055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DE50E17-AD57-437E-9437-1AD8C6212321}" type="pres">
      <dgm:prSet presAssocID="{8C6C8446-527D-49C0-8200-8D65678C1617}" presName="node" presStyleLbl="node1" presStyleIdx="2" presStyleCnt="5" custRadScaleRad="101990" custRadScaleInc="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62DDB-6C60-42EA-A135-09144795B67F}" type="pres">
      <dgm:prSet presAssocID="{8C6C8446-527D-49C0-8200-8D65678C1617}" presName="dummy" presStyleCnt="0"/>
      <dgm:spPr/>
    </dgm:pt>
    <dgm:pt modelId="{58D702BB-232D-4272-B5DE-98FF205BF020}" type="pres">
      <dgm:prSet presAssocID="{8B955248-E8BF-4D19-9536-E483C5D286A4}" presName="sibTrans" presStyleLbl="sibTrans2D1" presStyleIdx="2" presStyleCnt="5"/>
      <dgm:spPr/>
      <dgm:t>
        <a:bodyPr/>
        <a:lstStyle/>
        <a:p>
          <a:endParaRPr lang="ru-RU"/>
        </a:p>
      </dgm:t>
    </dgm:pt>
    <dgm:pt modelId="{2C5A59E7-4B73-43B4-B0AC-246B696858A0}" type="pres">
      <dgm:prSet presAssocID="{71BCEC13-D351-4AF7-BA8C-7BBE75F662E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28B0C-FAE5-4060-ABEC-CAA3D4D22E1B}" type="pres">
      <dgm:prSet presAssocID="{71BCEC13-D351-4AF7-BA8C-7BBE75F662E1}" presName="dummy" presStyleCnt="0"/>
      <dgm:spPr/>
    </dgm:pt>
    <dgm:pt modelId="{2E39D2B3-2877-4287-86E8-276D0DD7D9B7}" type="pres">
      <dgm:prSet presAssocID="{6D506E56-C2D1-4BEE-9078-D7DBFFEF51B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37E4C87-604D-4D6F-AD95-C089802468E5}" type="pres">
      <dgm:prSet presAssocID="{FD345AC5-1BC5-4E67-B776-6D1505BEAAF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7A75F-D02E-4564-B799-6B5A380D9DAC}" type="pres">
      <dgm:prSet presAssocID="{FD345AC5-1BC5-4E67-B776-6D1505BEAAFD}" presName="dummy" presStyleCnt="0"/>
      <dgm:spPr/>
    </dgm:pt>
    <dgm:pt modelId="{9511A3EF-AF48-4CDA-B579-AF840EC3B934}" type="pres">
      <dgm:prSet presAssocID="{910EC584-2759-4ABA-809D-93FA26346741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096FDEE-6A25-40A2-B23C-3E3B6CC3AD6B}" type="presOf" srcId="{FAC3F302-36EA-4988-87FF-CCAFA98D90EB}" destId="{87A2D490-F477-4F00-B7E0-73411828F29E}" srcOrd="0" destOrd="0" presId="urn:microsoft.com/office/officeart/2005/8/layout/radial6"/>
    <dgm:cxn modelId="{DF4BBBE3-0A35-48EA-BDA7-14C15BD7907B}" type="presOf" srcId="{E4ACD439-CFA6-4D39-A585-C8D7CF54F084}" destId="{DCB0253F-C401-44C1-8DF2-7D22185CB42C}" srcOrd="0" destOrd="0" presId="urn:microsoft.com/office/officeart/2005/8/layout/radial6"/>
    <dgm:cxn modelId="{62003EC4-2F3E-4837-ADFB-83AE47C4285E}" type="presOf" srcId="{6D506E56-C2D1-4BEE-9078-D7DBFFEF51B9}" destId="{2E39D2B3-2877-4287-86E8-276D0DD7D9B7}" srcOrd="0" destOrd="0" presId="urn:microsoft.com/office/officeart/2005/8/layout/radial6"/>
    <dgm:cxn modelId="{81821D6F-53E7-43B1-A3BA-42CFCE87E95D}" type="presOf" srcId="{B782A638-AFDB-49C5-82D2-A18658AD9788}" destId="{D3CD8ABE-AA36-4FBA-B803-FAEABA6B0A84}" srcOrd="0" destOrd="0" presId="urn:microsoft.com/office/officeart/2005/8/layout/radial6"/>
    <dgm:cxn modelId="{E4FA5C33-71E0-4227-B5EB-91BD961D512C}" srcId="{016E3385-4EE3-430D-ADB7-D83D0CFCC4A9}" destId="{B782A638-AFDB-49C5-82D2-A18658AD9788}" srcOrd="0" destOrd="0" parTransId="{322CFA5F-3E4E-469E-8449-42CA02C85A92}" sibTransId="{FC1FB373-729E-44DC-A7ED-A94B8B31F4C4}"/>
    <dgm:cxn modelId="{F6F31F07-AFE6-45F9-A1F2-90F624660918}" type="presOf" srcId="{910EC584-2759-4ABA-809D-93FA26346741}" destId="{9511A3EF-AF48-4CDA-B579-AF840EC3B934}" srcOrd="0" destOrd="0" presId="urn:microsoft.com/office/officeart/2005/8/layout/radial6"/>
    <dgm:cxn modelId="{6CEA8581-26A7-4B6C-8541-33551EC686B5}" type="presOf" srcId="{FD345AC5-1BC5-4E67-B776-6D1505BEAAFD}" destId="{337E4C87-604D-4D6F-AD95-C089802468E5}" srcOrd="0" destOrd="0" presId="urn:microsoft.com/office/officeart/2005/8/layout/radial6"/>
    <dgm:cxn modelId="{03076074-43C5-469F-AA67-F4822D286DA2}" srcId="{B782A638-AFDB-49C5-82D2-A18658AD9788}" destId="{71BCEC13-D351-4AF7-BA8C-7BBE75F662E1}" srcOrd="3" destOrd="0" parTransId="{A73C071E-D3ED-4F2A-A081-AE097205DC4A}" sibTransId="{6D506E56-C2D1-4BEE-9078-D7DBFFEF51B9}"/>
    <dgm:cxn modelId="{5DB6D096-0560-45DC-8F99-AE3226B64E83}" type="presOf" srcId="{D2916D75-EE10-4AFA-B907-35FCDB4A4EB7}" destId="{4A6AA54C-660A-4D23-912F-6D29CA24842E}" srcOrd="0" destOrd="0" presId="urn:microsoft.com/office/officeart/2005/8/layout/radial6"/>
    <dgm:cxn modelId="{1DAF8B1A-0723-4B5A-AE8B-20D10903CD0A}" type="presOf" srcId="{71BCEC13-D351-4AF7-BA8C-7BBE75F662E1}" destId="{2C5A59E7-4B73-43B4-B0AC-246B696858A0}" srcOrd="0" destOrd="0" presId="urn:microsoft.com/office/officeart/2005/8/layout/radial6"/>
    <dgm:cxn modelId="{559061EA-8107-45F4-832E-C6E44C1068BB}" type="presOf" srcId="{06CCAEBB-48DB-4C41-B98F-6119D748C055}" destId="{44F1AAE3-DFCE-4DD1-956F-7D4998CD6999}" srcOrd="0" destOrd="0" presId="urn:microsoft.com/office/officeart/2005/8/layout/radial6"/>
    <dgm:cxn modelId="{5908BA08-6D22-468B-AC17-DD027262065A}" type="presOf" srcId="{8C6C8446-527D-49C0-8200-8D65678C1617}" destId="{ADE50E17-AD57-437E-9437-1AD8C6212321}" srcOrd="0" destOrd="0" presId="urn:microsoft.com/office/officeart/2005/8/layout/radial6"/>
    <dgm:cxn modelId="{F4999392-7150-4BDC-9978-68E5D00E39F6}" srcId="{B782A638-AFDB-49C5-82D2-A18658AD9788}" destId="{8C6C8446-527D-49C0-8200-8D65678C1617}" srcOrd="2" destOrd="0" parTransId="{B14940F3-47BE-4F21-82AE-38DA1D35FCCF}" sibTransId="{8B955248-E8BF-4D19-9536-E483C5D286A4}"/>
    <dgm:cxn modelId="{7B51672E-39CC-42C7-B8CC-F5196A3D5DCD}" srcId="{B782A638-AFDB-49C5-82D2-A18658AD9788}" destId="{FD345AC5-1BC5-4E67-B776-6D1505BEAAFD}" srcOrd="4" destOrd="0" parTransId="{89A7FE2E-106F-4561-9781-4DEFB495E297}" sibTransId="{910EC584-2759-4ABA-809D-93FA26346741}"/>
    <dgm:cxn modelId="{768BF316-4318-4D1E-9163-DBCD24270274}" srcId="{B782A638-AFDB-49C5-82D2-A18658AD9788}" destId="{FAC3F302-36EA-4988-87FF-CCAFA98D90EB}" srcOrd="1" destOrd="0" parTransId="{2360014C-357B-4FBF-8021-B5FB8884FAE4}" sibTransId="{06CCAEBB-48DB-4C41-B98F-6119D748C055}"/>
    <dgm:cxn modelId="{B10D1270-A5F4-43B1-8B1D-A6B98F470893}" srcId="{B782A638-AFDB-49C5-82D2-A18658AD9788}" destId="{E4ACD439-CFA6-4D39-A585-C8D7CF54F084}" srcOrd="0" destOrd="0" parTransId="{08464870-1622-48C5-A62B-0A4417DB6569}" sibTransId="{D2916D75-EE10-4AFA-B907-35FCDB4A4EB7}"/>
    <dgm:cxn modelId="{B6BE3E60-F64B-41D4-A7F9-2954F24EAAE6}" type="presOf" srcId="{8B955248-E8BF-4D19-9536-E483C5D286A4}" destId="{58D702BB-232D-4272-B5DE-98FF205BF020}" srcOrd="0" destOrd="0" presId="urn:microsoft.com/office/officeart/2005/8/layout/radial6"/>
    <dgm:cxn modelId="{64B63B19-8214-4D50-8C9E-5D23B25DDDB0}" type="presOf" srcId="{016E3385-4EE3-430D-ADB7-D83D0CFCC4A9}" destId="{E2C0BEA9-F620-4DDB-8127-C7853A80F12F}" srcOrd="0" destOrd="0" presId="urn:microsoft.com/office/officeart/2005/8/layout/radial6"/>
    <dgm:cxn modelId="{D04183C3-ED38-48D1-B633-6B5CE7716D3C}" type="presParOf" srcId="{E2C0BEA9-F620-4DDB-8127-C7853A80F12F}" destId="{D3CD8ABE-AA36-4FBA-B803-FAEABA6B0A84}" srcOrd="0" destOrd="0" presId="urn:microsoft.com/office/officeart/2005/8/layout/radial6"/>
    <dgm:cxn modelId="{D9F43086-69AE-4692-9C2C-92A35AD5754C}" type="presParOf" srcId="{E2C0BEA9-F620-4DDB-8127-C7853A80F12F}" destId="{DCB0253F-C401-44C1-8DF2-7D22185CB42C}" srcOrd="1" destOrd="0" presId="urn:microsoft.com/office/officeart/2005/8/layout/radial6"/>
    <dgm:cxn modelId="{AA47EB84-DDA0-469A-A8A5-B3967D010480}" type="presParOf" srcId="{E2C0BEA9-F620-4DDB-8127-C7853A80F12F}" destId="{01DB6562-33CF-47E8-B73E-D85C856B6F5C}" srcOrd="2" destOrd="0" presId="urn:microsoft.com/office/officeart/2005/8/layout/radial6"/>
    <dgm:cxn modelId="{426331A4-9ECB-4255-AC0C-880F4B86ED60}" type="presParOf" srcId="{E2C0BEA9-F620-4DDB-8127-C7853A80F12F}" destId="{4A6AA54C-660A-4D23-912F-6D29CA24842E}" srcOrd="3" destOrd="0" presId="urn:microsoft.com/office/officeart/2005/8/layout/radial6"/>
    <dgm:cxn modelId="{6B869350-A459-4B0B-93BB-343D3EBF05FF}" type="presParOf" srcId="{E2C0BEA9-F620-4DDB-8127-C7853A80F12F}" destId="{87A2D490-F477-4F00-B7E0-73411828F29E}" srcOrd="4" destOrd="0" presId="urn:microsoft.com/office/officeart/2005/8/layout/radial6"/>
    <dgm:cxn modelId="{F09C616E-12B9-42F8-97FB-8003AE040C02}" type="presParOf" srcId="{E2C0BEA9-F620-4DDB-8127-C7853A80F12F}" destId="{3D3F9824-2548-4BDE-A48E-60E14F93B44C}" srcOrd="5" destOrd="0" presId="urn:microsoft.com/office/officeart/2005/8/layout/radial6"/>
    <dgm:cxn modelId="{C5D8FC84-C302-44D3-B760-F71DE4D958C4}" type="presParOf" srcId="{E2C0BEA9-F620-4DDB-8127-C7853A80F12F}" destId="{44F1AAE3-DFCE-4DD1-956F-7D4998CD6999}" srcOrd="6" destOrd="0" presId="urn:microsoft.com/office/officeart/2005/8/layout/radial6"/>
    <dgm:cxn modelId="{372FD283-A760-49A7-B0B1-DC1891DC8D70}" type="presParOf" srcId="{E2C0BEA9-F620-4DDB-8127-C7853A80F12F}" destId="{ADE50E17-AD57-437E-9437-1AD8C6212321}" srcOrd="7" destOrd="0" presId="urn:microsoft.com/office/officeart/2005/8/layout/radial6"/>
    <dgm:cxn modelId="{FC5A3AE5-2D1C-4363-A632-02E5D1AB9F7E}" type="presParOf" srcId="{E2C0BEA9-F620-4DDB-8127-C7853A80F12F}" destId="{39362DDB-6C60-42EA-A135-09144795B67F}" srcOrd="8" destOrd="0" presId="urn:microsoft.com/office/officeart/2005/8/layout/radial6"/>
    <dgm:cxn modelId="{715696B7-69E0-4DF5-8B5D-6FEB6A20C2E6}" type="presParOf" srcId="{E2C0BEA9-F620-4DDB-8127-C7853A80F12F}" destId="{58D702BB-232D-4272-B5DE-98FF205BF020}" srcOrd="9" destOrd="0" presId="urn:microsoft.com/office/officeart/2005/8/layout/radial6"/>
    <dgm:cxn modelId="{040E7162-23B2-4CF3-B228-656660C62353}" type="presParOf" srcId="{E2C0BEA9-F620-4DDB-8127-C7853A80F12F}" destId="{2C5A59E7-4B73-43B4-B0AC-246B696858A0}" srcOrd="10" destOrd="0" presId="urn:microsoft.com/office/officeart/2005/8/layout/radial6"/>
    <dgm:cxn modelId="{51104650-EFF3-4C3D-8B90-E0E5380B2C97}" type="presParOf" srcId="{E2C0BEA9-F620-4DDB-8127-C7853A80F12F}" destId="{64028B0C-FAE5-4060-ABEC-CAA3D4D22E1B}" srcOrd="11" destOrd="0" presId="urn:microsoft.com/office/officeart/2005/8/layout/radial6"/>
    <dgm:cxn modelId="{39FD1E6B-8D68-4842-8F3B-51BA359D0655}" type="presParOf" srcId="{E2C0BEA9-F620-4DDB-8127-C7853A80F12F}" destId="{2E39D2B3-2877-4287-86E8-276D0DD7D9B7}" srcOrd="12" destOrd="0" presId="urn:microsoft.com/office/officeart/2005/8/layout/radial6"/>
    <dgm:cxn modelId="{24E64ECE-D284-4C72-BC98-310B5F2103C6}" type="presParOf" srcId="{E2C0BEA9-F620-4DDB-8127-C7853A80F12F}" destId="{337E4C87-604D-4D6F-AD95-C089802468E5}" srcOrd="13" destOrd="0" presId="urn:microsoft.com/office/officeart/2005/8/layout/radial6"/>
    <dgm:cxn modelId="{450A205D-0CBB-4732-9A43-F1E160277A75}" type="presParOf" srcId="{E2C0BEA9-F620-4DDB-8127-C7853A80F12F}" destId="{0447A75F-D02E-4564-B799-6B5A380D9DAC}" srcOrd="14" destOrd="0" presId="urn:microsoft.com/office/officeart/2005/8/layout/radial6"/>
    <dgm:cxn modelId="{31893473-D693-478B-9BF1-A50E3E571658}" type="presParOf" srcId="{E2C0BEA9-F620-4DDB-8127-C7853A80F12F}" destId="{9511A3EF-AF48-4CDA-B579-AF840EC3B93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1A3EF-AF48-4CDA-B579-AF840EC3B934}">
      <dsp:nvSpPr>
        <dsp:cNvPr id="0" name=""/>
        <dsp:cNvSpPr/>
      </dsp:nvSpPr>
      <dsp:spPr>
        <a:xfrm>
          <a:off x="1488313" y="779983"/>
          <a:ext cx="5185681" cy="5185681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9D2B3-2877-4287-86E8-276D0DD7D9B7}">
      <dsp:nvSpPr>
        <dsp:cNvPr id="0" name=""/>
        <dsp:cNvSpPr/>
      </dsp:nvSpPr>
      <dsp:spPr>
        <a:xfrm>
          <a:off x="1488313" y="779983"/>
          <a:ext cx="5185681" cy="5185681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702BB-232D-4272-B5DE-98FF205BF020}">
      <dsp:nvSpPr>
        <dsp:cNvPr id="0" name=""/>
        <dsp:cNvSpPr/>
      </dsp:nvSpPr>
      <dsp:spPr>
        <a:xfrm>
          <a:off x="1527937" y="809365"/>
          <a:ext cx="5185681" cy="5185681"/>
        </a:xfrm>
        <a:prstGeom prst="blockArc">
          <a:avLst>
            <a:gd name="adj1" fmla="val 3263639"/>
            <a:gd name="adj2" fmla="val 7626957"/>
            <a:gd name="adj3" fmla="val 4635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1AAE3-DFCE-4DD1-956F-7D4998CD6999}">
      <dsp:nvSpPr>
        <dsp:cNvPr id="0" name=""/>
        <dsp:cNvSpPr/>
      </dsp:nvSpPr>
      <dsp:spPr>
        <a:xfrm>
          <a:off x="1504002" y="826717"/>
          <a:ext cx="5185681" cy="5185681"/>
        </a:xfrm>
        <a:prstGeom prst="blockArc">
          <a:avLst>
            <a:gd name="adj1" fmla="val 20453086"/>
            <a:gd name="adj2" fmla="val 3223513"/>
            <a:gd name="adj3" fmla="val 4635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AA54C-660A-4D23-912F-6D29CA24842E}">
      <dsp:nvSpPr>
        <dsp:cNvPr id="0" name=""/>
        <dsp:cNvSpPr/>
      </dsp:nvSpPr>
      <dsp:spPr>
        <a:xfrm>
          <a:off x="1488313" y="779983"/>
          <a:ext cx="5185681" cy="5185681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D8ABE-AA36-4FBA-B803-FAEABA6B0A84}">
      <dsp:nvSpPr>
        <dsp:cNvPr id="0" name=""/>
        <dsp:cNvSpPr/>
      </dsp:nvSpPr>
      <dsp:spPr>
        <a:xfrm>
          <a:off x="2888850" y="2180520"/>
          <a:ext cx="2384606" cy="23846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ВЫДВИНУТЫЕ ПРОБЛЕМЫ</a:t>
          </a:r>
        </a:p>
      </dsp:txBody>
      <dsp:txXfrm>
        <a:off x="3238067" y="2529737"/>
        <a:ext cx="1686172" cy="1686172"/>
      </dsp:txXfrm>
    </dsp:sp>
    <dsp:sp modelId="{DCB0253F-C401-44C1-8DF2-7D22185CB42C}">
      <dsp:nvSpPr>
        <dsp:cNvPr id="0" name=""/>
        <dsp:cNvSpPr/>
      </dsp:nvSpPr>
      <dsp:spPr>
        <a:xfrm>
          <a:off x="3129378" y="-5044"/>
          <a:ext cx="1903550" cy="16902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Забвенье подвига тружеников тыла села Погромное в годы ВОВ 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8146" y="242486"/>
        <a:ext cx="1346014" cy="1195180"/>
      </dsp:txXfrm>
    </dsp:sp>
    <dsp:sp modelId="{87A2D490-F477-4F00-B7E0-73411828F29E}">
      <dsp:nvSpPr>
        <dsp:cNvPr id="0" name=""/>
        <dsp:cNvSpPr/>
      </dsp:nvSpPr>
      <dsp:spPr>
        <a:xfrm>
          <a:off x="5397508" y="1571634"/>
          <a:ext cx="2184864" cy="2037054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Благоустройство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и озеленение улиц села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17474" y="1869954"/>
        <a:ext cx="1544932" cy="1440414"/>
      </dsp:txXfrm>
    </dsp:sp>
    <dsp:sp modelId="{ADE50E17-AD57-437E-9437-1AD8C6212321}">
      <dsp:nvSpPr>
        <dsp:cNvPr id="0" name=""/>
        <dsp:cNvSpPr/>
      </dsp:nvSpPr>
      <dsp:spPr>
        <a:xfrm>
          <a:off x="4760753" y="4626819"/>
          <a:ext cx="1669224" cy="1669224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Обновление экспозиции 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в школьном музее, 	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посвященной ВОВ </a:t>
          </a:r>
          <a:r>
            <a:rPr lang="ru-RU" sz="1200" b="1" kern="1200" dirty="0"/>
            <a:t>                </a:t>
          </a:r>
          <a:endParaRPr lang="ru-RU" sz="1200" kern="1200" dirty="0"/>
        </a:p>
      </dsp:txBody>
      <dsp:txXfrm>
        <a:off x="5005205" y="4871271"/>
        <a:ext cx="1180320" cy="1180320"/>
      </dsp:txXfrm>
    </dsp:sp>
    <dsp:sp modelId="{2C5A59E7-4B73-43B4-B0AC-246B696858A0}">
      <dsp:nvSpPr>
        <dsp:cNvPr id="0" name=""/>
        <dsp:cNvSpPr/>
      </dsp:nvSpPr>
      <dsp:spPr>
        <a:xfrm>
          <a:off x="1757829" y="4587248"/>
          <a:ext cx="1669224" cy="1669224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Составление 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летописи исчезнувших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сел Тоцкого района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02281" y="4831700"/>
        <a:ext cx="1180320" cy="1180320"/>
      </dsp:txXfrm>
    </dsp:sp>
    <dsp:sp modelId="{337E4C87-604D-4D6F-AD95-C089802468E5}">
      <dsp:nvSpPr>
        <dsp:cNvPr id="0" name=""/>
        <dsp:cNvSpPr/>
      </dsp:nvSpPr>
      <dsp:spPr>
        <a:xfrm>
          <a:off x="837754" y="1755549"/>
          <a:ext cx="1669224" cy="166922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Обустройство родника или берега реки</a:t>
          </a:r>
        </a:p>
      </dsp:txBody>
      <dsp:txXfrm>
        <a:off x="1082206" y="2000001"/>
        <a:ext cx="1180320" cy="118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939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Проект: «Связь времен и поколений»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/>
              <a:t>объединение «Наследники Победы»</a:t>
            </a:r>
            <a:br>
              <a:rPr lang="ru-RU" sz="3600" dirty="0" smtClean="0"/>
            </a:br>
            <a:r>
              <a:rPr lang="ru-RU" sz="3600" dirty="0" smtClean="0"/>
              <a:t>МБОУ Погроминская СОШ</a:t>
            </a:r>
            <a:br>
              <a:rPr lang="ru-RU" sz="3600" dirty="0" smtClean="0"/>
            </a:br>
            <a:r>
              <a:rPr lang="ru-RU" sz="3600" dirty="0" smtClean="0"/>
              <a:t>Тоцкого района</a:t>
            </a:r>
            <a:br>
              <a:rPr lang="ru-RU" sz="3600" dirty="0" smtClean="0"/>
            </a:br>
            <a:r>
              <a:rPr lang="ru-RU" sz="3600" dirty="0" smtClean="0"/>
              <a:t>Оренбургской области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0"/>
            <a:ext cx="6400800" cy="1752600"/>
          </a:xfrm>
        </p:spPr>
        <p:txBody>
          <a:bodyPr/>
          <a:lstStyle/>
          <a:p>
            <a:endParaRPr lang="ru-RU" b="1" i="1" dirty="0"/>
          </a:p>
        </p:txBody>
      </p:sp>
      <p:pic>
        <p:nvPicPr>
          <p:cNvPr id="1028" name="Picture 4" descr="C:\Users\РОО\Downloads\Logotip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214290"/>
            <a:ext cx="1362641" cy="1571612"/>
          </a:xfrm>
          <a:prstGeom prst="rect">
            <a:avLst/>
          </a:prstGeom>
          <a:noFill/>
        </p:spPr>
      </p:pic>
      <p:pic>
        <p:nvPicPr>
          <p:cNvPr id="1030" name="Picture 6" descr="H:\ЯГР 2019\DSC05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699566"/>
            <a:ext cx="1717932" cy="1734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Встреча с Жуковым В.Д.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РОО\Desktop\встреча с Жуковым В.Д\1\IMG_03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85860"/>
            <a:ext cx="7500990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76904"/>
            <a:ext cx="714380" cy="681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РОО\Desktop\встреча с Жуковым В.Д\2019-05-17_15-21-57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642918"/>
            <a:ext cx="728667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841250"/>
            <a:ext cx="785818" cy="749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НОРМАТИВНО-ПРАВОВАЯ БАЗА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Конвенция ООН «О правах ребенка»;</a:t>
            </a:r>
          </a:p>
          <a:p>
            <a:r>
              <a:rPr lang="ru-RU" dirty="0" smtClean="0"/>
              <a:t>Конституция РФ;</a:t>
            </a:r>
          </a:p>
          <a:p>
            <a:r>
              <a:rPr lang="ru-RU" dirty="0" smtClean="0"/>
              <a:t>Закон РФ «Об образовании»;</a:t>
            </a:r>
          </a:p>
          <a:p>
            <a:r>
              <a:rPr lang="ru-RU" dirty="0" smtClean="0"/>
              <a:t>Закон РФ «Об увековечивании памяти погибших при защите Отечества».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43042" y="6679417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:\Users\РОО\Downloads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0716"/>
            <a:ext cx="857224" cy="817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Результаты социологического исследования среди односельчан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4071942"/>
            <a:ext cx="7829576" cy="2411411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1. Считаете ли Вы, что обучающиеся  нашей школы должны знать о трудовом подвиге жителей села Погромное в годы ВОВ?</a:t>
            </a:r>
          </a:p>
          <a:p>
            <a:r>
              <a:rPr lang="ru-RU" b="1" dirty="0" smtClean="0"/>
              <a:t> 2. Считаете ли Вы, что необходимо установить стелу, посвященную трудовому подвигу наших односельчан в годы ВОВ?</a:t>
            </a:r>
          </a:p>
          <a:p>
            <a:r>
              <a:rPr lang="ru-RU" b="1" dirty="0" smtClean="0"/>
              <a:t>3.  Считаете ли Вы, что труженики тыла это те люди, которыми должна гордиться школа, и о которых должны знать ученики школы, их родители и жители села?</a:t>
            </a:r>
          </a:p>
          <a:p>
            <a:r>
              <a:rPr lang="ru-RU" b="1" dirty="0" smtClean="0"/>
              <a:t>4.  Считаете ли Вы, что установка стелы (на территории памятника села) и размещение стенда в здании школы  </a:t>
            </a:r>
          </a:p>
          <a:p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357298"/>
            <a:ext cx="7072362" cy="271464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857892"/>
            <a:ext cx="843292" cy="80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Результаты социологического исследования среди учащихся.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Picture 2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357298"/>
            <a:ext cx="5364945" cy="283488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4071942"/>
            <a:ext cx="8563004" cy="25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Интересна ли вам история самолетов «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Погроминский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колхозник»?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Считаете ли Вы, что труженики тыла это те люди, которыми должна гордиться школа?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Считаете ли вы, что необходимо установить стелу, посвященную трудовому подвигу наших односельчан в годы ВОВ?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Материалы периодических изданий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РОО\Desktop\встреча с Жуковым В.Д\фото\img075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3709992" cy="536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ЯГР 2019\фото проекта\2019-10-18_11-22-3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14488"/>
            <a:ext cx="40719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115328" cy="9175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Материалы периодических изданий</a:t>
            </a:r>
            <a:endParaRPr lang="ru-RU" dirty="0"/>
          </a:p>
        </p:txBody>
      </p:sp>
      <p:pic>
        <p:nvPicPr>
          <p:cNvPr id="5" name="Содержимое 4" descr="H:\ЯГР 2019\фото проекта\DSC0518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300741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ЯГР 2019\фото проекта\DSC051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85860"/>
            <a:ext cx="328614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Сайт «Вести Оренбуржья»  от 21 мая 2019г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H:\ЯГР 2019\фото проекта\2019-10-18_10-23-38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85860"/>
            <a:ext cx="5072098" cy="49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841250"/>
            <a:ext cx="785818" cy="749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Сайт «Авиаторы Второй мировой»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:\ЯГР 2019\IMG_20191101_193045_resized_20191101_074919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14422"/>
            <a:ext cx="7070411" cy="50006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9330"/>
            <a:ext cx="642942" cy="612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:\ЯГР 2019\IMG-20191101-WA00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8358245" cy="55721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РОО\Downloads\Logotip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642918"/>
            <a:ext cx="4791665" cy="552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929330"/>
            <a:ext cx="785818" cy="749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Жуков В.Д. с боевыми товарищами</a:t>
            </a:r>
            <a:br>
              <a:rPr lang="ru-RU" sz="3600" dirty="0" smtClean="0"/>
            </a:br>
            <a:r>
              <a:rPr lang="ru-RU" sz="3600" dirty="0" smtClean="0"/>
              <a:t> 765 ШАВОС полк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 descr="C:\Users\РОО\Desktop\встреча с Жуковым В.Д\фото\2019-05-19_13-35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14422"/>
            <a:ext cx="7429552" cy="523384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9330"/>
            <a:ext cx="642942" cy="612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РОО\Desktop\встреча с Жуковым В.Д\2019-12-02_10-47-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00042"/>
            <a:ext cx="7643866" cy="5955903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 стелы</a:t>
            </a:r>
            <a:endParaRPr lang="ru-RU" dirty="0"/>
          </a:p>
        </p:txBody>
      </p:sp>
      <p:pic>
        <p:nvPicPr>
          <p:cNvPr id="15362" name="Picture 2" descr="H:\ЯГР 2019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2"/>
            <a:ext cx="7643866" cy="521402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912437"/>
            <a:ext cx="785818" cy="74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стенда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:\ЯГР 2019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7258050" cy="500062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000768"/>
            <a:ext cx="642942" cy="612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Макет стелы, разработанный дизайнерами агентства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68632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" name="Рисунок 5" descr="H:\ЯГР 2019\№35 макет (1)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80010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000768"/>
            <a:ext cx="642942" cy="612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Взаимодействие с властными структурами</a:t>
            </a:r>
            <a:endParaRPr lang="ru-RU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32880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H:\ЯГР 2019\2020-01-16 1\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286149" cy="4523153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Встречи с тружениками тыла</a:t>
            </a:r>
            <a:endParaRPr lang="ru-RU" sz="3600" dirty="0"/>
          </a:p>
        </p:txBody>
      </p:sp>
      <p:pic>
        <p:nvPicPr>
          <p:cNvPr id="6" name="Содержимое 5" descr="C:\Users\РОО\Desktop\фото Я и Абика\20191023_1914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РОО\AppData\Local\Temp\Tmp_winarcView\IMG-20191031-WA0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5" descr="C:\Users\РОО\Downloads\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5857892"/>
            <a:ext cx="717871" cy="68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397606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399765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Взаимодействие с властными структурами</a:t>
            </a:r>
            <a:endParaRPr lang="ru-RU" sz="3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5" descr="C:\Users\РОО\Downloads\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5857892"/>
            <a:ext cx="717871" cy="68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6843423"/>
              </p:ext>
            </p:extLst>
          </p:nvPr>
        </p:nvGraphicFramePr>
        <p:xfrm>
          <a:off x="467544" y="1554163"/>
          <a:ext cx="8524056" cy="29714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1352"/>
                <a:gridCol w="2841352"/>
                <a:gridCol w="2841352"/>
              </a:tblGrid>
              <a:tr h="10694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Наименование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/>
                        <a:t>Стоимость/</a:t>
                      </a:r>
                      <a:r>
                        <a:rPr lang="ru-RU" sz="2800" dirty="0" err="1" smtClean="0"/>
                        <a:t>руб</a:t>
                      </a:r>
                      <a:r>
                        <a:rPr lang="ru-RU" sz="2800" dirty="0" smtClean="0"/>
                        <a:t> </a:t>
                      </a:r>
                      <a:r>
                        <a:rPr lang="ru-RU" sz="2800" dirty="0"/>
                        <a:t>– кол-во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/>
                        <a:t>Сумма/руб.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1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/>
                        <a:t>Стела 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/>
                        <a:t>21 600/1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/>
                        <a:t>21 600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1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/>
                        <a:t>Стенд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/>
                        <a:t>6040/1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/>
                        <a:t>6040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0302">
                <a:tc>
                  <a:txBody>
                    <a:bodyPr/>
                    <a:lstStyle/>
                    <a:p>
                      <a:r>
                        <a:rPr kumimoji="0" lang="ru-RU" sz="3600" kern="1200" dirty="0" smtClean="0"/>
                        <a:t>Всего 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27640</a:t>
                      </a:r>
                      <a:endParaRPr lang="ru-RU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792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1357298"/>
            <a:ext cx="3643306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Стенд, посвященный трудовому подвигу жителей с.Погромное в годы ВОВ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2530" name="Picture 2" descr="H:\ЯГР 2019\реализация\DSC054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4816241" cy="3043246"/>
          </a:xfrm>
          <a:prstGeom prst="rect">
            <a:avLst/>
          </a:prstGeom>
          <a:noFill/>
        </p:spPr>
      </p:pic>
      <p:pic>
        <p:nvPicPr>
          <p:cNvPr id="10" name="Рисунок 9" descr="H:\ЯГР 2019\2020-01-14_10-23-47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7562"/>
            <a:ext cx="4233871" cy="301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5" descr="C:\Users\РОО\Downloads\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143512"/>
            <a:ext cx="1500198" cy="1430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500034" y="214290"/>
          <a:ext cx="8420128" cy="629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C:\Users\РОО\Downloads\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5715016"/>
            <a:ext cx="1000132" cy="953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Результат социологического опроса показал: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C:\Users\РОО\Downloads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6108795"/>
            <a:ext cx="785818" cy="749205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500003439"/>
              </p:ext>
            </p:extLst>
          </p:nvPr>
        </p:nvGraphicFramePr>
        <p:xfrm>
          <a:off x="771251" y="1412776"/>
          <a:ext cx="7601498" cy="469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2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1" name="Picture 3" descr="F:\2. БОЛОТИН ИВАН ПРОКОФЬЕВИЧ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15" y="571480"/>
            <a:ext cx="8530233" cy="564360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753600" cy="7315200"/>
          </a:xfrm>
          <a:prstGeom prst="rect">
            <a:avLst/>
          </a:prstGeom>
          <a:noFill/>
        </p:spPr>
      </p:pic>
      <p:pic>
        <p:nvPicPr>
          <p:cNvPr id="13314" name="Picture 2" descr="C:\Users\РОО\Desktop\встреча с Жуковым В.Д\2019-05-16_13-52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71480"/>
            <a:ext cx="7617247" cy="573417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00166" y="6679417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6215082"/>
            <a:ext cx="843292" cy="80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РОО\Desktop\встреча с Жуковым В.Д\2019-12-02_09-34-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28670"/>
            <a:ext cx="8220105" cy="536396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6" name="Рисунок 5" descr="C:\Users\РОО\Desktop\встреча с Жуковым В.Д\2019-05-17_15-41-53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14290"/>
            <a:ext cx="5426024" cy="559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643042" y="6500834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6000768"/>
            <a:ext cx="899124" cy="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ОО\Downloads\0002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5" name="Рисунок 4" descr="C:\Users\РОО\Desktop\встреча с Жуковым В.Д\1\IMG_02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28670"/>
            <a:ext cx="70723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6286520"/>
            <a:ext cx="5286412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 «Связь времен и поколений»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C:\Users\РОО\Downloads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6000768"/>
            <a:ext cx="899124" cy="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518</Words>
  <Application>Microsoft Office PowerPoint</Application>
  <PresentationFormat>Экран (4:3)</PresentationFormat>
  <Paragraphs>80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Проект: «Связь времен и поколений» объединение «Наследники Победы» МБОУ Погроминская СОШ Тоцкого района Оренбургской области</vt:lpstr>
      <vt:lpstr>Слайд 2</vt:lpstr>
      <vt:lpstr>Слайд 3</vt:lpstr>
      <vt:lpstr>Результат социологического опроса показал:</vt:lpstr>
      <vt:lpstr> </vt:lpstr>
      <vt:lpstr>Слайд 6</vt:lpstr>
      <vt:lpstr>Слайд 7</vt:lpstr>
      <vt:lpstr>Слайд 8</vt:lpstr>
      <vt:lpstr>Слайд 9</vt:lpstr>
      <vt:lpstr>Встреча с Жуковым В.Д.</vt:lpstr>
      <vt:lpstr>Слайд 11</vt:lpstr>
      <vt:lpstr>НОРМАТИВНО-ПРАВОВАЯ БАЗА ПРОЕКТА: </vt:lpstr>
      <vt:lpstr>Результаты социологического исследования среди односельчан</vt:lpstr>
      <vt:lpstr>Результаты социологического исследования среди учащихся. </vt:lpstr>
      <vt:lpstr>Материалы периодических изданий</vt:lpstr>
      <vt:lpstr>Материалы периодических изданий</vt:lpstr>
      <vt:lpstr>Сайт «Вести Оренбуржья»  от 21 мая 2019г</vt:lpstr>
      <vt:lpstr>Сайт «Авиаторы Второй мировой»</vt:lpstr>
      <vt:lpstr>Слайд 19</vt:lpstr>
      <vt:lpstr>Жуков В.Д. с боевыми товарищами  765 ШАВОС полк  </vt:lpstr>
      <vt:lpstr>Слайд 21</vt:lpstr>
      <vt:lpstr>Макет  стелы</vt:lpstr>
      <vt:lpstr>Макет стенда</vt:lpstr>
      <vt:lpstr>Макет стелы, разработанный дизайнерами агентства </vt:lpstr>
      <vt:lpstr>Взаимодействие с властными структурами</vt:lpstr>
      <vt:lpstr>Встречи с тружениками тыла</vt:lpstr>
      <vt:lpstr>Взаимодействие с властными структурами</vt:lpstr>
      <vt:lpstr>Бюджет проекта</vt:lpstr>
      <vt:lpstr>Стенд, посвященный трудовому подвигу жителей с.Погромное в годы ВОВ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РОО</dc:creator>
  <cp:lastModifiedBy>РОО</cp:lastModifiedBy>
  <cp:revision>24</cp:revision>
  <dcterms:created xsi:type="dcterms:W3CDTF">2020-01-24T07:21:47Z</dcterms:created>
  <dcterms:modified xsi:type="dcterms:W3CDTF">2020-05-12T06:41:00Z</dcterms:modified>
</cp:coreProperties>
</file>