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drawings/drawing1.xml" ContentType="application/vnd.openxmlformats-officedocument.drawingml.chartshapes+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xlsx" ContentType="application/vnd.openxmlformats-officedocument.spreadsheetml.sheet"/>
  <Override PartName="/ppt/charts/chart3.xml" ContentType="application/vnd.openxmlformats-officedocument.drawingml.char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3"/>
  </p:notesMasterIdLst>
  <p:sldIdLst>
    <p:sldId id="344" r:id="rId2"/>
    <p:sldId id="261" r:id="rId3"/>
    <p:sldId id="345" r:id="rId4"/>
    <p:sldId id="319" r:id="rId5"/>
    <p:sldId id="348" r:id="rId6"/>
    <p:sldId id="323" r:id="rId7"/>
    <p:sldId id="341" r:id="rId8"/>
    <p:sldId id="328" r:id="rId9"/>
    <p:sldId id="340" r:id="rId10"/>
    <p:sldId id="346" r:id="rId11"/>
    <p:sldId id="327" r:id="rId12"/>
    <p:sldId id="347" r:id="rId13"/>
    <p:sldId id="330" r:id="rId14"/>
    <p:sldId id="332" r:id="rId15"/>
    <p:sldId id="329" r:id="rId16"/>
    <p:sldId id="333" r:id="rId17"/>
    <p:sldId id="350" r:id="rId18"/>
    <p:sldId id="351" r:id="rId19"/>
    <p:sldId id="352" r:id="rId20"/>
    <p:sldId id="331" r:id="rId21"/>
    <p:sldId id="343" r:id="rId2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xmlns="">
        <p15:guide id="1" orient="horz" pos="4320">
          <p15:clr>
            <a:srgbClr val="A4A3A4"/>
          </p15:clr>
        </p15:guide>
        <p15:guide id="2" pos="76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DFDBBB"/>
    <a:srgbClr val="D1BD2D"/>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chemeClr val="accent1"/>
          </a:solidFill>
        </a:fill>
      </a:tcStyle>
    </a:firstCol>
    <a:lastRow>
      <a:tcTxStyle b="on" i="off">
        <a:fontRef idx="major">
          <a:srgbClr val="000000"/>
        </a:fontRef>
        <a:srgbClr val="000000"/>
      </a:tcTxStyle>
      <a:tcStyle>
        <a:tcBdr>
          <a:left>
            <a:ln w="25400" cap="flat">
              <a:noFill/>
              <a:miter lim="400000"/>
            </a:ln>
          </a:left>
          <a:right>
            <a:ln w="25400" cap="flat">
              <a:noFill/>
              <a:miter lim="400000"/>
            </a:ln>
          </a:right>
          <a:top>
            <a:ln w="101600" cap="flat">
              <a:solidFill>
                <a:srgbClr val="000000"/>
              </a:solidFill>
              <a:prstDash val="solid"/>
              <a:round/>
            </a:ln>
          </a:top>
          <a:bottom>
            <a:ln w="50800" cap="flat">
              <a:solidFill>
                <a:srgbClr val="000000"/>
              </a:solidFill>
              <a:prstDash val="solid"/>
              <a:round/>
            </a:ln>
          </a:bottom>
          <a:insideH>
            <a:ln w="25400" cap="flat">
              <a:noFill/>
              <a:miter lim="400000"/>
            </a:ln>
          </a:insideH>
          <a:insideV>
            <a:ln w="25400" cap="flat">
              <a:noFill/>
              <a:miter lim="400000"/>
            </a:ln>
          </a:insideV>
        </a:tcBdr>
        <a:fill>
          <a:solidFill>
            <a:srgbClr val="FFFFFF"/>
          </a:solidFill>
        </a:fill>
      </a:tcStyle>
    </a:lastRow>
    <a:firstRow>
      <a:tcTxStyle b="on" i="off">
        <a:fontRef idx="major">
          <a:srgbClr val="FFFFFF"/>
        </a:fontRef>
        <a:srgbClr val="FFFFFF"/>
      </a:tcTxStyle>
      <a:tcStyle>
        <a:tcBdr>
          <a:left>
            <a:ln w="25400" cap="flat">
              <a:noFill/>
              <a:miter lim="400000"/>
            </a:ln>
          </a:left>
          <a:right>
            <a:ln w="25400" cap="flat">
              <a:noFill/>
              <a:miter lim="400000"/>
            </a:ln>
          </a:right>
          <a:top>
            <a:ln w="50800" cap="flat">
              <a:solidFill>
                <a:srgbClr val="000000"/>
              </a:solidFill>
              <a:prstDash val="solid"/>
              <a:round/>
            </a:ln>
          </a:top>
          <a:bottom>
            <a:ln w="50800" cap="flat">
              <a:solidFill>
                <a:srgbClr val="000000"/>
              </a:solidFill>
              <a:prstDash val="solid"/>
              <a:round/>
            </a:ln>
          </a:bottom>
          <a:insideH>
            <a:ln w="25400" cap="flat">
              <a:noFill/>
              <a:miter lim="400000"/>
            </a:ln>
          </a:insideH>
          <a:insideV>
            <a:ln w="254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1016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noFill/>
        </a:fill>
      </a:tcStyle>
    </a:lastRow>
    <a:firstRow>
      <a:tcTxStyle b="on" i="off">
        <a:fontRef idx="maj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508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no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713" autoAdjust="0"/>
    <p:restoredTop sz="96224" autoAdjust="0"/>
  </p:normalViewPr>
  <p:slideViewPr>
    <p:cSldViewPr snapToGrid="0" snapToObjects="1">
      <p:cViewPr>
        <p:scale>
          <a:sx n="30" d="100"/>
          <a:sy n="30" d="100"/>
        </p:scale>
        <p:origin x="-1128" y="-1128"/>
      </p:cViewPr>
      <p:guideLst>
        <p:guide orient="horz" pos="4320"/>
        <p:guide pos="7680"/>
      </p:guideLst>
    </p:cSldViewPr>
  </p:slideViewPr>
  <p:outlineViewPr>
    <p:cViewPr>
      <p:scale>
        <a:sx n="33" d="100"/>
        <a:sy n="33" d="100"/>
      </p:scale>
      <p:origin x="0" y="0"/>
    </p:cViewPr>
  </p:outlin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_____Microsoft_Office_Excel1.xlsx"/></Relationships>
</file>

<file path=ppt/charts/_rels/chart2.xml.rels><?xml version="1.0" encoding="UTF-8" standalone="yes"?>
<Relationships xmlns="http://schemas.openxmlformats.org/package/2006/relationships"><Relationship Id="rId1" Type="http://schemas.openxmlformats.org/officeDocument/2006/relationships/package" Target="../embeddings/_____Microsoft_Office_Excel2.xlsx"/></Relationships>
</file>

<file path=ppt/charts/_rels/chart3.xml.rels><?xml version="1.0" encoding="UTF-8" standalone="yes"?>
<Relationships xmlns="http://schemas.openxmlformats.org/package/2006/relationships"><Relationship Id="rId1" Type="http://schemas.openxmlformats.org/officeDocument/2006/relationships/package" Target="../embeddings/_____Microsoft_Office_Excel3.xlsx"/></Relationships>
</file>

<file path=ppt/charts/chart1.xml><?xml version="1.0" encoding="utf-8"?>
<c:chartSpace xmlns:c="http://schemas.openxmlformats.org/drawingml/2006/chart" xmlns:a="http://schemas.openxmlformats.org/drawingml/2006/main" xmlns:r="http://schemas.openxmlformats.org/officeDocument/2006/relationships">
  <c:lang val="ru-RU"/>
  <c:chart>
    <c:autoTitleDeleted val="1"/>
    <c:plotArea>
      <c:layout>
        <c:manualLayout>
          <c:layoutTarget val="inner"/>
          <c:xMode val="edge"/>
          <c:yMode val="edge"/>
          <c:x val="0.34000978097829554"/>
          <c:y val="0.17889370386925041"/>
          <c:w val="0.48048458415851097"/>
          <c:h val="0.76075219429926377"/>
        </c:manualLayout>
      </c:layout>
      <c:barChart>
        <c:barDir val="bar"/>
        <c:grouping val="clustered"/>
        <c:ser>
          <c:idx val="0"/>
          <c:order val="0"/>
          <c:tx>
            <c:strRef>
              <c:f>Лист1!$B$1</c:f>
              <c:strCache>
                <c:ptCount val="1"/>
                <c:pt idx="0">
                  <c:v>Количество опрошенных 32 человека</c:v>
                </c:pt>
              </c:strCache>
            </c:strRef>
          </c:tx>
          <c:dPt>
            <c:idx val="1"/>
            <c:spPr>
              <a:solidFill>
                <a:srgbClr val="0070C0"/>
              </a:solidFill>
            </c:spPr>
          </c:dPt>
          <c:dPt>
            <c:idx val="2"/>
            <c:spPr>
              <a:solidFill>
                <a:srgbClr val="FFC000"/>
              </a:solidFill>
            </c:spPr>
          </c:dPt>
          <c:dPt>
            <c:idx val="3"/>
            <c:spPr>
              <a:solidFill>
                <a:srgbClr val="DFDBBB"/>
              </a:solidFill>
            </c:spPr>
          </c:dPt>
          <c:dLbls>
            <c:spPr>
              <a:noFill/>
              <a:ln>
                <a:noFill/>
              </a:ln>
              <a:effectLst/>
            </c:spPr>
            <c:showVal val="1"/>
            <c:extLst xmlns:c16r2="http://schemas.microsoft.com/office/drawing/2015/06/chart">
              <c:ext xmlns:c15="http://schemas.microsoft.com/office/drawing/2012/chart" uri="{CE6537A1-D6FC-4f65-9D91-7224C49458BB}">
                <c15:showLeaderLines val="0"/>
              </c:ext>
            </c:extLst>
          </c:dLbls>
          <c:cat>
            <c:strRef>
              <c:f>Лист1!$A$2:$A$5</c:f>
              <c:strCache>
                <c:ptCount val="4"/>
                <c:pt idx="0">
                  <c:v>Индивидуальный подход изучения материала</c:v>
                </c:pt>
                <c:pt idx="1">
                  <c:v>Наглядность</c:v>
                </c:pt>
                <c:pt idx="2">
                  <c:v>Комфортность</c:v>
                </c:pt>
                <c:pt idx="3">
                  <c:v>Систематизация знаний</c:v>
                </c:pt>
              </c:strCache>
            </c:strRef>
          </c:cat>
          <c:val>
            <c:numRef>
              <c:f>Лист1!$B$2:$B$5</c:f>
              <c:numCache>
                <c:formatCode>0%</c:formatCode>
                <c:ptCount val="4"/>
                <c:pt idx="0">
                  <c:v>1</c:v>
                </c:pt>
                <c:pt idx="1">
                  <c:v>0.93</c:v>
                </c:pt>
                <c:pt idx="2">
                  <c:v>1</c:v>
                </c:pt>
                <c:pt idx="3">
                  <c:v>0.84000000000000064</c:v>
                </c:pt>
              </c:numCache>
            </c:numRef>
          </c:val>
          <c:extLst xmlns:c16r2="http://schemas.microsoft.com/office/drawing/2015/06/chart">
            <c:ext xmlns:c16="http://schemas.microsoft.com/office/drawing/2014/chart" uri="{C3380CC4-5D6E-409C-BE32-E72D297353CC}">
              <c16:uniqueId val="{00000000-F064-1D4D-9D78-823E65A56A5F}"/>
            </c:ext>
          </c:extLst>
        </c:ser>
        <c:axId val="98223616"/>
        <c:axId val="98225152"/>
      </c:barChart>
      <c:catAx>
        <c:axId val="98223616"/>
        <c:scaling>
          <c:orientation val="minMax"/>
        </c:scaling>
        <c:axPos val="l"/>
        <c:numFmt formatCode="General" sourceLinked="0"/>
        <c:tickLblPos val="nextTo"/>
        <c:txPr>
          <a:bodyPr/>
          <a:lstStyle/>
          <a:p>
            <a:pPr>
              <a:defRPr sz="2800" b="1">
                <a:solidFill>
                  <a:srgbClr val="002060"/>
                </a:solidFill>
                <a:latin typeface="Times New Roman" pitchFamily="18" charset="0"/>
                <a:cs typeface="Times New Roman" pitchFamily="18" charset="0"/>
              </a:defRPr>
            </a:pPr>
            <a:endParaRPr lang="ru-RU"/>
          </a:p>
        </c:txPr>
        <c:crossAx val="98225152"/>
        <c:crosses val="autoZero"/>
        <c:auto val="1"/>
        <c:lblAlgn val="ctr"/>
        <c:lblOffset val="100"/>
      </c:catAx>
      <c:valAx>
        <c:axId val="98225152"/>
        <c:scaling>
          <c:orientation val="minMax"/>
          <c:max val="1.05"/>
          <c:min val="0"/>
        </c:scaling>
        <c:axPos val="b"/>
        <c:majorGridlines>
          <c:spPr>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c:spPr>
        </c:majorGridlines>
        <c:numFmt formatCode="0%" sourceLinked="1"/>
        <c:tickLblPos val="low"/>
        <c:crossAx val="98223616"/>
        <c:crosses val="autoZero"/>
        <c:crossBetween val="between"/>
      </c:valAx>
    </c:plotArea>
    <c:plotVisOnly val="1"/>
    <c:dispBlanksAs val="gap"/>
  </c:chart>
  <c:txPr>
    <a:bodyPr/>
    <a:lstStyle/>
    <a:p>
      <a:pPr>
        <a:defRPr sz="1800"/>
      </a:pPr>
      <a:endParaRPr lang="ru-RU"/>
    </a:p>
  </c:txPr>
  <c:externalData r:id="rId1"/>
  <c:userShapes r:id="rId2"/>
</c:chartSpace>
</file>

<file path=ppt/charts/chart2.xml><?xml version="1.0" encoding="utf-8"?>
<c:chartSpace xmlns:c="http://schemas.openxmlformats.org/drawingml/2006/chart" xmlns:a="http://schemas.openxmlformats.org/drawingml/2006/main" xmlns:r="http://schemas.openxmlformats.org/officeDocument/2006/relationships">
  <c:lang val="ru-RU"/>
  <c:chart>
    <c:autoTitleDeleted val="1"/>
    <c:plotArea>
      <c:layout>
        <c:manualLayout>
          <c:layoutTarget val="inner"/>
          <c:xMode val="edge"/>
          <c:yMode val="edge"/>
          <c:x val="3.3620919882202102E-2"/>
          <c:y val="2.3847675904706576E-2"/>
          <c:w val="0.90643688484251828"/>
          <c:h val="0.93740627883262295"/>
        </c:manualLayout>
      </c:layout>
      <c:barChart>
        <c:barDir val="col"/>
        <c:grouping val="clustered"/>
        <c:ser>
          <c:idx val="0"/>
          <c:order val="0"/>
          <c:tx>
            <c:strRef>
              <c:f>Лист1!$B$1</c:f>
              <c:strCache>
                <c:ptCount val="1"/>
                <c:pt idx="0">
                  <c:v>Ряд 1</c:v>
                </c:pt>
              </c:strCache>
            </c:strRef>
          </c:tx>
          <c:dPt>
            <c:idx val="0"/>
            <c:spPr>
              <a:solidFill>
                <a:srgbClr val="C00000"/>
              </a:solidFill>
            </c:spPr>
          </c:dPt>
          <c:dPt>
            <c:idx val="1"/>
            <c:spPr>
              <a:solidFill>
                <a:srgbClr val="FFFF00"/>
              </a:solidFill>
            </c:spPr>
          </c:dPt>
          <c:dPt>
            <c:idx val="2"/>
            <c:spPr>
              <a:solidFill>
                <a:schemeClr val="bg2">
                  <a:lumMod val="75000"/>
                </a:schemeClr>
              </a:solidFill>
            </c:spPr>
          </c:dPt>
          <c:dPt>
            <c:idx val="3"/>
            <c:spPr>
              <a:solidFill>
                <a:schemeClr val="accent2">
                  <a:lumMod val="50000"/>
                </a:schemeClr>
              </a:solidFill>
            </c:spPr>
          </c:dPt>
          <c:dPt>
            <c:idx val="4"/>
            <c:spPr>
              <a:solidFill>
                <a:srgbClr val="002060"/>
              </a:solidFill>
            </c:spPr>
          </c:dPt>
          <c:dLbls>
            <c:spPr>
              <a:noFill/>
              <a:ln>
                <a:noFill/>
              </a:ln>
              <a:effectLst/>
            </c:spPr>
            <c:txPr>
              <a:bodyPr/>
              <a:lstStyle/>
              <a:p>
                <a:pPr>
                  <a:defRPr sz="2400"/>
                </a:pPr>
                <a:endParaRPr lang="ru-RU"/>
              </a:p>
            </c:txPr>
            <c:showVal val="1"/>
            <c:extLst xmlns:c16r2="http://schemas.microsoft.com/office/drawing/2015/06/chart">
              <c:ext xmlns:c15="http://schemas.microsoft.com/office/drawing/2012/chart" uri="{CE6537A1-D6FC-4f65-9D91-7224C49458BB}">
                <c15:showLeaderLines val="0"/>
              </c:ext>
            </c:extLst>
          </c:dLbls>
          <c:cat>
            <c:strRef>
              <c:f>Лист1!$A$2:$A$7</c:f>
              <c:strCache>
                <c:ptCount val="6"/>
                <c:pt idx="0">
                  <c:v>Общение с родственниками</c:v>
                </c:pt>
                <c:pt idx="1">
                  <c:v>Просмотр журналов и газет в онлайн формате</c:v>
                </c:pt>
                <c:pt idx="2">
                  <c:v>Прослушивание музыки</c:v>
                </c:pt>
                <c:pt idx="3">
                  <c:v>Просмотр фильмов и передач</c:v>
                </c:pt>
                <c:pt idx="4">
                  <c:v>Использование интернет ресурсов для получения необходимой информации</c:v>
                </c:pt>
                <c:pt idx="5">
                  <c:v>Оплата коммунальных услуг</c:v>
                </c:pt>
              </c:strCache>
            </c:strRef>
          </c:cat>
          <c:val>
            <c:numRef>
              <c:f>Лист1!$B$2:$B$7</c:f>
              <c:numCache>
                <c:formatCode>General</c:formatCode>
                <c:ptCount val="6"/>
                <c:pt idx="0">
                  <c:v>100</c:v>
                </c:pt>
                <c:pt idx="1">
                  <c:v>23</c:v>
                </c:pt>
                <c:pt idx="2">
                  <c:v>10</c:v>
                </c:pt>
                <c:pt idx="3">
                  <c:v>76</c:v>
                </c:pt>
                <c:pt idx="4">
                  <c:v>58</c:v>
                </c:pt>
                <c:pt idx="5">
                  <c:v>69</c:v>
                </c:pt>
              </c:numCache>
            </c:numRef>
          </c:val>
          <c:extLst xmlns:c16r2="http://schemas.microsoft.com/office/drawing/2015/06/chart">
            <c:ext xmlns:c16="http://schemas.microsoft.com/office/drawing/2014/chart" uri="{C3380CC4-5D6E-409C-BE32-E72D297353CC}">
              <c16:uniqueId val="{00000000-5511-884B-BD6B-1B2F5A3A8740}"/>
            </c:ext>
          </c:extLst>
        </c:ser>
        <c:axId val="98632448"/>
        <c:axId val="98633984"/>
      </c:barChart>
      <c:catAx>
        <c:axId val="98632448"/>
        <c:scaling>
          <c:orientation val="minMax"/>
        </c:scaling>
        <c:axPos val="b"/>
        <c:numFmt formatCode="General" sourceLinked="0"/>
        <c:tickLblPos val="nextTo"/>
        <c:txPr>
          <a:bodyPr/>
          <a:lstStyle/>
          <a:p>
            <a:pPr>
              <a:defRPr sz="2400"/>
            </a:pPr>
            <a:endParaRPr lang="ru-RU"/>
          </a:p>
        </c:txPr>
        <c:crossAx val="98633984"/>
        <c:crosses val="autoZero"/>
        <c:auto val="1"/>
        <c:lblAlgn val="ctr"/>
        <c:lblOffset val="100"/>
      </c:catAx>
      <c:valAx>
        <c:axId val="98633984"/>
        <c:scaling>
          <c:orientation val="minMax"/>
          <c:max val="100"/>
          <c:min val="0"/>
        </c:scaling>
        <c:axPos val="l"/>
        <c:majorGridlines/>
        <c:numFmt formatCode="General" sourceLinked="1"/>
        <c:tickLblPos val="nextTo"/>
        <c:crossAx val="98632448"/>
        <c:crosses val="autoZero"/>
        <c:crossBetween val="between"/>
      </c:valAx>
    </c:plotArea>
    <c:plotVisOnly val="1"/>
    <c:dispBlanksAs val="gap"/>
  </c:chart>
  <c:txPr>
    <a:bodyPr/>
    <a:lstStyle/>
    <a:p>
      <a:pPr>
        <a:defRPr sz="1800" b="1">
          <a:solidFill>
            <a:srgbClr val="002060"/>
          </a:solidFill>
          <a:latin typeface="Times New Roman" pitchFamily="18" charset="0"/>
          <a:cs typeface="Times New Roman" pitchFamily="18" charset="0"/>
        </a:defRPr>
      </a:pPr>
      <a:endParaRPr lang="ru-RU"/>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ru-RU"/>
  <c:chart>
    <c:title>
      <c:layout/>
    </c:title>
    <c:plotArea>
      <c:layout/>
      <c:pieChart>
        <c:varyColors val="1"/>
        <c:ser>
          <c:idx val="0"/>
          <c:order val="0"/>
          <c:tx>
            <c:strRef>
              <c:f>Лист1!$B$1</c:f>
              <c:strCache>
                <c:ptCount val="1"/>
                <c:pt idx="0">
                  <c:v>2022 год</c:v>
                </c:pt>
              </c:strCache>
            </c:strRef>
          </c:tx>
          <c:explosion val="10"/>
          <c:dPt>
            <c:idx val="0"/>
            <c:spPr>
              <a:solidFill>
                <a:srgbClr val="FFFF00"/>
              </a:solidFill>
            </c:spPr>
          </c:dPt>
          <c:dPt>
            <c:idx val="1"/>
            <c:spPr>
              <a:solidFill>
                <a:srgbClr val="92D050"/>
              </a:solidFill>
            </c:spPr>
          </c:dPt>
          <c:dPt>
            <c:idx val="2"/>
            <c:spPr>
              <a:solidFill>
                <a:srgbClr val="FF0000"/>
              </a:solidFill>
            </c:spPr>
          </c:dPt>
          <c:dLbls>
            <c:dLbl>
              <c:idx val="0"/>
              <c:layout>
                <c:manualLayout>
                  <c:x val="-0.15181894492918124"/>
                  <c:y val="0.14156619103559151"/>
                </c:manualLayout>
              </c:layout>
              <c:showVal val="1"/>
            </c:dLbl>
            <c:dLbl>
              <c:idx val="1"/>
              <c:layout>
                <c:manualLayout>
                  <c:x val="-0.10714360029320671"/>
                  <c:y val="-0.13619036769729567"/>
                </c:manualLayout>
              </c:layout>
              <c:showVal val="1"/>
            </c:dLbl>
            <c:dLbl>
              <c:idx val="2"/>
              <c:layout>
                <c:manualLayout>
                  <c:x val="0.20517308647229943"/>
                  <c:y val="-1.0067272243108783E-2"/>
                </c:manualLayout>
              </c:layout>
              <c:showVal val="1"/>
            </c:dLbl>
            <c:showVal val="1"/>
            <c:showLeaderLines val="1"/>
          </c:dLbls>
          <c:cat>
            <c:strRef>
              <c:f>Лист1!$A$2:$A$4</c:f>
              <c:strCache>
                <c:ptCount val="3"/>
                <c:pt idx="0">
                  <c:v>Средний уровень компьютерной грамотности</c:v>
                </c:pt>
                <c:pt idx="1">
                  <c:v>Низкий уровень компьютерной грамотности</c:v>
                </c:pt>
                <c:pt idx="2">
                  <c:v>Итоговое тестирование</c:v>
                </c:pt>
              </c:strCache>
            </c:strRef>
          </c:cat>
          <c:val>
            <c:numRef>
              <c:f>Лист1!$B$2:$B$4</c:f>
              <c:numCache>
                <c:formatCode>0%</c:formatCode>
                <c:ptCount val="3"/>
                <c:pt idx="0">
                  <c:v>0.65000000000000113</c:v>
                </c:pt>
                <c:pt idx="1">
                  <c:v>0.35000000000000031</c:v>
                </c:pt>
                <c:pt idx="2">
                  <c:v>1</c:v>
                </c:pt>
              </c:numCache>
            </c:numRef>
          </c:val>
        </c:ser>
        <c:firstSliceAng val="0"/>
      </c:pieChart>
    </c:plotArea>
    <c:legend>
      <c:legendPos val="r"/>
      <c:layout>
        <c:manualLayout>
          <c:xMode val="edge"/>
          <c:yMode val="edge"/>
          <c:x val="0.69011759334240752"/>
          <c:y val="0.29001709774095646"/>
          <c:w val="0.30878831475387303"/>
          <c:h val="0.52345651420314721"/>
        </c:manualLayout>
      </c:layout>
    </c:legend>
    <c:plotVisOnly val="1"/>
    <c:dispBlanksAs val="zero"/>
  </c:chart>
  <c:txPr>
    <a:bodyPr/>
    <a:lstStyle/>
    <a:p>
      <a:pPr>
        <a:defRPr sz="2400" b="1">
          <a:latin typeface="Times New Roman" pitchFamily="18" charset="0"/>
          <a:cs typeface="Times New Roman" pitchFamily="18" charset="0"/>
        </a:defRPr>
      </a:pPr>
      <a:endParaRPr lang="ru-RU"/>
    </a:p>
  </c:txPr>
  <c:externalData r:id="rId1"/>
</c:chartSpace>
</file>

<file path=ppt/drawings/drawing1.xml><?xml version="1.0" encoding="utf-8"?>
<c:userShapes xmlns:c="http://schemas.openxmlformats.org/drawingml/2006/chart">
  <cdr:relSizeAnchor xmlns:cdr="http://schemas.openxmlformats.org/drawingml/2006/chartDrawing">
    <cdr:from>
      <cdr:x>0</cdr:x>
      <cdr:y>0</cdr:y>
    </cdr:from>
    <cdr:to>
      <cdr:x>0.4888</cdr:x>
      <cdr:y>0.12168</cdr:y>
    </cdr:to>
    <cdr:sp macro="" textlink="">
      <cdr:nvSpPr>
        <cdr:cNvPr id="2" name="Lorem ipsum dolor sit amet, consectetur adipiscing elit, sed do eiusmod tempor incididunt ut labore et dolore magna aliqua. Ut enim ad minim veniam, quis nostrud exercitation ullamco laboris nisi ut aliquip ex ea commodo consequat. Duis aute irure dolor "/>
        <cdr:cNvSpPr txBox="1"/>
      </cdr:nvSpPr>
      <cdr:spPr>
        <a:xfrm xmlns:a="http://schemas.openxmlformats.org/drawingml/2006/main">
          <a:off x="0" y="0"/>
          <a:ext cx="7446260" cy="1046438"/>
        </a:xfrm>
        <a:prstGeom xmlns:a="http://schemas.openxmlformats.org/drawingml/2006/main" prst="rect">
          <a:avLst/>
        </a:prstGeom>
        <a:ln xmlns:a="http://schemas.openxmlformats.org/drawingml/2006/main" w="25400">
          <a:solidFill>
            <a:srgbClr val="248DDA">
              <a:lumMod val="60000"/>
              <a:lumOff val="40000"/>
            </a:srgbClr>
          </a:solidFill>
          <a:miter lim="400000"/>
        </a:ln>
        <a:extLst xmlns:a="http://schemas.openxmlformats.org/drawingml/2006/main">
          <a:ext uri="{C572A759-6A51-4108-AA02-DFA0A04FC94B}">
            <ma14:wrappingTextBoxFlag xmlns:lc="http://schemas.openxmlformats.org/drawingml/2006/lockedCanvas" xmlns="" xmlns:m="http://schemas.openxmlformats.org/officeDocument/2006/math" xmlns:a14="http://schemas.microsoft.com/office/drawing/2010/main" xmlns:ma14="http://schemas.microsoft.com/office/mac/drawingml/2011/main" xmlns:p="http://schemas.openxmlformats.org/presentationml/2006/main" xmlns:r="http://schemas.openxmlformats.org/officeDocument/2006/relationships" val="1"/>
          </a:ext>
        </a:extLst>
      </cdr:spPr>
      <cdr:txBody>
        <a:bodyPr xmlns:a="http://schemas.openxmlformats.org/drawingml/2006/main" wrap="square" tIns="91439" bIns="91439">
          <a:spAutoFit/>
        </a:bodyPr>
        <a:lstStyle xmlns:a="http://schemas.openxmlformats.org/drawingml/2006/main">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Calibri"/>
              <a:ea typeface="Calibri"/>
              <a:cs typeface="Calibri"/>
              <a:sym typeface="Calibri"/>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Calibri"/>
              <a:ea typeface="Calibri"/>
              <a:cs typeface="Calibri"/>
              <a:sym typeface="Calibri"/>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Calibri"/>
              <a:ea typeface="Calibri"/>
              <a:cs typeface="Calibri"/>
              <a:sym typeface="Calibri"/>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Calibri"/>
              <a:ea typeface="Calibri"/>
              <a:cs typeface="Calibri"/>
              <a:sym typeface="Calibri"/>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Calibri"/>
              <a:ea typeface="Calibri"/>
              <a:cs typeface="Calibri"/>
              <a:sym typeface="Calibri"/>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Calibri"/>
              <a:ea typeface="Calibri"/>
              <a:cs typeface="Calibri"/>
              <a:sym typeface="Calibri"/>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Calibri"/>
              <a:ea typeface="Calibri"/>
              <a:cs typeface="Calibri"/>
              <a:sym typeface="Calibri"/>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Calibri"/>
              <a:ea typeface="Calibri"/>
              <a:cs typeface="Calibri"/>
              <a:sym typeface="Calibri"/>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Calibri"/>
              <a:ea typeface="Calibri"/>
              <a:cs typeface="Calibri"/>
              <a:sym typeface="Calibri"/>
            </a:defRPr>
          </a:lvl9pPr>
        </a:lstStyle>
        <a:p xmlns:a="http://schemas.openxmlformats.org/drawingml/2006/main">
          <a:r>
            <a:rPr lang="ru-RU" sz="2800" b="1" dirty="0">
              <a:solidFill>
                <a:srgbClr val="002060"/>
              </a:solidFill>
              <a:latin typeface="Times New Roman" pitchFamily="18" charset="0"/>
              <a:ea typeface="Open Sans" panose="020B0606030504020204" pitchFamily="34" charset="0"/>
              <a:cs typeface="Times New Roman" pitchFamily="18" charset="0"/>
            </a:rPr>
            <a:t>Возраст опрошенных участников: 55-70 лет</a:t>
          </a:r>
        </a:p>
        <a:p xmlns:a="http://schemas.openxmlformats.org/drawingml/2006/main">
          <a:r>
            <a:rPr lang="ru-RU" sz="2800" b="1" dirty="0">
              <a:solidFill>
                <a:srgbClr val="002060"/>
              </a:solidFill>
              <a:latin typeface="Times New Roman" pitchFamily="18" charset="0"/>
              <a:ea typeface="Open Sans" panose="020B0606030504020204" pitchFamily="34" charset="0"/>
              <a:cs typeface="Times New Roman" pitchFamily="18" charset="0"/>
            </a:rPr>
            <a:t>Количество участников </a:t>
          </a:r>
          <a:r>
            <a:rPr lang="ru-RU" sz="2800" b="1" dirty="0" smtClean="0">
              <a:solidFill>
                <a:srgbClr val="002060"/>
              </a:solidFill>
              <a:latin typeface="Times New Roman" pitchFamily="18" charset="0"/>
              <a:ea typeface="Open Sans" panose="020B0606030504020204" pitchFamily="34" charset="0"/>
              <a:cs typeface="Times New Roman" pitchFamily="18" charset="0"/>
            </a:rPr>
            <a:t>125</a:t>
          </a:r>
          <a:r>
            <a:rPr lang="ru-RU" sz="2800" b="1" dirty="0" smtClean="0">
              <a:solidFill>
                <a:srgbClr val="002060"/>
              </a:solidFill>
              <a:latin typeface="Times New Roman" pitchFamily="18" charset="0"/>
              <a:ea typeface="Open Sans" panose="020B0606030504020204" pitchFamily="34" charset="0"/>
              <a:cs typeface="Times New Roman" pitchFamily="18" charset="0"/>
            </a:rPr>
            <a:t> </a:t>
          </a:r>
          <a:r>
            <a:rPr lang="ru-RU" sz="2800" b="1" dirty="0">
              <a:solidFill>
                <a:srgbClr val="002060"/>
              </a:solidFill>
              <a:latin typeface="Times New Roman" pitchFamily="18" charset="0"/>
              <a:ea typeface="Open Sans" panose="020B0606030504020204" pitchFamily="34" charset="0"/>
              <a:cs typeface="Times New Roman" pitchFamily="18" charset="0"/>
            </a:rPr>
            <a:t>человека</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6" name="Shape 96"/>
          <p:cNvSpPr>
            <a:spLocks noGrp="1" noRot="1" noChangeAspect="1"/>
          </p:cNvSpPr>
          <p:nvPr>
            <p:ph type="sldImg"/>
          </p:nvPr>
        </p:nvSpPr>
        <p:spPr>
          <a:xfrm>
            <a:off x="1143000" y="685800"/>
            <a:ext cx="4572000" cy="3429000"/>
          </a:xfrm>
          <a:prstGeom prst="rect">
            <a:avLst/>
          </a:prstGeom>
        </p:spPr>
        <p:txBody>
          <a:bodyPr/>
          <a:lstStyle/>
          <a:p>
            <a:endParaRPr/>
          </a:p>
        </p:txBody>
      </p:sp>
      <p:sp>
        <p:nvSpPr>
          <p:cNvPr id="97" name="Shape 9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xmlns="" val="3213374437"/>
      </p:ext>
    </p:extLst>
  </p:cSld>
  <p:clrMap bg1="lt1" tx1="dk1" bg2="lt2" tx2="dk2" accent1="accent1" accent2="accent2" accent3="accent3" accent4="accent4" accent5="accent5" accent6="accent6" hlink="hlink" folHlink="folHlink"/>
  <p:notesStyle>
    <a:lvl1pPr defTabSz="1828800" latinLnBrk="0">
      <a:defRPr sz="2400">
        <a:latin typeface="+mj-lt"/>
        <a:ea typeface="+mj-ea"/>
        <a:cs typeface="+mj-cs"/>
        <a:sym typeface="Calibri"/>
      </a:defRPr>
    </a:lvl1pPr>
    <a:lvl2pPr indent="228600" defTabSz="1828800" latinLnBrk="0">
      <a:defRPr sz="2400">
        <a:latin typeface="+mj-lt"/>
        <a:ea typeface="+mj-ea"/>
        <a:cs typeface="+mj-cs"/>
        <a:sym typeface="Calibri"/>
      </a:defRPr>
    </a:lvl2pPr>
    <a:lvl3pPr indent="457200" defTabSz="1828800" latinLnBrk="0">
      <a:defRPr sz="2400">
        <a:latin typeface="+mj-lt"/>
        <a:ea typeface="+mj-ea"/>
        <a:cs typeface="+mj-cs"/>
        <a:sym typeface="Calibri"/>
      </a:defRPr>
    </a:lvl3pPr>
    <a:lvl4pPr indent="685800" defTabSz="1828800" latinLnBrk="0">
      <a:defRPr sz="2400">
        <a:latin typeface="+mj-lt"/>
        <a:ea typeface="+mj-ea"/>
        <a:cs typeface="+mj-cs"/>
        <a:sym typeface="Calibri"/>
      </a:defRPr>
    </a:lvl4pPr>
    <a:lvl5pPr indent="914400" defTabSz="1828800" latinLnBrk="0">
      <a:defRPr sz="2400">
        <a:latin typeface="+mj-lt"/>
        <a:ea typeface="+mj-ea"/>
        <a:cs typeface="+mj-cs"/>
        <a:sym typeface="Calibri"/>
      </a:defRPr>
    </a:lvl5pPr>
    <a:lvl6pPr indent="1143000" defTabSz="1828800" latinLnBrk="0">
      <a:defRPr sz="2400">
        <a:latin typeface="+mj-lt"/>
        <a:ea typeface="+mj-ea"/>
        <a:cs typeface="+mj-cs"/>
        <a:sym typeface="Calibri"/>
      </a:defRPr>
    </a:lvl6pPr>
    <a:lvl7pPr indent="1371600" defTabSz="1828800" latinLnBrk="0">
      <a:defRPr sz="2400">
        <a:latin typeface="+mj-lt"/>
        <a:ea typeface="+mj-ea"/>
        <a:cs typeface="+mj-cs"/>
        <a:sym typeface="Calibri"/>
      </a:defRPr>
    </a:lvl7pPr>
    <a:lvl8pPr indent="1600200" defTabSz="1828800" latinLnBrk="0">
      <a:defRPr sz="2400">
        <a:latin typeface="+mj-lt"/>
        <a:ea typeface="+mj-ea"/>
        <a:cs typeface="+mj-cs"/>
        <a:sym typeface="Calibri"/>
      </a:defRPr>
    </a:lvl8pPr>
    <a:lvl9pPr indent="1828800" defTabSz="1828800" latinLnBrk="0">
      <a:defRPr sz="24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048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a:p>
        </p:txBody>
      </p:sp>
      <p:sp>
        <p:nvSpPr>
          <p:cNvPr id="204804" name="Slide Number Placeholder 3"/>
          <p:cNvSpPr>
            <a:spLocks noGrp="1"/>
          </p:cNvSpPr>
          <p:nvPr>
            <p:ph type="sldNum" sz="quarter" idx="5"/>
          </p:nvPr>
        </p:nvSpPr>
        <p:spPr bwMode="auto">
          <a:xfrm>
            <a:off x="3884613" y="8685213"/>
            <a:ext cx="2971800" cy="457200"/>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fld id="{89750A73-96F9-4CCA-992B-B8202E31186D}" type="slidenum">
              <a:rPr lang="fr-CA"/>
              <a:pPr fontAlgn="base">
                <a:spcBef>
                  <a:spcPct val="0"/>
                </a:spcBef>
                <a:spcAft>
                  <a:spcPct val="0"/>
                </a:spcAft>
              </a:pPr>
              <a:t>9</a:t>
            </a:fld>
            <a:endParaRPr lang="fr-CA"/>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Rectangle"/>
          <p:cNvSpPr/>
          <p:nvPr/>
        </p:nvSpPr>
        <p:spPr>
          <a:xfrm>
            <a:off x="-7144" y="12446000"/>
            <a:ext cx="24398288" cy="1270000"/>
          </a:xfrm>
          <a:prstGeom prst="rect">
            <a:avLst/>
          </a:prstGeom>
          <a:solidFill>
            <a:schemeClr val="tx2"/>
          </a:solidFill>
          <a:ln w="25400">
            <a:miter lim="400000"/>
          </a:ln>
        </p:spPr>
        <p:txBody>
          <a:bodyPr tIns="91439" bIns="91439" anchor="ctr"/>
          <a:lstStyle/>
          <a:p>
            <a:endParaRPr/>
          </a:p>
        </p:txBody>
      </p:sp>
      <p:grpSp>
        <p:nvGrpSpPr>
          <p:cNvPr id="16" name="Group"/>
          <p:cNvGrpSpPr/>
          <p:nvPr/>
        </p:nvGrpSpPr>
        <p:grpSpPr>
          <a:xfrm>
            <a:off x="801609" y="12842292"/>
            <a:ext cx="2497416" cy="404042"/>
            <a:chOff x="0" y="0"/>
            <a:chExt cx="2497415" cy="404040"/>
          </a:xfrm>
        </p:grpSpPr>
        <p:sp>
          <p:nvSpPr>
            <p:cNvPr id="12" name="Graphic 33"/>
            <p:cNvSpPr/>
            <p:nvPr/>
          </p:nvSpPr>
          <p:spPr>
            <a:xfrm>
              <a:off x="1396031" y="0"/>
              <a:ext cx="404042" cy="40404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moveTo>
                    <a:pt x="18035" y="14363"/>
                  </a:moveTo>
                  <a:lnTo>
                    <a:pt x="18035" y="7235"/>
                  </a:lnTo>
                  <a:cubicBezTo>
                    <a:pt x="18034" y="6075"/>
                    <a:pt x="17093" y="5136"/>
                    <a:pt x="15934" y="5136"/>
                  </a:cubicBezTo>
                  <a:lnTo>
                    <a:pt x="5666" y="5136"/>
                  </a:lnTo>
                  <a:cubicBezTo>
                    <a:pt x="4506" y="5136"/>
                    <a:pt x="3565" y="6077"/>
                    <a:pt x="3565" y="7237"/>
                  </a:cubicBezTo>
                  <a:lnTo>
                    <a:pt x="3565" y="14365"/>
                  </a:lnTo>
                  <a:cubicBezTo>
                    <a:pt x="3566" y="15525"/>
                    <a:pt x="4506" y="16465"/>
                    <a:pt x="5666" y="16465"/>
                  </a:cubicBezTo>
                  <a:lnTo>
                    <a:pt x="15934" y="16465"/>
                  </a:lnTo>
                  <a:cubicBezTo>
                    <a:pt x="17094" y="16465"/>
                    <a:pt x="18035" y="15524"/>
                    <a:pt x="18035" y="14363"/>
                  </a:cubicBezTo>
                  <a:close/>
                  <a:moveTo>
                    <a:pt x="15947" y="6037"/>
                  </a:moveTo>
                  <a:lnTo>
                    <a:pt x="15552" y="6037"/>
                  </a:lnTo>
                  <a:lnTo>
                    <a:pt x="10800" y="9799"/>
                  </a:lnTo>
                  <a:lnTo>
                    <a:pt x="6048" y="6037"/>
                  </a:lnTo>
                  <a:lnTo>
                    <a:pt x="5652" y="6037"/>
                  </a:lnTo>
                  <a:cubicBezTo>
                    <a:pt x="4995" y="6037"/>
                    <a:pt x="4463" y="6570"/>
                    <a:pt x="4464" y="7227"/>
                  </a:cubicBezTo>
                  <a:lnTo>
                    <a:pt x="4464" y="14373"/>
                  </a:lnTo>
                  <a:cubicBezTo>
                    <a:pt x="4464" y="15030"/>
                    <a:pt x="4995" y="15563"/>
                    <a:pt x="5652" y="15564"/>
                  </a:cubicBezTo>
                  <a:lnTo>
                    <a:pt x="6048" y="15564"/>
                  </a:lnTo>
                  <a:lnTo>
                    <a:pt x="6048" y="8136"/>
                  </a:lnTo>
                  <a:lnTo>
                    <a:pt x="10800" y="11801"/>
                  </a:lnTo>
                  <a:lnTo>
                    <a:pt x="15552" y="8137"/>
                  </a:lnTo>
                  <a:lnTo>
                    <a:pt x="15552" y="15564"/>
                  </a:lnTo>
                  <a:lnTo>
                    <a:pt x="15948" y="15564"/>
                  </a:lnTo>
                  <a:cubicBezTo>
                    <a:pt x="16605" y="15563"/>
                    <a:pt x="17136" y="15030"/>
                    <a:pt x="17136" y="14373"/>
                  </a:cubicBezTo>
                  <a:lnTo>
                    <a:pt x="17136" y="7227"/>
                  </a:lnTo>
                  <a:cubicBezTo>
                    <a:pt x="17137" y="6570"/>
                    <a:pt x="16605" y="6037"/>
                    <a:pt x="15948" y="6037"/>
                  </a:cubicBezTo>
                  <a:close/>
                </a:path>
              </a:pathLst>
            </a:custGeom>
            <a:solidFill>
              <a:schemeClr val="bg2"/>
            </a:solidFill>
            <a:ln w="25400" cap="flat">
              <a:noFill/>
              <a:miter lim="400000"/>
            </a:ln>
            <a:effectLst/>
          </p:spPr>
          <p:txBody>
            <a:bodyPr wrap="square" lIns="91439" tIns="91439" rIns="91439" bIns="91439" numCol="1" anchor="ctr">
              <a:noAutofit/>
            </a:bodyPr>
            <a:lstStyle/>
            <a:p>
              <a:endParaRPr/>
            </a:p>
          </p:txBody>
        </p:sp>
        <p:sp>
          <p:nvSpPr>
            <p:cNvPr id="13" name="Graphic 172"/>
            <p:cNvSpPr/>
            <p:nvPr/>
          </p:nvSpPr>
          <p:spPr>
            <a:xfrm>
              <a:off x="698015" y="0"/>
              <a:ext cx="404042" cy="40404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moveTo>
                    <a:pt x="17932" y="6872"/>
                  </a:moveTo>
                  <a:cubicBezTo>
                    <a:pt x="17415" y="7098"/>
                    <a:pt x="16868" y="7248"/>
                    <a:pt x="16309" y="7318"/>
                  </a:cubicBezTo>
                  <a:cubicBezTo>
                    <a:pt x="16899" y="6967"/>
                    <a:pt x="17340" y="6411"/>
                    <a:pt x="17549" y="5756"/>
                  </a:cubicBezTo>
                  <a:cubicBezTo>
                    <a:pt x="16996" y="6084"/>
                    <a:pt x="16392" y="6316"/>
                    <a:pt x="15762" y="6440"/>
                  </a:cubicBezTo>
                  <a:cubicBezTo>
                    <a:pt x="14701" y="5303"/>
                    <a:pt x="12919" y="5241"/>
                    <a:pt x="11782" y="6302"/>
                  </a:cubicBezTo>
                  <a:cubicBezTo>
                    <a:pt x="11208" y="6837"/>
                    <a:pt x="10883" y="7587"/>
                    <a:pt x="10886" y="8372"/>
                  </a:cubicBezTo>
                  <a:cubicBezTo>
                    <a:pt x="10884" y="8590"/>
                    <a:pt x="10906" y="8807"/>
                    <a:pt x="10952" y="9020"/>
                  </a:cubicBezTo>
                  <a:cubicBezTo>
                    <a:pt x="8682" y="8907"/>
                    <a:pt x="6569" y="7830"/>
                    <a:pt x="5143" y="6061"/>
                  </a:cubicBezTo>
                  <a:cubicBezTo>
                    <a:pt x="4390" y="7351"/>
                    <a:pt x="4768" y="9004"/>
                    <a:pt x="6007" y="9838"/>
                  </a:cubicBezTo>
                  <a:cubicBezTo>
                    <a:pt x="5561" y="9826"/>
                    <a:pt x="5124" y="9707"/>
                    <a:pt x="4733" y="9490"/>
                  </a:cubicBezTo>
                  <a:lnTo>
                    <a:pt x="4733" y="9521"/>
                  </a:lnTo>
                  <a:cubicBezTo>
                    <a:pt x="4734" y="10865"/>
                    <a:pt x="5676" y="12024"/>
                    <a:pt x="6991" y="12298"/>
                  </a:cubicBezTo>
                  <a:cubicBezTo>
                    <a:pt x="6750" y="12361"/>
                    <a:pt x="6502" y="12392"/>
                    <a:pt x="6252" y="12391"/>
                  </a:cubicBezTo>
                  <a:cubicBezTo>
                    <a:pt x="6073" y="12394"/>
                    <a:pt x="5895" y="12378"/>
                    <a:pt x="5719" y="12342"/>
                  </a:cubicBezTo>
                  <a:cubicBezTo>
                    <a:pt x="6090" y="13490"/>
                    <a:pt x="7146" y="14279"/>
                    <a:pt x="8352" y="14311"/>
                  </a:cubicBezTo>
                  <a:cubicBezTo>
                    <a:pt x="7356" y="15092"/>
                    <a:pt x="6126" y="15517"/>
                    <a:pt x="4860" y="15516"/>
                  </a:cubicBezTo>
                  <a:cubicBezTo>
                    <a:pt x="4635" y="15518"/>
                    <a:pt x="4410" y="15505"/>
                    <a:pt x="4186" y="15477"/>
                  </a:cubicBezTo>
                  <a:cubicBezTo>
                    <a:pt x="7913" y="17867"/>
                    <a:pt x="12872" y="16784"/>
                    <a:pt x="15262" y="13057"/>
                  </a:cubicBezTo>
                  <a:cubicBezTo>
                    <a:pt x="16095" y="11759"/>
                    <a:pt x="16535" y="10247"/>
                    <a:pt x="16530" y="8704"/>
                  </a:cubicBezTo>
                  <a:cubicBezTo>
                    <a:pt x="16530" y="8580"/>
                    <a:pt x="16526" y="8459"/>
                    <a:pt x="16520" y="8339"/>
                  </a:cubicBezTo>
                  <a:cubicBezTo>
                    <a:pt x="17076" y="7940"/>
                    <a:pt x="17555" y="7443"/>
                    <a:pt x="17932" y="6872"/>
                  </a:cubicBezTo>
                  <a:close/>
                </a:path>
              </a:pathLst>
            </a:custGeom>
            <a:solidFill>
              <a:schemeClr val="bg2"/>
            </a:solidFill>
            <a:ln w="25400" cap="flat">
              <a:noFill/>
              <a:miter lim="400000"/>
            </a:ln>
            <a:effectLst/>
          </p:spPr>
          <p:txBody>
            <a:bodyPr wrap="square" lIns="91439" tIns="91439" rIns="91439" bIns="91439" numCol="1" anchor="ctr">
              <a:noAutofit/>
            </a:bodyPr>
            <a:lstStyle/>
            <a:p>
              <a:endParaRPr/>
            </a:p>
          </p:txBody>
        </p:sp>
        <p:sp>
          <p:nvSpPr>
            <p:cNvPr id="14" name="Graphic 186"/>
            <p:cNvSpPr/>
            <p:nvPr/>
          </p:nvSpPr>
          <p:spPr>
            <a:xfrm>
              <a:off x="0" y="0"/>
              <a:ext cx="404041" cy="40404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moveTo>
                    <a:pt x="10800" y="3821"/>
                  </a:moveTo>
                  <a:cubicBezTo>
                    <a:pt x="6946" y="3831"/>
                    <a:pt x="3830" y="6964"/>
                    <a:pt x="3840" y="10818"/>
                  </a:cubicBezTo>
                  <a:cubicBezTo>
                    <a:pt x="3844" y="12281"/>
                    <a:pt x="4308" y="13705"/>
                    <a:pt x="5165" y="14890"/>
                  </a:cubicBezTo>
                  <a:lnTo>
                    <a:pt x="4301" y="17482"/>
                  </a:lnTo>
                  <a:lnTo>
                    <a:pt x="6977" y="16625"/>
                  </a:lnTo>
                  <a:cubicBezTo>
                    <a:pt x="8109" y="17379"/>
                    <a:pt x="9440" y="17780"/>
                    <a:pt x="10800" y="17779"/>
                  </a:cubicBezTo>
                  <a:cubicBezTo>
                    <a:pt x="14654" y="17779"/>
                    <a:pt x="17779" y="14654"/>
                    <a:pt x="17779" y="10800"/>
                  </a:cubicBezTo>
                  <a:cubicBezTo>
                    <a:pt x="17779" y="6946"/>
                    <a:pt x="14654" y="3821"/>
                    <a:pt x="10800" y="3821"/>
                  </a:cubicBezTo>
                  <a:close/>
                  <a:moveTo>
                    <a:pt x="14849" y="13676"/>
                  </a:moveTo>
                  <a:cubicBezTo>
                    <a:pt x="14564" y="14193"/>
                    <a:pt x="14062" y="14555"/>
                    <a:pt x="13481" y="14661"/>
                  </a:cubicBezTo>
                  <a:cubicBezTo>
                    <a:pt x="13121" y="14738"/>
                    <a:pt x="12642" y="14800"/>
                    <a:pt x="11043" y="14136"/>
                  </a:cubicBezTo>
                  <a:cubicBezTo>
                    <a:pt x="9633" y="13443"/>
                    <a:pt x="8436" y="12383"/>
                    <a:pt x="7579" y="11067"/>
                  </a:cubicBezTo>
                  <a:cubicBezTo>
                    <a:pt x="7106" y="10460"/>
                    <a:pt x="6819" y="9729"/>
                    <a:pt x="6752" y="8962"/>
                  </a:cubicBezTo>
                  <a:cubicBezTo>
                    <a:pt x="6734" y="8320"/>
                    <a:pt x="6993" y="7701"/>
                    <a:pt x="7464" y="7263"/>
                  </a:cubicBezTo>
                  <a:cubicBezTo>
                    <a:pt x="7660" y="7091"/>
                    <a:pt x="7915" y="7002"/>
                    <a:pt x="8176" y="7014"/>
                  </a:cubicBezTo>
                  <a:cubicBezTo>
                    <a:pt x="8261" y="7014"/>
                    <a:pt x="8339" y="7018"/>
                    <a:pt x="8409" y="7021"/>
                  </a:cubicBezTo>
                  <a:cubicBezTo>
                    <a:pt x="8613" y="7030"/>
                    <a:pt x="8716" y="7042"/>
                    <a:pt x="8850" y="7366"/>
                  </a:cubicBezTo>
                  <a:cubicBezTo>
                    <a:pt x="9019" y="7772"/>
                    <a:pt x="9426" y="8773"/>
                    <a:pt x="9476" y="8878"/>
                  </a:cubicBezTo>
                  <a:cubicBezTo>
                    <a:pt x="9546" y="8991"/>
                    <a:pt x="9557" y="9132"/>
                    <a:pt x="9505" y="9256"/>
                  </a:cubicBezTo>
                  <a:cubicBezTo>
                    <a:pt x="9448" y="9374"/>
                    <a:pt x="9372" y="9482"/>
                    <a:pt x="9280" y="9576"/>
                  </a:cubicBezTo>
                  <a:cubicBezTo>
                    <a:pt x="9178" y="9695"/>
                    <a:pt x="9080" y="9785"/>
                    <a:pt x="8978" y="9912"/>
                  </a:cubicBezTo>
                  <a:cubicBezTo>
                    <a:pt x="8883" y="10023"/>
                    <a:pt x="8777" y="10142"/>
                    <a:pt x="8896" y="10344"/>
                  </a:cubicBezTo>
                  <a:cubicBezTo>
                    <a:pt x="9201" y="10866"/>
                    <a:pt x="9582" y="11340"/>
                    <a:pt x="10025" y="11751"/>
                  </a:cubicBezTo>
                  <a:cubicBezTo>
                    <a:pt x="10500" y="12187"/>
                    <a:pt x="11054" y="12529"/>
                    <a:pt x="11657" y="12759"/>
                  </a:cubicBezTo>
                  <a:cubicBezTo>
                    <a:pt x="11821" y="12837"/>
                    <a:pt x="12015" y="12806"/>
                    <a:pt x="12147" y="12681"/>
                  </a:cubicBezTo>
                  <a:cubicBezTo>
                    <a:pt x="12341" y="12451"/>
                    <a:pt x="12523" y="12211"/>
                    <a:pt x="12691" y="11961"/>
                  </a:cubicBezTo>
                  <a:cubicBezTo>
                    <a:pt x="12794" y="11790"/>
                    <a:pt x="13010" y="11724"/>
                    <a:pt x="13190" y="11809"/>
                  </a:cubicBezTo>
                  <a:cubicBezTo>
                    <a:pt x="13378" y="11875"/>
                    <a:pt x="14373" y="12367"/>
                    <a:pt x="14577" y="12470"/>
                  </a:cubicBezTo>
                  <a:cubicBezTo>
                    <a:pt x="14782" y="12572"/>
                    <a:pt x="14917" y="12622"/>
                    <a:pt x="14966" y="12708"/>
                  </a:cubicBezTo>
                  <a:cubicBezTo>
                    <a:pt x="15019" y="13035"/>
                    <a:pt x="14978" y="13371"/>
                    <a:pt x="14847" y="13676"/>
                  </a:cubicBezTo>
                  <a:close/>
                </a:path>
              </a:pathLst>
            </a:custGeom>
            <a:solidFill>
              <a:schemeClr val="bg2"/>
            </a:solidFill>
            <a:ln w="25400" cap="flat">
              <a:noFill/>
              <a:miter lim="400000"/>
            </a:ln>
            <a:effectLst/>
          </p:spPr>
          <p:txBody>
            <a:bodyPr wrap="square" lIns="91439" tIns="91439" rIns="91439" bIns="91439" numCol="1" anchor="ctr">
              <a:noAutofit/>
            </a:bodyPr>
            <a:lstStyle/>
            <a:p>
              <a:endParaRPr/>
            </a:p>
          </p:txBody>
        </p:sp>
        <p:sp>
          <p:nvSpPr>
            <p:cNvPr id="15" name="Graphic 129"/>
            <p:cNvSpPr/>
            <p:nvPr/>
          </p:nvSpPr>
          <p:spPr>
            <a:xfrm>
              <a:off x="2094720" y="0"/>
              <a:ext cx="402696" cy="401348"/>
            </a:xfrm>
            <a:custGeom>
              <a:avLst/>
              <a:gdLst/>
              <a:ahLst/>
              <a:cxnLst>
                <a:cxn ang="0">
                  <a:pos x="wd2" y="hd2"/>
                </a:cxn>
                <a:cxn ang="5400000">
                  <a:pos x="wd2" y="hd2"/>
                </a:cxn>
                <a:cxn ang="10800000">
                  <a:pos x="wd2" y="hd2"/>
                </a:cxn>
                <a:cxn ang="16200000">
                  <a:pos x="wd2" y="hd2"/>
                </a:cxn>
              </a:cxnLst>
              <a:rect l="0" t="0" r="r" b="b"/>
              <a:pathLst>
                <a:path w="21600" h="21600" extrusionOk="0">
                  <a:moveTo>
                    <a:pt x="17920" y="5364"/>
                  </a:moveTo>
                  <a:cubicBezTo>
                    <a:pt x="18538" y="5160"/>
                    <a:pt x="19144" y="4924"/>
                    <a:pt x="19737" y="4657"/>
                  </a:cubicBezTo>
                  <a:cubicBezTo>
                    <a:pt x="20832" y="6262"/>
                    <a:pt x="21476" y="8134"/>
                    <a:pt x="21600" y="10075"/>
                  </a:cubicBezTo>
                  <a:lnTo>
                    <a:pt x="18723" y="10075"/>
                  </a:lnTo>
                  <a:cubicBezTo>
                    <a:pt x="18669" y="8476"/>
                    <a:pt x="18399" y="6891"/>
                    <a:pt x="17920" y="5364"/>
                  </a:cubicBezTo>
                  <a:close/>
                  <a:moveTo>
                    <a:pt x="17414" y="3994"/>
                  </a:moveTo>
                  <a:cubicBezTo>
                    <a:pt x="17890" y="3840"/>
                    <a:pt x="18345" y="3665"/>
                    <a:pt x="18787" y="3479"/>
                  </a:cubicBezTo>
                  <a:cubicBezTo>
                    <a:pt x="17907" y="2509"/>
                    <a:pt x="16859" y="1706"/>
                    <a:pt x="15695" y="1109"/>
                  </a:cubicBezTo>
                  <a:cubicBezTo>
                    <a:pt x="16401" y="1984"/>
                    <a:pt x="16981" y="2955"/>
                    <a:pt x="17418" y="3992"/>
                  </a:cubicBezTo>
                  <a:close/>
                  <a:moveTo>
                    <a:pt x="16032" y="4382"/>
                  </a:moveTo>
                  <a:cubicBezTo>
                    <a:pt x="14986" y="1993"/>
                    <a:pt x="13372" y="343"/>
                    <a:pt x="11522" y="0"/>
                  </a:cubicBezTo>
                  <a:lnTo>
                    <a:pt x="11522" y="4979"/>
                  </a:lnTo>
                  <a:cubicBezTo>
                    <a:pt x="13043" y="4935"/>
                    <a:pt x="14555" y="4734"/>
                    <a:pt x="16035" y="4380"/>
                  </a:cubicBezTo>
                  <a:close/>
                  <a:moveTo>
                    <a:pt x="19727" y="16961"/>
                  </a:moveTo>
                  <a:cubicBezTo>
                    <a:pt x="20829" y="15352"/>
                    <a:pt x="21476" y="13473"/>
                    <a:pt x="21599" y="11525"/>
                  </a:cubicBezTo>
                  <a:lnTo>
                    <a:pt x="18723" y="11525"/>
                  </a:lnTo>
                  <a:cubicBezTo>
                    <a:pt x="18669" y="13129"/>
                    <a:pt x="18398" y="14718"/>
                    <a:pt x="17916" y="16249"/>
                  </a:cubicBezTo>
                  <a:cubicBezTo>
                    <a:pt x="18532" y="16454"/>
                    <a:pt x="19136" y="16692"/>
                    <a:pt x="19727" y="16961"/>
                  </a:cubicBezTo>
                  <a:close/>
                  <a:moveTo>
                    <a:pt x="17415" y="17610"/>
                  </a:moveTo>
                  <a:cubicBezTo>
                    <a:pt x="16979" y="18648"/>
                    <a:pt x="16399" y="19619"/>
                    <a:pt x="15692" y="20494"/>
                  </a:cubicBezTo>
                  <a:cubicBezTo>
                    <a:pt x="16859" y="19898"/>
                    <a:pt x="17909" y="19096"/>
                    <a:pt x="18791" y="18125"/>
                  </a:cubicBezTo>
                  <a:cubicBezTo>
                    <a:pt x="18350" y="17935"/>
                    <a:pt x="17894" y="17758"/>
                    <a:pt x="17418" y="17606"/>
                  </a:cubicBezTo>
                  <a:close/>
                  <a:moveTo>
                    <a:pt x="11522" y="16623"/>
                  </a:moveTo>
                  <a:lnTo>
                    <a:pt x="11522" y="21600"/>
                  </a:lnTo>
                  <a:cubicBezTo>
                    <a:pt x="13373" y="21256"/>
                    <a:pt x="14990" y="19605"/>
                    <a:pt x="16037" y="17215"/>
                  </a:cubicBezTo>
                  <a:cubicBezTo>
                    <a:pt x="14556" y="16863"/>
                    <a:pt x="13043" y="16664"/>
                    <a:pt x="11522" y="16623"/>
                  </a:cubicBezTo>
                  <a:close/>
                  <a:moveTo>
                    <a:pt x="17280" y="11525"/>
                  </a:moveTo>
                  <a:lnTo>
                    <a:pt x="11522" y="11525"/>
                  </a:lnTo>
                  <a:lnTo>
                    <a:pt x="11522" y="15174"/>
                  </a:lnTo>
                  <a:cubicBezTo>
                    <a:pt x="13218" y="15218"/>
                    <a:pt x="14904" y="15446"/>
                    <a:pt x="16551" y="15855"/>
                  </a:cubicBezTo>
                  <a:cubicBezTo>
                    <a:pt x="16984" y="14450"/>
                    <a:pt x="17229" y="12994"/>
                    <a:pt x="17280" y="11525"/>
                  </a:cubicBezTo>
                  <a:close/>
                  <a:moveTo>
                    <a:pt x="16558" y="5757"/>
                  </a:moveTo>
                  <a:cubicBezTo>
                    <a:pt x="14908" y="6163"/>
                    <a:pt x="13220" y="6388"/>
                    <a:pt x="11522" y="6429"/>
                  </a:cubicBezTo>
                  <a:lnTo>
                    <a:pt x="11522" y="10075"/>
                  </a:lnTo>
                  <a:lnTo>
                    <a:pt x="17280" y="10075"/>
                  </a:lnTo>
                  <a:cubicBezTo>
                    <a:pt x="17229" y="8610"/>
                    <a:pt x="16985" y="7158"/>
                    <a:pt x="16555" y="5757"/>
                  </a:cubicBezTo>
                  <a:close/>
                  <a:moveTo>
                    <a:pt x="3680" y="5364"/>
                  </a:moveTo>
                  <a:cubicBezTo>
                    <a:pt x="3062" y="5160"/>
                    <a:pt x="2456" y="4924"/>
                    <a:pt x="1863" y="4657"/>
                  </a:cubicBezTo>
                  <a:cubicBezTo>
                    <a:pt x="768" y="6262"/>
                    <a:pt x="124" y="8134"/>
                    <a:pt x="0" y="10075"/>
                  </a:cubicBezTo>
                  <a:lnTo>
                    <a:pt x="2877" y="10075"/>
                  </a:lnTo>
                  <a:cubicBezTo>
                    <a:pt x="2931" y="8476"/>
                    <a:pt x="3201" y="6891"/>
                    <a:pt x="3680" y="5364"/>
                  </a:cubicBezTo>
                  <a:close/>
                  <a:moveTo>
                    <a:pt x="4186" y="3994"/>
                  </a:moveTo>
                  <a:cubicBezTo>
                    <a:pt x="3706" y="3842"/>
                    <a:pt x="3251" y="3663"/>
                    <a:pt x="2807" y="3479"/>
                  </a:cubicBezTo>
                  <a:cubicBezTo>
                    <a:pt x="3688" y="2508"/>
                    <a:pt x="4738" y="1705"/>
                    <a:pt x="5905" y="1109"/>
                  </a:cubicBezTo>
                  <a:cubicBezTo>
                    <a:pt x="5199" y="1984"/>
                    <a:pt x="4619" y="2955"/>
                    <a:pt x="4182" y="3992"/>
                  </a:cubicBezTo>
                  <a:close/>
                  <a:moveTo>
                    <a:pt x="5568" y="4382"/>
                  </a:moveTo>
                  <a:cubicBezTo>
                    <a:pt x="6614" y="1993"/>
                    <a:pt x="8227" y="343"/>
                    <a:pt x="10078" y="0"/>
                  </a:cubicBezTo>
                  <a:lnTo>
                    <a:pt x="10078" y="4979"/>
                  </a:lnTo>
                  <a:cubicBezTo>
                    <a:pt x="8557" y="4935"/>
                    <a:pt x="7045" y="4734"/>
                    <a:pt x="5565" y="4380"/>
                  </a:cubicBezTo>
                  <a:close/>
                  <a:moveTo>
                    <a:pt x="1873" y="16961"/>
                  </a:moveTo>
                  <a:cubicBezTo>
                    <a:pt x="771" y="15352"/>
                    <a:pt x="124" y="13473"/>
                    <a:pt x="1" y="11525"/>
                  </a:cubicBezTo>
                  <a:lnTo>
                    <a:pt x="2877" y="11525"/>
                  </a:lnTo>
                  <a:cubicBezTo>
                    <a:pt x="2931" y="13129"/>
                    <a:pt x="3202" y="14718"/>
                    <a:pt x="3684" y="16249"/>
                  </a:cubicBezTo>
                  <a:cubicBezTo>
                    <a:pt x="3068" y="16454"/>
                    <a:pt x="2464" y="16692"/>
                    <a:pt x="1873" y="16961"/>
                  </a:cubicBezTo>
                  <a:close/>
                  <a:moveTo>
                    <a:pt x="4185" y="17610"/>
                  </a:moveTo>
                  <a:cubicBezTo>
                    <a:pt x="4621" y="18648"/>
                    <a:pt x="5201" y="19619"/>
                    <a:pt x="5908" y="20494"/>
                  </a:cubicBezTo>
                  <a:cubicBezTo>
                    <a:pt x="4740" y="19897"/>
                    <a:pt x="3688" y="19093"/>
                    <a:pt x="2806" y="18121"/>
                  </a:cubicBezTo>
                  <a:cubicBezTo>
                    <a:pt x="3250" y="17935"/>
                    <a:pt x="3706" y="17758"/>
                    <a:pt x="4182" y="17606"/>
                  </a:cubicBezTo>
                  <a:close/>
                  <a:moveTo>
                    <a:pt x="10078" y="16623"/>
                  </a:moveTo>
                  <a:lnTo>
                    <a:pt x="10078" y="21600"/>
                  </a:lnTo>
                  <a:cubicBezTo>
                    <a:pt x="8227" y="21256"/>
                    <a:pt x="6610" y="19605"/>
                    <a:pt x="5563" y="17215"/>
                  </a:cubicBezTo>
                  <a:cubicBezTo>
                    <a:pt x="7044" y="16863"/>
                    <a:pt x="8557" y="16664"/>
                    <a:pt x="10078" y="16623"/>
                  </a:cubicBezTo>
                  <a:close/>
                  <a:moveTo>
                    <a:pt x="4320" y="11525"/>
                  </a:moveTo>
                  <a:lnTo>
                    <a:pt x="10078" y="11525"/>
                  </a:lnTo>
                  <a:lnTo>
                    <a:pt x="10078" y="15174"/>
                  </a:lnTo>
                  <a:cubicBezTo>
                    <a:pt x="8382" y="15218"/>
                    <a:pt x="6696" y="15446"/>
                    <a:pt x="5049" y="15855"/>
                  </a:cubicBezTo>
                  <a:cubicBezTo>
                    <a:pt x="4616" y="14450"/>
                    <a:pt x="4371" y="12994"/>
                    <a:pt x="4320" y="11525"/>
                  </a:cubicBezTo>
                  <a:close/>
                  <a:moveTo>
                    <a:pt x="5042" y="5757"/>
                  </a:moveTo>
                  <a:cubicBezTo>
                    <a:pt x="6692" y="6163"/>
                    <a:pt x="8380" y="6388"/>
                    <a:pt x="10078" y="6429"/>
                  </a:cubicBezTo>
                  <a:lnTo>
                    <a:pt x="10078" y="10075"/>
                  </a:lnTo>
                  <a:lnTo>
                    <a:pt x="4320" y="10075"/>
                  </a:lnTo>
                  <a:cubicBezTo>
                    <a:pt x="4371" y="8610"/>
                    <a:pt x="4615" y="7158"/>
                    <a:pt x="5045" y="5757"/>
                  </a:cubicBezTo>
                  <a:close/>
                </a:path>
              </a:pathLst>
            </a:custGeom>
            <a:solidFill>
              <a:schemeClr val="bg2"/>
            </a:solidFill>
            <a:ln w="25400" cap="flat">
              <a:noFill/>
              <a:miter lim="400000"/>
            </a:ln>
            <a:effectLst/>
          </p:spPr>
          <p:txBody>
            <a:bodyPr wrap="square" lIns="91439" tIns="91439" rIns="91439" bIns="91439" numCol="1" anchor="ctr">
              <a:noAutofit/>
            </a:bodyPr>
            <a:lstStyle/>
            <a:p>
              <a:endParaRPr/>
            </a:p>
          </p:txBody>
        </p:sp>
      </p:grpSp>
      <p:sp>
        <p:nvSpPr>
          <p:cNvPr id="17" name="Idea Presentation"/>
          <p:cNvSpPr txBox="1"/>
          <p:nvPr/>
        </p:nvSpPr>
        <p:spPr>
          <a:xfrm>
            <a:off x="3704024" y="12751927"/>
            <a:ext cx="3353615" cy="584773"/>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defTabSz="914400">
              <a:defRPr sz="2600">
                <a:solidFill>
                  <a:srgbClr val="A9A9A9"/>
                </a:solidFill>
                <a:latin typeface="OpenSans"/>
                <a:ea typeface="OpenSans"/>
                <a:cs typeface="OpenSans"/>
                <a:sym typeface="OpenSans"/>
              </a:defRPr>
            </a:lvl1pPr>
          </a:lstStyle>
          <a:p>
            <a:r>
              <a:rPr dirty="0">
                <a:solidFill>
                  <a:schemeClr val="bg2"/>
                </a:solidFill>
                <a:latin typeface="Open Sans" panose="020B0606030504020204" pitchFamily="34" charset="0"/>
                <a:ea typeface="Open Sans" panose="020B0606030504020204" pitchFamily="34" charset="0"/>
                <a:cs typeface="Open Sans" panose="020B0606030504020204" pitchFamily="34" charset="0"/>
              </a:rPr>
              <a:t>Idea Presentation</a:t>
            </a:r>
          </a:p>
        </p:txBody>
      </p:sp>
      <p:sp>
        <p:nvSpPr>
          <p:cNvPr id="18" name="Slide Number"/>
          <p:cNvSpPr txBox="1">
            <a:spLocks noGrp="1"/>
          </p:cNvSpPr>
          <p:nvPr>
            <p:ph type="sldNum" sz="quarter" idx="2"/>
          </p:nvPr>
        </p:nvSpPr>
        <p:spPr>
          <a:xfrm>
            <a:off x="23137445" y="12751927"/>
            <a:ext cx="794416" cy="584773"/>
          </a:xfrm>
          <a:prstGeom prst="rect">
            <a:avLst/>
          </a:prstGeom>
        </p:spPr>
        <p:txBody>
          <a:bodyPr wrap="square"/>
          <a:lstStyle>
            <a:lvl1pPr algn="ctr">
              <a:defRPr sz="2600">
                <a:solidFill>
                  <a:schemeClr val="bg2"/>
                </a:solidFill>
              </a:defRPr>
            </a:lvl1pPr>
          </a:lstStyle>
          <a:p>
            <a:fld id="{86CB4B4D-7CA3-9044-876B-883B54F8677D}" type="slidenum">
              <a:rPr lang="ru-RU" smtClean="0"/>
              <a:pPr/>
              <a:t>‹#›</a:t>
            </a:fld>
            <a:endParaRPr lang="ru-RU" dirty="0"/>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7" name="Title Text"/>
          <p:cNvSpPr txBox="1">
            <a:spLocks noGrp="1"/>
          </p:cNvSpPr>
          <p:nvPr>
            <p:ph type="title"/>
          </p:nvPr>
        </p:nvSpPr>
        <p:spPr>
          <a:xfrm>
            <a:off x="1679575" y="914400"/>
            <a:ext cx="7864476" cy="3200400"/>
          </a:xfrm>
          <a:prstGeom prst="rect">
            <a:avLst/>
          </a:prstGeom>
        </p:spPr>
        <p:txBody>
          <a:bodyPr anchor="b"/>
          <a:lstStyle>
            <a:lvl1pPr>
              <a:defRPr sz="6400"/>
            </a:lvl1pPr>
          </a:lstStyle>
          <a:p>
            <a:r>
              <a:t>Title Text</a:t>
            </a:r>
          </a:p>
        </p:txBody>
      </p:sp>
      <p:sp>
        <p:nvSpPr>
          <p:cNvPr id="88" name="Picture Placeholder 2"/>
          <p:cNvSpPr>
            <a:spLocks noGrp="1"/>
          </p:cNvSpPr>
          <p:nvPr>
            <p:ph type="pic" sz="half" idx="21"/>
          </p:nvPr>
        </p:nvSpPr>
        <p:spPr>
          <a:xfrm>
            <a:off x="10366375" y="1974850"/>
            <a:ext cx="12344401" cy="9747250"/>
          </a:xfrm>
          <a:prstGeom prst="rect">
            <a:avLst/>
          </a:prstGeom>
          <a:ln w="12700"/>
        </p:spPr>
        <p:txBody>
          <a:bodyPr tIns="45719" bIns="45719">
            <a:noAutofit/>
          </a:bodyPr>
          <a:lstStyle/>
          <a:p>
            <a:endParaRPr/>
          </a:p>
        </p:txBody>
      </p:sp>
      <p:sp>
        <p:nvSpPr>
          <p:cNvPr id="89" name="Body Level One…"/>
          <p:cNvSpPr txBox="1">
            <a:spLocks noGrp="1"/>
          </p:cNvSpPr>
          <p:nvPr>
            <p:ph type="body" sz="quarter" idx="1"/>
          </p:nvPr>
        </p:nvSpPr>
        <p:spPr>
          <a:xfrm>
            <a:off x="1679575" y="4114800"/>
            <a:ext cx="7864476" cy="7623176"/>
          </a:xfrm>
          <a:prstGeom prst="rect">
            <a:avLst/>
          </a:prstGeom>
        </p:spPr>
        <p:txBody>
          <a:bodyPr/>
          <a:lstStyle>
            <a:lvl1pPr marL="0" indent="0">
              <a:buSzTx/>
              <a:buFontTx/>
              <a:buNone/>
              <a:defRPr sz="3200"/>
            </a:lvl1pPr>
            <a:lvl2pPr marL="0" indent="457200">
              <a:buSzTx/>
              <a:buFontTx/>
              <a:buNone/>
              <a:defRPr sz="3200"/>
            </a:lvl2pPr>
            <a:lvl3pPr marL="0" indent="914400">
              <a:buSzTx/>
              <a:buFontTx/>
              <a:buNone/>
              <a:defRPr sz="3200"/>
            </a:lvl3pPr>
            <a:lvl4pPr marL="0" indent="1371600">
              <a:buSzTx/>
              <a:buFontTx/>
              <a:buNone/>
              <a:defRPr sz="3200"/>
            </a:lvl4pPr>
            <a:lvl5pPr marL="0" indent="1828800">
              <a:buSzTx/>
              <a:buFontTx/>
              <a:buNone/>
              <a:defRPr sz="3200"/>
            </a:lvl5pPr>
          </a:lstStyle>
          <a:p>
            <a:r>
              <a:t>Body Level One</a:t>
            </a:r>
          </a:p>
          <a:p>
            <a:pPr lvl="1"/>
            <a:r>
              <a:t>Body Level Two</a:t>
            </a:r>
          </a:p>
          <a:p>
            <a:pPr lvl="2"/>
            <a:r>
              <a:t>Body Level Three</a:t>
            </a:r>
          </a:p>
          <a:p>
            <a:pPr lvl="3"/>
            <a:r>
              <a:t>Body Level Four</a:t>
            </a:r>
          </a:p>
          <a:p>
            <a:pPr lvl="4"/>
            <a:r>
              <a:t>Body Level Five</a:t>
            </a:r>
          </a:p>
        </p:txBody>
      </p:sp>
      <p:sp>
        <p:nvSpPr>
          <p:cNvPr id="9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3_S2">
    <p:spTree>
      <p:nvGrpSpPr>
        <p:cNvPr id="1" name=""/>
        <p:cNvGrpSpPr/>
        <p:nvPr/>
      </p:nvGrpSpPr>
      <p:grpSpPr>
        <a:xfrm>
          <a:off x="0" y="0"/>
          <a:ext cx="0" cy="0"/>
          <a:chOff x="0" y="0"/>
          <a:chExt cx="0" cy="0"/>
        </a:xfrm>
      </p:grpSpPr>
      <p:sp>
        <p:nvSpPr>
          <p:cNvPr id="8" name="Text Placeholder 3"/>
          <p:cNvSpPr>
            <a:spLocks noGrp="1"/>
          </p:cNvSpPr>
          <p:nvPr>
            <p:ph type="body" sz="half" idx="2"/>
          </p:nvPr>
        </p:nvSpPr>
        <p:spPr>
          <a:xfrm>
            <a:off x="1016001" y="2356855"/>
            <a:ext cx="22315635" cy="462013"/>
          </a:xfrm>
          <a:prstGeom prst="rect">
            <a:avLst/>
          </a:prstGeom>
        </p:spPr>
        <p:txBody>
          <a:bodyPr wrap="none" lIns="0" tIns="0" rIns="0" bIns="0" anchor="ctr">
            <a:noAutofit/>
          </a:bodyPr>
          <a:lstStyle>
            <a:lvl1pPr marL="0" indent="0" algn="ctr">
              <a:buNone/>
              <a:defRPr sz="3200" b="0" baseline="0">
                <a:solidFill>
                  <a:schemeClr val="bg1">
                    <a:lumMod val="65000"/>
                  </a:schemeClr>
                </a:solidFill>
                <a:latin typeface="+mn-lt"/>
                <a:ea typeface="Roboto" panose="02000000000000000000" pitchFamily="2" charset="0"/>
              </a:defRPr>
            </a:lvl1pPr>
            <a:lvl2pPr marL="1219140" indent="0">
              <a:buNone/>
              <a:defRPr sz="3200"/>
            </a:lvl2pPr>
            <a:lvl3pPr marL="2438278" indent="0">
              <a:buNone/>
              <a:defRPr sz="2700"/>
            </a:lvl3pPr>
            <a:lvl4pPr marL="3657418" indent="0">
              <a:buNone/>
              <a:defRPr sz="2400"/>
            </a:lvl4pPr>
            <a:lvl5pPr marL="4876555" indent="0">
              <a:buNone/>
              <a:defRPr sz="2400"/>
            </a:lvl5pPr>
            <a:lvl6pPr marL="6095696" indent="0">
              <a:buNone/>
              <a:defRPr sz="2400"/>
            </a:lvl6pPr>
            <a:lvl7pPr marL="7314833" indent="0">
              <a:buNone/>
              <a:defRPr sz="2400"/>
            </a:lvl7pPr>
            <a:lvl8pPr marL="8533973" indent="0">
              <a:buNone/>
              <a:defRPr sz="2400"/>
            </a:lvl8pPr>
            <a:lvl9pPr marL="9753113" indent="0">
              <a:buNone/>
              <a:defRPr sz="2400"/>
            </a:lvl9pPr>
          </a:lstStyle>
          <a:p>
            <a:pPr lvl="0"/>
            <a:r>
              <a:rPr lang="ru-RU"/>
              <a:t>Образец текста</a:t>
            </a:r>
          </a:p>
        </p:txBody>
      </p:sp>
      <p:sp>
        <p:nvSpPr>
          <p:cNvPr id="9" name="Title 2"/>
          <p:cNvSpPr>
            <a:spLocks noGrp="1"/>
          </p:cNvSpPr>
          <p:nvPr>
            <p:ph type="title"/>
          </p:nvPr>
        </p:nvSpPr>
        <p:spPr>
          <a:xfrm>
            <a:off x="1016001" y="910170"/>
            <a:ext cx="22315635" cy="1321021"/>
          </a:xfrm>
          <a:prstGeom prst="rect">
            <a:avLst/>
          </a:prstGeom>
        </p:spPr>
        <p:txBody>
          <a:bodyPr lIns="0" tIns="0" rIns="0" bIns="0" anchor="ctr"/>
          <a:lstStyle>
            <a:lvl1pPr algn="ctr">
              <a:defRPr sz="9600">
                <a:solidFill>
                  <a:schemeClr val="tx1">
                    <a:lumMod val="50000"/>
                    <a:lumOff val="50000"/>
                  </a:schemeClr>
                </a:solidFill>
              </a:defRPr>
            </a:lvl1pPr>
          </a:lstStyle>
          <a:p>
            <a:r>
              <a:rPr lang="en-US" dirty="0"/>
              <a:t>Click to edit Master title style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lIns="243834" rIns="243834"/>
          <a:lstStyle/>
          <a:p>
            <a:r>
              <a:rPr lang="ru-RU"/>
              <a:t>Образец заголовка</a:t>
            </a:r>
          </a:p>
        </p:txBody>
      </p:sp>
      <p:sp>
        <p:nvSpPr>
          <p:cNvPr id="3" name="Объект 2"/>
          <p:cNvSpPr>
            <a:spLocks noGrp="1"/>
          </p:cNvSpPr>
          <p:nvPr>
            <p:ph idx="1"/>
          </p:nvPr>
        </p:nvSpPr>
        <p:spPr/>
        <p:txBody>
          <a:bodyPr lIns="243834" rIns="243834"/>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DEA5B2F3-4F48-4DE9-9101-E3F4AEE344F6}"/>
              </a:ext>
            </a:extLst>
          </p:cNvPr>
          <p:cNvSpPr>
            <a:spLocks noGrp="1"/>
          </p:cNvSpPr>
          <p:nvPr>
            <p:ph type="dt" sz="half" idx="10"/>
          </p:nvPr>
        </p:nvSpPr>
        <p:spPr>
          <a:xfrm>
            <a:off x="0" y="0"/>
            <a:ext cx="0" cy="0"/>
          </a:xfrm>
        </p:spPr>
        <p:txBody>
          <a:bodyPr lIns="243834" tIns="121917" rIns="243834" bIns="121917"/>
          <a:lstStyle>
            <a:lvl1pPr>
              <a:defRPr/>
            </a:lvl1pPr>
          </a:lstStyle>
          <a:p>
            <a:pPr>
              <a:defRPr/>
            </a:pPr>
            <a:fld id="{E5C0184B-6E98-46A0-91AE-8ED692BEF8E2}" type="datetimeFigureOut">
              <a:rPr lang="ru-RU"/>
              <a:pPr>
                <a:defRPr/>
              </a:pPr>
              <a:t>10.05.2023</a:t>
            </a:fld>
            <a:endParaRPr lang="ru-RU"/>
          </a:p>
        </p:txBody>
      </p:sp>
      <p:sp>
        <p:nvSpPr>
          <p:cNvPr id="5" name="Нижний колонтитул 4">
            <a:extLst>
              <a:ext uri="{FF2B5EF4-FFF2-40B4-BE49-F238E27FC236}">
                <a16:creationId xmlns:a16="http://schemas.microsoft.com/office/drawing/2014/main" xmlns="" id="{7CA753E9-8961-4887-99C4-94BE746A37A2}"/>
              </a:ext>
            </a:extLst>
          </p:cNvPr>
          <p:cNvSpPr>
            <a:spLocks noGrp="1"/>
          </p:cNvSpPr>
          <p:nvPr>
            <p:ph type="ftr" sz="quarter" idx="11"/>
          </p:nvPr>
        </p:nvSpPr>
        <p:spPr>
          <a:xfrm>
            <a:off x="0" y="0"/>
            <a:ext cx="0" cy="0"/>
          </a:xfrm>
        </p:spPr>
        <p:txBody>
          <a:bodyPr lIns="243834" tIns="121917" rIns="243834" bIns="121917"/>
          <a:lstStyle>
            <a:lvl1pPr>
              <a:defRPr/>
            </a:lvl1pPr>
          </a:lstStyle>
          <a:p>
            <a:pPr>
              <a:defRPr/>
            </a:pPr>
            <a:endParaRPr lang="ru-RU"/>
          </a:p>
        </p:txBody>
      </p:sp>
      <p:sp>
        <p:nvSpPr>
          <p:cNvPr id="6" name="Номер слайда 5">
            <a:extLst>
              <a:ext uri="{FF2B5EF4-FFF2-40B4-BE49-F238E27FC236}">
                <a16:creationId xmlns:a16="http://schemas.microsoft.com/office/drawing/2014/main" xmlns="" id="{0E7EE783-14CF-47B8-BA82-447AA0D19A35}"/>
              </a:ext>
            </a:extLst>
          </p:cNvPr>
          <p:cNvSpPr>
            <a:spLocks noGrp="1"/>
          </p:cNvSpPr>
          <p:nvPr>
            <p:ph type="sldNum" sz="quarter" idx="12"/>
          </p:nvPr>
        </p:nvSpPr>
        <p:spPr>
          <a:xfrm>
            <a:off x="0" y="0"/>
            <a:ext cx="0" cy="0"/>
          </a:xfrm>
        </p:spPr>
        <p:txBody>
          <a:bodyPr vert="horz" wrap="square" lIns="243834" tIns="121917" rIns="243834" bIns="121917" numCol="1" anchor="t" anchorCtr="0" compatLnSpc="1">
            <a:prstTxWarp prst="textNoShape">
              <a:avLst/>
            </a:prstTxWarp>
          </a:bodyPr>
          <a:lstStyle>
            <a:lvl1pPr>
              <a:defRPr/>
            </a:lvl1pPr>
          </a:lstStyle>
          <a:p>
            <a:fld id="{3D750EEB-F990-48A8-ACCF-476B2767449F}" type="slidenum">
              <a:rPr lang="ru-RU" altLang="ru-RU"/>
              <a:pPr/>
              <a:t>‹#›</a:t>
            </a:fld>
            <a:endParaRPr lang="ru-RU" alt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placeholder)">
    <p:spTree>
      <p:nvGrpSpPr>
        <p:cNvPr id="1" name=""/>
        <p:cNvGrpSpPr/>
        <p:nvPr/>
      </p:nvGrpSpPr>
      <p:grpSpPr>
        <a:xfrm>
          <a:off x="0" y="0"/>
          <a:ext cx="0" cy="0"/>
          <a:chOff x="0" y="0"/>
          <a:chExt cx="0" cy="0"/>
        </a:xfrm>
      </p:grpSpPr>
      <p:sp>
        <p:nvSpPr>
          <p:cNvPr id="11" name="Rectangle"/>
          <p:cNvSpPr/>
          <p:nvPr/>
        </p:nvSpPr>
        <p:spPr>
          <a:xfrm>
            <a:off x="-7144" y="12446000"/>
            <a:ext cx="24398288" cy="1270000"/>
          </a:xfrm>
          <a:prstGeom prst="rect">
            <a:avLst/>
          </a:prstGeom>
          <a:solidFill>
            <a:schemeClr val="tx2"/>
          </a:solidFill>
          <a:ln w="25400">
            <a:miter lim="400000"/>
          </a:ln>
        </p:spPr>
        <p:txBody>
          <a:bodyPr tIns="91439" bIns="91439" anchor="ctr"/>
          <a:lstStyle/>
          <a:p>
            <a:endParaRPr/>
          </a:p>
        </p:txBody>
      </p:sp>
      <p:grpSp>
        <p:nvGrpSpPr>
          <p:cNvPr id="16" name="Group"/>
          <p:cNvGrpSpPr/>
          <p:nvPr/>
        </p:nvGrpSpPr>
        <p:grpSpPr>
          <a:xfrm>
            <a:off x="801609" y="12842292"/>
            <a:ext cx="2497416" cy="404042"/>
            <a:chOff x="0" y="0"/>
            <a:chExt cx="2497415" cy="404040"/>
          </a:xfrm>
        </p:grpSpPr>
        <p:sp>
          <p:nvSpPr>
            <p:cNvPr id="12" name="Graphic 33"/>
            <p:cNvSpPr/>
            <p:nvPr/>
          </p:nvSpPr>
          <p:spPr>
            <a:xfrm>
              <a:off x="1396031" y="0"/>
              <a:ext cx="404042" cy="40404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moveTo>
                    <a:pt x="18035" y="14363"/>
                  </a:moveTo>
                  <a:lnTo>
                    <a:pt x="18035" y="7235"/>
                  </a:lnTo>
                  <a:cubicBezTo>
                    <a:pt x="18034" y="6075"/>
                    <a:pt x="17093" y="5136"/>
                    <a:pt x="15934" y="5136"/>
                  </a:cubicBezTo>
                  <a:lnTo>
                    <a:pt x="5666" y="5136"/>
                  </a:lnTo>
                  <a:cubicBezTo>
                    <a:pt x="4506" y="5136"/>
                    <a:pt x="3565" y="6077"/>
                    <a:pt x="3565" y="7237"/>
                  </a:cubicBezTo>
                  <a:lnTo>
                    <a:pt x="3565" y="14365"/>
                  </a:lnTo>
                  <a:cubicBezTo>
                    <a:pt x="3566" y="15525"/>
                    <a:pt x="4506" y="16465"/>
                    <a:pt x="5666" y="16465"/>
                  </a:cubicBezTo>
                  <a:lnTo>
                    <a:pt x="15934" y="16465"/>
                  </a:lnTo>
                  <a:cubicBezTo>
                    <a:pt x="17094" y="16465"/>
                    <a:pt x="18035" y="15524"/>
                    <a:pt x="18035" y="14363"/>
                  </a:cubicBezTo>
                  <a:close/>
                  <a:moveTo>
                    <a:pt x="15947" y="6037"/>
                  </a:moveTo>
                  <a:lnTo>
                    <a:pt x="15552" y="6037"/>
                  </a:lnTo>
                  <a:lnTo>
                    <a:pt x="10800" y="9799"/>
                  </a:lnTo>
                  <a:lnTo>
                    <a:pt x="6048" y="6037"/>
                  </a:lnTo>
                  <a:lnTo>
                    <a:pt x="5652" y="6037"/>
                  </a:lnTo>
                  <a:cubicBezTo>
                    <a:pt x="4995" y="6037"/>
                    <a:pt x="4463" y="6570"/>
                    <a:pt x="4464" y="7227"/>
                  </a:cubicBezTo>
                  <a:lnTo>
                    <a:pt x="4464" y="14373"/>
                  </a:lnTo>
                  <a:cubicBezTo>
                    <a:pt x="4464" y="15030"/>
                    <a:pt x="4995" y="15563"/>
                    <a:pt x="5652" y="15564"/>
                  </a:cubicBezTo>
                  <a:lnTo>
                    <a:pt x="6048" y="15564"/>
                  </a:lnTo>
                  <a:lnTo>
                    <a:pt x="6048" y="8136"/>
                  </a:lnTo>
                  <a:lnTo>
                    <a:pt x="10800" y="11801"/>
                  </a:lnTo>
                  <a:lnTo>
                    <a:pt x="15552" y="8137"/>
                  </a:lnTo>
                  <a:lnTo>
                    <a:pt x="15552" y="15564"/>
                  </a:lnTo>
                  <a:lnTo>
                    <a:pt x="15948" y="15564"/>
                  </a:lnTo>
                  <a:cubicBezTo>
                    <a:pt x="16605" y="15563"/>
                    <a:pt x="17136" y="15030"/>
                    <a:pt x="17136" y="14373"/>
                  </a:cubicBezTo>
                  <a:lnTo>
                    <a:pt x="17136" y="7227"/>
                  </a:lnTo>
                  <a:cubicBezTo>
                    <a:pt x="17137" y="6570"/>
                    <a:pt x="16605" y="6037"/>
                    <a:pt x="15948" y="6037"/>
                  </a:cubicBezTo>
                  <a:close/>
                </a:path>
              </a:pathLst>
            </a:custGeom>
            <a:solidFill>
              <a:schemeClr val="bg2"/>
            </a:solidFill>
            <a:ln w="25400" cap="flat">
              <a:noFill/>
              <a:miter lim="400000"/>
            </a:ln>
            <a:effectLst/>
          </p:spPr>
          <p:txBody>
            <a:bodyPr wrap="square" lIns="91439" tIns="91439" rIns="91439" bIns="91439" numCol="1" anchor="ctr">
              <a:noAutofit/>
            </a:bodyPr>
            <a:lstStyle/>
            <a:p>
              <a:endParaRPr/>
            </a:p>
          </p:txBody>
        </p:sp>
        <p:sp>
          <p:nvSpPr>
            <p:cNvPr id="13" name="Graphic 172"/>
            <p:cNvSpPr/>
            <p:nvPr/>
          </p:nvSpPr>
          <p:spPr>
            <a:xfrm>
              <a:off x="698015" y="0"/>
              <a:ext cx="404042" cy="40404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moveTo>
                    <a:pt x="17932" y="6872"/>
                  </a:moveTo>
                  <a:cubicBezTo>
                    <a:pt x="17415" y="7098"/>
                    <a:pt x="16868" y="7248"/>
                    <a:pt x="16309" y="7318"/>
                  </a:cubicBezTo>
                  <a:cubicBezTo>
                    <a:pt x="16899" y="6967"/>
                    <a:pt x="17340" y="6411"/>
                    <a:pt x="17549" y="5756"/>
                  </a:cubicBezTo>
                  <a:cubicBezTo>
                    <a:pt x="16996" y="6084"/>
                    <a:pt x="16392" y="6316"/>
                    <a:pt x="15762" y="6440"/>
                  </a:cubicBezTo>
                  <a:cubicBezTo>
                    <a:pt x="14701" y="5303"/>
                    <a:pt x="12919" y="5241"/>
                    <a:pt x="11782" y="6302"/>
                  </a:cubicBezTo>
                  <a:cubicBezTo>
                    <a:pt x="11208" y="6837"/>
                    <a:pt x="10883" y="7587"/>
                    <a:pt x="10886" y="8372"/>
                  </a:cubicBezTo>
                  <a:cubicBezTo>
                    <a:pt x="10884" y="8590"/>
                    <a:pt x="10906" y="8807"/>
                    <a:pt x="10952" y="9020"/>
                  </a:cubicBezTo>
                  <a:cubicBezTo>
                    <a:pt x="8682" y="8907"/>
                    <a:pt x="6569" y="7830"/>
                    <a:pt x="5143" y="6061"/>
                  </a:cubicBezTo>
                  <a:cubicBezTo>
                    <a:pt x="4390" y="7351"/>
                    <a:pt x="4768" y="9004"/>
                    <a:pt x="6007" y="9838"/>
                  </a:cubicBezTo>
                  <a:cubicBezTo>
                    <a:pt x="5561" y="9826"/>
                    <a:pt x="5124" y="9707"/>
                    <a:pt x="4733" y="9490"/>
                  </a:cubicBezTo>
                  <a:lnTo>
                    <a:pt x="4733" y="9521"/>
                  </a:lnTo>
                  <a:cubicBezTo>
                    <a:pt x="4734" y="10865"/>
                    <a:pt x="5676" y="12024"/>
                    <a:pt x="6991" y="12298"/>
                  </a:cubicBezTo>
                  <a:cubicBezTo>
                    <a:pt x="6750" y="12361"/>
                    <a:pt x="6502" y="12392"/>
                    <a:pt x="6252" y="12391"/>
                  </a:cubicBezTo>
                  <a:cubicBezTo>
                    <a:pt x="6073" y="12394"/>
                    <a:pt x="5895" y="12378"/>
                    <a:pt x="5719" y="12342"/>
                  </a:cubicBezTo>
                  <a:cubicBezTo>
                    <a:pt x="6090" y="13490"/>
                    <a:pt x="7146" y="14279"/>
                    <a:pt x="8352" y="14311"/>
                  </a:cubicBezTo>
                  <a:cubicBezTo>
                    <a:pt x="7356" y="15092"/>
                    <a:pt x="6126" y="15517"/>
                    <a:pt x="4860" y="15516"/>
                  </a:cubicBezTo>
                  <a:cubicBezTo>
                    <a:pt x="4635" y="15518"/>
                    <a:pt x="4410" y="15505"/>
                    <a:pt x="4186" y="15477"/>
                  </a:cubicBezTo>
                  <a:cubicBezTo>
                    <a:pt x="7913" y="17867"/>
                    <a:pt x="12872" y="16784"/>
                    <a:pt x="15262" y="13057"/>
                  </a:cubicBezTo>
                  <a:cubicBezTo>
                    <a:pt x="16095" y="11759"/>
                    <a:pt x="16535" y="10247"/>
                    <a:pt x="16530" y="8704"/>
                  </a:cubicBezTo>
                  <a:cubicBezTo>
                    <a:pt x="16530" y="8580"/>
                    <a:pt x="16526" y="8459"/>
                    <a:pt x="16520" y="8339"/>
                  </a:cubicBezTo>
                  <a:cubicBezTo>
                    <a:pt x="17076" y="7940"/>
                    <a:pt x="17555" y="7443"/>
                    <a:pt x="17932" y="6872"/>
                  </a:cubicBezTo>
                  <a:close/>
                </a:path>
              </a:pathLst>
            </a:custGeom>
            <a:solidFill>
              <a:schemeClr val="bg2"/>
            </a:solidFill>
            <a:ln w="25400" cap="flat">
              <a:noFill/>
              <a:miter lim="400000"/>
            </a:ln>
            <a:effectLst/>
          </p:spPr>
          <p:txBody>
            <a:bodyPr wrap="square" lIns="91439" tIns="91439" rIns="91439" bIns="91439" numCol="1" anchor="ctr">
              <a:noAutofit/>
            </a:bodyPr>
            <a:lstStyle/>
            <a:p>
              <a:endParaRPr/>
            </a:p>
          </p:txBody>
        </p:sp>
        <p:sp>
          <p:nvSpPr>
            <p:cNvPr id="14" name="Graphic 186"/>
            <p:cNvSpPr/>
            <p:nvPr/>
          </p:nvSpPr>
          <p:spPr>
            <a:xfrm>
              <a:off x="0" y="0"/>
              <a:ext cx="404041" cy="40404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moveTo>
                    <a:pt x="10800" y="3821"/>
                  </a:moveTo>
                  <a:cubicBezTo>
                    <a:pt x="6946" y="3831"/>
                    <a:pt x="3830" y="6964"/>
                    <a:pt x="3840" y="10818"/>
                  </a:cubicBezTo>
                  <a:cubicBezTo>
                    <a:pt x="3844" y="12281"/>
                    <a:pt x="4308" y="13705"/>
                    <a:pt x="5165" y="14890"/>
                  </a:cubicBezTo>
                  <a:lnTo>
                    <a:pt x="4301" y="17482"/>
                  </a:lnTo>
                  <a:lnTo>
                    <a:pt x="6977" y="16625"/>
                  </a:lnTo>
                  <a:cubicBezTo>
                    <a:pt x="8109" y="17379"/>
                    <a:pt x="9440" y="17780"/>
                    <a:pt x="10800" y="17779"/>
                  </a:cubicBezTo>
                  <a:cubicBezTo>
                    <a:pt x="14654" y="17779"/>
                    <a:pt x="17779" y="14654"/>
                    <a:pt x="17779" y="10800"/>
                  </a:cubicBezTo>
                  <a:cubicBezTo>
                    <a:pt x="17779" y="6946"/>
                    <a:pt x="14654" y="3821"/>
                    <a:pt x="10800" y="3821"/>
                  </a:cubicBezTo>
                  <a:close/>
                  <a:moveTo>
                    <a:pt x="14849" y="13676"/>
                  </a:moveTo>
                  <a:cubicBezTo>
                    <a:pt x="14564" y="14193"/>
                    <a:pt x="14062" y="14555"/>
                    <a:pt x="13481" y="14661"/>
                  </a:cubicBezTo>
                  <a:cubicBezTo>
                    <a:pt x="13121" y="14738"/>
                    <a:pt x="12642" y="14800"/>
                    <a:pt x="11043" y="14136"/>
                  </a:cubicBezTo>
                  <a:cubicBezTo>
                    <a:pt x="9633" y="13443"/>
                    <a:pt x="8436" y="12383"/>
                    <a:pt x="7579" y="11067"/>
                  </a:cubicBezTo>
                  <a:cubicBezTo>
                    <a:pt x="7106" y="10460"/>
                    <a:pt x="6819" y="9729"/>
                    <a:pt x="6752" y="8962"/>
                  </a:cubicBezTo>
                  <a:cubicBezTo>
                    <a:pt x="6734" y="8320"/>
                    <a:pt x="6993" y="7701"/>
                    <a:pt x="7464" y="7263"/>
                  </a:cubicBezTo>
                  <a:cubicBezTo>
                    <a:pt x="7660" y="7091"/>
                    <a:pt x="7915" y="7002"/>
                    <a:pt x="8176" y="7014"/>
                  </a:cubicBezTo>
                  <a:cubicBezTo>
                    <a:pt x="8261" y="7014"/>
                    <a:pt x="8339" y="7018"/>
                    <a:pt x="8409" y="7021"/>
                  </a:cubicBezTo>
                  <a:cubicBezTo>
                    <a:pt x="8613" y="7030"/>
                    <a:pt x="8716" y="7042"/>
                    <a:pt x="8850" y="7366"/>
                  </a:cubicBezTo>
                  <a:cubicBezTo>
                    <a:pt x="9019" y="7772"/>
                    <a:pt x="9426" y="8773"/>
                    <a:pt x="9476" y="8878"/>
                  </a:cubicBezTo>
                  <a:cubicBezTo>
                    <a:pt x="9546" y="8991"/>
                    <a:pt x="9557" y="9132"/>
                    <a:pt x="9505" y="9256"/>
                  </a:cubicBezTo>
                  <a:cubicBezTo>
                    <a:pt x="9448" y="9374"/>
                    <a:pt x="9372" y="9482"/>
                    <a:pt x="9280" y="9576"/>
                  </a:cubicBezTo>
                  <a:cubicBezTo>
                    <a:pt x="9178" y="9695"/>
                    <a:pt x="9080" y="9785"/>
                    <a:pt x="8978" y="9912"/>
                  </a:cubicBezTo>
                  <a:cubicBezTo>
                    <a:pt x="8883" y="10023"/>
                    <a:pt x="8777" y="10142"/>
                    <a:pt x="8896" y="10344"/>
                  </a:cubicBezTo>
                  <a:cubicBezTo>
                    <a:pt x="9201" y="10866"/>
                    <a:pt x="9582" y="11340"/>
                    <a:pt x="10025" y="11751"/>
                  </a:cubicBezTo>
                  <a:cubicBezTo>
                    <a:pt x="10500" y="12187"/>
                    <a:pt x="11054" y="12529"/>
                    <a:pt x="11657" y="12759"/>
                  </a:cubicBezTo>
                  <a:cubicBezTo>
                    <a:pt x="11821" y="12837"/>
                    <a:pt x="12015" y="12806"/>
                    <a:pt x="12147" y="12681"/>
                  </a:cubicBezTo>
                  <a:cubicBezTo>
                    <a:pt x="12341" y="12451"/>
                    <a:pt x="12523" y="12211"/>
                    <a:pt x="12691" y="11961"/>
                  </a:cubicBezTo>
                  <a:cubicBezTo>
                    <a:pt x="12794" y="11790"/>
                    <a:pt x="13010" y="11724"/>
                    <a:pt x="13190" y="11809"/>
                  </a:cubicBezTo>
                  <a:cubicBezTo>
                    <a:pt x="13378" y="11875"/>
                    <a:pt x="14373" y="12367"/>
                    <a:pt x="14577" y="12470"/>
                  </a:cubicBezTo>
                  <a:cubicBezTo>
                    <a:pt x="14782" y="12572"/>
                    <a:pt x="14917" y="12622"/>
                    <a:pt x="14966" y="12708"/>
                  </a:cubicBezTo>
                  <a:cubicBezTo>
                    <a:pt x="15019" y="13035"/>
                    <a:pt x="14978" y="13371"/>
                    <a:pt x="14847" y="13676"/>
                  </a:cubicBezTo>
                  <a:close/>
                </a:path>
              </a:pathLst>
            </a:custGeom>
            <a:solidFill>
              <a:schemeClr val="bg2"/>
            </a:solidFill>
            <a:ln w="25400" cap="flat">
              <a:noFill/>
              <a:miter lim="400000"/>
            </a:ln>
            <a:effectLst/>
          </p:spPr>
          <p:txBody>
            <a:bodyPr wrap="square" lIns="91439" tIns="91439" rIns="91439" bIns="91439" numCol="1" anchor="ctr">
              <a:noAutofit/>
            </a:bodyPr>
            <a:lstStyle/>
            <a:p>
              <a:endParaRPr/>
            </a:p>
          </p:txBody>
        </p:sp>
        <p:sp>
          <p:nvSpPr>
            <p:cNvPr id="15" name="Graphic 129"/>
            <p:cNvSpPr/>
            <p:nvPr/>
          </p:nvSpPr>
          <p:spPr>
            <a:xfrm>
              <a:off x="2094720" y="0"/>
              <a:ext cx="402696" cy="401348"/>
            </a:xfrm>
            <a:custGeom>
              <a:avLst/>
              <a:gdLst/>
              <a:ahLst/>
              <a:cxnLst>
                <a:cxn ang="0">
                  <a:pos x="wd2" y="hd2"/>
                </a:cxn>
                <a:cxn ang="5400000">
                  <a:pos x="wd2" y="hd2"/>
                </a:cxn>
                <a:cxn ang="10800000">
                  <a:pos x="wd2" y="hd2"/>
                </a:cxn>
                <a:cxn ang="16200000">
                  <a:pos x="wd2" y="hd2"/>
                </a:cxn>
              </a:cxnLst>
              <a:rect l="0" t="0" r="r" b="b"/>
              <a:pathLst>
                <a:path w="21600" h="21600" extrusionOk="0">
                  <a:moveTo>
                    <a:pt x="17920" y="5364"/>
                  </a:moveTo>
                  <a:cubicBezTo>
                    <a:pt x="18538" y="5160"/>
                    <a:pt x="19144" y="4924"/>
                    <a:pt x="19737" y="4657"/>
                  </a:cubicBezTo>
                  <a:cubicBezTo>
                    <a:pt x="20832" y="6262"/>
                    <a:pt x="21476" y="8134"/>
                    <a:pt x="21600" y="10075"/>
                  </a:cubicBezTo>
                  <a:lnTo>
                    <a:pt x="18723" y="10075"/>
                  </a:lnTo>
                  <a:cubicBezTo>
                    <a:pt x="18669" y="8476"/>
                    <a:pt x="18399" y="6891"/>
                    <a:pt x="17920" y="5364"/>
                  </a:cubicBezTo>
                  <a:close/>
                  <a:moveTo>
                    <a:pt x="17414" y="3994"/>
                  </a:moveTo>
                  <a:cubicBezTo>
                    <a:pt x="17890" y="3840"/>
                    <a:pt x="18345" y="3665"/>
                    <a:pt x="18787" y="3479"/>
                  </a:cubicBezTo>
                  <a:cubicBezTo>
                    <a:pt x="17907" y="2509"/>
                    <a:pt x="16859" y="1706"/>
                    <a:pt x="15695" y="1109"/>
                  </a:cubicBezTo>
                  <a:cubicBezTo>
                    <a:pt x="16401" y="1984"/>
                    <a:pt x="16981" y="2955"/>
                    <a:pt x="17418" y="3992"/>
                  </a:cubicBezTo>
                  <a:close/>
                  <a:moveTo>
                    <a:pt x="16032" y="4382"/>
                  </a:moveTo>
                  <a:cubicBezTo>
                    <a:pt x="14986" y="1993"/>
                    <a:pt x="13372" y="343"/>
                    <a:pt x="11522" y="0"/>
                  </a:cubicBezTo>
                  <a:lnTo>
                    <a:pt x="11522" y="4979"/>
                  </a:lnTo>
                  <a:cubicBezTo>
                    <a:pt x="13043" y="4935"/>
                    <a:pt x="14555" y="4734"/>
                    <a:pt x="16035" y="4380"/>
                  </a:cubicBezTo>
                  <a:close/>
                  <a:moveTo>
                    <a:pt x="19727" y="16961"/>
                  </a:moveTo>
                  <a:cubicBezTo>
                    <a:pt x="20829" y="15352"/>
                    <a:pt x="21476" y="13473"/>
                    <a:pt x="21599" y="11525"/>
                  </a:cubicBezTo>
                  <a:lnTo>
                    <a:pt x="18723" y="11525"/>
                  </a:lnTo>
                  <a:cubicBezTo>
                    <a:pt x="18669" y="13129"/>
                    <a:pt x="18398" y="14718"/>
                    <a:pt x="17916" y="16249"/>
                  </a:cubicBezTo>
                  <a:cubicBezTo>
                    <a:pt x="18532" y="16454"/>
                    <a:pt x="19136" y="16692"/>
                    <a:pt x="19727" y="16961"/>
                  </a:cubicBezTo>
                  <a:close/>
                  <a:moveTo>
                    <a:pt x="17415" y="17610"/>
                  </a:moveTo>
                  <a:cubicBezTo>
                    <a:pt x="16979" y="18648"/>
                    <a:pt x="16399" y="19619"/>
                    <a:pt x="15692" y="20494"/>
                  </a:cubicBezTo>
                  <a:cubicBezTo>
                    <a:pt x="16859" y="19898"/>
                    <a:pt x="17909" y="19096"/>
                    <a:pt x="18791" y="18125"/>
                  </a:cubicBezTo>
                  <a:cubicBezTo>
                    <a:pt x="18350" y="17935"/>
                    <a:pt x="17894" y="17758"/>
                    <a:pt x="17418" y="17606"/>
                  </a:cubicBezTo>
                  <a:close/>
                  <a:moveTo>
                    <a:pt x="11522" y="16623"/>
                  </a:moveTo>
                  <a:lnTo>
                    <a:pt x="11522" y="21600"/>
                  </a:lnTo>
                  <a:cubicBezTo>
                    <a:pt x="13373" y="21256"/>
                    <a:pt x="14990" y="19605"/>
                    <a:pt x="16037" y="17215"/>
                  </a:cubicBezTo>
                  <a:cubicBezTo>
                    <a:pt x="14556" y="16863"/>
                    <a:pt x="13043" y="16664"/>
                    <a:pt x="11522" y="16623"/>
                  </a:cubicBezTo>
                  <a:close/>
                  <a:moveTo>
                    <a:pt x="17280" y="11525"/>
                  </a:moveTo>
                  <a:lnTo>
                    <a:pt x="11522" y="11525"/>
                  </a:lnTo>
                  <a:lnTo>
                    <a:pt x="11522" y="15174"/>
                  </a:lnTo>
                  <a:cubicBezTo>
                    <a:pt x="13218" y="15218"/>
                    <a:pt x="14904" y="15446"/>
                    <a:pt x="16551" y="15855"/>
                  </a:cubicBezTo>
                  <a:cubicBezTo>
                    <a:pt x="16984" y="14450"/>
                    <a:pt x="17229" y="12994"/>
                    <a:pt x="17280" y="11525"/>
                  </a:cubicBezTo>
                  <a:close/>
                  <a:moveTo>
                    <a:pt x="16558" y="5757"/>
                  </a:moveTo>
                  <a:cubicBezTo>
                    <a:pt x="14908" y="6163"/>
                    <a:pt x="13220" y="6388"/>
                    <a:pt x="11522" y="6429"/>
                  </a:cubicBezTo>
                  <a:lnTo>
                    <a:pt x="11522" y="10075"/>
                  </a:lnTo>
                  <a:lnTo>
                    <a:pt x="17280" y="10075"/>
                  </a:lnTo>
                  <a:cubicBezTo>
                    <a:pt x="17229" y="8610"/>
                    <a:pt x="16985" y="7158"/>
                    <a:pt x="16555" y="5757"/>
                  </a:cubicBezTo>
                  <a:close/>
                  <a:moveTo>
                    <a:pt x="3680" y="5364"/>
                  </a:moveTo>
                  <a:cubicBezTo>
                    <a:pt x="3062" y="5160"/>
                    <a:pt x="2456" y="4924"/>
                    <a:pt x="1863" y="4657"/>
                  </a:cubicBezTo>
                  <a:cubicBezTo>
                    <a:pt x="768" y="6262"/>
                    <a:pt x="124" y="8134"/>
                    <a:pt x="0" y="10075"/>
                  </a:cubicBezTo>
                  <a:lnTo>
                    <a:pt x="2877" y="10075"/>
                  </a:lnTo>
                  <a:cubicBezTo>
                    <a:pt x="2931" y="8476"/>
                    <a:pt x="3201" y="6891"/>
                    <a:pt x="3680" y="5364"/>
                  </a:cubicBezTo>
                  <a:close/>
                  <a:moveTo>
                    <a:pt x="4186" y="3994"/>
                  </a:moveTo>
                  <a:cubicBezTo>
                    <a:pt x="3706" y="3842"/>
                    <a:pt x="3251" y="3663"/>
                    <a:pt x="2807" y="3479"/>
                  </a:cubicBezTo>
                  <a:cubicBezTo>
                    <a:pt x="3688" y="2508"/>
                    <a:pt x="4738" y="1705"/>
                    <a:pt x="5905" y="1109"/>
                  </a:cubicBezTo>
                  <a:cubicBezTo>
                    <a:pt x="5199" y="1984"/>
                    <a:pt x="4619" y="2955"/>
                    <a:pt x="4182" y="3992"/>
                  </a:cubicBezTo>
                  <a:close/>
                  <a:moveTo>
                    <a:pt x="5568" y="4382"/>
                  </a:moveTo>
                  <a:cubicBezTo>
                    <a:pt x="6614" y="1993"/>
                    <a:pt x="8227" y="343"/>
                    <a:pt x="10078" y="0"/>
                  </a:cubicBezTo>
                  <a:lnTo>
                    <a:pt x="10078" y="4979"/>
                  </a:lnTo>
                  <a:cubicBezTo>
                    <a:pt x="8557" y="4935"/>
                    <a:pt x="7045" y="4734"/>
                    <a:pt x="5565" y="4380"/>
                  </a:cubicBezTo>
                  <a:close/>
                  <a:moveTo>
                    <a:pt x="1873" y="16961"/>
                  </a:moveTo>
                  <a:cubicBezTo>
                    <a:pt x="771" y="15352"/>
                    <a:pt x="124" y="13473"/>
                    <a:pt x="1" y="11525"/>
                  </a:cubicBezTo>
                  <a:lnTo>
                    <a:pt x="2877" y="11525"/>
                  </a:lnTo>
                  <a:cubicBezTo>
                    <a:pt x="2931" y="13129"/>
                    <a:pt x="3202" y="14718"/>
                    <a:pt x="3684" y="16249"/>
                  </a:cubicBezTo>
                  <a:cubicBezTo>
                    <a:pt x="3068" y="16454"/>
                    <a:pt x="2464" y="16692"/>
                    <a:pt x="1873" y="16961"/>
                  </a:cubicBezTo>
                  <a:close/>
                  <a:moveTo>
                    <a:pt x="4185" y="17610"/>
                  </a:moveTo>
                  <a:cubicBezTo>
                    <a:pt x="4621" y="18648"/>
                    <a:pt x="5201" y="19619"/>
                    <a:pt x="5908" y="20494"/>
                  </a:cubicBezTo>
                  <a:cubicBezTo>
                    <a:pt x="4740" y="19897"/>
                    <a:pt x="3688" y="19093"/>
                    <a:pt x="2806" y="18121"/>
                  </a:cubicBezTo>
                  <a:cubicBezTo>
                    <a:pt x="3250" y="17935"/>
                    <a:pt x="3706" y="17758"/>
                    <a:pt x="4182" y="17606"/>
                  </a:cubicBezTo>
                  <a:close/>
                  <a:moveTo>
                    <a:pt x="10078" y="16623"/>
                  </a:moveTo>
                  <a:lnTo>
                    <a:pt x="10078" y="21600"/>
                  </a:lnTo>
                  <a:cubicBezTo>
                    <a:pt x="8227" y="21256"/>
                    <a:pt x="6610" y="19605"/>
                    <a:pt x="5563" y="17215"/>
                  </a:cubicBezTo>
                  <a:cubicBezTo>
                    <a:pt x="7044" y="16863"/>
                    <a:pt x="8557" y="16664"/>
                    <a:pt x="10078" y="16623"/>
                  </a:cubicBezTo>
                  <a:close/>
                  <a:moveTo>
                    <a:pt x="4320" y="11525"/>
                  </a:moveTo>
                  <a:lnTo>
                    <a:pt x="10078" y="11525"/>
                  </a:lnTo>
                  <a:lnTo>
                    <a:pt x="10078" y="15174"/>
                  </a:lnTo>
                  <a:cubicBezTo>
                    <a:pt x="8382" y="15218"/>
                    <a:pt x="6696" y="15446"/>
                    <a:pt x="5049" y="15855"/>
                  </a:cubicBezTo>
                  <a:cubicBezTo>
                    <a:pt x="4616" y="14450"/>
                    <a:pt x="4371" y="12994"/>
                    <a:pt x="4320" y="11525"/>
                  </a:cubicBezTo>
                  <a:close/>
                  <a:moveTo>
                    <a:pt x="5042" y="5757"/>
                  </a:moveTo>
                  <a:cubicBezTo>
                    <a:pt x="6692" y="6163"/>
                    <a:pt x="8380" y="6388"/>
                    <a:pt x="10078" y="6429"/>
                  </a:cubicBezTo>
                  <a:lnTo>
                    <a:pt x="10078" y="10075"/>
                  </a:lnTo>
                  <a:lnTo>
                    <a:pt x="4320" y="10075"/>
                  </a:lnTo>
                  <a:cubicBezTo>
                    <a:pt x="4371" y="8610"/>
                    <a:pt x="4615" y="7158"/>
                    <a:pt x="5045" y="5757"/>
                  </a:cubicBezTo>
                  <a:close/>
                </a:path>
              </a:pathLst>
            </a:custGeom>
            <a:solidFill>
              <a:schemeClr val="bg2"/>
            </a:solidFill>
            <a:ln w="25400" cap="flat">
              <a:noFill/>
              <a:miter lim="400000"/>
            </a:ln>
            <a:effectLst/>
          </p:spPr>
          <p:txBody>
            <a:bodyPr wrap="square" lIns="91439" tIns="91439" rIns="91439" bIns="91439" numCol="1" anchor="ctr">
              <a:noAutofit/>
            </a:bodyPr>
            <a:lstStyle/>
            <a:p>
              <a:endParaRPr/>
            </a:p>
          </p:txBody>
        </p:sp>
      </p:grpSp>
      <p:sp>
        <p:nvSpPr>
          <p:cNvPr id="17" name="Idea Presentation"/>
          <p:cNvSpPr txBox="1"/>
          <p:nvPr/>
        </p:nvSpPr>
        <p:spPr>
          <a:xfrm>
            <a:off x="3704024" y="12751927"/>
            <a:ext cx="3353615" cy="584773"/>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defTabSz="914400">
              <a:defRPr sz="2600">
                <a:solidFill>
                  <a:srgbClr val="A9A9A9"/>
                </a:solidFill>
                <a:latin typeface="OpenSans"/>
                <a:ea typeface="OpenSans"/>
                <a:cs typeface="OpenSans"/>
                <a:sym typeface="OpenSans"/>
              </a:defRPr>
            </a:lvl1pPr>
          </a:lstStyle>
          <a:p>
            <a:r>
              <a:rPr dirty="0">
                <a:solidFill>
                  <a:schemeClr val="bg2"/>
                </a:solidFill>
                <a:latin typeface="Open Sans" panose="020B0606030504020204" pitchFamily="34" charset="0"/>
                <a:ea typeface="Open Sans" panose="020B0606030504020204" pitchFamily="34" charset="0"/>
                <a:cs typeface="Open Sans" panose="020B0606030504020204" pitchFamily="34" charset="0"/>
              </a:rPr>
              <a:t>Idea Presentation</a:t>
            </a:r>
          </a:p>
        </p:txBody>
      </p:sp>
      <p:sp>
        <p:nvSpPr>
          <p:cNvPr id="18" name="Slide Number"/>
          <p:cNvSpPr txBox="1">
            <a:spLocks noGrp="1"/>
          </p:cNvSpPr>
          <p:nvPr>
            <p:ph type="sldNum" sz="quarter" idx="2"/>
          </p:nvPr>
        </p:nvSpPr>
        <p:spPr>
          <a:xfrm>
            <a:off x="23137445" y="12751927"/>
            <a:ext cx="794416" cy="584773"/>
          </a:xfrm>
          <a:prstGeom prst="rect">
            <a:avLst/>
          </a:prstGeom>
        </p:spPr>
        <p:txBody>
          <a:bodyPr wrap="square"/>
          <a:lstStyle>
            <a:lvl1pPr algn="ctr">
              <a:defRPr sz="2600">
                <a:solidFill>
                  <a:schemeClr val="bg2"/>
                </a:solidFill>
              </a:defRPr>
            </a:lvl1pPr>
          </a:lstStyle>
          <a:p>
            <a:fld id="{86CB4B4D-7CA3-9044-876B-883B54F8677D}" type="slidenum">
              <a:rPr lang="ru-RU" smtClean="0"/>
              <a:pPr/>
              <a:t>‹#›</a:t>
            </a:fld>
            <a:endParaRPr lang="ru-RU" dirty="0"/>
          </a:p>
        </p:txBody>
      </p:sp>
      <p:sp>
        <p:nvSpPr>
          <p:cNvPr id="3" name="Рисунок 2">
            <a:extLst>
              <a:ext uri="{FF2B5EF4-FFF2-40B4-BE49-F238E27FC236}">
                <a16:creationId xmlns:a16="http://schemas.microsoft.com/office/drawing/2014/main" xmlns="" id="{67F6B5E8-A432-4E1A-ACF2-245F052F9843}"/>
              </a:ext>
            </a:extLst>
          </p:cNvPr>
          <p:cNvSpPr>
            <a:spLocks noGrp="1"/>
          </p:cNvSpPr>
          <p:nvPr>
            <p:ph type="pic" sz="quarter" idx="10" hasCustomPrompt="1"/>
          </p:nvPr>
        </p:nvSpPr>
        <p:spPr>
          <a:xfrm>
            <a:off x="1903413" y="1747838"/>
            <a:ext cx="4375150" cy="4043362"/>
          </a:xfrm>
        </p:spPr>
        <p:txBody>
          <a:bodyPr>
            <a:normAutofit/>
          </a:bodyPr>
          <a:lstStyle>
            <a:lvl1pPr marL="0" indent="0" algn="ctr">
              <a:buFontTx/>
              <a:buNone/>
              <a:defRPr sz="4000"/>
            </a:lvl1pPr>
          </a:lstStyle>
          <a:p>
            <a:r>
              <a:rPr lang="en-US" dirty="0"/>
              <a:t>picture</a:t>
            </a:r>
            <a:endParaRPr lang="ru-RU" dirty="0"/>
          </a:p>
        </p:txBody>
      </p:sp>
      <p:sp>
        <p:nvSpPr>
          <p:cNvPr id="19" name="Рисунок 2">
            <a:extLst>
              <a:ext uri="{FF2B5EF4-FFF2-40B4-BE49-F238E27FC236}">
                <a16:creationId xmlns:a16="http://schemas.microsoft.com/office/drawing/2014/main" xmlns="" id="{588603D9-9B1E-4C80-B3C6-40ED07393AF5}"/>
              </a:ext>
            </a:extLst>
          </p:cNvPr>
          <p:cNvSpPr>
            <a:spLocks noGrp="1"/>
          </p:cNvSpPr>
          <p:nvPr>
            <p:ph type="pic" sz="quarter" idx="11" hasCustomPrompt="1"/>
          </p:nvPr>
        </p:nvSpPr>
        <p:spPr>
          <a:xfrm>
            <a:off x="6871653" y="1747838"/>
            <a:ext cx="4375150" cy="4043362"/>
          </a:xfrm>
        </p:spPr>
        <p:txBody>
          <a:bodyPr>
            <a:normAutofit/>
          </a:bodyPr>
          <a:lstStyle>
            <a:lvl1pPr marL="0" indent="0" algn="ctr">
              <a:buFontTx/>
              <a:buNone/>
              <a:defRPr sz="4000"/>
            </a:lvl1pPr>
          </a:lstStyle>
          <a:p>
            <a:r>
              <a:rPr lang="en-US" dirty="0"/>
              <a:t>picture</a:t>
            </a:r>
            <a:endParaRPr lang="ru-RU" dirty="0"/>
          </a:p>
        </p:txBody>
      </p:sp>
      <p:sp>
        <p:nvSpPr>
          <p:cNvPr id="20" name="Рисунок 2">
            <a:extLst>
              <a:ext uri="{FF2B5EF4-FFF2-40B4-BE49-F238E27FC236}">
                <a16:creationId xmlns:a16="http://schemas.microsoft.com/office/drawing/2014/main" xmlns="" id="{DD810292-7BC5-4078-89E5-E357CCAE5DAB}"/>
              </a:ext>
            </a:extLst>
          </p:cNvPr>
          <p:cNvSpPr>
            <a:spLocks noGrp="1"/>
          </p:cNvSpPr>
          <p:nvPr>
            <p:ph type="pic" sz="quarter" idx="12" hasCustomPrompt="1"/>
          </p:nvPr>
        </p:nvSpPr>
        <p:spPr>
          <a:xfrm>
            <a:off x="1903666" y="6197110"/>
            <a:ext cx="4375150" cy="4043362"/>
          </a:xfrm>
        </p:spPr>
        <p:txBody>
          <a:bodyPr>
            <a:normAutofit/>
          </a:bodyPr>
          <a:lstStyle>
            <a:lvl1pPr marL="0" indent="0" algn="ctr">
              <a:buFontTx/>
              <a:buNone/>
              <a:defRPr sz="4000"/>
            </a:lvl1pPr>
          </a:lstStyle>
          <a:p>
            <a:r>
              <a:rPr lang="en-US" dirty="0"/>
              <a:t>picture</a:t>
            </a:r>
            <a:endParaRPr lang="ru-RU" dirty="0"/>
          </a:p>
        </p:txBody>
      </p:sp>
      <p:sp>
        <p:nvSpPr>
          <p:cNvPr id="21" name="Рисунок 2">
            <a:extLst>
              <a:ext uri="{FF2B5EF4-FFF2-40B4-BE49-F238E27FC236}">
                <a16:creationId xmlns:a16="http://schemas.microsoft.com/office/drawing/2014/main" xmlns="" id="{C02A94AE-714C-44D4-BF15-23AC154AA0CB}"/>
              </a:ext>
            </a:extLst>
          </p:cNvPr>
          <p:cNvSpPr>
            <a:spLocks noGrp="1"/>
          </p:cNvSpPr>
          <p:nvPr>
            <p:ph type="pic" sz="quarter" idx="13" hasCustomPrompt="1"/>
          </p:nvPr>
        </p:nvSpPr>
        <p:spPr>
          <a:xfrm>
            <a:off x="6871653" y="6214270"/>
            <a:ext cx="4375150" cy="4043362"/>
          </a:xfrm>
        </p:spPr>
        <p:txBody>
          <a:bodyPr>
            <a:normAutofit/>
          </a:bodyPr>
          <a:lstStyle>
            <a:lvl1pPr marL="0" indent="0" algn="ctr">
              <a:buFontTx/>
              <a:buNone/>
              <a:defRPr sz="4000"/>
            </a:lvl1pPr>
          </a:lstStyle>
          <a:p>
            <a:r>
              <a:rPr lang="en-US" dirty="0"/>
              <a:t>picture</a:t>
            </a:r>
            <a:endParaRPr lang="ru-RU" dirty="0"/>
          </a:p>
        </p:txBody>
      </p:sp>
    </p:spTree>
    <p:extLst>
      <p:ext uri="{BB962C8B-B14F-4D97-AF65-F5344CB8AC3E}">
        <p14:creationId xmlns:p14="http://schemas.microsoft.com/office/powerpoint/2010/main" xmlns="" val="239956585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5" name="Title Text"/>
          <p:cNvSpPr txBox="1">
            <a:spLocks noGrp="1"/>
          </p:cNvSpPr>
          <p:nvPr>
            <p:ph type="title"/>
          </p:nvPr>
        </p:nvSpPr>
        <p:spPr>
          <a:prstGeom prst="rect">
            <a:avLst/>
          </a:prstGeom>
        </p:spPr>
        <p:txBody>
          <a:bodyPr/>
          <a:lstStyle/>
          <a:p>
            <a:r>
              <a:t>Title Text</a:t>
            </a:r>
          </a:p>
        </p:txBody>
      </p:sp>
      <p:sp>
        <p:nvSpPr>
          <p:cNvPr id="26"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34" name="Title Text"/>
          <p:cNvSpPr txBox="1">
            <a:spLocks noGrp="1"/>
          </p:cNvSpPr>
          <p:nvPr>
            <p:ph type="title"/>
          </p:nvPr>
        </p:nvSpPr>
        <p:spPr>
          <a:xfrm>
            <a:off x="1663700" y="3419476"/>
            <a:ext cx="21031200" cy="5705474"/>
          </a:xfrm>
          <a:prstGeom prst="rect">
            <a:avLst/>
          </a:prstGeom>
        </p:spPr>
        <p:txBody>
          <a:bodyPr anchor="b"/>
          <a:lstStyle>
            <a:lvl1pPr>
              <a:defRPr sz="12000"/>
            </a:lvl1pPr>
          </a:lstStyle>
          <a:p>
            <a:r>
              <a:t>Title Text</a:t>
            </a:r>
          </a:p>
        </p:txBody>
      </p:sp>
      <p:sp>
        <p:nvSpPr>
          <p:cNvPr id="35" name="Body Level One…"/>
          <p:cNvSpPr txBox="1">
            <a:spLocks noGrp="1"/>
          </p:cNvSpPr>
          <p:nvPr>
            <p:ph type="body" sz="quarter" idx="1"/>
          </p:nvPr>
        </p:nvSpPr>
        <p:spPr>
          <a:xfrm>
            <a:off x="1663700" y="9178925"/>
            <a:ext cx="21031200" cy="3000375"/>
          </a:xfrm>
          <a:prstGeom prst="rect">
            <a:avLst/>
          </a:prstGeom>
        </p:spPr>
        <p:txBody>
          <a:bodyPr/>
          <a:lstStyle>
            <a:lvl1pPr marL="0" indent="0">
              <a:buSzTx/>
              <a:buFontTx/>
              <a:buNone/>
              <a:defRPr sz="4800">
                <a:solidFill>
                  <a:srgbClr val="888888"/>
                </a:solidFill>
              </a:defRPr>
            </a:lvl1pPr>
            <a:lvl2pPr marL="0" indent="457200">
              <a:buSzTx/>
              <a:buFontTx/>
              <a:buNone/>
              <a:defRPr sz="4800">
                <a:solidFill>
                  <a:srgbClr val="888888"/>
                </a:solidFill>
              </a:defRPr>
            </a:lvl2pPr>
            <a:lvl3pPr marL="0" indent="914400">
              <a:buSzTx/>
              <a:buFontTx/>
              <a:buNone/>
              <a:defRPr sz="4800">
                <a:solidFill>
                  <a:srgbClr val="888888"/>
                </a:solidFill>
              </a:defRPr>
            </a:lvl3pPr>
            <a:lvl4pPr marL="0" indent="1371600">
              <a:buSzTx/>
              <a:buFontTx/>
              <a:buNone/>
              <a:defRPr sz="4800">
                <a:solidFill>
                  <a:srgbClr val="888888"/>
                </a:solidFill>
              </a:defRPr>
            </a:lvl4pPr>
            <a:lvl5pPr marL="0" indent="1828800">
              <a:buSzTx/>
              <a:buFontTx/>
              <a:buNone/>
              <a:defRPr sz="48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43" name="Title Text"/>
          <p:cNvSpPr txBox="1">
            <a:spLocks noGrp="1"/>
          </p:cNvSpPr>
          <p:nvPr>
            <p:ph type="title"/>
          </p:nvPr>
        </p:nvSpPr>
        <p:spPr>
          <a:prstGeom prst="rect">
            <a:avLst/>
          </a:prstGeom>
        </p:spPr>
        <p:txBody>
          <a:bodyPr/>
          <a:lstStyle/>
          <a:p>
            <a:r>
              <a:t>Title Text</a:t>
            </a:r>
          </a:p>
        </p:txBody>
      </p:sp>
      <p:sp>
        <p:nvSpPr>
          <p:cNvPr id="44" name="Body Level One…"/>
          <p:cNvSpPr txBox="1">
            <a:spLocks noGrp="1"/>
          </p:cNvSpPr>
          <p:nvPr>
            <p:ph type="body" sz="half" idx="1"/>
          </p:nvPr>
        </p:nvSpPr>
        <p:spPr>
          <a:xfrm>
            <a:off x="1676400" y="3651250"/>
            <a:ext cx="10363200" cy="870267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52" name="Title Text"/>
          <p:cNvSpPr txBox="1">
            <a:spLocks noGrp="1"/>
          </p:cNvSpPr>
          <p:nvPr>
            <p:ph type="title"/>
          </p:nvPr>
        </p:nvSpPr>
        <p:spPr>
          <a:xfrm>
            <a:off x="1679575" y="730250"/>
            <a:ext cx="21031201" cy="2651126"/>
          </a:xfrm>
          <a:prstGeom prst="rect">
            <a:avLst/>
          </a:prstGeom>
        </p:spPr>
        <p:txBody>
          <a:bodyPr/>
          <a:lstStyle/>
          <a:p>
            <a:r>
              <a:t>Title Text</a:t>
            </a:r>
          </a:p>
        </p:txBody>
      </p:sp>
      <p:sp>
        <p:nvSpPr>
          <p:cNvPr id="53" name="Body Level One…"/>
          <p:cNvSpPr txBox="1">
            <a:spLocks noGrp="1"/>
          </p:cNvSpPr>
          <p:nvPr>
            <p:ph type="body" sz="quarter" idx="1"/>
          </p:nvPr>
        </p:nvSpPr>
        <p:spPr>
          <a:xfrm>
            <a:off x="1679575" y="3362326"/>
            <a:ext cx="10315576" cy="1647825"/>
          </a:xfrm>
          <a:prstGeom prst="rect">
            <a:avLst/>
          </a:prstGeom>
        </p:spPr>
        <p:txBody>
          <a:bodyPr anchor="b"/>
          <a:lstStyle>
            <a:lvl1pPr marL="0" indent="0">
              <a:buSzTx/>
              <a:buFontTx/>
              <a:buNone/>
              <a:defRPr sz="4800" b="1"/>
            </a:lvl1pPr>
            <a:lvl2pPr marL="0" indent="457200">
              <a:buSzTx/>
              <a:buFontTx/>
              <a:buNone/>
              <a:defRPr sz="4800" b="1"/>
            </a:lvl2pPr>
            <a:lvl3pPr marL="0" indent="914400">
              <a:buSzTx/>
              <a:buFontTx/>
              <a:buNone/>
              <a:defRPr sz="4800" b="1"/>
            </a:lvl3pPr>
            <a:lvl4pPr marL="0" indent="1371600">
              <a:buSzTx/>
              <a:buFontTx/>
              <a:buNone/>
              <a:defRPr sz="4800" b="1"/>
            </a:lvl4pPr>
            <a:lvl5pPr marL="0" indent="1828800">
              <a:buSzTx/>
              <a:buFontTx/>
              <a:buNone/>
              <a:defRPr sz="4800" b="1"/>
            </a:lvl5pPr>
          </a:lstStyle>
          <a:p>
            <a:r>
              <a:t>Body Level One</a:t>
            </a:r>
          </a:p>
          <a:p>
            <a:pPr lvl="1"/>
            <a:r>
              <a:t>Body Level Two</a:t>
            </a:r>
          </a:p>
          <a:p>
            <a:pPr lvl="2"/>
            <a:r>
              <a:t>Body Level Three</a:t>
            </a:r>
          </a:p>
          <a:p>
            <a:pPr lvl="3"/>
            <a:r>
              <a:t>Body Level Four</a:t>
            </a:r>
          </a:p>
          <a:p>
            <a:pPr lvl="4"/>
            <a:r>
              <a:t>Body Level Five</a:t>
            </a:r>
          </a:p>
        </p:txBody>
      </p:sp>
      <p:sp>
        <p:nvSpPr>
          <p:cNvPr id="54" name="Text Placeholder 4"/>
          <p:cNvSpPr>
            <a:spLocks noGrp="1"/>
          </p:cNvSpPr>
          <p:nvPr>
            <p:ph type="body" sz="quarter" idx="21"/>
          </p:nvPr>
        </p:nvSpPr>
        <p:spPr>
          <a:xfrm>
            <a:off x="12344400" y="3362326"/>
            <a:ext cx="10366376" cy="1647825"/>
          </a:xfrm>
          <a:prstGeom prst="rect">
            <a:avLst/>
          </a:prstGeom>
          <a:ln w="12700"/>
        </p:spPr>
        <p:txBody>
          <a:bodyPr anchor="b"/>
          <a:lstStyle/>
          <a:p>
            <a:pPr marL="0" indent="0">
              <a:buSzTx/>
              <a:buFontTx/>
              <a:buNone/>
              <a:defRPr sz="4800" b="1"/>
            </a:pPr>
            <a:endParaRPr/>
          </a:p>
        </p:txBody>
      </p:sp>
      <p:sp>
        <p:nvSpPr>
          <p:cNvPr id="5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62" name="Title Text"/>
          <p:cNvSpPr txBox="1">
            <a:spLocks noGrp="1"/>
          </p:cNvSpPr>
          <p:nvPr>
            <p:ph type="title"/>
          </p:nvPr>
        </p:nvSpPr>
        <p:spPr>
          <a:prstGeom prst="rect">
            <a:avLst/>
          </a:prstGeom>
        </p:spPr>
        <p:txBody>
          <a:bodyPr/>
          <a:lstStyle/>
          <a:p>
            <a:r>
              <a:t>Title Text</a:t>
            </a:r>
          </a:p>
        </p:txBody>
      </p:sp>
      <p:sp>
        <p:nvSpPr>
          <p:cNvPr id="6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7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7" name="Title Text"/>
          <p:cNvSpPr txBox="1">
            <a:spLocks noGrp="1"/>
          </p:cNvSpPr>
          <p:nvPr>
            <p:ph type="title"/>
          </p:nvPr>
        </p:nvSpPr>
        <p:spPr>
          <a:xfrm>
            <a:off x="1679575" y="914400"/>
            <a:ext cx="7864476" cy="3200400"/>
          </a:xfrm>
          <a:prstGeom prst="rect">
            <a:avLst/>
          </a:prstGeom>
        </p:spPr>
        <p:txBody>
          <a:bodyPr anchor="b"/>
          <a:lstStyle>
            <a:lvl1pPr>
              <a:defRPr sz="6400"/>
            </a:lvl1pPr>
          </a:lstStyle>
          <a:p>
            <a:r>
              <a:t>Title Text</a:t>
            </a:r>
          </a:p>
        </p:txBody>
      </p:sp>
      <p:sp>
        <p:nvSpPr>
          <p:cNvPr id="78" name="Body Level One…"/>
          <p:cNvSpPr txBox="1">
            <a:spLocks noGrp="1"/>
          </p:cNvSpPr>
          <p:nvPr>
            <p:ph type="body" sz="half" idx="1"/>
          </p:nvPr>
        </p:nvSpPr>
        <p:spPr>
          <a:xfrm>
            <a:off x="10366375" y="1974850"/>
            <a:ext cx="12344401" cy="9747250"/>
          </a:xfrm>
          <a:prstGeom prst="rect">
            <a:avLst/>
          </a:prstGeom>
        </p:spPr>
        <p:txBody>
          <a:bodyPr/>
          <a:lstStyle>
            <a:lvl1pPr>
              <a:defRPr sz="6400"/>
            </a:lvl1pPr>
            <a:lvl2pPr marL="979714" indent="-522514">
              <a:defRPr sz="6400"/>
            </a:lvl2pPr>
            <a:lvl3pPr marL="1524000" indent="-609600">
              <a:defRPr sz="6400"/>
            </a:lvl3pPr>
            <a:lvl4pPr marL="2103120" indent="-731520">
              <a:defRPr sz="6400"/>
            </a:lvl4pPr>
            <a:lvl5pPr marL="2560320" indent="-731520">
              <a:defRPr sz="6400"/>
            </a:lvl5pPr>
          </a:lstStyle>
          <a:p>
            <a:r>
              <a:t>Body Level One</a:t>
            </a:r>
          </a:p>
          <a:p>
            <a:pPr lvl="1"/>
            <a:r>
              <a:t>Body Level Two</a:t>
            </a:r>
          </a:p>
          <a:p>
            <a:pPr lvl="2"/>
            <a:r>
              <a:t>Body Level Three</a:t>
            </a:r>
          </a:p>
          <a:p>
            <a:pPr lvl="3"/>
            <a:r>
              <a:t>Body Level Four</a:t>
            </a:r>
          </a:p>
          <a:p>
            <a:pPr lvl="4"/>
            <a:r>
              <a:t>Body Level Five</a:t>
            </a:r>
          </a:p>
        </p:txBody>
      </p:sp>
      <p:sp>
        <p:nvSpPr>
          <p:cNvPr id="79" name="Text Placeholder 3"/>
          <p:cNvSpPr>
            <a:spLocks noGrp="1"/>
          </p:cNvSpPr>
          <p:nvPr>
            <p:ph type="body" sz="quarter" idx="21"/>
          </p:nvPr>
        </p:nvSpPr>
        <p:spPr>
          <a:xfrm>
            <a:off x="1679575" y="4114800"/>
            <a:ext cx="7864475" cy="7623176"/>
          </a:xfrm>
          <a:prstGeom prst="rect">
            <a:avLst/>
          </a:prstGeom>
          <a:ln w="12700"/>
        </p:spPr>
        <p:txBody>
          <a:bodyPr/>
          <a:lstStyle/>
          <a:p>
            <a:pPr marL="0" indent="0">
              <a:buSzTx/>
              <a:buFontTx/>
              <a:buNone/>
              <a:defRPr sz="3200"/>
            </a:pPr>
            <a:endParaRPr/>
          </a:p>
        </p:txBody>
      </p:sp>
      <p:sp>
        <p:nvSpPr>
          <p:cNvPr id="8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76400" y="730250"/>
            <a:ext cx="21031200" cy="2651126"/>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p>
            <a:r>
              <a:t>Title Text</a:t>
            </a:r>
          </a:p>
        </p:txBody>
      </p:sp>
      <p:sp>
        <p:nvSpPr>
          <p:cNvPr id="3" name="Body Level One…"/>
          <p:cNvSpPr txBox="1">
            <a:spLocks noGrp="1"/>
          </p:cNvSpPr>
          <p:nvPr>
            <p:ph type="body" idx="1"/>
          </p:nvPr>
        </p:nvSpPr>
        <p:spPr>
          <a:xfrm>
            <a:off x="1676400" y="3651250"/>
            <a:ext cx="21031200" cy="8702676"/>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22203052" y="12835870"/>
            <a:ext cx="504548" cy="483910"/>
          </a:xfrm>
          <a:prstGeom prst="rect">
            <a:avLst/>
          </a:prstGeom>
          <a:ln w="25400">
            <a:miter lim="400000"/>
          </a:ln>
        </p:spPr>
        <p:txBody>
          <a:bodyPr wrap="none" tIns="91439" bIns="91439" anchor="ctr">
            <a:spAutoFit/>
          </a:bodyPr>
          <a:lstStyle>
            <a:lvl1pPr algn="r">
              <a:defRPr sz="2400">
                <a:solidFill>
                  <a:srgbClr val="888888"/>
                </a:solidFill>
              </a:defRPr>
            </a:lvl1pPr>
          </a:lstStyle>
          <a:p>
            <a:fld id="{86CB4B4D-7CA3-9044-876B-883B54F8677D}" type="slidenum">
              <a:rPr/>
              <a:pPr/>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8"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60" r:id="rId11"/>
    <p:sldLayoutId id="2147483661" r:id="rId12"/>
  </p:sldLayoutIdLst>
  <p:transition spd="med"/>
  <p:txStyles>
    <p:titleStyle>
      <a:lvl1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9pPr>
    </p:titleStyle>
    <p:bodyStyle>
      <a:lvl1pPr marL="457200" marR="0" indent="-457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1pPr>
      <a:lvl2pPr marL="990600" marR="0" indent="-5334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2pPr>
      <a:lvl3pPr marL="1554479" marR="0" indent="-640079"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3pPr>
      <a:lvl4pPr marL="2082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4pPr>
      <a:lvl5pPr marL="25400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9pPr>
    </p:bodyStyle>
    <p:otherStyle>
      <a:lvl1pPr marL="0" marR="0" indent="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1pPr>
      <a:lvl2pPr marL="0" marR="0" indent="4572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2pPr>
      <a:lvl3pPr marL="0" marR="0" indent="9144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3pPr>
      <a:lvl4pPr marL="0" marR="0" indent="13716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4pPr>
      <a:lvl5pPr marL="0" marR="0" indent="18288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5pPr>
      <a:lvl6pPr marL="0" marR="0" indent="22860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6pPr>
      <a:lvl7pPr marL="0" marR="0" indent="27432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7pPr>
      <a:lvl8pPr marL="0" marR="0" indent="32004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8pPr>
      <a:lvl9pPr marL="0" marR="0" indent="36576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Layout" Target="../slideLayouts/slideLayout1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png"/><Relationship Id="rId1" Type="http://schemas.openxmlformats.org/officeDocument/2006/relationships/slideLayout" Target="../slideLayouts/slideLayout11.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chart" Target="../charts/chart3.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jpe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Прямоугольник 26">
            <a:extLst>
              <a:ext uri="{FF2B5EF4-FFF2-40B4-BE49-F238E27FC236}">
                <a16:creationId xmlns:a16="http://schemas.microsoft.com/office/drawing/2014/main" xmlns="" id="{7F0DE116-BC03-45F8-9EB4-16D99CA53513}"/>
              </a:ext>
            </a:extLst>
          </p:cNvPr>
          <p:cNvSpPr/>
          <p:nvPr/>
        </p:nvSpPr>
        <p:spPr>
          <a:xfrm rot="20562651">
            <a:off x="23825200" y="-550333"/>
            <a:ext cx="5181600" cy="10769600"/>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lIns="243834" tIns="121917" rIns="243834" bIns="121917" anchor="ctr"/>
          <a:lstStyle/>
          <a:p>
            <a:pPr algn="ctr">
              <a:defRPr/>
            </a:pPr>
            <a:endParaRPr lang="ru-RU" dirty="0"/>
          </a:p>
        </p:txBody>
      </p:sp>
      <p:sp>
        <p:nvSpPr>
          <p:cNvPr id="31" name="Равнобедренный треугольник 30">
            <a:extLst>
              <a:ext uri="{FF2B5EF4-FFF2-40B4-BE49-F238E27FC236}">
                <a16:creationId xmlns:a16="http://schemas.microsoft.com/office/drawing/2014/main" xmlns="" id="{21D87781-C5C5-4571-BA4D-8540D03D301E}"/>
              </a:ext>
            </a:extLst>
          </p:cNvPr>
          <p:cNvSpPr/>
          <p:nvPr/>
        </p:nvSpPr>
        <p:spPr>
          <a:xfrm rot="181257">
            <a:off x="2895601" y="12640733"/>
            <a:ext cx="38552968" cy="2087035"/>
          </a:xfrm>
          <a:prstGeom prst="triangle">
            <a:avLst>
              <a:gd name="adj" fmla="val 52534"/>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lIns="243834" tIns="121917" rIns="243834" bIns="121917" anchor="ctr"/>
          <a:lstStyle/>
          <a:p>
            <a:pPr algn="ctr">
              <a:defRPr/>
            </a:pPr>
            <a:endParaRPr lang="ru-RU" dirty="0"/>
          </a:p>
        </p:txBody>
      </p:sp>
      <p:sp>
        <p:nvSpPr>
          <p:cNvPr id="23" name="Равнобедренный треугольник 22">
            <a:extLst>
              <a:ext uri="{FF2B5EF4-FFF2-40B4-BE49-F238E27FC236}">
                <a16:creationId xmlns:a16="http://schemas.microsoft.com/office/drawing/2014/main" xmlns="" id="{9113E2CB-3FAD-4789-BC55-F828018EC427}"/>
              </a:ext>
            </a:extLst>
          </p:cNvPr>
          <p:cNvSpPr/>
          <p:nvPr/>
        </p:nvSpPr>
        <p:spPr>
          <a:xfrm>
            <a:off x="19687117" y="2836335"/>
            <a:ext cx="9393765" cy="11150600"/>
          </a:xfrm>
          <a:prstGeom prst="triangl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43834" tIns="121917" rIns="243834" bIns="121917" anchor="ctr"/>
          <a:lstStyle/>
          <a:p>
            <a:pPr algn="ctr">
              <a:defRPr/>
            </a:pPr>
            <a:endParaRPr lang="ru-RU" dirty="0"/>
          </a:p>
        </p:txBody>
      </p:sp>
      <p:sp>
        <p:nvSpPr>
          <p:cNvPr id="32" name="Равнобедренный треугольник 31">
            <a:extLst>
              <a:ext uri="{FF2B5EF4-FFF2-40B4-BE49-F238E27FC236}">
                <a16:creationId xmlns:a16="http://schemas.microsoft.com/office/drawing/2014/main" xmlns="" id="{EEA38B23-A6F7-42B4-9DE9-E44EB685A3ED}"/>
              </a:ext>
            </a:extLst>
          </p:cNvPr>
          <p:cNvSpPr/>
          <p:nvPr/>
        </p:nvSpPr>
        <p:spPr>
          <a:xfrm rot="222697">
            <a:off x="-4203700" y="-1532467"/>
            <a:ext cx="6536269" cy="16780933"/>
          </a:xfrm>
          <a:prstGeom prst="triangl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43834" tIns="121917" rIns="243834" bIns="121917" anchor="ctr"/>
          <a:lstStyle/>
          <a:p>
            <a:pPr algn="ctr">
              <a:defRPr/>
            </a:pPr>
            <a:endParaRPr lang="ru-RU"/>
          </a:p>
        </p:txBody>
      </p:sp>
      <p:sp>
        <p:nvSpPr>
          <p:cNvPr id="30" name="Равнобедренный треугольник 29">
            <a:extLst>
              <a:ext uri="{FF2B5EF4-FFF2-40B4-BE49-F238E27FC236}">
                <a16:creationId xmlns:a16="http://schemas.microsoft.com/office/drawing/2014/main" xmlns="" id="{E240A455-1A0B-44D9-88D6-555AF7718BCB}"/>
              </a:ext>
            </a:extLst>
          </p:cNvPr>
          <p:cNvSpPr/>
          <p:nvPr/>
        </p:nvSpPr>
        <p:spPr>
          <a:xfrm>
            <a:off x="-13563600" y="8851903"/>
            <a:ext cx="19744267" cy="5135032"/>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243834" tIns="121917" rIns="243834" bIns="121917" anchor="ctr"/>
          <a:lstStyle/>
          <a:p>
            <a:pPr algn="ctr">
              <a:defRPr/>
            </a:pPr>
            <a:endParaRPr lang="ru-RU" dirty="0"/>
          </a:p>
        </p:txBody>
      </p:sp>
      <p:sp>
        <p:nvSpPr>
          <p:cNvPr id="34" name="Равнобедренный треугольник 33">
            <a:extLst>
              <a:ext uri="{FF2B5EF4-FFF2-40B4-BE49-F238E27FC236}">
                <a16:creationId xmlns:a16="http://schemas.microsoft.com/office/drawing/2014/main" xmlns="" id="{CE0874A5-BF69-43B4-890E-F53DFAAFA1DF}"/>
              </a:ext>
            </a:extLst>
          </p:cNvPr>
          <p:cNvSpPr/>
          <p:nvPr/>
        </p:nvSpPr>
        <p:spPr>
          <a:xfrm rot="9880637">
            <a:off x="7045728" y="-3612552"/>
            <a:ext cx="26631901" cy="6066368"/>
          </a:xfrm>
          <a:prstGeom prst="triangle">
            <a:avLst>
              <a:gd name="adj" fmla="val 39764"/>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lIns="243834" tIns="121917" rIns="243834" bIns="121917" anchor="ctr"/>
          <a:lstStyle/>
          <a:p>
            <a:pPr algn="ctr">
              <a:defRPr/>
            </a:pPr>
            <a:endParaRPr lang="ru-RU"/>
          </a:p>
        </p:txBody>
      </p:sp>
      <p:sp>
        <p:nvSpPr>
          <p:cNvPr id="26" name="Равнобедренный треугольник 25">
            <a:extLst>
              <a:ext uri="{FF2B5EF4-FFF2-40B4-BE49-F238E27FC236}">
                <a16:creationId xmlns:a16="http://schemas.microsoft.com/office/drawing/2014/main" xmlns="" id="{885A12AE-1F65-4AFA-A30D-C8881B059298}"/>
              </a:ext>
            </a:extLst>
          </p:cNvPr>
          <p:cNvSpPr/>
          <p:nvPr/>
        </p:nvSpPr>
        <p:spPr>
          <a:xfrm rot="2542864">
            <a:off x="14359467" y="-6752167"/>
            <a:ext cx="18152533" cy="8225368"/>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243834" tIns="121917" rIns="243834" bIns="121917" anchor="ctr"/>
          <a:lstStyle/>
          <a:p>
            <a:pPr algn="ctr">
              <a:defRPr/>
            </a:pPr>
            <a:endParaRPr lang="ru-RU" dirty="0"/>
          </a:p>
        </p:txBody>
      </p:sp>
      <p:sp>
        <p:nvSpPr>
          <p:cNvPr id="33" name="Равнобедренный треугольник 32">
            <a:extLst>
              <a:ext uri="{FF2B5EF4-FFF2-40B4-BE49-F238E27FC236}">
                <a16:creationId xmlns:a16="http://schemas.microsoft.com/office/drawing/2014/main" xmlns="" id="{9345FDDE-B0D2-481A-8ABA-5EF55332A562}"/>
              </a:ext>
            </a:extLst>
          </p:cNvPr>
          <p:cNvSpPr/>
          <p:nvPr/>
        </p:nvSpPr>
        <p:spPr>
          <a:xfrm rot="8302237">
            <a:off x="-2408767" y="-4783667"/>
            <a:ext cx="16302568" cy="5926667"/>
          </a:xfrm>
          <a:prstGeom prst="triangle">
            <a:avLst>
              <a:gd name="adj" fmla="val 44482"/>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lIns="243834" tIns="121917" rIns="243834" bIns="121917" anchor="ctr"/>
          <a:lstStyle/>
          <a:p>
            <a:pPr algn="ctr">
              <a:defRPr/>
            </a:pPr>
            <a:endParaRPr lang="ru-RU"/>
          </a:p>
        </p:txBody>
      </p:sp>
      <p:pic>
        <p:nvPicPr>
          <p:cNvPr id="9229" name="Рисунок 35"/>
          <p:cNvPicPr>
            <a:picLocks noChangeAspect="1" noChangeArrowheads="1"/>
          </p:cNvPicPr>
          <p:nvPr/>
        </p:nvPicPr>
        <p:blipFill>
          <a:blip r:embed="rId2" cstate="print"/>
          <a:srcRect/>
          <a:stretch>
            <a:fillRect/>
          </a:stretch>
        </p:blipFill>
        <p:spPr bwMode="auto">
          <a:xfrm>
            <a:off x="1066800" y="690036"/>
            <a:ext cx="7607301" cy="3035299"/>
          </a:xfrm>
          <a:prstGeom prst="rect">
            <a:avLst/>
          </a:prstGeom>
          <a:noFill/>
          <a:ln w="9525">
            <a:noFill/>
            <a:miter lim="800000"/>
            <a:headEnd/>
            <a:tailEnd/>
          </a:ln>
        </p:spPr>
      </p:pic>
      <p:sp>
        <p:nvSpPr>
          <p:cNvPr id="15" name="Прямоугольник 14"/>
          <p:cNvSpPr/>
          <p:nvPr/>
        </p:nvSpPr>
        <p:spPr>
          <a:xfrm>
            <a:off x="13053848" y="2967569"/>
            <a:ext cx="8252520" cy="5047536"/>
          </a:xfrm>
          <a:prstGeom prst="rect">
            <a:avLst/>
          </a:prstGeom>
          <a:solidFill>
            <a:schemeClr val="bg1"/>
          </a:solidFill>
        </p:spPr>
        <p:txBody>
          <a:bodyPr wrap="square">
            <a:spAutoFit/>
          </a:bodyPr>
          <a:lstStyle/>
          <a:p>
            <a:pPr algn="ctr"/>
            <a:r>
              <a:rPr lang="ru-RU" altLang="ko-KR" sz="5400" b="1" dirty="0">
                <a:solidFill>
                  <a:schemeClr val="accent6">
                    <a:lumMod val="50000"/>
                  </a:schemeClr>
                </a:solidFill>
                <a:latin typeface="Times New Roman" pitchFamily="18" charset="0"/>
                <a:ea typeface="Microsoft JhengHei Light" panose="020B0304030504040204" pitchFamily="34" charset="-120"/>
                <a:cs typeface="Times New Roman" pitchFamily="18" charset="0"/>
              </a:rPr>
              <a:t>Проект по развитию добровольчества и </a:t>
            </a:r>
            <a:r>
              <a:rPr lang="ru-RU" altLang="ko-KR" sz="5400" b="1" dirty="0" err="1">
                <a:solidFill>
                  <a:schemeClr val="accent6">
                    <a:lumMod val="50000"/>
                  </a:schemeClr>
                </a:solidFill>
                <a:latin typeface="Times New Roman" pitchFamily="18" charset="0"/>
                <a:ea typeface="Microsoft JhengHei Light" panose="020B0304030504040204" pitchFamily="34" charset="-120"/>
                <a:cs typeface="Times New Roman" pitchFamily="18" charset="0"/>
              </a:rPr>
              <a:t>волонтёрства</a:t>
            </a:r>
            <a:r>
              <a:rPr lang="ru-RU" altLang="ko-KR" sz="5400" b="1" dirty="0">
                <a:solidFill>
                  <a:schemeClr val="accent6">
                    <a:lumMod val="50000"/>
                  </a:schemeClr>
                </a:solidFill>
                <a:latin typeface="Times New Roman" pitchFamily="18" charset="0"/>
                <a:ea typeface="Microsoft JhengHei Light" panose="020B0304030504040204" pitchFamily="34" charset="-120"/>
                <a:cs typeface="Times New Roman" pitchFamily="18" charset="0"/>
              </a:rPr>
              <a:t> </a:t>
            </a:r>
          </a:p>
          <a:p>
            <a:pPr algn="ctr"/>
            <a:r>
              <a:rPr lang="ru-RU" altLang="ko-KR" sz="8000" b="1" dirty="0">
                <a:solidFill>
                  <a:schemeClr val="accent6">
                    <a:lumMod val="50000"/>
                  </a:schemeClr>
                </a:solidFill>
                <a:latin typeface="Times New Roman" pitchFamily="18" charset="0"/>
                <a:ea typeface="Microsoft JhengHei Light" panose="020B0304030504040204" pitchFamily="34" charset="-120"/>
                <a:cs typeface="Times New Roman" pitchFamily="18" charset="0"/>
              </a:rPr>
              <a:t>«Бабушка и дедушка онлайн»</a:t>
            </a:r>
            <a:endParaRPr lang="ko-KR" altLang="en-US" sz="8000" b="1" dirty="0">
              <a:solidFill>
                <a:schemeClr val="accent6">
                  <a:lumMod val="50000"/>
                </a:schemeClr>
              </a:solidFill>
              <a:latin typeface="Times New Roman" pitchFamily="18" charset="0"/>
              <a:cs typeface="Times New Roman" pitchFamily="18" charset="0"/>
            </a:endParaRPr>
          </a:p>
        </p:txBody>
      </p:sp>
      <p:pic>
        <p:nvPicPr>
          <p:cNvPr id="18" name="Рисунок 17" descr="б.jpg"/>
          <p:cNvPicPr>
            <a:picLocks noChangeAspect="1"/>
          </p:cNvPicPr>
          <p:nvPr/>
        </p:nvPicPr>
        <p:blipFill>
          <a:blip r:embed="rId3" cstate="print"/>
          <a:stretch>
            <a:fillRect/>
          </a:stretch>
        </p:blipFill>
        <p:spPr>
          <a:xfrm>
            <a:off x="2867394" y="4792585"/>
            <a:ext cx="9115969" cy="5109891"/>
          </a:xfrm>
          <a:prstGeom prst="rect">
            <a:avLst/>
          </a:prstGeom>
        </p:spPr>
      </p:pic>
    </p:spTree>
  </p:cSld>
  <p:clrMapOvr>
    <a:masterClrMapping/>
  </p:clrMapOvr>
  <p:transition spd="med">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Oval 15"/>
          <p:cNvSpPr>
            <a:spLocks noChangeArrowheads="1"/>
          </p:cNvSpPr>
          <p:nvPr/>
        </p:nvSpPr>
        <p:spPr bwMode="auto">
          <a:xfrm>
            <a:off x="10731503" y="4851400"/>
            <a:ext cx="4457697" cy="3888317"/>
          </a:xfrm>
          <a:prstGeom prst="ellipse">
            <a:avLst/>
          </a:prstGeom>
          <a:solidFill>
            <a:schemeClr val="bg2">
              <a:lumMod val="75000"/>
            </a:schemeClr>
          </a:solidFill>
          <a:ln w="9525">
            <a:noFill/>
            <a:round/>
            <a:headEnd/>
            <a:tailEnd/>
          </a:ln>
        </p:spPr>
        <p:txBody>
          <a:bodyPr lIns="243834" tIns="121917" rIns="243834" bIns="121917" anchor="ctr"/>
          <a:lstStyle/>
          <a:p>
            <a:pPr algn="ctr"/>
            <a:r>
              <a:rPr lang="ru-RU" sz="8800" b="1" dirty="0">
                <a:solidFill>
                  <a:schemeClr val="bg1"/>
                </a:solidFill>
                <a:latin typeface="Times New Roman" pitchFamily="18" charset="0"/>
                <a:cs typeface="Times New Roman" pitchFamily="18" charset="0"/>
              </a:rPr>
              <a:t>2</a:t>
            </a:r>
          </a:p>
        </p:txBody>
      </p:sp>
      <p:sp>
        <p:nvSpPr>
          <p:cNvPr id="17" name="Oval 16"/>
          <p:cNvSpPr/>
          <p:nvPr/>
        </p:nvSpPr>
        <p:spPr bwMode="auto">
          <a:xfrm>
            <a:off x="19337867" y="5856818"/>
            <a:ext cx="2882901" cy="2882899"/>
          </a:xfrm>
          <a:prstGeom prst="ellipse">
            <a:avLst/>
          </a:prstGeom>
          <a:solidFill>
            <a:srgbClr val="FFC000"/>
          </a:solidFill>
          <a:ln w="9525">
            <a:noFill/>
            <a:round/>
            <a:headEnd/>
            <a:tailEnd/>
          </a:ln>
        </p:spPr>
        <p:txBody>
          <a:bodyPr lIns="243834" tIns="121917" rIns="243834" bIns="121917"/>
          <a:lstStyle/>
          <a:p>
            <a:pPr algn="ctr">
              <a:defRPr/>
            </a:pPr>
            <a:r>
              <a:rPr lang="ru-RU" sz="8800" b="1" dirty="0">
                <a:solidFill>
                  <a:schemeClr val="bg1"/>
                </a:solidFill>
                <a:latin typeface="Times New Roman" pitchFamily="18" charset="0"/>
                <a:cs typeface="Times New Roman" pitchFamily="18" charset="0"/>
              </a:rPr>
              <a:t>3</a:t>
            </a:r>
            <a:endParaRPr lang="en-US" b="1" dirty="0">
              <a:solidFill>
                <a:schemeClr val="bg1"/>
              </a:solidFill>
              <a:latin typeface="Times New Roman" pitchFamily="18" charset="0"/>
              <a:cs typeface="Times New Roman" pitchFamily="18" charset="0"/>
            </a:endParaRPr>
          </a:p>
        </p:txBody>
      </p:sp>
      <p:sp>
        <p:nvSpPr>
          <p:cNvPr id="89092" name="Oval 1"/>
          <p:cNvSpPr>
            <a:spLocks noChangeArrowheads="1"/>
          </p:cNvSpPr>
          <p:nvPr/>
        </p:nvSpPr>
        <p:spPr bwMode="auto">
          <a:xfrm>
            <a:off x="3018369" y="5856818"/>
            <a:ext cx="2882899" cy="2882899"/>
          </a:xfrm>
          <a:prstGeom prst="ellipse">
            <a:avLst/>
          </a:prstGeom>
          <a:solidFill>
            <a:schemeClr val="accent1"/>
          </a:solidFill>
          <a:ln w="9525">
            <a:noFill/>
            <a:round/>
            <a:headEnd/>
            <a:tailEnd/>
          </a:ln>
        </p:spPr>
        <p:txBody>
          <a:bodyPr lIns="243834" tIns="121917" rIns="243834" bIns="121917"/>
          <a:lstStyle/>
          <a:p>
            <a:pPr algn="ctr"/>
            <a:r>
              <a:rPr lang="ru-RU" sz="8800" b="1" dirty="0">
                <a:solidFill>
                  <a:schemeClr val="bg1"/>
                </a:solidFill>
                <a:latin typeface="Times New Roman" pitchFamily="18" charset="0"/>
                <a:cs typeface="Times New Roman" pitchFamily="18" charset="0"/>
              </a:rPr>
              <a:t>1</a:t>
            </a:r>
            <a:endParaRPr lang="ru-RU" b="1" dirty="0">
              <a:solidFill>
                <a:schemeClr val="bg1"/>
              </a:solidFill>
              <a:latin typeface="Times New Roman" pitchFamily="18" charset="0"/>
              <a:cs typeface="Times New Roman" pitchFamily="18" charset="0"/>
            </a:endParaRPr>
          </a:p>
        </p:txBody>
      </p:sp>
      <p:sp>
        <p:nvSpPr>
          <p:cNvPr id="3691" name="Footer Text"/>
          <p:cNvSpPr txBox="1"/>
          <p:nvPr/>
        </p:nvSpPr>
        <p:spPr>
          <a:xfrm>
            <a:off x="1016001" y="9626600"/>
            <a:ext cx="6845295" cy="1477328"/>
          </a:xfrm>
          <a:prstGeom prst="rect">
            <a:avLst/>
          </a:prstGeom>
          <a:noFill/>
        </p:spPr>
        <p:txBody>
          <a:bodyPr wrap="square" lIns="0" tIns="0" rIns="0" bIns="0">
            <a:spAutoFit/>
          </a:bodyPr>
          <a:lstStyle/>
          <a:p>
            <a:pPr algn="ctr"/>
            <a:r>
              <a:rPr lang="ru-RU" sz="4800" b="1" dirty="0">
                <a:solidFill>
                  <a:srgbClr val="002060"/>
                </a:solidFill>
                <a:latin typeface="Times New Roman" pitchFamily="18" charset="0"/>
                <a:ea typeface="Open Sans" panose="020B0606030504020204" pitchFamily="34" charset="0"/>
                <a:cs typeface="Times New Roman" pitchFamily="18" charset="0"/>
              </a:rPr>
              <a:t>Подготовительный</a:t>
            </a:r>
          </a:p>
          <a:p>
            <a:pPr algn="ctr"/>
            <a:r>
              <a:rPr lang="ru-RU" sz="4800" b="1" dirty="0">
                <a:solidFill>
                  <a:srgbClr val="002060"/>
                </a:solidFill>
                <a:latin typeface="Times New Roman" pitchFamily="18" charset="0"/>
                <a:ea typeface="Open Sans" panose="020B0606030504020204" pitchFamily="34" charset="0"/>
                <a:cs typeface="Times New Roman" pitchFamily="18" charset="0"/>
              </a:rPr>
              <a:t>этап </a:t>
            </a:r>
          </a:p>
        </p:txBody>
      </p:sp>
      <p:sp>
        <p:nvSpPr>
          <p:cNvPr id="3692" name="Footer Text"/>
          <p:cNvSpPr txBox="1"/>
          <p:nvPr/>
        </p:nvSpPr>
        <p:spPr>
          <a:xfrm>
            <a:off x="9592735" y="9626600"/>
            <a:ext cx="6887635" cy="1477328"/>
          </a:xfrm>
          <a:prstGeom prst="rect">
            <a:avLst/>
          </a:prstGeom>
          <a:noFill/>
        </p:spPr>
        <p:txBody>
          <a:bodyPr lIns="0" tIns="0" rIns="0" bIns="0">
            <a:spAutoFit/>
          </a:bodyPr>
          <a:lstStyle/>
          <a:p>
            <a:pPr algn="ctr"/>
            <a:r>
              <a:rPr lang="ru-RU" sz="4800" b="1" dirty="0">
                <a:solidFill>
                  <a:srgbClr val="002060"/>
                </a:solidFill>
                <a:latin typeface="Times New Roman" pitchFamily="18" charset="0"/>
                <a:ea typeface="Open Sans" panose="020B0606030504020204" pitchFamily="34" charset="0"/>
                <a:cs typeface="Times New Roman" pitchFamily="18" charset="0"/>
              </a:rPr>
              <a:t>Основной </a:t>
            </a:r>
          </a:p>
          <a:p>
            <a:pPr algn="ctr"/>
            <a:r>
              <a:rPr lang="ru-RU" sz="4800" b="1" dirty="0">
                <a:solidFill>
                  <a:srgbClr val="002060"/>
                </a:solidFill>
                <a:latin typeface="Times New Roman" pitchFamily="18" charset="0"/>
                <a:ea typeface="Open Sans" panose="020B0606030504020204" pitchFamily="34" charset="0"/>
                <a:cs typeface="Times New Roman" pitchFamily="18" charset="0"/>
              </a:rPr>
              <a:t>этап</a:t>
            </a:r>
          </a:p>
        </p:txBody>
      </p:sp>
      <p:sp>
        <p:nvSpPr>
          <p:cNvPr id="3693" name="Footer Text"/>
          <p:cNvSpPr txBox="1"/>
          <p:nvPr/>
        </p:nvSpPr>
        <p:spPr>
          <a:xfrm>
            <a:off x="17397172" y="9626600"/>
            <a:ext cx="6883400" cy="1477328"/>
          </a:xfrm>
          <a:prstGeom prst="rect">
            <a:avLst/>
          </a:prstGeom>
          <a:noFill/>
        </p:spPr>
        <p:txBody>
          <a:bodyPr lIns="0" tIns="0" rIns="0" bIns="0">
            <a:spAutoFit/>
          </a:bodyPr>
          <a:lstStyle/>
          <a:p>
            <a:pPr algn="ctr"/>
            <a:r>
              <a:rPr lang="ru-RU" sz="4800" b="1" dirty="0">
                <a:solidFill>
                  <a:srgbClr val="002060"/>
                </a:solidFill>
                <a:latin typeface="Times New Roman" pitchFamily="18" charset="0"/>
                <a:ea typeface="Open Sans" panose="020B0606030504020204" pitchFamily="34" charset="0"/>
                <a:cs typeface="Times New Roman" pitchFamily="18" charset="0"/>
              </a:rPr>
              <a:t>Завершающий </a:t>
            </a:r>
          </a:p>
          <a:p>
            <a:pPr algn="ctr"/>
            <a:r>
              <a:rPr lang="ru-RU" sz="4800" b="1" dirty="0">
                <a:solidFill>
                  <a:srgbClr val="002060"/>
                </a:solidFill>
                <a:latin typeface="Times New Roman" pitchFamily="18" charset="0"/>
                <a:ea typeface="Open Sans" panose="020B0606030504020204" pitchFamily="34" charset="0"/>
                <a:cs typeface="Times New Roman" pitchFamily="18" charset="0"/>
              </a:rPr>
              <a:t>этап</a:t>
            </a:r>
          </a:p>
        </p:txBody>
      </p:sp>
      <p:cxnSp>
        <p:nvCxnSpPr>
          <p:cNvPr id="6258" name="Straight Connector 6257"/>
          <p:cNvCxnSpPr/>
          <p:nvPr/>
        </p:nvCxnSpPr>
        <p:spPr>
          <a:xfrm>
            <a:off x="16840200" y="8009467"/>
            <a:ext cx="25400" cy="3860800"/>
          </a:xfrm>
          <a:prstGeom prst="line">
            <a:avLst/>
          </a:prstGeom>
          <a:ln w="38100">
            <a:solidFill>
              <a:schemeClr val="accent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cxnSpLocks/>
          </p:cNvCxnSpPr>
          <p:nvPr/>
        </p:nvCxnSpPr>
        <p:spPr>
          <a:xfrm flipH="1">
            <a:off x="8263461" y="8009467"/>
            <a:ext cx="42339" cy="3860800"/>
          </a:xfrm>
          <a:prstGeom prst="line">
            <a:avLst/>
          </a:prstGeom>
          <a:ln w="38100">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0" name="Заголовок 10">
            <a:extLst>
              <a:ext uri="{FF2B5EF4-FFF2-40B4-BE49-F238E27FC236}">
                <a16:creationId xmlns:a16="http://schemas.microsoft.com/office/drawing/2014/main" xmlns="" id="{AFD7E16E-4B7A-4CDF-94A5-AF5AE48A3903}"/>
              </a:ext>
            </a:extLst>
          </p:cNvPr>
          <p:cNvSpPr txBox="1">
            <a:spLocks/>
          </p:cNvSpPr>
          <p:nvPr/>
        </p:nvSpPr>
        <p:spPr>
          <a:xfrm>
            <a:off x="8075862" y="377825"/>
            <a:ext cx="16204710" cy="1882775"/>
          </a:xfrm>
          <a:prstGeom prst="roundRect">
            <a:avLst>
              <a:gd name="adj" fmla="val 0"/>
            </a:avLst>
          </a:prstGeom>
          <a:solidFill>
            <a:srgbClr val="155283"/>
          </a:solidFill>
          <a:ln w="25400" cap="flat" cmpd="sng" algn="ctr">
            <a:noFill/>
            <a:prstDash val="solid"/>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2">
            <a:schemeClr val="accent1">
              <a:shade val="50000"/>
            </a:schemeClr>
          </a:lnRef>
          <a:fillRef idx="1">
            <a:schemeClr val="accent1"/>
          </a:fillRef>
          <a:effectRef idx="0">
            <a:schemeClr val="accent1"/>
          </a:effectRef>
          <a:fontRef idx="minor">
            <a:schemeClr val="lt1"/>
          </a:fontRef>
        </p:style>
        <p:txBody>
          <a:bodyPr vert="horz" wrap="square" tIns="91439" bIns="91439" numCol="1" anchor="ctr" anchorCtr="0" compatLnSpc="1">
            <a:prstTxWarp prst="textNoShape">
              <a:avLst/>
            </a:prstTxWarp>
            <a:normAutofit/>
          </a:bodyPr>
          <a:lstStyle/>
          <a:p>
            <a:pPr marL="0" marR="0" lvl="0" indent="0" algn="ctr" defTabSz="1828800" rtl="0" eaLnBrk="1" fontAlgn="auto" latinLnBrk="0" hangingPunct="1">
              <a:lnSpc>
                <a:spcPct val="90000"/>
              </a:lnSpc>
              <a:spcBef>
                <a:spcPts val="0"/>
              </a:spcBef>
              <a:spcAft>
                <a:spcPts val="0"/>
              </a:spcAft>
              <a:buClrTx/>
              <a:buSzTx/>
              <a:buFontTx/>
              <a:buNone/>
              <a:tabLst/>
              <a:defRPr/>
            </a:pPr>
            <a:r>
              <a:rPr kumimoji="0" lang="ru-RU" altLang="ru-RU" sz="8800" b="0" i="0" u="none" strike="noStrike" kern="0" cap="none" spc="0" normalizeH="0" baseline="0" noProof="0" dirty="0">
                <a:ln>
                  <a:noFill/>
                </a:ln>
                <a:solidFill>
                  <a:schemeClr val="bg1"/>
                </a:solidFill>
                <a:effectLst/>
                <a:uLnTx/>
                <a:uFillTx/>
                <a:latin typeface="Times New Roman" pitchFamily="18" charset="0"/>
                <a:ea typeface="Verdana" pitchFamily="34" charset="0"/>
                <a:cs typeface="Times New Roman" pitchFamily="18" charset="0"/>
                <a:sym typeface="Calibri Light"/>
              </a:rPr>
              <a:t> </a:t>
            </a:r>
            <a:r>
              <a:rPr kumimoji="0" lang="ru-RU" altLang="ru-RU" sz="7200" b="0" i="0" u="none" strike="noStrike" kern="0" cap="none" spc="0" normalizeH="0" baseline="0" noProof="0" dirty="0">
                <a:ln>
                  <a:noFill/>
                </a:ln>
                <a:solidFill>
                  <a:schemeClr val="bg1"/>
                </a:solidFill>
                <a:effectLst/>
                <a:uLnTx/>
                <a:uFillTx/>
                <a:latin typeface="Times New Roman" pitchFamily="18" charset="0"/>
                <a:ea typeface="Verdana" pitchFamily="34" charset="0"/>
                <a:cs typeface="Times New Roman" pitchFamily="18" charset="0"/>
                <a:sym typeface="Calibri Light"/>
              </a:rPr>
              <a:t>Этапы реализации проекта</a:t>
            </a:r>
            <a:endParaRPr kumimoji="0" lang="ru-RU" altLang="ru-RU" sz="8800" b="0" i="0" u="none" strike="noStrike" kern="0" cap="none" spc="0" normalizeH="0" baseline="0" noProof="0" dirty="0">
              <a:ln>
                <a:noFill/>
              </a:ln>
              <a:solidFill>
                <a:schemeClr val="bg1"/>
              </a:solidFill>
              <a:effectLst/>
              <a:uLnTx/>
              <a:uFillTx/>
              <a:latin typeface="Times New Roman" pitchFamily="18" charset="0"/>
              <a:ea typeface="Verdana" pitchFamily="34" charset="0"/>
              <a:cs typeface="Times New Roman" pitchFamily="18" charset="0"/>
              <a:sym typeface="Calibri Light"/>
            </a:endParaRPr>
          </a:p>
        </p:txBody>
      </p:sp>
      <p:pic>
        <p:nvPicPr>
          <p:cNvPr id="22" name="Рисунок 6"/>
          <p:cNvPicPr>
            <a:picLocks noChangeAspect="1"/>
          </p:cNvPicPr>
          <p:nvPr/>
        </p:nvPicPr>
        <p:blipFill>
          <a:blip r:embed="rId2" cstate="print"/>
          <a:srcRect/>
          <a:stretch>
            <a:fillRect/>
          </a:stretch>
        </p:blipFill>
        <p:spPr bwMode="auto">
          <a:xfrm>
            <a:off x="1016001" y="599610"/>
            <a:ext cx="3201987" cy="3321980"/>
          </a:xfrm>
          <a:prstGeom prst="rect">
            <a:avLst/>
          </a:prstGeom>
          <a:noFill/>
          <a:ln w="9525">
            <a:noFill/>
            <a:miter lim="800000"/>
            <a:headEnd/>
            <a:tailEnd/>
          </a:ln>
        </p:spPr>
      </p:pic>
    </p:spTree>
    <p:extLst>
      <p:ext uri="{BB962C8B-B14F-4D97-AF65-F5344CB8AC3E}">
        <p14:creationId xmlns:p14="http://schemas.microsoft.com/office/powerpoint/2010/main" xmlns="" val="1994727639"/>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2">
            <a:extLst>
              <a:ext uri="{FF2B5EF4-FFF2-40B4-BE49-F238E27FC236}">
                <a16:creationId xmlns:a16="http://schemas.microsoft.com/office/drawing/2014/main" xmlns="" id="{F80972FD-7F24-49A5-A137-B2FFB38E88EA}"/>
              </a:ext>
            </a:extLst>
          </p:cNvPr>
          <p:cNvSpPr txBox="1">
            <a:spLocks/>
          </p:cNvSpPr>
          <p:nvPr/>
        </p:nvSpPr>
        <p:spPr>
          <a:xfrm>
            <a:off x="3769620" y="521296"/>
            <a:ext cx="20162240" cy="1920213"/>
          </a:xfrm>
          <a:prstGeom prst="rect">
            <a:avLst/>
          </a:prstGeom>
          <a:solidFill>
            <a:srgbClr val="155283"/>
          </a:solidFill>
        </p:spPr>
        <p:style>
          <a:lnRef idx="3">
            <a:schemeClr val="lt1"/>
          </a:lnRef>
          <a:fillRef idx="1">
            <a:schemeClr val="accent6"/>
          </a:fillRef>
          <a:effectRef idx="1">
            <a:schemeClr val="accent6"/>
          </a:effectRef>
          <a:fontRef idx="minor">
            <a:schemeClr val="lt1"/>
          </a:fontRef>
        </p:style>
        <p:txBody>
          <a:bodyPr anchor="ctr">
            <a:noAutofit/>
          </a:bodyPr>
          <a:lstStyle/>
          <a:p>
            <a:pPr algn="ctr"/>
            <a:r>
              <a:rPr lang="ru-RU" sz="4000" b="1" dirty="0" smtClean="0">
                <a:latin typeface="Times New Roman" pitchFamily="18" charset="0"/>
                <a:cs typeface="Times New Roman" pitchFamily="18" charset="0"/>
              </a:rPr>
              <a:t>Проведение курсов консультаций по основам компьютерной грамотности и информационных коммуникационных технологий (ИКТ), для граждан пожилого возраста и инвалидов города Санкт-Петербурга</a:t>
            </a:r>
            <a:endParaRPr lang="ru-RU" sz="4000" b="1" dirty="0">
              <a:solidFill>
                <a:schemeClr val="bg1"/>
              </a:solidFill>
              <a:latin typeface="Times New Roman" pitchFamily="18" charset="0"/>
              <a:cs typeface="Times New Roman" pitchFamily="18" charset="0"/>
            </a:endParaRPr>
          </a:p>
        </p:txBody>
      </p:sp>
      <p:pic>
        <p:nvPicPr>
          <p:cNvPr id="8" name="Рисунок 25"/>
          <p:cNvPicPr>
            <a:picLocks noChangeAspect="1"/>
          </p:cNvPicPr>
          <p:nvPr/>
        </p:nvPicPr>
        <p:blipFill>
          <a:blip r:embed="rId2" cstate="print"/>
          <a:srcRect/>
          <a:stretch>
            <a:fillRect/>
          </a:stretch>
        </p:blipFill>
        <p:spPr bwMode="auto">
          <a:xfrm>
            <a:off x="749301" y="364068"/>
            <a:ext cx="2146299" cy="2226733"/>
          </a:xfrm>
          <a:prstGeom prst="rect">
            <a:avLst/>
          </a:prstGeom>
          <a:noFill/>
          <a:ln w="9525">
            <a:noFill/>
            <a:miter lim="800000"/>
            <a:headEnd/>
            <a:tailEnd/>
          </a:ln>
        </p:spPr>
      </p:pic>
      <p:pic>
        <p:nvPicPr>
          <p:cNvPr id="9" name="Рисунок 8" descr="C:\Users\ИРИНА\AppData\Local\Microsoft\Windows\INetCache\Content.Word\IMG_5278.jpg"/>
          <p:cNvPicPr/>
          <p:nvPr/>
        </p:nvPicPr>
        <p:blipFill>
          <a:blip r:embed="rId3" cstate="print"/>
          <a:srcRect t="50809"/>
          <a:stretch>
            <a:fillRect/>
          </a:stretch>
        </p:blipFill>
        <p:spPr bwMode="auto">
          <a:xfrm>
            <a:off x="340914" y="3000703"/>
            <a:ext cx="9118395" cy="5801053"/>
          </a:xfrm>
          <a:prstGeom prst="rect">
            <a:avLst/>
          </a:prstGeom>
          <a:noFill/>
          <a:ln w="9525">
            <a:noFill/>
            <a:miter lim="800000"/>
            <a:headEnd/>
            <a:tailEnd/>
          </a:ln>
        </p:spPr>
      </p:pic>
      <p:pic>
        <p:nvPicPr>
          <p:cNvPr id="10" name="Рисунок 9" descr="C:\Users\ИРИНА\AppData\Local\Microsoft\Windows\INetCache\Content.Word\IMG_5284.jpg"/>
          <p:cNvPicPr/>
          <p:nvPr/>
        </p:nvPicPr>
        <p:blipFill>
          <a:blip r:embed="rId4" cstate="print"/>
          <a:srcRect t="65813"/>
          <a:stretch>
            <a:fillRect/>
          </a:stretch>
        </p:blipFill>
        <p:spPr bwMode="auto">
          <a:xfrm>
            <a:off x="460375" y="9130534"/>
            <a:ext cx="8045560" cy="4049440"/>
          </a:xfrm>
          <a:prstGeom prst="rect">
            <a:avLst/>
          </a:prstGeom>
          <a:noFill/>
          <a:ln w="9525">
            <a:noFill/>
            <a:miter lim="800000"/>
            <a:headEnd/>
            <a:tailEnd/>
          </a:ln>
        </p:spPr>
      </p:pic>
      <p:sp>
        <p:nvSpPr>
          <p:cNvPr id="8194" name="AutoShape 2" descr="IMG_5635.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8195" name="Picture 3" descr="C:\Users\GoloJS\Downloads\IMG_5635.jpg"/>
          <p:cNvPicPr>
            <a:picLocks noChangeAspect="1" noChangeArrowheads="1"/>
          </p:cNvPicPr>
          <p:nvPr/>
        </p:nvPicPr>
        <p:blipFill>
          <a:blip r:embed="rId5" cstate="print"/>
          <a:srcRect/>
          <a:stretch>
            <a:fillRect/>
          </a:stretch>
        </p:blipFill>
        <p:spPr bwMode="auto">
          <a:xfrm>
            <a:off x="10626305" y="3000704"/>
            <a:ext cx="11382161" cy="5801053"/>
          </a:xfrm>
          <a:prstGeom prst="rect">
            <a:avLst/>
          </a:prstGeom>
          <a:noFill/>
        </p:spPr>
      </p:pic>
      <p:pic>
        <p:nvPicPr>
          <p:cNvPr id="8196" name="Picture 4" descr="C:\Users\GoloJS\Downloads\IMG_5637.jpg"/>
          <p:cNvPicPr>
            <a:picLocks noChangeAspect="1" noChangeArrowheads="1"/>
          </p:cNvPicPr>
          <p:nvPr/>
        </p:nvPicPr>
        <p:blipFill>
          <a:blip r:embed="rId6" cstate="print"/>
          <a:srcRect/>
          <a:stretch>
            <a:fillRect/>
          </a:stretch>
        </p:blipFill>
        <p:spPr bwMode="auto">
          <a:xfrm>
            <a:off x="8978899" y="8801757"/>
            <a:ext cx="9607323" cy="4378216"/>
          </a:xfrm>
          <a:prstGeom prst="rect">
            <a:avLst/>
          </a:prstGeom>
          <a:noFill/>
        </p:spPr>
      </p:pic>
      <p:sp>
        <p:nvSpPr>
          <p:cNvPr id="17" name="Lorem ipsum dolor sit amet, consectetur adipiscing elit, sed do eiusmod tempor incididunt ut labore et dolore magna aliqua. Ut enim ad minim veniam, quis nostrud exercitation ullamco laboris nisi ut aliquip ex ea commodo consequat. Duis aute irure dolor "/>
          <p:cNvSpPr txBox="1"/>
          <p:nvPr/>
        </p:nvSpPr>
        <p:spPr>
          <a:xfrm rot="10800000" flipV="1">
            <a:off x="18586222" y="10058550"/>
            <a:ext cx="5797778" cy="2400655"/>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spAutoFit/>
          </a:bodyPr>
          <a:lstStyle>
            <a:lvl1pPr defTabSz="914400">
              <a:defRPr sz="3000" i="1">
                <a:solidFill>
                  <a:srgbClr val="FFFFFF"/>
                </a:solidFill>
                <a:latin typeface="Open Sans Regular"/>
                <a:ea typeface="Open Sans Regular"/>
                <a:cs typeface="Open Sans Regular"/>
                <a:sym typeface="Open Sans Regular"/>
              </a:defRPr>
            </a:lvl1pPr>
          </a:lstStyle>
          <a:p>
            <a:pPr algn="ctr"/>
            <a:r>
              <a:rPr lang="ru-RU" sz="3600" b="1" i="0" dirty="0">
                <a:solidFill>
                  <a:schemeClr val="accent6">
                    <a:lumMod val="50000"/>
                  </a:schemeClr>
                </a:solidFill>
                <a:latin typeface="+mj-lt"/>
                <a:cs typeface="Times New Roman" pitchFamily="18" charset="0"/>
              </a:rPr>
              <a:t>Бабушки и дедушки благодарят наших добровольцев за новые знания!</a:t>
            </a:r>
            <a:endParaRPr sz="3600" b="1" i="0" dirty="0">
              <a:solidFill>
                <a:schemeClr val="accent6">
                  <a:lumMod val="50000"/>
                </a:schemeClr>
              </a:solidFill>
              <a:latin typeface="+mj-lt"/>
              <a:cs typeface="Times New Roman" pitchFamily="18" charset="0"/>
            </a:endParaRPr>
          </a:p>
        </p:txBody>
      </p:sp>
      <p:sp>
        <p:nvSpPr>
          <p:cNvPr id="18" name="Сердце 17"/>
          <p:cNvSpPr/>
          <p:nvPr/>
        </p:nvSpPr>
        <p:spPr>
          <a:xfrm>
            <a:off x="19044744" y="9130533"/>
            <a:ext cx="599089" cy="657553"/>
          </a:xfrm>
          <a:prstGeom prst="heart">
            <a:avLst/>
          </a:prstGeom>
          <a:solidFill>
            <a:srgbClr val="C00000"/>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ru-RU" sz="3600" b="0" i="0" u="none" strike="noStrike" cap="none" spc="0" normalizeH="0" baseline="0">
              <a:ln>
                <a:noFill/>
              </a:ln>
              <a:solidFill>
                <a:srgbClr val="000000"/>
              </a:solidFill>
              <a:effectLst/>
              <a:uFillTx/>
              <a:latin typeface="+mj-lt"/>
              <a:ea typeface="+mj-ea"/>
              <a:cs typeface="+mj-cs"/>
              <a:sym typeface="Calibri"/>
            </a:endParaRPr>
          </a:p>
        </p:txBody>
      </p:sp>
    </p:spTree>
  </p:cSld>
  <p:clrMapOvr>
    <a:masterClrMapping/>
  </p:clrMapOvr>
  <p:transition spd="med">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Oval 15"/>
          <p:cNvSpPr>
            <a:spLocks noChangeArrowheads="1"/>
          </p:cNvSpPr>
          <p:nvPr/>
        </p:nvSpPr>
        <p:spPr bwMode="auto">
          <a:xfrm>
            <a:off x="10731503" y="6234564"/>
            <a:ext cx="2882899" cy="2882899"/>
          </a:xfrm>
          <a:prstGeom prst="ellipse">
            <a:avLst/>
          </a:prstGeom>
          <a:solidFill>
            <a:schemeClr val="bg2">
              <a:lumMod val="75000"/>
            </a:schemeClr>
          </a:solidFill>
          <a:ln w="9525">
            <a:noFill/>
            <a:round/>
            <a:headEnd/>
            <a:tailEnd/>
          </a:ln>
        </p:spPr>
        <p:txBody>
          <a:bodyPr lIns="243834" tIns="121917" rIns="243834" bIns="121917"/>
          <a:lstStyle/>
          <a:p>
            <a:pPr algn="ctr"/>
            <a:r>
              <a:rPr lang="ru-RU" sz="8800" b="1" dirty="0">
                <a:solidFill>
                  <a:schemeClr val="bg1"/>
                </a:solidFill>
                <a:latin typeface="Times New Roman" pitchFamily="18" charset="0"/>
                <a:cs typeface="Times New Roman" pitchFamily="18" charset="0"/>
              </a:rPr>
              <a:t>2</a:t>
            </a:r>
          </a:p>
        </p:txBody>
      </p:sp>
      <p:sp>
        <p:nvSpPr>
          <p:cNvPr id="17" name="Oval 16"/>
          <p:cNvSpPr/>
          <p:nvPr/>
        </p:nvSpPr>
        <p:spPr bwMode="auto">
          <a:xfrm>
            <a:off x="17483667" y="4775200"/>
            <a:ext cx="4881036" cy="4342263"/>
          </a:xfrm>
          <a:prstGeom prst="ellipse">
            <a:avLst/>
          </a:prstGeom>
          <a:solidFill>
            <a:srgbClr val="FFC000"/>
          </a:solidFill>
          <a:ln w="9525">
            <a:noFill/>
            <a:round/>
            <a:headEnd/>
            <a:tailEnd/>
          </a:ln>
        </p:spPr>
        <p:txBody>
          <a:bodyPr lIns="243834" tIns="121917" rIns="243834" bIns="121917" anchor="ctr"/>
          <a:lstStyle/>
          <a:p>
            <a:pPr algn="ctr">
              <a:defRPr/>
            </a:pPr>
            <a:r>
              <a:rPr lang="ru-RU" sz="8800" b="1" dirty="0">
                <a:solidFill>
                  <a:schemeClr val="bg1"/>
                </a:solidFill>
                <a:latin typeface="Times New Roman" pitchFamily="18" charset="0"/>
                <a:cs typeface="Times New Roman" pitchFamily="18" charset="0"/>
              </a:rPr>
              <a:t>3</a:t>
            </a:r>
            <a:endParaRPr lang="en-US" b="1" dirty="0">
              <a:solidFill>
                <a:schemeClr val="bg1"/>
              </a:solidFill>
              <a:latin typeface="Times New Roman" pitchFamily="18" charset="0"/>
              <a:cs typeface="Times New Roman" pitchFamily="18" charset="0"/>
            </a:endParaRPr>
          </a:p>
        </p:txBody>
      </p:sp>
      <p:sp>
        <p:nvSpPr>
          <p:cNvPr id="89092" name="Oval 1"/>
          <p:cNvSpPr>
            <a:spLocks noChangeArrowheads="1"/>
          </p:cNvSpPr>
          <p:nvPr/>
        </p:nvSpPr>
        <p:spPr bwMode="auto">
          <a:xfrm>
            <a:off x="3018369" y="6234564"/>
            <a:ext cx="2882899" cy="2882899"/>
          </a:xfrm>
          <a:prstGeom prst="ellipse">
            <a:avLst/>
          </a:prstGeom>
          <a:solidFill>
            <a:schemeClr val="accent1"/>
          </a:solidFill>
          <a:ln w="9525">
            <a:noFill/>
            <a:round/>
            <a:headEnd/>
            <a:tailEnd/>
          </a:ln>
        </p:spPr>
        <p:txBody>
          <a:bodyPr lIns="243834" tIns="121917" rIns="243834" bIns="121917"/>
          <a:lstStyle/>
          <a:p>
            <a:pPr algn="ctr"/>
            <a:r>
              <a:rPr lang="ru-RU" sz="8800" b="1" dirty="0">
                <a:solidFill>
                  <a:schemeClr val="bg1"/>
                </a:solidFill>
                <a:latin typeface="Times New Roman" pitchFamily="18" charset="0"/>
                <a:cs typeface="Times New Roman" pitchFamily="18" charset="0"/>
              </a:rPr>
              <a:t>1</a:t>
            </a:r>
            <a:endParaRPr lang="ru-RU" b="1" dirty="0">
              <a:solidFill>
                <a:schemeClr val="bg1"/>
              </a:solidFill>
              <a:latin typeface="Times New Roman" pitchFamily="18" charset="0"/>
              <a:cs typeface="Times New Roman" pitchFamily="18" charset="0"/>
            </a:endParaRPr>
          </a:p>
        </p:txBody>
      </p:sp>
      <p:sp>
        <p:nvSpPr>
          <p:cNvPr id="3691" name="Footer Text"/>
          <p:cNvSpPr txBox="1"/>
          <p:nvPr/>
        </p:nvSpPr>
        <p:spPr>
          <a:xfrm>
            <a:off x="1016001" y="9829800"/>
            <a:ext cx="6845295" cy="1477328"/>
          </a:xfrm>
          <a:prstGeom prst="rect">
            <a:avLst/>
          </a:prstGeom>
          <a:noFill/>
        </p:spPr>
        <p:txBody>
          <a:bodyPr wrap="square" lIns="0" tIns="0" rIns="0" bIns="0">
            <a:spAutoFit/>
          </a:bodyPr>
          <a:lstStyle/>
          <a:p>
            <a:pPr algn="ctr"/>
            <a:r>
              <a:rPr lang="ru-RU" sz="4800" b="1" dirty="0">
                <a:solidFill>
                  <a:srgbClr val="002060"/>
                </a:solidFill>
                <a:latin typeface="Times New Roman" pitchFamily="18" charset="0"/>
                <a:ea typeface="Open Sans" panose="020B0606030504020204" pitchFamily="34" charset="0"/>
                <a:cs typeface="Times New Roman" pitchFamily="18" charset="0"/>
              </a:rPr>
              <a:t>Подготовительный</a:t>
            </a:r>
          </a:p>
          <a:p>
            <a:pPr algn="ctr"/>
            <a:r>
              <a:rPr lang="ru-RU" sz="4800" b="1" dirty="0">
                <a:solidFill>
                  <a:srgbClr val="002060"/>
                </a:solidFill>
                <a:latin typeface="Times New Roman" pitchFamily="18" charset="0"/>
                <a:ea typeface="Open Sans" panose="020B0606030504020204" pitchFamily="34" charset="0"/>
                <a:cs typeface="Times New Roman" pitchFamily="18" charset="0"/>
              </a:rPr>
              <a:t>этап </a:t>
            </a:r>
          </a:p>
        </p:txBody>
      </p:sp>
      <p:sp>
        <p:nvSpPr>
          <p:cNvPr id="3692" name="Footer Text"/>
          <p:cNvSpPr txBox="1"/>
          <p:nvPr/>
        </p:nvSpPr>
        <p:spPr>
          <a:xfrm>
            <a:off x="8729135" y="9829800"/>
            <a:ext cx="6887635" cy="1477328"/>
          </a:xfrm>
          <a:prstGeom prst="rect">
            <a:avLst/>
          </a:prstGeom>
          <a:noFill/>
        </p:spPr>
        <p:txBody>
          <a:bodyPr lIns="0" tIns="0" rIns="0" bIns="0">
            <a:spAutoFit/>
          </a:bodyPr>
          <a:lstStyle/>
          <a:p>
            <a:pPr algn="ctr"/>
            <a:r>
              <a:rPr lang="ru-RU" sz="4800" b="1" dirty="0">
                <a:solidFill>
                  <a:srgbClr val="002060"/>
                </a:solidFill>
                <a:latin typeface="Times New Roman" pitchFamily="18" charset="0"/>
                <a:ea typeface="Open Sans" panose="020B0606030504020204" pitchFamily="34" charset="0"/>
                <a:cs typeface="Times New Roman" pitchFamily="18" charset="0"/>
              </a:rPr>
              <a:t>Основной </a:t>
            </a:r>
          </a:p>
          <a:p>
            <a:pPr algn="ctr"/>
            <a:r>
              <a:rPr lang="ru-RU" sz="4800" b="1" dirty="0">
                <a:solidFill>
                  <a:srgbClr val="002060"/>
                </a:solidFill>
                <a:latin typeface="Times New Roman" pitchFamily="18" charset="0"/>
                <a:ea typeface="Open Sans" panose="020B0606030504020204" pitchFamily="34" charset="0"/>
                <a:cs typeface="Times New Roman" pitchFamily="18" charset="0"/>
              </a:rPr>
              <a:t>этап</a:t>
            </a:r>
          </a:p>
        </p:txBody>
      </p:sp>
      <p:sp>
        <p:nvSpPr>
          <p:cNvPr id="3693" name="Footer Text"/>
          <p:cNvSpPr txBox="1"/>
          <p:nvPr/>
        </p:nvSpPr>
        <p:spPr>
          <a:xfrm>
            <a:off x="16446503" y="9829800"/>
            <a:ext cx="6883400" cy="1477328"/>
          </a:xfrm>
          <a:prstGeom prst="rect">
            <a:avLst/>
          </a:prstGeom>
          <a:noFill/>
        </p:spPr>
        <p:txBody>
          <a:bodyPr lIns="0" tIns="0" rIns="0" bIns="0">
            <a:spAutoFit/>
          </a:bodyPr>
          <a:lstStyle/>
          <a:p>
            <a:pPr algn="ctr"/>
            <a:r>
              <a:rPr lang="ru-RU" sz="4800" b="1" dirty="0">
                <a:solidFill>
                  <a:srgbClr val="002060"/>
                </a:solidFill>
                <a:latin typeface="Times New Roman" pitchFamily="18" charset="0"/>
                <a:ea typeface="Open Sans" panose="020B0606030504020204" pitchFamily="34" charset="0"/>
                <a:cs typeface="Times New Roman" pitchFamily="18" charset="0"/>
              </a:rPr>
              <a:t>Завершающий </a:t>
            </a:r>
          </a:p>
          <a:p>
            <a:pPr algn="ctr"/>
            <a:r>
              <a:rPr lang="ru-RU" sz="4800" b="1" dirty="0">
                <a:solidFill>
                  <a:srgbClr val="002060"/>
                </a:solidFill>
                <a:latin typeface="Times New Roman" pitchFamily="18" charset="0"/>
                <a:ea typeface="Open Sans" panose="020B0606030504020204" pitchFamily="34" charset="0"/>
                <a:cs typeface="Times New Roman" pitchFamily="18" charset="0"/>
              </a:rPr>
              <a:t>этап</a:t>
            </a:r>
          </a:p>
        </p:txBody>
      </p:sp>
      <p:cxnSp>
        <p:nvCxnSpPr>
          <p:cNvPr id="6258" name="Straight Connector 6257"/>
          <p:cNvCxnSpPr/>
          <p:nvPr/>
        </p:nvCxnSpPr>
        <p:spPr>
          <a:xfrm>
            <a:off x="16018935" y="8009467"/>
            <a:ext cx="25400" cy="3860800"/>
          </a:xfrm>
          <a:prstGeom prst="line">
            <a:avLst/>
          </a:prstGeom>
          <a:ln w="38100">
            <a:solidFill>
              <a:schemeClr val="accent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cxnSpLocks/>
          </p:cNvCxnSpPr>
          <p:nvPr/>
        </p:nvCxnSpPr>
        <p:spPr>
          <a:xfrm flipH="1">
            <a:off x="8263461" y="8009467"/>
            <a:ext cx="42339" cy="3860800"/>
          </a:xfrm>
          <a:prstGeom prst="line">
            <a:avLst/>
          </a:prstGeom>
          <a:ln w="38100">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0" name="Заголовок 10">
            <a:extLst>
              <a:ext uri="{FF2B5EF4-FFF2-40B4-BE49-F238E27FC236}">
                <a16:creationId xmlns:a16="http://schemas.microsoft.com/office/drawing/2014/main" xmlns="" id="{AFD7E16E-4B7A-4CDF-94A5-AF5AE48A3903}"/>
              </a:ext>
            </a:extLst>
          </p:cNvPr>
          <p:cNvSpPr txBox="1">
            <a:spLocks/>
          </p:cNvSpPr>
          <p:nvPr/>
        </p:nvSpPr>
        <p:spPr>
          <a:xfrm>
            <a:off x="8075862" y="377825"/>
            <a:ext cx="16204710" cy="1882775"/>
          </a:xfrm>
          <a:prstGeom prst="roundRect">
            <a:avLst>
              <a:gd name="adj" fmla="val 0"/>
            </a:avLst>
          </a:prstGeom>
          <a:solidFill>
            <a:srgbClr val="155283"/>
          </a:solidFill>
          <a:ln w="25400" cap="flat" cmpd="sng" algn="ctr">
            <a:noFill/>
            <a:prstDash val="solid"/>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2">
            <a:schemeClr val="accent1">
              <a:shade val="50000"/>
            </a:schemeClr>
          </a:lnRef>
          <a:fillRef idx="1">
            <a:schemeClr val="accent1"/>
          </a:fillRef>
          <a:effectRef idx="0">
            <a:schemeClr val="accent1"/>
          </a:effectRef>
          <a:fontRef idx="minor">
            <a:schemeClr val="lt1"/>
          </a:fontRef>
        </p:style>
        <p:txBody>
          <a:bodyPr vert="horz" wrap="square" tIns="91439" bIns="91439" numCol="1" anchor="ctr" anchorCtr="0" compatLnSpc="1">
            <a:prstTxWarp prst="textNoShape">
              <a:avLst/>
            </a:prstTxWarp>
            <a:normAutofit/>
          </a:bodyPr>
          <a:lstStyle/>
          <a:p>
            <a:pPr marL="0" marR="0" lvl="0" indent="0" algn="ctr" defTabSz="1828800" rtl="0" eaLnBrk="1" fontAlgn="auto" latinLnBrk="0" hangingPunct="1">
              <a:lnSpc>
                <a:spcPct val="90000"/>
              </a:lnSpc>
              <a:spcBef>
                <a:spcPts val="0"/>
              </a:spcBef>
              <a:spcAft>
                <a:spcPts val="0"/>
              </a:spcAft>
              <a:buClrTx/>
              <a:buSzTx/>
              <a:buFontTx/>
              <a:buNone/>
              <a:tabLst/>
              <a:defRPr/>
            </a:pPr>
            <a:r>
              <a:rPr kumimoji="0" lang="ru-RU" altLang="ru-RU" sz="8800" b="0" i="0" u="none" strike="noStrike" kern="0" cap="none" spc="0" normalizeH="0" baseline="0" noProof="0" dirty="0">
                <a:ln>
                  <a:noFill/>
                </a:ln>
                <a:solidFill>
                  <a:schemeClr val="bg1"/>
                </a:solidFill>
                <a:effectLst/>
                <a:uLnTx/>
                <a:uFillTx/>
                <a:latin typeface="Times New Roman" pitchFamily="18" charset="0"/>
                <a:ea typeface="Verdana" pitchFamily="34" charset="0"/>
                <a:cs typeface="Times New Roman" pitchFamily="18" charset="0"/>
                <a:sym typeface="Calibri Light"/>
              </a:rPr>
              <a:t> </a:t>
            </a:r>
            <a:r>
              <a:rPr kumimoji="0" lang="ru-RU" altLang="ru-RU" sz="7200" b="0" i="0" u="none" strike="noStrike" kern="0" cap="none" spc="0" normalizeH="0" baseline="0" noProof="0" dirty="0">
                <a:ln>
                  <a:noFill/>
                </a:ln>
                <a:solidFill>
                  <a:schemeClr val="bg1"/>
                </a:solidFill>
                <a:effectLst/>
                <a:uLnTx/>
                <a:uFillTx/>
                <a:latin typeface="Times New Roman" pitchFamily="18" charset="0"/>
                <a:ea typeface="Verdana" pitchFamily="34" charset="0"/>
                <a:cs typeface="Times New Roman" pitchFamily="18" charset="0"/>
                <a:sym typeface="Calibri Light"/>
              </a:rPr>
              <a:t>Этапы реализации проекта</a:t>
            </a:r>
            <a:endParaRPr kumimoji="0" lang="ru-RU" altLang="ru-RU" sz="8800" b="0" i="0" u="none" strike="noStrike" kern="0" cap="none" spc="0" normalizeH="0" baseline="0" noProof="0" dirty="0">
              <a:ln>
                <a:noFill/>
              </a:ln>
              <a:solidFill>
                <a:schemeClr val="bg1"/>
              </a:solidFill>
              <a:effectLst/>
              <a:uLnTx/>
              <a:uFillTx/>
              <a:latin typeface="Times New Roman" pitchFamily="18" charset="0"/>
              <a:ea typeface="Verdana" pitchFamily="34" charset="0"/>
              <a:cs typeface="Times New Roman" pitchFamily="18" charset="0"/>
              <a:sym typeface="Calibri Light"/>
            </a:endParaRPr>
          </a:p>
        </p:txBody>
      </p:sp>
      <p:pic>
        <p:nvPicPr>
          <p:cNvPr id="22" name="Рисунок 6"/>
          <p:cNvPicPr>
            <a:picLocks noChangeAspect="1"/>
          </p:cNvPicPr>
          <p:nvPr/>
        </p:nvPicPr>
        <p:blipFill>
          <a:blip r:embed="rId2" cstate="print"/>
          <a:srcRect/>
          <a:stretch>
            <a:fillRect/>
          </a:stretch>
        </p:blipFill>
        <p:spPr bwMode="auto">
          <a:xfrm>
            <a:off x="1016001" y="599610"/>
            <a:ext cx="3201987" cy="3321980"/>
          </a:xfrm>
          <a:prstGeom prst="rect">
            <a:avLst/>
          </a:prstGeom>
          <a:noFill/>
          <a:ln w="9525">
            <a:noFill/>
            <a:miter lim="800000"/>
            <a:headEnd/>
            <a:tailEnd/>
          </a:ln>
        </p:spPr>
      </p:pic>
    </p:spTree>
    <p:extLst>
      <p:ext uri="{BB962C8B-B14F-4D97-AF65-F5344CB8AC3E}">
        <p14:creationId xmlns:p14="http://schemas.microsoft.com/office/powerpoint/2010/main" xmlns="" val="100253200"/>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13</a:t>
            </a:fld>
            <a:endParaRPr/>
          </a:p>
        </p:txBody>
      </p:sp>
      <p:pic>
        <p:nvPicPr>
          <p:cNvPr id="2051" name="Picture 3"/>
          <p:cNvPicPr>
            <a:picLocks noGrp="1" noChangeAspect="1" noChangeArrowheads="1"/>
          </p:cNvPicPr>
          <p:nvPr>
            <p:ph type="pic" sz="quarter" idx="10"/>
          </p:nvPr>
        </p:nvPicPr>
        <p:blipFill rotWithShape="1">
          <a:blip r:embed="rId2" cstate="print">
            <a:extLst>
              <a:ext uri="{28A0092B-C50C-407E-A947-70E740481C1C}">
                <a14:useLocalDpi xmlns:a14="http://schemas.microsoft.com/office/drawing/2010/main" xmlns="" val="0"/>
              </a:ext>
            </a:extLst>
          </a:blip>
          <a:srcRect l="11281" t="3901" r="10232" b="12485"/>
          <a:stretch/>
        </p:blipFill>
        <p:spPr bwMode="auto">
          <a:xfrm>
            <a:off x="19627766" y="2620386"/>
            <a:ext cx="4304095" cy="6113711"/>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2" name="Picture 4"/>
          <p:cNvPicPr>
            <a:picLocks noGrp="1" noChangeAspect="1" noChangeArrowheads="1"/>
          </p:cNvPicPr>
          <p:nvPr>
            <p:ph type="pic" sz="quarter" idx="11"/>
          </p:nvPr>
        </p:nvPicPr>
        <p:blipFill rotWithShape="1">
          <a:blip r:embed="rId3" cstate="print">
            <a:extLst>
              <a:ext uri="{28A0092B-C50C-407E-A947-70E740481C1C}">
                <a14:useLocalDpi xmlns:a14="http://schemas.microsoft.com/office/drawing/2010/main" xmlns="" val="0"/>
              </a:ext>
            </a:extLst>
          </a:blip>
          <a:srcRect l="5" t="3724" r="-5" b="11515"/>
          <a:stretch/>
        </p:blipFill>
        <p:spPr bwMode="auto">
          <a:xfrm>
            <a:off x="17883187" y="6793489"/>
            <a:ext cx="5073176" cy="5958438"/>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3" name="Picture 5"/>
          <p:cNvPicPr>
            <a:picLocks noGrp="1" noChangeAspect="1" noChangeArrowheads="1"/>
          </p:cNvPicPr>
          <p:nvPr>
            <p:ph type="pic" sz="quarter" idx="12"/>
          </p:nvPr>
        </p:nvPicPr>
        <p:blipFill>
          <a:blip r:embed="rId4" cstate="print">
            <a:extLst>
              <a:ext uri="{28A0092B-C50C-407E-A947-70E740481C1C}">
                <a14:useLocalDpi xmlns:a14="http://schemas.microsoft.com/office/drawing/2010/main" xmlns="" val="0"/>
              </a:ext>
            </a:extLst>
          </a:blip>
          <a:srcRect/>
          <a:stretch>
            <a:fillRect/>
          </a:stretch>
        </p:blipFill>
        <p:spPr bwMode="auto">
          <a:xfrm>
            <a:off x="1200971" y="2620385"/>
            <a:ext cx="9330395" cy="10131541"/>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4" name="Picture 6"/>
          <p:cNvPicPr>
            <a:picLocks noGrp="1" noChangeAspect="1" noChangeArrowheads="1"/>
          </p:cNvPicPr>
          <p:nvPr>
            <p:ph type="pic" sz="quarter" idx="13"/>
          </p:nvPr>
        </p:nvPicPr>
        <p:blipFill>
          <a:blip r:embed="rId5" cstate="print">
            <a:extLst>
              <a:ext uri="{28A0092B-C50C-407E-A947-70E740481C1C}">
                <a14:useLocalDpi xmlns:a14="http://schemas.microsoft.com/office/drawing/2010/main" xmlns="" val="0"/>
              </a:ext>
            </a:extLst>
          </a:blip>
          <a:srcRect t="21875" b="21875"/>
          <a:stretch>
            <a:fillRect/>
          </a:stretch>
        </p:blipFill>
        <p:spPr bwMode="auto">
          <a:xfrm>
            <a:off x="10531366" y="3174329"/>
            <a:ext cx="7351821" cy="9577598"/>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Заголовок 2">
            <a:extLst>
              <a:ext uri="{FF2B5EF4-FFF2-40B4-BE49-F238E27FC236}">
                <a16:creationId xmlns:a16="http://schemas.microsoft.com/office/drawing/2014/main" xmlns="" id="{F80972FD-7F24-49A5-A137-B2FFB38E88EA}"/>
              </a:ext>
            </a:extLst>
          </p:cNvPr>
          <p:cNvSpPr txBox="1">
            <a:spLocks/>
          </p:cNvSpPr>
          <p:nvPr/>
        </p:nvSpPr>
        <p:spPr>
          <a:xfrm>
            <a:off x="3769620" y="521296"/>
            <a:ext cx="20162240" cy="1920213"/>
          </a:xfrm>
          <a:prstGeom prst="rect">
            <a:avLst/>
          </a:prstGeom>
          <a:solidFill>
            <a:srgbClr val="155283"/>
          </a:solidFill>
        </p:spPr>
        <p:style>
          <a:lnRef idx="3">
            <a:schemeClr val="lt1"/>
          </a:lnRef>
          <a:fillRef idx="1">
            <a:schemeClr val="accent6"/>
          </a:fillRef>
          <a:effectRef idx="1">
            <a:schemeClr val="accent6"/>
          </a:effectRef>
          <a:fontRef idx="minor">
            <a:schemeClr val="lt1"/>
          </a:fontRef>
        </p:style>
        <p:txBody>
          <a:bodyPr anchor="ctr">
            <a:noAutofit/>
          </a:bodyPr>
          <a:lstStyle/>
          <a:p>
            <a:pPr algn="ctr"/>
            <a:r>
              <a:rPr lang="ru-RU" sz="5400" dirty="0">
                <a:solidFill>
                  <a:schemeClr val="bg1"/>
                </a:solidFill>
                <a:latin typeface="Times New Roman" pitchFamily="18" charset="0"/>
                <a:cs typeface="Times New Roman" pitchFamily="18" charset="0"/>
              </a:rPr>
              <a:t>Наши достижения в рамках реализации проекта </a:t>
            </a:r>
          </a:p>
          <a:p>
            <a:pPr algn="ctr"/>
            <a:r>
              <a:rPr lang="ru-RU" sz="5400" dirty="0">
                <a:solidFill>
                  <a:schemeClr val="bg1"/>
                </a:solidFill>
                <a:latin typeface="Times New Roman" pitchFamily="18" charset="0"/>
                <a:cs typeface="Times New Roman" pitchFamily="18" charset="0"/>
              </a:rPr>
              <a:t>«Бабушка и дедушка </a:t>
            </a:r>
            <a:r>
              <a:rPr lang="ru-RU" sz="5400" dirty="0" err="1">
                <a:solidFill>
                  <a:schemeClr val="bg1"/>
                </a:solidFill>
                <a:latin typeface="Times New Roman" pitchFamily="18" charset="0"/>
                <a:cs typeface="Times New Roman" pitchFamily="18" charset="0"/>
              </a:rPr>
              <a:t>онлайн</a:t>
            </a:r>
            <a:r>
              <a:rPr lang="ru-RU" sz="5400" dirty="0">
                <a:solidFill>
                  <a:schemeClr val="bg1"/>
                </a:solidFill>
                <a:latin typeface="Times New Roman" pitchFamily="18" charset="0"/>
                <a:cs typeface="Times New Roman" pitchFamily="18" charset="0"/>
              </a:rPr>
              <a:t>»</a:t>
            </a:r>
          </a:p>
        </p:txBody>
      </p:sp>
      <p:pic>
        <p:nvPicPr>
          <p:cNvPr id="11" name="Рисунок 25"/>
          <p:cNvPicPr>
            <a:picLocks noChangeAspect="1"/>
          </p:cNvPicPr>
          <p:nvPr/>
        </p:nvPicPr>
        <p:blipFill>
          <a:blip r:embed="rId6" cstate="print"/>
          <a:srcRect/>
          <a:stretch>
            <a:fillRect/>
          </a:stretch>
        </p:blipFill>
        <p:spPr bwMode="auto">
          <a:xfrm>
            <a:off x="749301" y="364068"/>
            <a:ext cx="2146299" cy="2226733"/>
          </a:xfrm>
          <a:prstGeom prst="rect">
            <a:avLst/>
          </a:prstGeom>
          <a:noFill/>
          <a:ln w="9525">
            <a:noFill/>
            <a:miter lim="800000"/>
            <a:headEnd/>
            <a:tailEnd/>
          </a:ln>
        </p:spPr>
      </p:pic>
    </p:spTree>
  </p:cSld>
  <p:clrMapOvr>
    <a:masterClrMapping/>
  </p:clrMapOvr>
  <p:transition spd="med">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8" name="Рисунок 25"/>
          <p:cNvPicPr>
            <a:picLocks noChangeAspect="1"/>
          </p:cNvPicPr>
          <p:nvPr/>
        </p:nvPicPr>
        <p:blipFill>
          <a:blip r:embed="rId2" cstate="print"/>
          <a:srcRect/>
          <a:stretch>
            <a:fillRect/>
          </a:stretch>
        </p:blipFill>
        <p:spPr bwMode="auto">
          <a:xfrm>
            <a:off x="749301" y="364068"/>
            <a:ext cx="2146299" cy="2226733"/>
          </a:xfrm>
          <a:prstGeom prst="rect">
            <a:avLst/>
          </a:prstGeom>
          <a:noFill/>
          <a:ln w="9525">
            <a:noFill/>
            <a:miter lim="800000"/>
            <a:headEnd/>
            <a:tailEnd/>
          </a:ln>
        </p:spPr>
      </p:pic>
      <p:sp>
        <p:nvSpPr>
          <p:cNvPr id="41989" name="TextBox 26"/>
          <p:cNvSpPr txBox="1">
            <a:spLocks noChangeArrowheads="1"/>
          </p:cNvSpPr>
          <p:nvPr/>
        </p:nvSpPr>
        <p:spPr bwMode="auto">
          <a:xfrm>
            <a:off x="4318002" y="2590801"/>
            <a:ext cx="17415933" cy="923324"/>
          </a:xfrm>
          <a:prstGeom prst="rect">
            <a:avLst/>
          </a:prstGeom>
          <a:noFill/>
          <a:ln w="9525">
            <a:noFill/>
            <a:miter lim="800000"/>
            <a:headEnd/>
            <a:tailEnd/>
          </a:ln>
        </p:spPr>
        <p:txBody>
          <a:bodyPr lIns="243834" tIns="121917" rIns="243834" bIns="121917">
            <a:spAutoFit/>
          </a:bodyPr>
          <a:lstStyle/>
          <a:p>
            <a:pPr algn="ctr" eaLnBrk="1" hangingPunct="1"/>
            <a:r>
              <a:rPr lang="ru-RU" altLang="ru-RU" sz="4400" b="1" dirty="0" smtClean="0">
                <a:solidFill>
                  <a:srgbClr val="C00000"/>
                </a:solidFill>
                <a:latin typeface="Times New Roman" pitchFamily="18" charset="0"/>
                <a:cs typeface="Times New Roman" pitchFamily="18" charset="0"/>
              </a:rPr>
              <a:t>Отзывы </a:t>
            </a:r>
            <a:r>
              <a:rPr lang="ru-RU" altLang="ru-RU" sz="4400" b="1" dirty="0">
                <a:solidFill>
                  <a:srgbClr val="C00000"/>
                </a:solidFill>
                <a:latin typeface="Times New Roman" pitchFamily="18" charset="0"/>
                <a:cs typeface="Times New Roman" pitchFamily="18" charset="0"/>
              </a:rPr>
              <a:t>по результатам проведенных курсов</a:t>
            </a:r>
          </a:p>
        </p:txBody>
      </p:sp>
      <p:sp>
        <p:nvSpPr>
          <p:cNvPr id="17" name="Заголовок 2">
            <a:extLst>
              <a:ext uri="{FF2B5EF4-FFF2-40B4-BE49-F238E27FC236}">
                <a16:creationId xmlns:a16="http://schemas.microsoft.com/office/drawing/2014/main" xmlns="" id="{F80972FD-7F24-49A5-A137-B2FFB38E88EA}"/>
              </a:ext>
            </a:extLst>
          </p:cNvPr>
          <p:cNvSpPr>
            <a:spLocks noGrp="1"/>
          </p:cNvSpPr>
          <p:nvPr>
            <p:ph type="title"/>
          </p:nvPr>
        </p:nvSpPr>
        <p:spPr>
          <a:xfrm>
            <a:off x="3551040" y="521296"/>
            <a:ext cx="20162240" cy="1920213"/>
          </a:xfrm>
          <a:solidFill>
            <a:srgbClr val="155283"/>
          </a:solidFill>
        </p:spPr>
        <p:style>
          <a:lnRef idx="3">
            <a:schemeClr val="lt1"/>
          </a:lnRef>
          <a:fillRef idx="1">
            <a:schemeClr val="accent6"/>
          </a:fillRef>
          <a:effectRef idx="1">
            <a:schemeClr val="accent6"/>
          </a:effectRef>
          <a:fontRef idx="minor">
            <a:schemeClr val="lt1"/>
          </a:fontRef>
        </p:style>
        <p:txBody>
          <a:bodyPr>
            <a:normAutofit/>
          </a:bodyPr>
          <a:lstStyle/>
          <a:p>
            <a:pPr>
              <a:defRPr/>
            </a:pPr>
            <a:r>
              <a:rPr lang="ru-RU" sz="3200" b="1" dirty="0">
                <a:solidFill>
                  <a:schemeClr val="bg1"/>
                </a:solidFill>
                <a:latin typeface="Times New Roman" pitchFamily="18" charset="0"/>
                <a:cs typeface="Times New Roman" pitchFamily="18" charset="0"/>
              </a:rPr>
              <a:t>ОЦЕНКА ЭФФЕКТИВНОСТИ ИСПОЛЬЗОВАНИЯ ИНФОРМАЦИОННЫХ КОММУНИКАЦИОННЫХ ТЕХНОЛОГИЙ, ДЛЯ ГРАЖДАН ПОЖИЛОГО ВОЗРАСТА И ИНВАЛИДОВ САНКТ-ПЕТЕРБУРГА </a:t>
            </a:r>
            <a:endParaRPr lang="ru-RU" sz="3200" b="1" spc="133" dirty="0">
              <a:ln w="13500">
                <a:solidFill>
                  <a:schemeClr val="accent1">
                    <a:shade val="2500"/>
                    <a:alpha val="6500"/>
                  </a:schemeClr>
                </a:solidFill>
                <a:prstDash val="solid"/>
              </a:ln>
              <a:solidFill>
                <a:schemeClr val="bg1"/>
              </a:solidFill>
              <a:effectLst>
                <a:innerShdw blurRad="50900" dist="38500" dir="13500000">
                  <a:srgbClr val="000000">
                    <a:alpha val="60000"/>
                  </a:srgbClr>
                </a:innerShdw>
              </a:effectLst>
              <a:latin typeface="Times New Roman" pitchFamily="18" charset="0"/>
              <a:cs typeface="Times New Roman" pitchFamily="18" charset="0"/>
            </a:endParaRPr>
          </a:p>
        </p:txBody>
      </p:sp>
      <p:graphicFrame>
        <p:nvGraphicFramePr>
          <p:cNvPr id="18" name="Диаграмма 17"/>
          <p:cNvGraphicFramePr/>
          <p:nvPr/>
        </p:nvGraphicFramePr>
        <p:xfrm>
          <a:off x="1130300" y="4267202"/>
          <a:ext cx="15728950" cy="8600012"/>
        </p:xfrm>
        <a:graphic>
          <a:graphicData uri="http://schemas.openxmlformats.org/drawingml/2006/chart">
            <c:chart xmlns:c="http://schemas.openxmlformats.org/drawingml/2006/chart" xmlns:r="http://schemas.openxmlformats.org/officeDocument/2006/relationships" r:id="rId3"/>
          </a:graphicData>
        </a:graphic>
      </p:graphicFrame>
      <p:pic>
        <p:nvPicPr>
          <p:cNvPr id="61443" name="Picture 3"/>
          <p:cNvPicPr>
            <a:picLocks noChangeAspect="1" noChangeArrowheads="1"/>
          </p:cNvPicPr>
          <p:nvPr/>
        </p:nvPicPr>
        <p:blipFill>
          <a:blip r:embed="rId4" cstate="print"/>
          <a:srcRect/>
          <a:stretch>
            <a:fillRect/>
          </a:stretch>
        </p:blipFill>
        <p:spPr bwMode="auto">
          <a:xfrm>
            <a:off x="16859250" y="4267202"/>
            <a:ext cx="5780278" cy="7818734"/>
          </a:xfrm>
          <a:prstGeom prst="rect">
            <a:avLst/>
          </a:prstGeom>
          <a:noFill/>
          <a:ln w="9525">
            <a:noFill/>
            <a:miter lim="800000"/>
            <a:headEnd/>
            <a:tailEnd/>
          </a:ln>
        </p:spPr>
      </p:pic>
    </p:spTree>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Slide Number"/>
          <p:cNvSpPr txBox="1">
            <a:spLocks noGrp="1"/>
          </p:cNvSpPr>
          <p:nvPr>
            <p:ph type="sldNum" sz="quarter" idx="2"/>
          </p:nvPr>
        </p:nvSpPr>
        <p:spPr>
          <a:xfrm>
            <a:off x="23137445" y="12813273"/>
            <a:ext cx="794415" cy="52910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15</a:t>
            </a:fld>
            <a:endParaRPr/>
          </a:p>
        </p:txBody>
      </p:sp>
      <p:sp>
        <p:nvSpPr>
          <p:cNvPr id="166" name="Lorem ipsum dolor sit amet, consectetur adipiscing elit, sed do eiusmod tempor incididunt ut labore et dolore magna aliqua. Ut enim ad minim veniam, quis nostrud exercitation ullamco laboris nisi ut aliquip ex ea commodo consequat. Duis aute irure dolor "/>
          <p:cNvSpPr txBox="1"/>
          <p:nvPr/>
        </p:nvSpPr>
        <p:spPr>
          <a:xfrm>
            <a:off x="16072185" y="2744393"/>
            <a:ext cx="7446260" cy="1046438"/>
          </a:xfrm>
          <a:prstGeom prst="rect">
            <a:avLst/>
          </a:prstGeom>
          <a:ln w="25400">
            <a:solidFill>
              <a:schemeClr val="accent4">
                <a:lumMod val="60000"/>
                <a:lumOff val="40000"/>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spAutoFit/>
          </a:bodyPr>
          <a:lstStyle>
            <a:lvl1pPr defTabSz="914400">
              <a:defRPr sz="3000">
                <a:solidFill>
                  <a:srgbClr val="A9A9A9"/>
                </a:solidFill>
                <a:latin typeface="OpenSans"/>
                <a:ea typeface="OpenSans"/>
                <a:cs typeface="OpenSans"/>
                <a:sym typeface="OpenSans"/>
              </a:defRPr>
            </a:lvl1pPr>
          </a:lstStyle>
          <a:p>
            <a:r>
              <a:rPr lang="ru-RU" sz="2800" b="1" dirty="0">
                <a:solidFill>
                  <a:srgbClr val="002060"/>
                </a:solidFill>
                <a:latin typeface="Times New Roman" pitchFamily="18" charset="0"/>
                <a:ea typeface="Open Sans" panose="020B0606030504020204" pitchFamily="34" charset="0"/>
                <a:cs typeface="Times New Roman" pitchFamily="18" charset="0"/>
              </a:rPr>
              <a:t>Возраст опрошенных участников: 55-70 лет</a:t>
            </a:r>
          </a:p>
          <a:p>
            <a:r>
              <a:rPr lang="ru-RU" sz="2800" b="1" dirty="0">
                <a:solidFill>
                  <a:srgbClr val="002060"/>
                </a:solidFill>
                <a:latin typeface="Times New Roman" pitchFamily="18" charset="0"/>
                <a:ea typeface="Open Sans" panose="020B0606030504020204" pitchFamily="34" charset="0"/>
                <a:cs typeface="Times New Roman" pitchFamily="18" charset="0"/>
              </a:rPr>
              <a:t>Количество участников </a:t>
            </a:r>
            <a:r>
              <a:rPr lang="ru-RU" sz="2800" b="1" dirty="0" smtClean="0">
                <a:solidFill>
                  <a:srgbClr val="002060"/>
                </a:solidFill>
                <a:latin typeface="Times New Roman" pitchFamily="18" charset="0"/>
                <a:ea typeface="Open Sans" panose="020B0606030504020204" pitchFamily="34" charset="0"/>
                <a:cs typeface="Times New Roman" pitchFamily="18" charset="0"/>
              </a:rPr>
              <a:t>125</a:t>
            </a:r>
            <a:r>
              <a:rPr lang="ru-RU" sz="2800" b="1" dirty="0" smtClean="0">
                <a:solidFill>
                  <a:srgbClr val="002060"/>
                </a:solidFill>
                <a:latin typeface="Times New Roman" pitchFamily="18" charset="0"/>
                <a:ea typeface="Open Sans" panose="020B0606030504020204" pitchFamily="34" charset="0"/>
                <a:cs typeface="Times New Roman" pitchFamily="18" charset="0"/>
              </a:rPr>
              <a:t> </a:t>
            </a:r>
            <a:r>
              <a:rPr lang="ru-RU" sz="2800" b="1" dirty="0">
                <a:solidFill>
                  <a:srgbClr val="002060"/>
                </a:solidFill>
                <a:latin typeface="Times New Roman" pitchFamily="18" charset="0"/>
                <a:ea typeface="Open Sans" panose="020B0606030504020204" pitchFamily="34" charset="0"/>
                <a:cs typeface="Times New Roman" pitchFamily="18" charset="0"/>
              </a:rPr>
              <a:t>человека</a:t>
            </a:r>
          </a:p>
        </p:txBody>
      </p:sp>
      <p:sp>
        <p:nvSpPr>
          <p:cNvPr id="6" name="Заголовок 2">
            <a:extLst>
              <a:ext uri="{FF2B5EF4-FFF2-40B4-BE49-F238E27FC236}">
                <a16:creationId xmlns:a16="http://schemas.microsoft.com/office/drawing/2014/main" xmlns="" id="{F80972FD-7F24-49A5-A137-B2FFB38E88EA}"/>
              </a:ext>
            </a:extLst>
          </p:cNvPr>
          <p:cNvSpPr txBox="1">
            <a:spLocks/>
          </p:cNvSpPr>
          <p:nvPr/>
        </p:nvSpPr>
        <p:spPr>
          <a:xfrm>
            <a:off x="3769620" y="521296"/>
            <a:ext cx="20162240" cy="1920213"/>
          </a:xfrm>
          <a:prstGeom prst="rect">
            <a:avLst/>
          </a:prstGeom>
          <a:solidFill>
            <a:srgbClr val="155283"/>
          </a:solidFill>
        </p:spPr>
        <p:style>
          <a:lnRef idx="3">
            <a:schemeClr val="lt1"/>
          </a:lnRef>
          <a:fillRef idx="1">
            <a:schemeClr val="accent6"/>
          </a:fillRef>
          <a:effectRef idx="1">
            <a:schemeClr val="accent6"/>
          </a:effectRef>
          <a:fontRef idx="minor">
            <a:schemeClr val="lt1"/>
          </a:fontRef>
        </p:style>
        <p:txBody>
          <a:bodyPr anchor="t">
            <a:normAutofit/>
          </a:bodyPr>
          <a:lstStyle/>
          <a:p>
            <a:pPr marL="0" marR="0" lvl="0" indent="0" algn="l" defTabSz="1828800" rtl="0" eaLnBrk="1" fontAlgn="auto" latinLnBrk="0" hangingPunct="1">
              <a:lnSpc>
                <a:spcPct val="90000"/>
              </a:lnSpc>
              <a:spcBef>
                <a:spcPts val="0"/>
              </a:spcBef>
              <a:spcAft>
                <a:spcPts val="0"/>
              </a:spcAft>
              <a:buClrTx/>
              <a:buSzTx/>
              <a:buFontTx/>
              <a:buNone/>
              <a:tabLst/>
              <a:defRPr/>
            </a:pPr>
            <a:endParaRPr lang="ru-RU" sz="3200" b="1" noProof="0" dirty="0">
              <a:solidFill>
                <a:schemeClr val="bg1"/>
              </a:solidFill>
              <a:latin typeface="Times New Roman" pitchFamily="18" charset="0"/>
              <a:cs typeface="Times New Roman" pitchFamily="18" charset="0"/>
              <a:sym typeface="Calibri Light"/>
            </a:endParaRPr>
          </a:p>
          <a:p>
            <a:pPr marL="0" marR="0" lvl="0" indent="0" algn="ctr" defTabSz="1828800" rtl="0" eaLnBrk="1" fontAlgn="auto" latinLnBrk="0" hangingPunct="1">
              <a:spcBef>
                <a:spcPts val="0"/>
              </a:spcBef>
              <a:spcAft>
                <a:spcPts val="0"/>
              </a:spcAft>
              <a:buClrTx/>
              <a:buSzTx/>
              <a:buFontTx/>
              <a:buNone/>
              <a:tabLst/>
              <a:defRPr/>
            </a:pPr>
            <a:r>
              <a:rPr lang="ru-RU" sz="3200" b="1" noProof="0" dirty="0">
                <a:solidFill>
                  <a:schemeClr val="bg1"/>
                </a:solidFill>
                <a:latin typeface="Times New Roman" pitchFamily="18" charset="0"/>
                <a:cs typeface="Times New Roman" pitchFamily="18" charset="0"/>
                <a:sym typeface="Calibri Light"/>
              </a:rPr>
              <a:t>СОЦИАЛЬНЫЙ ОПРОС ПО ВЫЯВЛЕНИЮ ПОТРЕБНОСТЕЙ ОБУЧЕНИЯ </a:t>
            </a:r>
            <a:r>
              <a:rPr kumimoji="0" lang="ru-RU" sz="3200" b="1" i="0" u="none" strike="noStrike" kern="0" cap="none" spc="0" normalizeH="0" baseline="0" noProof="0" dirty="0">
                <a:ln>
                  <a:noFill/>
                </a:ln>
                <a:solidFill>
                  <a:schemeClr val="bg1"/>
                </a:solidFill>
                <a:effectLst/>
                <a:uLnTx/>
                <a:uFillTx/>
                <a:latin typeface="Times New Roman" pitchFamily="18" charset="0"/>
                <a:ea typeface="+mn-ea"/>
                <a:cs typeface="Times New Roman" pitchFamily="18" charset="0"/>
                <a:sym typeface="Calibri Light"/>
              </a:rPr>
              <a:t>ГРАЖДАН ПОЖИЛОГО ВОЗРАСТА КОМПЬЮТЕРНОЙ</a:t>
            </a:r>
            <a:r>
              <a:rPr kumimoji="0" lang="ru-RU" sz="3200" b="1" i="0" u="none" strike="noStrike" kern="0" cap="none" spc="0" normalizeH="0" noProof="0" dirty="0">
                <a:ln>
                  <a:noFill/>
                </a:ln>
                <a:solidFill>
                  <a:schemeClr val="bg1"/>
                </a:solidFill>
                <a:effectLst/>
                <a:uLnTx/>
                <a:uFillTx/>
                <a:latin typeface="Times New Roman" pitchFamily="18" charset="0"/>
                <a:ea typeface="+mn-ea"/>
                <a:cs typeface="Times New Roman" pitchFamily="18" charset="0"/>
                <a:sym typeface="Calibri Light"/>
              </a:rPr>
              <a:t> ГРАМОТНОСТИ</a:t>
            </a:r>
            <a:endParaRPr kumimoji="0" lang="ru-RU" sz="3200" b="1" i="0" u="none" strike="noStrike" kern="0" cap="none" spc="133" normalizeH="0" baseline="0" noProof="0" dirty="0">
              <a:ln w="13500">
                <a:solidFill>
                  <a:schemeClr val="accent1">
                    <a:shade val="2500"/>
                    <a:alpha val="6500"/>
                  </a:schemeClr>
                </a:solidFill>
                <a:prstDash val="solid"/>
              </a:ln>
              <a:solidFill>
                <a:schemeClr val="bg1"/>
              </a:solidFill>
              <a:effectLst>
                <a:innerShdw blurRad="50900" dist="38500" dir="13500000">
                  <a:srgbClr val="000000">
                    <a:alpha val="60000"/>
                  </a:srgbClr>
                </a:innerShdw>
              </a:effectLst>
              <a:uLnTx/>
              <a:uFillTx/>
              <a:latin typeface="Times New Roman" pitchFamily="18" charset="0"/>
              <a:ea typeface="+mn-ea"/>
              <a:cs typeface="Times New Roman" pitchFamily="18" charset="0"/>
              <a:sym typeface="Calibri Light"/>
            </a:endParaRPr>
          </a:p>
        </p:txBody>
      </p:sp>
      <p:pic>
        <p:nvPicPr>
          <p:cNvPr id="7" name="Рисунок 25"/>
          <p:cNvPicPr>
            <a:picLocks noChangeAspect="1"/>
          </p:cNvPicPr>
          <p:nvPr/>
        </p:nvPicPr>
        <p:blipFill>
          <a:blip r:embed="rId2" cstate="print"/>
          <a:srcRect/>
          <a:stretch>
            <a:fillRect/>
          </a:stretch>
        </p:blipFill>
        <p:spPr bwMode="auto">
          <a:xfrm>
            <a:off x="749301" y="364068"/>
            <a:ext cx="2146299" cy="2226733"/>
          </a:xfrm>
          <a:prstGeom prst="rect">
            <a:avLst/>
          </a:prstGeom>
          <a:noFill/>
          <a:ln w="9525">
            <a:noFill/>
            <a:miter lim="800000"/>
            <a:headEnd/>
            <a:tailEnd/>
          </a:ln>
        </p:spPr>
      </p:pic>
      <p:graphicFrame>
        <p:nvGraphicFramePr>
          <p:cNvPr id="8" name="Диаграмма 7"/>
          <p:cNvGraphicFramePr/>
          <p:nvPr/>
        </p:nvGraphicFramePr>
        <p:xfrm>
          <a:off x="3769620" y="3804219"/>
          <a:ext cx="16550380" cy="9009054"/>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spd="med">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2">
            <a:extLst>
              <a:ext uri="{FF2B5EF4-FFF2-40B4-BE49-F238E27FC236}">
                <a16:creationId xmlns:a16="http://schemas.microsoft.com/office/drawing/2014/main" xmlns="" id="{F80972FD-7F24-49A5-A137-B2FFB38E88EA}"/>
              </a:ext>
            </a:extLst>
          </p:cNvPr>
          <p:cNvSpPr txBox="1">
            <a:spLocks/>
          </p:cNvSpPr>
          <p:nvPr/>
        </p:nvSpPr>
        <p:spPr>
          <a:xfrm>
            <a:off x="3769620" y="521296"/>
            <a:ext cx="20162240" cy="1920213"/>
          </a:xfrm>
          <a:prstGeom prst="rect">
            <a:avLst/>
          </a:prstGeom>
          <a:solidFill>
            <a:srgbClr val="155283"/>
          </a:solidFill>
        </p:spPr>
        <p:style>
          <a:lnRef idx="3">
            <a:schemeClr val="lt1"/>
          </a:lnRef>
          <a:fillRef idx="1">
            <a:schemeClr val="accent6"/>
          </a:fillRef>
          <a:effectRef idx="1">
            <a:schemeClr val="accent6"/>
          </a:effectRef>
          <a:fontRef idx="minor">
            <a:schemeClr val="lt1"/>
          </a:fontRef>
        </p:style>
        <p:txBody>
          <a:bodyPr anchor="t">
            <a:normAutofit/>
          </a:bodyPr>
          <a:lstStyle/>
          <a:p>
            <a:pPr marL="0" marR="0" lvl="0" indent="0" algn="l" defTabSz="1828800" rtl="0" eaLnBrk="1" fontAlgn="auto" latinLnBrk="0" hangingPunct="1">
              <a:lnSpc>
                <a:spcPct val="90000"/>
              </a:lnSpc>
              <a:spcBef>
                <a:spcPts val="0"/>
              </a:spcBef>
              <a:spcAft>
                <a:spcPts val="0"/>
              </a:spcAft>
              <a:buClrTx/>
              <a:buSzTx/>
              <a:buFontTx/>
              <a:buNone/>
              <a:tabLst/>
              <a:defRPr/>
            </a:pPr>
            <a:endParaRPr lang="ru-RU" sz="3200" b="1" noProof="0" dirty="0">
              <a:solidFill>
                <a:schemeClr val="bg1"/>
              </a:solidFill>
              <a:latin typeface="Times New Roman" pitchFamily="18" charset="0"/>
              <a:cs typeface="Times New Roman" pitchFamily="18" charset="0"/>
              <a:sym typeface="Calibri Light"/>
            </a:endParaRPr>
          </a:p>
          <a:p>
            <a:pPr lvl="0" algn="ctr" hangingPunct="1">
              <a:defRPr/>
            </a:pPr>
            <a:r>
              <a:rPr lang="ru-RU" sz="3200" b="1" dirty="0">
                <a:solidFill>
                  <a:schemeClr val="bg1"/>
                </a:solidFill>
                <a:latin typeface="Times New Roman" pitchFamily="18" charset="0"/>
                <a:cs typeface="Times New Roman" pitchFamily="18" charset="0"/>
                <a:sym typeface="Calibri Light"/>
              </a:rPr>
              <a:t>СОЦИАЛЬНЫЙ </a:t>
            </a:r>
            <a:r>
              <a:rPr lang="ru-RU" sz="3200" b="1" dirty="0" smtClean="0">
                <a:solidFill>
                  <a:schemeClr val="bg1"/>
                </a:solidFill>
                <a:latin typeface="Times New Roman" pitchFamily="18" charset="0"/>
                <a:cs typeface="Times New Roman" pitchFamily="18" charset="0"/>
                <a:sym typeface="Calibri Light"/>
              </a:rPr>
              <a:t>ОПРОС ПО ВЫЯВЛЕНИЮ  ПОТРЕБНОСТИ  В </a:t>
            </a:r>
            <a:r>
              <a:rPr lang="ru-RU" sz="3200" b="1" noProof="0" dirty="0" smtClean="0">
                <a:solidFill>
                  <a:schemeClr val="bg1"/>
                </a:solidFill>
                <a:latin typeface="Times New Roman" pitchFamily="18" charset="0"/>
                <a:cs typeface="Times New Roman" pitchFamily="18" charset="0"/>
                <a:sym typeface="Calibri Light"/>
              </a:rPr>
              <a:t>ОБУЧЕНИИ </a:t>
            </a:r>
            <a:r>
              <a:rPr kumimoji="0" lang="ru-RU" sz="3200" b="1" i="0" u="none" strike="noStrike" kern="0" cap="none" spc="0" normalizeH="0" baseline="0" noProof="0" dirty="0" smtClean="0">
                <a:ln>
                  <a:noFill/>
                </a:ln>
                <a:solidFill>
                  <a:schemeClr val="bg1"/>
                </a:solidFill>
                <a:effectLst/>
                <a:uLnTx/>
                <a:uFillTx/>
                <a:latin typeface="Times New Roman" pitchFamily="18" charset="0"/>
                <a:ea typeface="+mn-ea"/>
                <a:cs typeface="Times New Roman" pitchFamily="18" charset="0"/>
                <a:sym typeface="Calibri Light"/>
              </a:rPr>
              <a:t>КОМПЬЮТЕРНОЙ</a:t>
            </a:r>
            <a:r>
              <a:rPr kumimoji="0" lang="ru-RU" sz="3200" b="1" i="0" u="none" strike="noStrike" kern="0" cap="none" spc="0" normalizeH="0" noProof="0" dirty="0" smtClean="0">
                <a:ln>
                  <a:noFill/>
                </a:ln>
                <a:solidFill>
                  <a:schemeClr val="bg1"/>
                </a:solidFill>
                <a:effectLst/>
                <a:uLnTx/>
                <a:uFillTx/>
                <a:latin typeface="Times New Roman" pitchFamily="18" charset="0"/>
                <a:ea typeface="+mn-ea"/>
                <a:cs typeface="Times New Roman" pitchFamily="18" charset="0"/>
                <a:sym typeface="Calibri Light"/>
              </a:rPr>
              <a:t> ГРАМОТНОСТИ </a:t>
            </a:r>
            <a:r>
              <a:rPr lang="ru-RU" sz="3200" b="1" dirty="0" smtClean="0">
                <a:solidFill>
                  <a:schemeClr val="bg1"/>
                </a:solidFill>
                <a:latin typeface="Times New Roman" pitchFamily="18" charset="0"/>
                <a:cs typeface="Times New Roman" pitchFamily="18" charset="0"/>
                <a:sym typeface="Calibri Light"/>
              </a:rPr>
              <a:t>ГРАЖДАН ПОЖИЛОГО ВОЗРАСТА </a:t>
            </a:r>
            <a:endParaRPr kumimoji="0" lang="ru-RU" sz="3200" b="1" i="0" u="none" strike="noStrike" kern="0" cap="none" spc="133" normalizeH="0" baseline="0" noProof="0" dirty="0">
              <a:ln w="13500">
                <a:solidFill>
                  <a:schemeClr val="accent1">
                    <a:shade val="2500"/>
                    <a:alpha val="6500"/>
                  </a:schemeClr>
                </a:solidFill>
                <a:prstDash val="solid"/>
              </a:ln>
              <a:solidFill>
                <a:schemeClr val="bg1"/>
              </a:solidFill>
              <a:effectLst>
                <a:innerShdw blurRad="50900" dist="38500" dir="13500000">
                  <a:srgbClr val="000000">
                    <a:alpha val="60000"/>
                  </a:srgbClr>
                </a:innerShdw>
              </a:effectLst>
              <a:uLnTx/>
              <a:uFillTx/>
              <a:latin typeface="Times New Roman" pitchFamily="18" charset="0"/>
              <a:ea typeface="+mn-ea"/>
              <a:cs typeface="Times New Roman" pitchFamily="18" charset="0"/>
              <a:sym typeface="Calibri Light"/>
            </a:endParaRPr>
          </a:p>
        </p:txBody>
      </p:sp>
      <p:pic>
        <p:nvPicPr>
          <p:cNvPr id="3" name="Рисунок 25"/>
          <p:cNvPicPr>
            <a:picLocks noChangeAspect="1"/>
          </p:cNvPicPr>
          <p:nvPr/>
        </p:nvPicPr>
        <p:blipFill>
          <a:blip r:embed="rId2" cstate="print"/>
          <a:srcRect/>
          <a:stretch>
            <a:fillRect/>
          </a:stretch>
        </p:blipFill>
        <p:spPr bwMode="auto">
          <a:xfrm>
            <a:off x="749301" y="364068"/>
            <a:ext cx="2146299" cy="2226733"/>
          </a:xfrm>
          <a:prstGeom prst="rect">
            <a:avLst/>
          </a:prstGeom>
          <a:noFill/>
          <a:ln w="9525">
            <a:noFill/>
            <a:miter lim="800000"/>
            <a:headEnd/>
            <a:tailEnd/>
          </a:ln>
        </p:spPr>
      </p:pic>
      <p:sp>
        <p:nvSpPr>
          <p:cNvPr id="6" name="Прямоугольник 12"/>
          <p:cNvSpPr>
            <a:spLocks noChangeArrowheads="1"/>
          </p:cNvSpPr>
          <p:nvPr/>
        </p:nvSpPr>
        <p:spPr bwMode="auto">
          <a:xfrm>
            <a:off x="13474700" y="3928577"/>
            <a:ext cx="9657060" cy="1754326"/>
          </a:xfrm>
          <a:prstGeom prst="rect">
            <a:avLst/>
          </a:prstGeom>
          <a:noFill/>
          <a:ln w="9525">
            <a:noFill/>
            <a:miter lim="800000"/>
            <a:headEnd/>
            <a:tailEnd/>
          </a:ln>
        </p:spPr>
        <p:txBody>
          <a:bodyPr wrap="square">
            <a:spAutoFit/>
          </a:bodyPr>
          <a:lstStyle/>
          <a:p>
            <a:pPr algn="ctr" eaLnBrk="1" hangingPunct="1"/>
            <a:r>
              <a:rPr lang="ru-RU" sz="5400" b="1" dirty="0">
                <a:solidFill>
                  <a:srgbClr val="002060"/>
                </a:solidFill>
                <a:latin typeface="Times New Roman" pitchFamily="18" charset="0"/>
                <a:cs typeface="Calibri" pitchFamily="34" charset="0"/>
              </a:rPr>
              <a:t>Считаете ли Вы, что проект полезен для пенсионеров?</a:t>
            </a:r>
            <a:endParaRPr lang="ru-RU" sz="5400" b="1" dirty="0">
              <a:solidFill>
                <a:srgbClr val="002060"/>
              </a:solidFill>
            </a:endParaRPr>
          </a:p>
        </p:txBody>
      </p:sp>
      <p:pic>
        <p:nvPicPr>
          <p:cNvPr id="4" name="Рисунок 4">
            <a:extLst>
              <a:ext uri="{FF2B5EF4-FFF2-40B4-BE49-F238E27FC236}">
                <a16:creationId xmlns:a16="http://schemas.microsoft.com/office/drawing/2014/main" xmlns="" id="{AADF925C-1211-9448-6970-6F4C8F593913}"/>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8181" t="25519" r="4958" b="11098"/>
          <a:stretch/>
        </p:blipFill>
        <p:spPr>
          <a:xfrm>
            <a:off x="749301" y="3105150"/>
            <a:ext cx="11391900" cy="9779000"/>
          </a:xfrm>
          <a:prstGeom prst="rect">
            <a:avLst/>
          </a:prstGeom>
        </p:spPr>
      </p:pic>
      <p:pic>
        <p:nvPicPr>
          <p:cNvPr id="2050" name="Picture 2"/>
          <p:cNvPicPr>
            <a:picLocks noChangeAspect="1" noChangeArrowheads="1"/>
          </p:cNvPicPr>
          <p:nvPr/>
        </p:nvPicPr>
        <p:blipFill>
          <a:blip r:embed="rId4" cstate="print"/>
          <a:srcRect/>
          <a:stretch>
            <a:fillRect/>
          </a:stretch>
        </p:blipFill>
        <p:spPr bwMode="auto">
          <a:xfrm>
            <a:off x="11301710" y="6070600"/>
            <a:ext cx="12460986" cy="6330950"/>
          </a:xfrm>
          <a:prstGeom prst="rect">
            <a:avLst/>
          </a:prstGeom>
          <a:ln>
            <a:noFill/>
          </a:ln>
          <a:effectLst>
            <a:softEdge rad="112500"/>
          </a:effectLst>
        </p:spPr>
      </p:pic>
    </p:spTree>
  </p:cSld>
  <p:clrMapOvr>
    <a:masterClrMapping/>
  </p:clrMapOvr>
  <p:transition spd="med">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2">
            <a:extLst>
              <a:ext uri="{FF2B5EF4-FFF2-40B4-BE49-F238E27FC236}">
                <a16:creationId xmlns:a16="http://schemas.microsoft.com/office/drawing/2014/main" xmlns="" id="{F80972FD-7F24-49A5-A137-B2FFB38E88EA}"/>
              </a:ext>
            </a:extLst>
          </p:cNvPr>
          <p:cNvSpPr txBox="1">
            <a:spLocks/>
          </p:cNvSpPr>
          <p:nvPr/>
        </p:nvSpPr>
        <p:spPr>
          <a:xfrm>
            <a:off x="5181600" y="521296"/>
            <a:ext cx="18750260" cy="1920213"/>
          </a:xfrm>
          <a:prstGeom prst="rect">
            <a:avLst/>
          </a:prstGeom>
          <a:solidFill>
            <a:srgbClr val="155283"/>
          </a:solidFill>
        </p:spPr>
        <p:style>
          <a:lnRef idx="3">
            <a:schemeClr val="lt1"/>
          </a:lnRef>
          <a:fillRef idx="1">
            <a:schemeClr val="accent6"/>
          </a:fillRef>
          <a:effectRef idx="1">
            <a:schemeClr val="accent6"/>
          </a:effectRef>
          <a:fontRef idx="minor">
            <a:schemeClr val="lt1"/>
          </a:fontRef>
        </p:style>
        <p:txBody>
          <a:bodyPr anchor="ctr">
            <a:noAutofit/>
          </a:bodyPr>
          <a:lstStyle/>
          <a:p>
            <a:pPr marL="0" marR="0" lvl="0" indent="0" algn="ctr" defTabSz="1828800" rtl="0" eaLnBrk="1" fontAlgn="auto" latinLnBrk="0" hangingPunct="1">
              <a:spcBef>
                <a:spcPts val="0"/>
              </a:spcBef>
              <a:spcAft>
                <a:spcPts val="0"/>
              </a:spcAft>
              <a:buClrTx/>
              <a:buSzTx/>
              <a:buFontTx/>
              <a:buNone/>
              <a:tabLst/>
              <a:defRPr/>
            </a:pPr>
            <a:r>
              <a:rPr kumimoji="0" lang="ru-RU" sz="4400" b="1" i="0" u="none" strike="noStrike" kern="0" cap="none" spc="133" normalizeH="0" baseline="0" noProof="0" dirty="0" smtClean="0">
                <a:ln w="13500">
                  <a:solidFill>
                    <a:schemeClr val="accent1">
                      <a:shade val="2500"/>
                      <a:alpha val="6500"/>
                    </a:schemeClr>
                  </a:solidFill>
                  <a:prstDash val="solid"/>
                </a:ln>
                <a:solidFill>
                  <a:schemeClr val="bg1"/>
                </a:solidFill>
                <a:effectLst>
                  <a:innerShdw blurRad="50900" dist="38500" dir="13500000">
                    <a:srgbClr val="000000">
                      <a:alpha val="60000"/>
                    </a:srgbClr>
                  </a:innerShdw>
                </a:effectLst>
                <a:uLnTx/>
                <a:uFillTx/>
                <a:latin typeface="Times New Roman" pitchFamily="18" charset="0"/>
                <a:ea typeface="+mn-ea"/>
                <a:cs typeface="Times New Roman" pitchFamily="18" charset="0"/>
                <a:sym typeface="Calibri Light"/>
              </a:rPr>
              <a:t>Анкетирование слушателя курсов по обучению граждан пожилого возраста и инвалидов основам компьютерной грамотности</a:t>
            </a:r>
            <a:endParaRPr kumimoji="0" lang="ru-RU" sz="4400" b="1" i="0" u="none" strike="noStrike" kern="0" cap="none" spc="133" normalizeH="0" baseline="0" noProof="0" dirty="0">
              <a:ln w="13500">
                <a:solidFill>
                  <a:schemeClr val="accent1">
                    <a:shade val="2500"/>
                    <a:alpha val="6500"/>
                  </a:schemeClr>
                </a:solidFill>
                <a:prstDash val="solid"/>
              </a:ln>
              <a:solidFill>
                <a:schemeClr val="bg1"/>
              </a:solidFill>
              <a:effectLst>
                <a:innerShdw blurRad="50900" dist="38500" dir="13500000">
                  <a:srgbClr val="000000">
                    <a:alpha val="60000"/>
                  </a:srgbClr>
                </a:innerShdw>
              </a:effectLst>
              <a:uLnTx/>
              <a:uFillTx/>
              <a:latin typeface="Times New Roman" pitchFamily="18" charset="0"/>
              <a:ea typeface="+mn-ea"/>
              <a:cs typeface="Times New Roman" pitchFamily="18" charset="0"/>
              <a:sym typeface="Calibri Light"/>
            </a:endParaRPr>
          </a:p>
        </p:txBody>
      </p:sp>
      <p:pic>
        <p:nvPicPr>
          <p:cNvPr id="3" name="Рисунок 25"/>
          <p:cNvPicPr>
            <a:picLocks noChangeAspect="1"/>
          </p:cNvPicPr>
          <p:nvPr/>
        </p:nvPicPr>
        <p:blipFill>
          <a:blip r:embed="rId2" cstate="print"/>
          <a:srcRect/>
          <a:stretch>
            <a:fillRect/>
          </a:stretch>
        </p:blipFill>
        <p:spPr bwMode="auto">
          <a:xfrm>
            <a:off x="749301" y="364068"/>
            <a:ext cx="2146299" cy="2226733"/>
          </a:xfrm>
          <a:prstGeom prst="rect">
            <a:avLst/>
          </a:prstGeom>
          <a:noFill/>
          <a:ln w="9525">
            <a:noFill/>
            <a:miter lim="800000"/>
            <a:headEnd/>
            <a:tailEnd/>
          </a:ln>
        </p:spPr>
      </p:pic>
      <p:pic>
        <p:nvPicPr>
          <p:cNvPr id="1026" name="Picture 2"/>
          <p:cNvPicPr>
            <a:picLocks noChangeAspect="1" noChangeArrowheads="1"/>
          </p:cNvPicPr>
          <p:nvPr/>
        </p:nvPicPr>
        <p:blipFill>
          <a:blip r:embed="rId3" cstate="print">
            <a:lum bright="-10000"/>
          </a:blip>
          <a:srcRect/>
          <a:stretch>
            <a:fillRect/>
          </a:stretch>
        </p:blipFill>
        <p:spPr bwMode="auto">
          <a:xfrm>
            <a:off x="749301" y="2986108"/>
            <a:ext cx="9906000" cy="9906000"/>
          </a:xfrm>
          <a:prstGeom prst="rect">
            <a:avLst/>
          </a:prstGeom>
          <a:noFill/>
          <a:ln w="9525">
            <a:noFill/>
            <a:miter lim="800000"/>
            <a:headEnd/>
            <a:tailEnd/>
          </a:ln>
        </p:spPr>
      </p:pic>
      <p:graphicFrame>
        <p:nvGraphicFramePr>
          <p:cNvPr id="11" name="Диаграмма 10"/>
          <p:cNvGraphicFramePr/>
          <p:nvPr/>
        </p:nvGraphicFramePr>
        <p:xfrm>
          <a:off x="11277600" y="2986108"/>
          <a:ext cx="11607800" cy="885029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xmlns="" val="1552268599"/>
      </p:ext>
    </p:extLst>
  </p:cSld>
  <p:clrMapOvr>
    <a:masterClrMapping/>
  </p:clrMapOvr>
  <p:transition spd="med">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2">
            <a:extLst>
              <a:ext uri="{FF2B5EF4-FFF2-40B4-BE49-F238E27FC236}">
                <a16:creationId xmlns:a16="http://schemas.microsoft.com/office/drawing/2014/main" xmlns="" id="{F80972FD-7F24-49A5-A137-B2FFB38E88EA}"/>
              </a:ext>
            </a:extLst>
          </p:cNvPr>
          <p:cNvSpPr txBox="1">
            <a:spLocks/>
          </p:cNvSpPr>
          <p:nvPr/>
        </p:nvSpPr>
        <p:spPr>
          <a:xfrm>
            <a:off x="5181600" y="521296"/>
            <a:ext cx="18750260" cy="1920213"/>
          </a:xfrm>
          <a:prstGeom prst="rect">
            <a:avLst/>
          </a:prstGeom>
          <a:solidFill>
            <a:srgbClr val="155283"/>
          </a:solidFill>
          <a:ln>
            <a:solidFill>
              <a:schemeClr val="bg1"/>
            </a:solidFill>
          </a:ln>
        </p:spPr>
        <p:style>
          <a:lnRef idx="3">
            <a:schemeClr val="lt1"/>
          </a:lnRef>
          <a:fillRef idx="1">
            <a:schemeClr val="accent6"/>
          </a:fillRef>
          <a:effectRef idx="1">
            <a:schemeClr val="accent6"/>
          </a:effectRef>
          <a:fontRef idx="minor">
            <a:schemeClr val="lt1"/>
          </a:fontRef>
        </p:style>
        <p:txBody>
          <a:bodyPr anchor="ctr">
            <a:noAutofit/>
          </a:bodyPr>
          <a:lstStyle/>
          <a:p>
            <a:pPr marL="0" marR="0" lvl="0" indent="0" algn="ctr" defTabSz="1828800" rtl="0" eaLnBrk="1" fontAlgn="auto" latinLnBrk="0" hangingPunct="1">
              <a:spcBef>
                <a:spcPts val="0"/>
              </a:spcBef>
              <a:spcAft>
                <a:spcPts val="0"/>
              </a:spcAft>
              <a:buClrTx/>
              <a:buSzTx/>
              <a:buFontTx/>
              <a:buNone/>
              <a:tabLst/>
              <a:defRPr/>
            </a:pPr>
            <a:r>
              <a:rPr kumimoji="0" lang="ru-RU" sz="6600" b="1" i="0" u="none" strike="noStrike" kern="0" cap="none" spc="133" normalizeH="0" baseline="0" noProof="0" dirty="0" smtClean="0">
                <a:ln w="13500">
                  <a:solidFill>
                    <a:schemeClr val="accent1">
                      <a:shade val="2500"/>
                      <a:alpha val="6500"/>
                    </a:schemeClr>
                  </a:solidFill>
                  <a:prstDash val="solid"/>
                </a:ln>
                <a:solidFill>
                  <a:schemeClr val="bg1"/>
                </a:solidFill>
                <a:effectLst>
                  <a:innerShdw blurRad="50900" dist="38500" dir="13500000">
                    <a:srgbClr val="000000">
                      <a:alpha val="60000"/>
                    </a:srgbClr>
                  </a:innerShdw>
                </a:effectLst>
                <a:uLnTx/>
                <a:uFillTx/>
                <a:latin typeface="Times New Roman" pitchFamily="18" charset="0"/>
                <a:ea typeface="+mn-ea"/>
                <a:cs typeface="Times New Roman" pitchFamily="18" charset="0"/>
                <a:sym typeface="Calibri Light"/>
              </a:rPr>
              <a:t>Индивидуальные консультации</a:t>
            </a:r>
            <a:endParaRPr kumimoji="0" lang="ru-RU" sz="6600" b="1" i="0" u="none" strike="noStrike" kern="0" cap="none" spc="133" normalizeH="0" baseline="0" noProof="0" dirty="0">
              <a:ln w="13500">
                <a:solidFill>
                  <a:schemeClr val="accent1">
                    <a:shade val="2500"/>
                    <a:alpha val="6500"/>
                  </a:schemeClr>
                </a:solidFill>
                <a:prstDash val="solid"/>
              </a:ln>
              <a:solidFill>
                <a:schemeClr val="bg1"/>
              </a:solidFill>
              <a:effectLst>
                <a:innerShdw blurRad="50900" dist="38500" dir="13500000">
                  <a:srgbClr val="000000">
                    <a:alpha val="60000"/>
                  </a:srgbClr>
                </a:innerShdw>
              </a:effectLst>
              <a:uLnTx/>
              <a:uFillTx/>
              <a:latin typeface="Times New Roman" pitchFamily="18" charset="0"/>
              <a:ea typeface="+mn-ea"/>
              <a:cs typeface="Times New Roman" pitchFamily="18" charset="0"/>
              <a:sym typeface="Calibri Light"/>
            </a:endParaRPr>
          </a:p>
        </p:txBody>
      </p:sp>
      <p:pic>
        <p:nvPicPr>
          <p:cNvPr id="3" name="Рисунок 25"/>
          <p:cNvPicPr>
            <a:picLocks noChangeAspect="1"/>
          </p:cNvPicPr>
          <p:nvPr/>
        </p:nvPicPr>
        <p:blipFill>
          <a:blip r:embed="rId2" cstate="print"/>
          <a:srcRect/>
          <a:stretch>
            <a:fillRect/>
          </a:stretch>
        </p:blipFill>
        <p:spPr bwMode="auto">
          <a:xfrm>
            <a:off x="749301" y="364068"/>
            <a:ext cx="2146299" cy="2226733"/>
          </a:xfrm>
          <a:prstGeom prst="rect">
            <a:avLst/>
          </a:prstGeom>
          <a:noFill/>
          <a:ln w="9525">
            <a:noFill/>
            <a:miter lim="800000"/>
            <a:headEnd/>
            <a:tailEnd/>
          </a:ln>
        </p:spPr>
      </p:pic>
      <p:pic>
        <p:nvPicPr>
          <p:cNvPr id="1026" name="Picture 2" descr="C:\Users\GoloJS\Downloads\IMG_5664.JPG"/>
          <p:cNvPicPr>
            <a:picLocks noChangeAspect="1" noChangeArrowheads="1"/>
          </p:cNvPicPr>
          <p:nvPr/>
        </p:nvPicPr>
        <p:blipFill>
          <a:blip r:embed="rId3" cstate="print"/>
          <a:srcRect b="64816"/>
          <a:stretch>
            <a:fillRect/>
          </a:stretch>
        </p:blipFill>
        <p:spPr bwMode="auto">
          <a:xfrm>
            <a:off x="0" y="2590801"/>
            <a:ext cx="24384000" cy="9148267"/>
          </a:xfrm>
          <a:prstGeom prst="rect">
            <a:avLst/>
          </a:prstGeom>
          <a:noFill/>
        </p:spPr>
      </p:pic>
    </p:spTree>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2">
            <a:extLst>
              <a:ext uri="{FF2B5EF4-FFF2-40B4-BE49-F238E27FC236}">
                <a16:creationId xmlns:a16="http://schemas.microsoft.com/office/drawing/2014/main" xmlns="" id="{F80972FD-7F24-49A5-A137-B2FFB38E88EA}"/>
              </a:ext>
            </a:extLst>
          </p:cNvPr>
          <p:cNvSpPr txBox="1">
            <a:spLocks/>
          </p:cNvSpPr>
          <p:nvPr/>
        </p:nvSpPr>
        <p:spPr>
          <a:xfrm>
            <a:off x="5181600" y="521296"/>
            <a:ext cx="18750260" cy="1920213"/>
          </a:xfrm>
          <a:prstGeom prst="rect">
            <a:avLst/>
          </a:prstGeom>
          <a:solidFill>
            <a:srgbClr val="155283"/>
          </a:solidFill>
          <a:ln>
            <a:solidFill>
              <a:schemeClr val="bg1"/>
            </a:solidFill>
          </a:ln>
        </p:spPr>
        <p:style>
          <a:lnRef idx="3">
            <a:schemeClr val="lt1"/>
          </a:lnRef>
          <a:fillRef idx="1">
            <a:schemeClr val="accent6"/>
          </a:fillRef>
          <a:effectRef idx="1">
            <a:schemeClr val="accent6"/>
          </a:effectRef>
          <a:fontRef idx="minor">
            <a:schemeClr val="lt1"/>
          </a:fontRef>
        </p:style>
        <p:txBody>
          <a:bodyPr anchor="ctr">
            <a:noAutofit/>
          </a:bodyPr>
          <a:lstStyle/>
          <a:p>
            <a:pPr marL="0" marR="0" lvl="0" indent="0" algn="ctr" defTabSz="1828800" rtl="0" eaLnBrk="1" fontAlgn="auto" latinLnBrk="0" hangingPunct="1">
              <a:spcBef>
                <a:spcPts val="0"/>
              </a:spcBef>
              <a:spcAft>
                <a:spcPts val="0"/>
              </a:spcAft>
              <a:buClrTx/>
              <a:buSzTx/>
              <a:buFontTx/>
              <a:buNone/>
              <a:tabLst/>
              <a:defRPr/>
            </a:pPr>
            <a:r>
              <a:rPr kumimoji="0" lang="ru-RU" sz="6600" b="1" i="0" u="none" strike="noStrike" kern="0" cap="none" spc="133" normalizeH="0" baseline="0" noProof="0" dirty="0" smtClean="0">
                <a:ln w="13500">
                  <a:solidFill>
                    <a:schemeClr val="accent1">
                      <a:shade val="2500"/>
                      <a:alpha val="6500"/>
                    </a:schemeClr>
                  </a:solidFill>
                  <a:prstDash val="solid"/>
                </a:ln>
                <a:solidFill>
                  <a:schemeClr val="bg1"/>
                </a:solidFill>
                <a:effectLst>
                  <a:innerShdw blurRad="50900" dist="38500" dir="13500000">
                    <a:srgbClr val="000000">
                      <a:alpha val="60000"/>
                    </a:srgbClr>
                  </a:innerShdw>
                </a:effectLst>
                <a:uLnTx/>
                <a:uFillTx/>
                <a:latin typeface="Times New Roman" pitchFamily="18" charset="0"/>
                <a:ea typeface="+mn-ea"/>
                <a:cs typeface="Times New Roman" pitchFamily="18" charset="0"/>
                <a:sym typeface="Calibri Light"/>
              </a:rPr>
              <a:t>Заключение</a:t>
            </a:r>
            <a:r>
              <a:rPr kumimoji="0" lang="ru-RU" sz="6600" b="1" i="0" u="none" strike="noStrike" kern="0" cap="none" spc="133" normalizeH="0" noProof="0" dirty="0" smtClean="0">
                <a:ln w="13500">
                  <a:solidFill>
                    <a:schemeClr val="accent1">
                      <a:shade val="2500"/>
                      <a:alpha val="6500"/>
                    </a:schemeClr>
                  </a:solidFill>
                  <a:prstDash val="solid"/>
                </a:ln>
                <a:solidFill>
                  <a:schemeClr val="bg1"/>
                </a:solidFill>
                <a:effectLst>
                  <a:innerShdw blurRad="50900" dist="38500" dir="13500000">
                    <a:srgbClr val="000000">
                      <a:alpha val="60000"/>
                    </a:srgbClr>
                  </a:innerShdw>
                </a:effectLst>
                <a:uLnTx/>
                <a:uFillTx/>
                <a:latin typeface="Times New Roman" pitchFamily="18" charset="0"/>
                <a:ea typeface="+mn-ea"/>
                <a:cs typeface="Times New Roman" pitchFamily="18" charset="0"/>
                <a:sym typeface="Calibri Light"/>
              </a:rPr>
              <a:t> </a:t>
            </a:r>
            <a:endParaRPr kumimoji="0" lang="ru-RU" sz="6600" b="1" i="0" u="none" strike="noStrike" kern="0" cap="none" spc="133" normalizeH="0" baseline="0" noProof="0" dirty="0">
              <a:ln w="13500">
                <a:solidFill>
                  <a:schemeClr val="accent1">
                    <a:shade val="2500"/>
                    <a:alpha val="6500"/>
                  </a:schemeClr>
                </a:solidFill>
                <a:prstDash val="solid"/>
              </a:ln>
              <a:solidFill>
                <a:schemeClr val="bg1"/>
              </a:solidFill>
              <a:effectLst>
                <a:innerShdw blurRad="50900" dist="38500" dir="13500000">
                  <a:srgbClr val="000000">
                    <a:alpha val="60000"/>
                  </a:srgbClr>
                </a:innerShdw>
              </a:effectLst>
              <a:uLnTx/>
              <a:uFillTx/>
              <a:latin typeface="Times New Roman" pitchFamily="18" charset="0"/>
              <a:ea typeface="+mn-ea"/>
              <a:cs typeface="Times New Roman" pitchFamily="18" charset="0"/>
              <a:sym typeface="Calibri Light"/>
            </a:endParaRPr>
          </a:p>
        </p:txBody>
      </p:sp>
      <p:pic>
        <p:nvPicPr>
          <p:cNvPr id="3" name="Рисунок 25"/>
          <p:cNvPicPr>
            <a:picLocks noChangeAspect="1"/>
          </p:cNvPicPr>
          <p:nvPr/>
        </p:nvPicPr>
        <p:blipFill>
          <a:blip r:embed="rId2" cstate="print"/>
          <a:srcRect/>
          <a:stretch>
            <a:fillRect/>
          </a:stretch>
        </p:blipFill>
        <p:spPr bwMode="auto">
          <a:xfrm>
            <a:off x="749301" y="364068"/>
            <a:ext cx="2146299" cy="2226733"/>
          </a:xfrm>
          <a:prstGeom prst="rect">
            <a:avLst/>
          </a:prstGeom>
          <a:noFill/>
          <a:ln w="9525">
            <a:noFill/>
            <a:miter lim="800000"/>
            <a:headEnd/>
            <a:tailEnd/>
          </a:ln>
        </p:spPr>
      </p:pic>
      <p:pic>
        <p:nvPicPr>
          <p:cNvPr id="2050" name="Picture 2" descr="C:\Users\GoloJS\Downloads\PHOTO-2022-12-14-09-12-10.jpg"/>
          <p:cNvPicPr>
            <a:picLocks noChangeAspect="1" noChangeArrowheads="1"/>
          </p:cNvPicPr>
          <p:nvPr/>
        </p:nvPicPr>
        <p:blipFill>
          <a:blip r:embed="rId3" cstate="print"/>
          <a:srcRect b="8257"/>
          <a:stretch>
            <a:fillRect/>
          </a:stretch>
        </p:blipFill>
        <p:spPr bwMode="auto">
          <a:xfrm>
            <a:off x="1797269" y="3846787"/>
            <a:ext cx="10307426" cy="6306206"/>
          </a:xfrm>
          <a:prstGeom prst="rect">
            <a:avLst/>
          </a:prstGeom>
          <a:ln>
            <a:noFill/>
          </a:ln>
          <a:effectLst>
            <a:softEdge rad="112500"/>
          </a:effectLst>
        </p:spPr>
      </p:pic>
      <p:sp>
        <p:nvSpPr>
          <p:cNvPr id="10" name="Rectangle 3"/>
          <p:cNvSpPr>
            <a:spLocks noChangeArrowheads="1"/>
          </p:cNvSpPr>
          <p:nvPr/>
        </p:nvSpPr>
        <p:spPr bwMode="auto">
          <a:xfrm>
            <a:off x="13101145" y="4957485"/>
            <a:ext cx="9159766" cy="4154984"/>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ctr" defTabSz="914400" rtl="0" eaLnBrk="1" fontAlgn="base" latinLnBrk="0" hangingPunct="1">
              <a:lnSpc>
                <a:spcPct val="100000"/>
              </a:lnSpc>
              <a:spcBef>
                <a:spcPct val="0"/>
              </a:spcBef>
              <a:spcAft>
                <a:spcPct val="0"/>
              </a:spcAft>
              <a:buClrTx/>
              <a:buSzTx/>
              <a:buFontTx/>
              <a:buNone/>
              <a:tabLst/>
            </a:pPr>
            <a:r>
              <a:rPr kumimoji="0" lang="ru-RU" sz="4400" b="1" i="0" u="none" strike="noStrike" cap="none" normalizeH="0" baseline="0" dirty="0" smtClean="0">
                <a:ln>
                  <a:noFill/>
                </a:ln>
                <a:solidFill>
                  <a:schemeClr val="accent6">
                    <a:lumMod val="50000"/>
                  </a:schemeClr>
                </a:solidFill>
                <a:effectLst/>
                <a:latin typeface="Times New Roman" pitchFamily="18" charset="0"/>
                <a:ea typeface="Times New Roman" pitchFamily="18" charset="0"/>
                <a:cs typeface="Times New Roman" pitchFamily="18" charset="0"/>
              </a:rPr>
              <a:t>По признанию самих пенсионеров, обучение на курсах, позволило им не только получить конкретные знания, расширить кругозор, но и приобрести новых друзей с общими интересами.</a:t>
            </a:r>
            <a:endParaRPr kumimoji="0" lang="ru-RU" sz="5400" b="1" i="0" u="none" strike="noStrike" cap="none" normalizeH="0" baseline="0" dirty="0" smtClean="0">
              <a:ln>
                <a:noFill/>
              </a:ln>
              <a:solidFill>
                <a:schemeClr val="accent6">
                  <a:lumMod val="50000"/>
                </a:schemeClr>
              </a:solidFill>
              <a:effectLst/>
              <a:latin typeface="Times New Roman" pitchFamily="18" charset="0"/>
              <a:cs typeface="Times New Roman" pitchFamily="18" charset="0"/>
            </a:endParaRPr>
          </a:p>
        </p:txBody>
      </p:sp>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Circle"/>
          <p:cNvSpPr/>
          <p:nvPr/>
        </p:nvSpPr>
        <p:spPr>
          <a:xfrm>
            <a:off x="21332024" y="10744200"/>
            <a:ext cx="2599837" cy="2937003"/>
          </a:xfrm>
          <a:prstGeom prst="ellipse">
            <a:avLst/>
          </a:prstGeom>
          <a:solidFill>
            <a:schemeClr val="tx2"/>
          </a:solidFill>
          <a:ln w="25400">
            <a:miter lim="400000"/>
          </a:ln>
          <a:effectLst>
            <a:outerShdw blurRad="381000" dist="381000" dir="5400000" rotWithShape="0">
              <a:srgbClr val="000000">
                <a:alpha val="5000"/>
              </a:srgbClr>
            </a:outerShdw>
          </a:effectLst>
        </p:spPr>
        <p:txBody>
          <a:bodyPr tIns="91439" bIns="91439" anchor="ctr"/>
          <a:lstStyle/>
          <a:p>
            <a:endParaRPr/>
          </a:p>
        </p:txBody>
      </p:sp>
      <p:sp>
        <p:nvSpPr>
          <p:cNvPr id="148"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2</a:t>
            </a:fld>
            <a:endParaRPr/>
          </a:p>
        </p:txBody>
      </p:sp>
      <p:sp>
        <p:nvSpPr>
          <p:cNvPr id="150" name="Lorem ipsum dolor sit amet, consectetur adipiscing elit, sed do eiusmod tempor incididunt ut labore et dolore magna aliqua. Ut enim ad minim veniam, quis nostrud exercitation ullamco laboris nisi ut aliquip ex ea commodo consequat. Duis aute irure dolor "/>
          <p:cNvSpPr txBox="1"/>
          <p:nvPr/>
        </p:nvSpPr>
        <p:spPr>
          <a:xfrm>
            <a:off x="11507630" y="3111343"/>
            <a:ext cx="10310648" cy="8309965"/>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spAutoFit/>
          </a:bodyPr>
          <a:lstStyle>
            <a:lvl1pPr defTabSz="914400">
              <a:defRPr sz="3000" i="1">
                <a:solidFill>
                  <a:srgbClr val="FFFFFF"/>
                </a:solidFill>
                <a:latin typeface="Open Sans Regular"/>
                <a:ea typeface="Open Sans Regular"/>
                <a:cs typeface="Open Sans Regular"/>
                <a:sym typeface="Open Sans Regular"/>
              </a:defRPr>
            </a:lvl1pPr>
          </a:lstStyle>
          <a:p>
            <a:pPr algn="ctr"/>
            <a:endParaRPr lang="ru-RU" sz="4400" b="1" i="0" dirty="0">
              <a:solidFill>
                <a:srgbClr val="002060"/>
              </a:solidFill>
              <a:latin typeface="Times New Roman" pitchFamily="18" charset="0"/>
              <a:cs typeface="Times New Roman" pitchFamily="18" charset="0"/>
            </a:endParaRPr>
          </a:p>
          <a:p>
            <a:pPr algn="ctr"/>
            <a:r>
              <a:rPr lang="ru-RU" sz="4400" b="1" i="0" dirty="0">
                <a:solidFill>
                  <a:srgbClr val="002060"/>
                </a:solidFill>
                <a:latin typeface="Times New Roman" pitchFamily="18" charset="0"/>
                <a:cs typeface="Times New Roman" pitchFamily="18" charset="0"/>
              </a:rPr>
              <a:t>Основная идея проекта, состоит в практической реализации студентов-добровольцев СПб ГБПОУ </a:t>
            </a:r>
            <a:endParaRPr lang="ru-RU" sz="4400" b="1" i="0" dirty="0" smtClean="0">
              <a:solidFill>
                <a:srgbClr val="002060"/>
              </a:solidFill>
              <a:latin typeface="Times New Roman" pitchFamily="18" charset="0"/>
              <a:cs typeface="Times New Roman" pitchFamily="18" charset="0"/>
            </a:endParaRPr>
          </a:p>
          <a:p>
            <a:pPr algn="ctr"/>
            <a:r>
              <a:rPr lang="ru-RU" sz="4400" b="1" i="0" dirty="0" smtClean="0">
                <a:solidFill>
                  <a:srgbClr val="002060"/>
                </a:solidFill>
                <a:latin typeface="Times New Roman" pitchFamily="18" charset="0"/>
                <a:cs typeface="Times New Roman" pitchFamily="18" charset="0"/>
              </a:rPr>
              <a:t>«</a:t>
            </a:r>
            <a:r>
              <a:rPr lang="ru-RU" sz="4400" b="1" i="0" dirty="0">
                <a:solidFill>
                  <a:srgbClr val="002060"/>
                </a:solidFill>
                <a:latin typeface="Times New Roman" pitchFamily="18" charset="0"/>
                <a:cs typeface="Times New Roman" pitchFamily="18" charset="0"/>
              </a:rPr>
              <a:t>Академия транспортных технологий</a:t>
            </a:r>
            <a:r>
              <a:rPr lang="ru-RU" sz="4400" b="1" i="0" dirty="0" smtClean="0">
                <a:solidFill>
                  <a:srgbClr val="002060"/>
                </a:solidFill>
                <a:latin typeface="Times New Roman" pitchFamily="18" charset="0"/>
                <a:cs typeface="Times New Roman" pitchFamily="18" charset="0"/>
              </a:rPr>
              <a:t>», по проведению комплекса мероприятий по основам компьютерной грамотности и информационных коммуникационных технологий, для граждан пожилого возраста и инвалидов Санкт-Петербурга.</a:t>
            </a:r>
            <a:endParaRPr sz="4400" b="1" i="0" dirty="0">
              <a:solidFill>
                <a:srgbClr val="002060"/>
              </a:solidFill>
              <a:latin typeface="Times New Roman" pitchFamily="18" charset="0"/>
              <a:cs typeface="Times New Roman" pitchFamily="18" charset="0"/>
            </a:endParaRPr>
          </a:p>
        </p:txBody>
      </p:sp>
      <p:sp>
        <p:nvSpPr>
          <p:cNvPr id="11" name="Graphic 167"/>
          <p:cNvSpPr/>
          <p:nvPr/>
        </p:nvSpPr>
        <p:spPr>
          <a:xfrm>
            <a:off x="21818278" y="11265504"/>
            <a:ext cx="1600199" cy="1816341"/>
          </a:xfrm>
          <a:custGeom>
            <a:avLst/>
            <a:gdLst/>
            <a:ahLst/>
            <a:cxnLst>
              <a:cxn ang="0">
                <a:pos x="wd2" y="hd2"/>
              </a:cxn>
              <a:cxn ang="5400000">
                <a:pos x="wd2" y="hd2"/>
              </a:cxn>
              <a:cxn ang="10800000">
                <a:pos x="wd2" y="hd2"/>
              </a:cxn>
              <a:cxn ang="16200000">
                <a:pos x="wd2" y="hd2"/>
              </a:cxn>
            </a:cxnLst>
            <a:rect l="0" t="0" r="r" b="b"/>
            <a:pathLst>
              <a:path w="21600" h="20883" extrusionOk="0">
                <a:moveTo>
                  <a:pt x="5546" y="12247"/>
                </a:moveTo>
                <a:cubicBezTo>
                  <a:pt x="2648" y="9444"/>
                  <a:pt x="2650" y="4900"/>
                  <a:pt x="5551" y="2099"/>
                </a:cubicBezTo>
                <a:cubicBezTo>
                  <a:pt x="8452" y="-702"/>
                  <a:pt x="13154" y="-700"/>
                  <a:pt x="16052" y="2104"/>
                </a:cubicBezTo>
                <a:cubicBezTo>
                  <a:pt x="18950" y="4907"/>
                  <a:pt x="18948" y="9451"/>
                  <a:pt x="16047" y="12252"/>
                </a:cubicBezTo>
                <a:cubicBezTo>
                  <a:pt x="16034" y="12264"/>
                  <a:pt x="16022" y="12276"/>
                  <a:pt x="16009" y="12288"/>
                </a:cubicBezTo>
                <a:cubicBezTo>
                  <a:pt x="15594" y="12688"/>
                  <a:pt x="15277" y="13172"/>
                  <a:pt x="15082" y="13706"/>
                </a:cubicBezTo>
                <a:lnTo>
                  <a:pt x="6513" y="13706"/>
                </a:lnTo>
                <a:cubicBezTo>
                  <a:pt x="6305" y="13157"/>
                  <a:pt x="5975" y="12659"/>
                  <a:pt x="5546" y="12247"/>
                </a:cubicBezTo>
                <a:close/>
                <a:moveTo>
                  <a:pt x="14850" y="15011"/>
                </a:moveTo>
                <a:lnTo>
                  <a:pt x="6750" y="15011"/>
                </a:lnTo>
                <a:cubicBezTo>
                  <a:pt x="6377" y="15011"/>
                  <a:pt x="6075" y="15303"/>
                  <a:pt x="6075" y="15663"/>
                </a:cubicBezTo>
                <a:cubicBezTo>
                  <a:pt x="6075" y="16024"/>
                  <a:pt x="6377" y="16316"/>
                  <a:pt x="6750" y="16316"/>
                </a:cubicBezTo>
                <a:lnTo>
                  <a:pt x="6750" y="18111"/>
                </a:lnTo>
                <a:cubicBezTo>
                  <a:pt x="6747" y="18870"/>
                  <a:pt x="7226" y="19554"/>
                  <a:pt x="7956" y="19833"/>
                </a:cubicBezTo>
                <a:lnTo>
                  <a:pt x="10550" y="20836"/>
                </a:lnTo>
                <a:cubicBezTo>
                  <a:pt x="10710" y="20898"/>
                  <a:pt x="10890" y="20898"/>
                  <a:pt x="11050" y="20836"/>
                </a:cubicBezTo>
                <a:lnTo>
                  <a:pt x="13644" y="19833"/>
                </a:lnTo>
                <a:cubicBezTo>
                  <a:pt x="14374" y="19554"/>
                  <a:pt x="14853" y="18870"/>
                  <a:pt x="14850" y="18111"/>
                </a:cubicBezTo>
                <a:lnTo>
                  <a:pt x="14850" y="16316"/>
                </a:lnTo>
                <a:cubicBezTo>
                  <a:pt x="15223" y="16316"/>
                  <a:pt x="15525" y="16024"/>
                  <a:pt x="15525" y="15663"/>
                </a:cubicBezTo>
                <a:cubicBezTo>
                  <a:pt x="15525" y="15303"/>
                  <a:pt x="15223" y="15011"/>
                  <a:pt x="14850" y="15011"/>
                </a:cubicBezTo>
                <a:close/>
                <a:moveTo>
                  <a:pt x="6750" y="7183"/>
                </a:moveTo>
                <a:cubicBezTo>
                  <a:pt x="6750" y="7010"/>
                  <a:pt x="6762" y="6837"/>
                  <a:pt x="6785" y="6665"/>
                </a:cubicBezTo>
                <a:cubicBezTo>
                  <a:pt x="6834" y="6308"/>
                  <a:pt x="6574" y="5980"/>
                  <a:pt x="6204" y="5933"/>
                </a:cubicBezTo>
                <a:cubicBezTo>
                  <a:pt x="5835" y="5886"/>
                  <a:pt x="5495" y="6137"/>
                  <a:pt x="5447" y="6494"/>
                </a:cubicBezTo>
                <a:cubicBezTo>
                  <a:pt x="5415" y="6722"/>
                  <a:pt x="5400" y="6953"/>
                  <a:pt x="5400" y="7183"/>
                </a:cubicBezTo>
                <a:cubicBezTo>
                  <a:pt x="5400" y="7543"/>
                  <a:pt x="5702" y="7835"/>
                  <a:pt x="6075" y="7835"/>
                </a:cubicBezTo>
                <a:cubicBezTo>
                  <a:pt x="6448" y="7835"/>
                  <a:pt x="6750" y="7543"/>
                  <a:pt x="6750" y="7183"/>
                </a:cubicBezTo>
                <a:close/>
                <a:moveTo>
                  <a:pt x="8012" y="4343"/>
                </a:moveTo>
                <a:cubicBezTo>
                  <a:pt x="8764" y="3652"/>
                  <a:pt x="9762" y="3267"/>
                  <a:pt x="10800" y="3269"/>
                </a:cubicBezTo>
                <a:cubicBezTo>
                  <a:pt x="11173" y="3269"/>
                  <a:pt x="11475" y="2977"/>
                  <a:pt x="11475" y="2617"/>
                </a:cubicBezTo>
                <a:cubicBezTo>
                  <a:pt x="11475" y="2256"/>
                  <a:pt x="11173" y="1964"/>
                  <a:pt x="10800" y="1964"/>
                </a:cubicBezTo>
                <a:cubicBezTo>
                  <a:pt x="9416" y="1962"/>
                  <a:pt x="8085" y="2476"/>
                  <a:pt x="7083" y="3399"/>
                </a:cubicBezTo>
                <a:cubicBezTo>
                  <a:pt x="6800" y="3634"/>
                  <a:pt x="6768" y="4046"/>
                  <a:pt x="7011" y="4319"/>
                </a:cubicBezTo>
                <a:cubicBezTo>
                  <a:pt x="7254" y="4592"/>
                  <a:pt x="7681" y="4623"/>
                  <a:pt x="7963" y="4388"/>
                </a:cubicBezTo>
                <a:cubicBezTo>
                  <a:pt x="7980" y="4374"/>
                  <a:pt x="7997" y="4359"/>
                  <a:pt x="8012" y="4343"/>
                </a:cubicBezTo>
                <a:close/>
                <a:moveTo>
                  <a:pt x="2025" y="7183"/>
                </a:moveTo>
                <a:cubicBezTo>
                  <a:pt x="2025" y="6823"/>
                  <a:pt x="1723" y="6531"/>
                  <a:pt x="1350" y="6531"/>
                </a:cubicBezTo>
                <a:lnTo>
                  <a:pt x="675" y="6531"/>
                </a:lnTo>
                <a:cubicBezTo>
                  <a:pt x="302" y="6531"/>
                  <a:pt x="0" y="6823"/>
                  <a:pt x="0" y="7183"/>
                </a:cubicBezTo>
                <a:cubicBezTo>
                  <a:pt x="0" y="7543"/>
                  <a:pt x="302" y="7835"/>
                  <a:pt x="675" y="7835"/>
                </a:cubicBezTo>
                <a:lnTo>
                  <a:pt x="1350" y="7835"/>
                </a:lnTo>
                <a:cubicBezTo>
                  <a:pt x="1723" y="7835"/>
                  <a:pt x="2025" y="7543"/>
                  <a:pt x="2025" y="7183"/>
                </a:cubicBezTo>
                <a:close/>
                <a:moveTo>
                  <a:pt x="21600" y="7183"/>
                </a:moveTo>
                <a:cubicBezTo>
                  <a:pt x="21600" y="6823"/>
                  <a:pt x="21298" y="6531"/>
                  <a:pt x="20925" y="6531"/>
                </a:cubicBezTo>
                <a:lnTo>
                  <a:pt x="20250" y="6531"/>
                </a:lnTo>
                <a:cubicBezTo>
                  <a:pt x="19877" y="6531"/>
                  <a:pt x="19575" y="6823"/>
                  <a:pt x="19575" y="7183"/>
                </a:cubicBezTo>
                <a:cubicBezTo>
                  <a:pt x="19575" y="7543"/>
                  <a:pt x="19877" y="7835"/>
                  <a:pt x="20250" y="7835"/>
                </a:cubicBezTo>
                <a:lnTo>
                  <a:pt x="20925" y="7835"/>
                </a:lnTo>
                <a:cubicBezTo>
                  <a:pt x="21298" y="7835"/>
                  <a:pt x="21600" y="7543"/>
                  <a:pt x="21600" y="7183"/>
                </a:cubicBezTo>
                <a:close/>
                <a:moveTo>
                  <a:pt x="2153" y="1858"/>
                </a:moveTo>
                <a:cubicBezTo>
                  <a:pt x="2353" y="1554"/>
                  <a:pt x="2261" y="1151"/>
                  <a:pt x="1946" y="957"/>
                </a:cubicBezTo>
                <a:cubicBezTo>
                  <a:pt x="1946" y="957"/>
                  <a:pt x="1946" y="957"/>
                  <a:pt x="1946" y="957"/>
                </a:cubicBezTo>
                <a:lnTo>
                  <a:pt x="1287" y="552"/>
                </a:lnTo>
                <a:cubicBezTo>
                  <a:pt x="975" y="355"/>
                  <a:pt x="557" y="440"/>
                  <a:pt x="353" y="741"/>
                </a:cubicBezTo>
                <a:cubicBezTo>
                  <a:pt x="149" y="1043"/>
                  <a:pt x="237" y="1447"/>
                  <a:pt x="549" y="1644"/>
                </a:cubicBezTo>
                <a:cubicBezTo>
                  <a:pt x="553" y="1647"/>
                  <a:pt x="558" y="1650"/>
                  <a:pt x="562" y="1652"/>
                </a:cubicBezTo>
                <a:lnTo>
                  <a:pt x="1221" y="2058"/>
                </a:lnTo>
                <a:cubicBezTo>
                  <a:pt x="1536" y="2251"/>
                  <a:pt x="1953" y="2162"/>
                  <a:pt x="2153" y="1858"/>
                </a:cubicBezTo>
                <a:close/>
                <a:moveTo>
                  <a:pt x="21248" y="13614"/>
                </a:moveTo>
                <a:cubicBezTo>
                  <a:pt x="21448" y="13311"/>
                  <a:pt x="21355" y="12907"/>
                  <a:pt x="21041" y="12714"/>
                </a:cubicBezTo>
                <a:cubicBezTo>
                  <a:pt x="21041" y="12714"/>
                  <a:pt x="21041" y="12714"/>
                  <a:pt x="21040" y="12714"/>
                </a:cubicBezTo>
                <a:lnTo>
                  <a:pt x="20382" y="12308"/>
                </a:lnTo>
                <a:cubicBezTo>
                  <a:pt x="20068" y="12115"/>
                  <a:pt x="19650" y="12205"/>
                  <a:pt x="19450" y="12509"/>
                </a:cubicBezTo>
                <a:cubicBezTo>
                  <a:pt x="19250" y="12813"/>
                  <a:pt x="19343" y="13216"/>
                  <a:pt x="19657" y="13410"/>
                </a:cubicBezTo>
                <a:lnTo>
                  <a:pt x="20315" y="13815"/>
                </a:lnTo>
                <a:cubicBezTo>
                  <a:pt x="20630" y="14008"/>
                  <a:pt x="21047" y="13919"/>
                  <a:pt x="21247" y="13615"/>
                </a:cubicBezTo>
                <a:cubicBezTo>
                  <a:pt x="21247" y="13615"/>
                  <a:pt x="21248" y="13615"/>
                  <a:pt x="21248" y="13614"/>
                </a:cubicBezTo>
                <a:close/>
                <a:moveTo>
                  <a:pt x="20385" y="2058"/>
                </a:moveTo>
                <a:lnTo>
                  <a:pt x="21043" y="1652"/>
                </a:lnTo>
                <a:cubicBezTo>
                  <a:pt x="21358" y="1459"/>
                  <a:pt x="21450" y="1055"/>
                  <a:pt x="21250" y="752"/>
                </a:cubicBezTo>
                <a:cubicBezTo>
                  <a:pt x="21049" y="448"/>
                  <a:pt x="20632" y="358"/>
                  <a:pt x="20318" y="552"/>
                </a:cubicBezTo>
                <a:lnTo>
                  <a:pt x="19659" y="957"/>
                </a:lnTo>
                <a:cubicBezTo>
                  <a:pt x="19345" y="1151"/>
                  <a:pt x="19252" y="1554"/>
                  <a:pt x="19452" y="1858"/>
                </a:cubicBezTo>
                <a:cubicBezTo>
                  <a:pt x="19653" y="2162"/>
                  <a:pt x="20070" y="2252"/>
                  <a:pt x="20385" y="2058"/>
                </a:cubicBezTo>
                <a:close/>
                <a:moveTo>
                  <a:pt x="1287" y="13815"/>
                </a:moveTo>
                <a:lnTo>
                  <a:pt x="1946" y="13410"/>
                </a:lnTo>
                <a:cubicBezTo>
                  <a:pt x="2261" y="13216"/>
                  <a:pt x="2353" y="12813"/>
                  <a:pt x="2153" y="12509"/>
                </a:cubicBezTo>
                <a:cubicBezTo>
                  <a:pt x="1953" y="12205"/>
                  <a:pt x="1536" y="12115"/>
                  <a:pt x="1221" y="12308"/>
                </a:cubicBezTo>
                <a:lnTo>
                  <a:pt x="562" y="12714"/>
                </a:lnTo>
                <a:cubicBezTo>
                  <a:pt x="248" y="12907"/>
                  <a:pt x="155" y="13310"/>
                  <a:pt x="355" y="13614"/>
                </a:cubicBezTo>
                <a:cubicBezTo>
                  <a:pt x="555" y="13918"/>
                  <a:pt x="973" y="14008"/>
                  <a:pt x="1287" y="13815"/>
                </a:cubicBezTo>
                <a:close/>
              </a:path>
            </a:pathLst>
          </a:custGeom>
          <a:solidFill>
            <a:schemeClr val="accent3"/>
          </a:solidFill>
          <a:ln w="25400">
            <a:miter lim="400000"/>
          </a:ln>
        </p:spPr>
        <p:txBody>
          <a:bodyPr tIns="91439" bIns="91439" anchor="ctr"/>
          <a:lstStyle/>
          <a:p>
            <a:endParaRPr sz="5400"/>
          </a:p>
        </p:txBody>
      </p:sp>
      <p:sp>
        <p:nvSpPr>
          <p:cNvPr id="15" name="Заголовок 10">
            <a:extLst>
              <a:ext uri="{FF2B5EF4-FFF2-40B4-BE49-F238E27FC236}">
                <a16:creationId xmlns:a16="http://schemas.microsoft.com/office/drawing/2014/main" xmlns="" id="{AFD7E16E-4B7A-4CDF-94A5-AF5AE48A3903}"/>
              </a:ext>
            </a:extLst>
          </p:cNvPr>
          <p:cNvSpPr txBox="1">
            <a:spLocks/>
          </p:cNvSpPr>
          <p:nvPr/>
        </p:nvSpPr>
        <p:spPr>
          <a:xfrm>
            <a:off x="8075862" y="396875"/>
            <a:ext cx="16204710" cy="1882775"/>
          </a:xfrm>
          <a:prstGeom prst="roundRect">
            <a:avLst>
              <a:gd name="adj" fmla="val 0"/>
            </a:avLst>
          </a:prstGeom>
          <a:solidFill>
            <a:srgbClr val="155283"/>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wrap="square" numCol="1" anchor="ctr" anchorCtr="0" compatLnSpc="1">
            <a:prstTxWarp prst="textNoShape">
              <a:avLst/>
            </a:prstTxWarp>
            <a:normAutofit/>
          </a:bodyPr>
          <a:lstStyle/>
          <a:p>
            <a:pPr marL="0" marR="0" lvl="0" indent="0" algn="ctr" defTabSz="1828800" rtl="0" eaLnBrk="1" fontAlgn="auto" latinLnBrk="0" hangingPunct="1">
              <a:lnSpc>
                <a:spcPct val="90000"/>
              </a:lnSpc>
              <a:spcBef>
                <a:spcPts val="0"/>
              </a:spcBef>
              <a:spcAft>
                <a:spcPts val="0"/>
              </a:spcAft>
              <a:buClrTx/>
              <a:buSzTx/>
              <a:buFontTx/>
              <a:buNone/>
              <a:tabLst/>
              <a:defRPr/>
            </a:pPr>
            <a:r>
              <a:rPr kumimoji="0" lang="ru-RU" altLang="ru-RU" sz="8000" b="0" i="0" u="none" strike="noStrike" kern="0" cap="none" spc="0" normalizeH="0" baseline="0" noProof="0" dirty="0">
                <a:ln>
                  <a:noFill/>
                </a:ln>
                <a:solidFill>
                  <a:schemeClr val="bg1"/>
                </a:solidFill>
                <a:effectLst/>
                <a:uLnTx/>
                <a:uFillTx/>
                <a:latin typeface="Times New Roman" pitchFamily="18" charset="0"/>
                <a:ea typeface="Verdana" pitchFamily="34" charset="0"/>
                <a:cs typeface="Times New Roman" pitchFamily="18" charset="0"/>
                <a:sym typeface="Calibri Light"/>
              </a:rPr>
              <a:t>Идея проекта</a:t>
            </a:r>
          </a:p>
        </p:txBody>
      </p:sp>
      <p:pic>
        <p:nvPicPr>
          <p:cNvPr id="16" name="Рисунок 6"/>
          <p:cNvPicPr>
            <a:picLocks noChangeAspect="1"/>
          </p:cNvPicPr>
          <p:nvPr/>
        </p:nvPicPr>
        <p:blipFill>
          <a:blip r:embed="rId2" cstate="print"/>
          <a:srcRect/>
          <a:stretch>
            <a:fillRect/>
          </a:stretch>
        </p:blipFill>
        <p:spPr bwMode="auto">
          <a:xfrm>
            <a:off x="989013" y="377825"/>
            <a:ext cx="3201987" cy="3321980"/>
          </a:xfrm>
          <a:prstGeom prst="rect">
            <a:avLst/>
          </a:prstGeom>
          <a:noFill/>
          <a:ln w="9525">
            <a:noFill/>
            <a:miter lim="800000"/>
            <a:headEnd/>
            <a:tailEnd/>
          </a:ln>
        </p:spPr>
      </p:pic>
      <p:sp>
        <p:nvSpPr>
          <p:cNvPr id="18434" name="AutoShape 2" descr="IMG_564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8435" name="Picture 3" descr="C:\Users\GoloJS\Downloads\IMG_5641(1).jpg"/>
          <p:cNvPicPr>
            <a:picLocks noChangeAspect="1" noChangeArrowheads="1"/>
          </p:cNvPicPr>
          <p:nvPr/>
        </p:nvPicPr>
        <p:blipFill>
          <a:blip r:embed="rId3" cstate="print"/>
          <a:srcRect/>
          <a:stretch>
            <a:fillRect/>
          </a:stretch>
        </p:blipFill>
        <p:spPr bwMode="auto">
          <a:xfrm>
            <a:off x="1588102" y="4078179"/>
            <a:ext cx="8645645" cy="6327610"/>
          </a:xfrm>
          <a:prstGeom prst="rect">
            <a:avLst/>
          </a:prstGeom>
          <a:noFill/>
        </p:spPr>
      </p:pic>
    </p:spTree>
  </p:cSld>
  <p:clrMapOvr>
    <a:masterClrMapping/>
  </p:clrMapOvr>
  <p:transition spd="med">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20</a:t>
            </a:fld>
            <a:endParaRPr/>
          </a:p>
        </p:txBody>
      </p:sp>
      <p:pic>
        <p:nvPicPr>
          <p:cNvPr id="3074" name="Picture 2"/>
          <p:cNvPicPr>
            <a:picLocks noGrp="1" noChangeAspect="1" noChangeArrowheads="1"/>
          </p:cNvPicPr>
          <p:nvPr>
            <p:ph type="pic" sz="quarter" idx="10"/>
          </p:nvPr>
        </p:nvPicPr>
        <p:blipFill rotWithShape="1">
          <a:blip r:embed="rId2" cstate="print">
            <a:extLst>
              <a:ext uri="{28A0092B-C50C-407E-A947-70E740481C1C}">
                <a14:useLocalDpi xmlns:a14="http://schemas.microsoft.com/office/drawing/2010/main" xmlns="" val="0"/>
              </a:ext>
            </a:extLst>
          </a:blip>
          <a:srcRect l="11777" t="-13015" r="2643" b="13015"/>
          <a:stretch/>
        </p:blipFill>
        <p:spPr bwMode="auto">
          <a:xfrm>
            <a:off x="749301" y="2260600"/>
            <a:ext cx="8523912" cy="6134097"/>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5" name="Picture 3"/>
          <p:cNvPicPr>
            <a:picLocks noGrp="1" noChangeAspect="1" noChangeArrowheads="1"/>
          </p:cNvPicPr>
          <p:nvPr>
            <p:ph type="pic" sz="quarter" idx="11"/>
          </p:nvPr>
        </p:nvPicPr>
        <p:blipFill rotWithShape="1">
          <a:blip r:embed="rId3" cstate="print">
            <a:extLst>
              <a:ext uri="{28A0092B-C50C-407E-A947-70E740481C1C}">
                <a14:useLocalDpi xmlns:a14="http://schemas.microsoft.com/office/drawing/2010/main" xmlns="" val="0"/>
              </a:ext>
            </a:extLst>
          </a:blip>
          <a:srcRect l="31333" r="1737"/>
          <a:stretch/>
        </p:blipFill>
        <p:spPr bwMode="auto">
          <a:xfrm>
            <a:off x="10503127" y="8136265"/>
            <a:ext cx="4617766" cy="4601014"/>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Заголовок 10">
            <a:extLst>
              <a:ext uri="{FF2B5EF4-FFF2-40B4-BE49-F238E27FC236}">
                <a16:creationId xmlns:a16="http://schemas.microsoft.com/office/drawing/2014/main" xmlns="" id="{AFD7E16E-4B7A-4CDF-94A5-AF5AE48A3903}"/>
              </a:ext>
            </a:extLst>
          </p:cNvPr>
          <p:cNvSpPr txBox="1">
            <a:spLocks/>
          </p:cNvSpPr>
          <p:nvPr/>
        </p:nvSpPr>
        <p:spPr>
          <a:xfrm>
            <a:off x="8075862" y="377825"/>
            <a:ext cx="16204710" cy="1882775"/>
          </a:xfrm>
          <a:prstGeom prst="roundRect">
            <a:avLst>
              <a:gd name="adj" fmla="val 0"/>
            </a:avLst>
          </a:prstGeom>
          <a:solidFill>
            <a:srgbClr val="155283"/>
          </a:solidFill>
          <a:ln w="25400" cap="flat" cmpd="sng" algn="ctr">
            <a:noFill/>
            <a:prstDash val="solid"/>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style>
          <a:lnRef idx="2">
            <a:schemeClr val="accent1">
              <a:shade val="50000"/>
            </a:schemeClr>
          </a:lnRef>
          <a:fillRef idx="1">
            <a:schemeClr val="accent1"/>
          </a:fillRef>
          <a:effectRef idx="0">
            <a:schemeClr val="accent1"/>
          </a:effectRef>
          <a:fontRef idx="minor">
            <a:schemeClr val="lt1"/>
          </a:fontRef>
        </p:style>
        <p:txBody>
          <a:bodyPr vert="horz" wrap="square" tIns="91439" bIns="91439" numCol="1" anchor="ctr" anchorCtr="0" compatLnSpc="1">
            <a:prstTxWarp prst="textNoShape">
              <a:avLst/>
            </a:prstTxWarp>
            <a:normAutofit/>
          </a:bodyPr>
          <a:lstStyle/>
          <a:p>
            <a:pPr marL="0" marR="0" lvl="0" indent="0" algn="ctr" defTabSz="1828800" rtl="0" eaLnBrk="1" fontAlgn="auto" latinLnBrk="0" hangingPunct="1">
              <a:lnSpc>
                <a:spcPct val="90000"/>
              </a:lnSpc>
              <a:spcBef>
                <a:spcPts val="0"/>
              </a:spcBef>
              <a:spcAft>
                <a:spcPts val="0"/>
              </a:spcAft>
              <a:buClrTx/>
              <a:buSzTx/>
              <a:buFontTx/>
              <a:buNone/>
              <a:tabLst/>
              <a:defRPr/>
            </a:pPr>
            <a:r>
              <a:rPr kumimoji="0" lang="ru-RU" altLang="ru-RU" sz="6600" b="0" i="0" u="none" strike="noStrike" kern="0" cap="none" spc="0" normalizeH="0" baseline="0" noProof="0" dirty="0">
                <a:ln>
                  <a:noFill/>
                </a:ln>
                <a:solidFill>
                  <a:schemeClr val="bg1"/>
                </a:solidFill>
                <a:effectLst/>
                <a:uLnTx/>
                <a:uFillTx/>
                <a:latin typeface="Times New Roman" pitchFamily="18" charset="0"/>
                <a:ea typeface="Verdana" pitchFamily="34" charset="0"/>
                <a:cs typeface="Times New Roman" pitchFamily="18" charset="0"/>
                <a:sym typeface="Calibri Light"/>
              </a:rPr>
              <a:t>Наша команда</a:t>
            </a:r>
          </a:p>
        </p:txBody>
      </p:sp>
      <p:pic>
        <p:nvPicPr>
          <p:cNvPr id="11" name="Рисунок 25"/>
          <p:cNvPicPr>
            <a:picLocks noChangeAspect="1"/>
          </p:cNvPicPr>
          <p:nvPr/>
        </p:nvPicPr>
        <p:blipFill>
          <a:blip r:embed="rId4" cstate="print"/>
          <a:srcRect/>
          <a:stretch>
            <a:fillRect/>
          </a:stretch>
        </p:blipFill>
        <p:spPr bwMode="auto">
          <a:xfrm>
            <a:off x="749301" y="364068"/>
            <a:ext cx="2146299" cy="2226733"/>
          </a:xfrm>
          <a:prstGeom prst="rect">
            <a:avLst/>
          </a:prstGeom>
          <a:noFill/>
          <a:ln w="9525">
            <a:noFill/>
            <a:miter lim="800000"/>
            <a:headEnd/>
            <a:tailEnd/>
          </a:ln>
        </p:spPr>
      </p:pic>
      <p:sp>
        <p:nvSpPr>
          <p:cNvPr id="63490" name="AutoShape 2" descr="IMG_5514.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63492" name="AutoShape 4" descr="IMG_5514.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63494" name="AutoShape 6" descr="IMG_5514.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63495" name="Picture 7"/>
          <p:cNvPicPr>
            <a:picLocks noChangeAspect="1" noChangeArrowheads="1"/>
          </p:cNvPicPr>
          <p:nvPr/>
        </p:nvPicPr>
        <p:blipFill>
          <a:blip r:embed="rId5" cstate="print"/>
          <a:srcRect/>
          <a:stretch>
            <a:fillRect/>
          </a:stretch>
        </p:blipFill>
        <p:spPr bwMode="auto">
          <a:xfrm>
            <a:off x="16253860" y="3073177"/>
            <a:ext cx="7678001" cy="5321520"/>
          </a:xfrm>
          <a:prstGeom prst="rect">
            <a:avLst/>
          </a:prstGeom>
          <a:ln>
            <a:noFill/>
          </a:ln>
          <a:effectLst>
            <a:softEdge rad="112500"/>
          </a:effectLst>
        </p:spPr>
      </p:pic>
      <p:sp>
        <p:nvSpPr>
          <p:cNvPr id="14" name="Lorem ipsum dolor sit amet, consectetur adipiscing elit, sed do eiusmod tempor incididunt ut labore et dolore magna aliqua. Ut enim ad minim veniam, quis nostrud exercitation ullamco laboris nisi ut aliquip ex ea commodo consequat. Duis aute irure dolor "/>
          <p:cNvSpPr txBox="1"/>
          <p:nvPr/>
        </p:nvSpPr>
        <p:spPr>
          <a:xfrm>
            <a:off x="2235201" y="8986345"/>
            <a:ext cx="6625020" cy="2677654"/>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spAutoFit/>
          </a:bodyPr>
          <a:lstStyle>
            <a:lvl1pPr defTabSz="914400">
              <a:defRPr sz="3000" i="1">
                <a:solidFill>
                  <a:srgbClr val="FFFFFF"/>
                </a:solidFill>
                <a:latin typeface="Open Sans Regular"/>
                <a:ea typeface="Open Sans Regular"/>
                <a:cs typeface="Open Sans Regular"/>
                <a:sym typeface="Open Sans Regular"/>
              </a:defRPr>
            </a:lvl1pPr>
          </a:lstStyle>
          <a:p>
            <a:pPr algn="ctr"/>
            <a:r>
              <a:rPr lang="ru-RU" sz="5400" b="1" i="0" dirty="0">
                <a:solidFill>
                  <a:schemeClr val="accent6">
                    <a:lumMod val="50000"/>
                  </a:schemeClr>
                </a:solidFill>
                <a:latin typeface="Times New Roman" pitchFamily="18" charset="0"/>
                <a:cs typeface="Times New Roman" pitchFamily="18" charset="0"/>
              </a:rPr>
              <a:t>Волонтёрский Центр «Доброволец»</a:t>
            </a:r>
          </a:p>
        </p:txBody>
      </p:sp>
      <p:pic>
        <p:nvPicPr>
          <p:cNvPr id="17" name="Рисунок 36" descr="Лампочка"/>
          <p:cNvPicPr>
            <a:picLocks noChangeAspect="1"/>
          </p:cNvPicPr>
          <p:nvPr/>
        </p:nvPicPr>
        <p:blipFill>
          <a:blip r:embed="rId6" cstate="print"/>
          <a:srcRect/>
          <a:stretch>
            <a:fillRect/>
          </a:stretch>
        </p:blipFill>
        <p:spPr bwMode="auto">
          <a:xfrm>
            <a:off x="603250" y="2622550"/>
            <a:ext cx="769938" cy="766763"/>
          </a:xfrm>
          <a:prstGeom prst="rect">
            <a:avLst/>
          </a:prstGeom>
          <a:noFill/>
          <a:ln w="9525">
            <a:noFill/>
            <a:miter lim="800000"/>
            <a:headEnd/>
            <a:tailEnd/>
          </a:ln>
        </p:spPr>
      </p:pic>
      <p:pic>
        <p:nvPicPr>
          <p:cNvPr id="18" name="Рисунок 36" descr="Лампочка"/>
          <p:cNvPicPr>
            <a:picLocks noChangeAspect="1"/>
          </p:cNvPicPr>
          <p:nvPr/>
        </p:nvPicPr>
        <p:blipFill>
          <a:blip r:embed="rId6" cstate="print"/>
          <a:srcRect/>
          <a:stretch>
            <a:fillRect/>
          </a:stretch>
        </p:blipFill>
        <p:spPr bwMode="auto">
          <a:xfrm>
            <a:off x="755650" y="2774950"/>
            <a:ext cx="769938" cy="766763"/>
          </a:xfrm>
          <a:prstGeom prst="rect">
            <a:avLst/>
          </a:prstGeom>
          <a:noFill/>
          <a:ln w="9525">
            <a:noFill/>
            <a:miter lim="800000"/>
            <a:headEnd/>
            <a:tailEnd/>
          </a:ln>
        </p:spPr>
      </p:pic>
      <p:pic>
        <p:nvPicPr>
          <p:cNvPr id="19" name="Рисунок 36" descr="Лампочка"/>
          <p:cNvPicPr>
            <a:picLocks noChangeAspect="1"/>
          </p:cNvPicPr>
          <p:nvPr/>
        </p:nvPicPr>
        <p:blipFill>
          <a:blip r:embed="rId6" cstate="print"/>
          <a:srcRect/>
          <a:stretch>
            <a:fillRect/>
          </a:stretch>
        </p:blipFill>
        <p:spPr bwMode="auto">
          <a:xfrm>
            <a:off x="908050" y="2927350"/>
            <a:ext cx="769938" cy="766763"/>
          </a:xfrm>
          <a:prstGeom prst="rect">
            <a:avLst/>
          </a:prstGeom>
          <a:noFill/>
          <a:ln w="9525">
            <a:noFill/>
            <a:miter lim="800000"/>
            <a:headEnd/>
            <a:tailEnd/>
          </a:ln>
        </p:spPr>
      </p:pic>
      <p:grpSp>
        <p:nvGrpSpPr>
          <p:cNvPr id="20" name="Group 28"/>
          <p:cNvGrpSpPr/>
          <p:nvPr/>
        </p:nvGrpSpPr>
        <p:grpSpPr>
          <a:xfrm>
            <a:off x="18736394" y="9329279"/>
            <a:ext cx="3152391" cy="2528694"/>
            <a:chOff x="2576194" y="1796722"/>
            <a:chExt cx="3152391" cy="2528694"/>
          </a:xfrm>
          <a:solidFill>
            <a:schemeClr val="bg1">
              <a:lumMod val="65000"/>
            </a:schemeClr>
          </a:solidFill>
        </p:grpSpPr>
        <p:sp>
          <p:nvSpPr>
            <p:cNvPr id="21" name="Freeform 85"/>
            <p:cNvSpPr>
              <a:spLocks/>
            </p:cNvSpPr>
            <p:nvPr/>
          </p:nvSpPr>
          <p:spPr bwMode="auto">
            <a:xfrm>
              <a:off x="5215405" y="2683498"/>
              <a:ext cx="513180" cy="249405"/>
            </a:xfrm>
            <a:custGeom>
              <a:avLst/>
              <a:gdLst/>
              <a:ahLst/>
              <a:cxnLst>
                <a:cxn ang="0">
                  <a:pos x="0" y="7"/>
                </a:cxn>
                <a:cxn ang="0">
                  <a:pos x="20" y="22"/>
                </a:cxn>
                <a:cxn ang="0">
                  <a:pos x="31" y="17"/>
                </a:cxn>
                <a:cxn ang="0">
                  <a:pos x="34" y="18"/>
                </a:cxn>
                <a:cxn ang="0">
                  <a:pos x="3" y="0"/>
                </a:cxn>
                <a:cxn ang="0">
                  <a:pos x="0" y="7"/>
                </a:cxn>
              </a:cxnLst>
              <a:rect l="0" t="0" r="r" b="b"/>
              <a:pathLst>
                <a:path w="34" h="22">
                  <a:moveTo>
                    <a:pt x="0" y="7"/>
                  </a:moveTo>
                  <a:cubicBezTo>
                    <a:pt x="9" y="12"/>
                    <a:pt x="16" y="17"/>
                    <a:pt x="20" y="22"/>
                  </a:cubicBezTo>
                  <a:cubicBezTo>
                    <a:pt x="23" y="19"/>
                    <a:pt x="27" y="17"/>
                    <a:pt x="31" y="17"/>
                  </a:cubicBezTo>
                  <a:cubicBezTo>
                    <a:pt x="32" y="17"/>
                    <a:pt x="33" y="17"/>
                    <a:pt x="34" y="18"/>
                  </a:cubicBezTo>
                  <a:cubicBezTo>
                    <a:pt x="27" y="11"/>
                    <a:pt x="17" y="5"/>
                    <a:pt x="3" y="0"/>
                  </a:cubicBezTo>
                  <a:cubicBezTo>
                    <a:pt x="2" y="3"/>
                    <a:pt x="1" y="5"/>
                    <a:pt x="0" y="7"/>
                  </a:cubicBezTo>
                  <a:close/>
                </a:path>
              </a:pathLst>
            </a:custGeom>
            <a:grpFill/>
            <a:ln w="9525">
              <a:noFill/>
              <a:round/>
              <a:headEnd/>
              <a:tailEnd/>
            </a:ln>
          </p:spPr>
          <p:txBody>
            <a:bodyPr/>
            <a:lstStyle/>
            <a:p>
              <a:pPr fontAlgn="auto">
                <a:spcBef>
                  <a:spcPts val="0"/>
                </a:spcBef>
                <a:spcAft>
                  <a:spcPts val="0"/>
                </a:spcAft>
                <a:defRPr/>
              </a:pPr>
              <a:endParaRPr lang="en-US">
                <a:latin typeface="+mn-lt"/>
                <a:cs typeface="+mn-cs"/>
              </a:endParaRPr>
            </a:p>
          </p:txBody>
        </p:sp>
        <p:sp>
          <p:nvSpPr>
            <p:cNvPr id="22" name="Freeform 86"/>
            <p:cNvSpPr>
              <a:spLocks/>
            </p:cNvSpPr>
            <p:nvPr/>
          </p:nvSpPr>
          <p:spPr bwMode="auto">
            <a:xfrm>
              <a:off x="2576194" y="1969919"/>
              <a:ext cx="1172983" cy="1434084"/>
            </a:xfrm>
            <a:custGeom>
              <a:avLst/>
              <a:gdLst/>
              <a:ahLst/>
              <a:cxnLst>
                <a:cxn ang="0">
                  <a:pos x="40" y="119"/>
                </a:cxn>
                <a:cxn ang="0">
                  <a:pos x="15" y="94"/>
                </a:cxn>
                <a:cxn ang="0">
                  <a:pos x="50" y="66"/>
                </a:cxn>
                <a:cxn ang="0">
                  <a:pos x="57" y="87"/>
                </a:cxn>
                <a:cxn ang="0">
                  <a:pos x="61" y="81"/>
                </a:cxn>
                <a:cxn ang="0">
                  <a:pos x="56" y="64"/>
                </a:cxn>
                <a:cxn ang="0">
                  <a:pos x="75" y="59"/>
                </a:cxn>
                <a:cxn ang="0">
                  <a:pos x="79" y="54"/>
                </a:cxn>
                <a:cxn ang="0">
                  <a:pos x="56" y="58"/>
                </a:cxn>
                <a:cxn ang="0">
                  <a:pos x="60" y="11"/>
                </a:cxn>
                <a:cxn ang="0">
                  <a:pos x="53" y="7"/>
                </a:cxn>
                <a:cxn ang="0">
                  <a:pos x="49" y="0"/>
                </a:cxn>
                <a:cxn ang="0">
                  <a:pos x="49" y="60"/>
                </a:cxn>
                <a:cxn ang="0">
                  <a:pos x="0" y="95"/>
                </a:cxn>
                <a:cxn ang="0">
                  <a:pos x="37" y="127"/>
                </a:cxn>
                <a:cxn ang="0">
                  <a:pos x="40" y="119"/>
                </a:cxn>
              </a:cxnLst>
              <a:rect l="0" t="0" r="r" b="b"/>
              <a:pathLst>
                <a:path w="79" h="127">
                  <a:moveTo>
                    <a:pt x="40" y="119"/>
                  </a:moveTo>
                  <a:cubicBezTo>
                    <a:pt x="25" y="112"/>
                    <a:pt x="15" y="103"/>
                    <a:pt x="15" y="94"/>
                  </a:cubicBezTo>
                  <a:cubicBezTo>
                    <a:pt x="15" y="84"/>
                    <a:pt x="29" y="73"/>
                    <a:pt x="50" y="66"/>
                  </a:cubicBezTo>
                  <a:cubicBezTo>
                    <a:pt x="52" y="73"/>
                    <a:pt x="54" y="80"/>
                    <a:pt x="57" y="87"/>
                  </a:cubicBezTo>
                  <a:cubicBezTo>
                    <a:pt x="58" y="85"/>
                    <a:pt x="59" y="83"/>
                    <a:pt x="61" y="81"/>
                  </a:cubicBezTo>
                  <a:cubicBezTo>
                    <a:pt x="59" y="75"/>
                    <a:pt x="58" y="69"/>
                    <a:pt x="56" y="64"/>
                  </a:cubicBezTo>
                  <a:cubicBezTo>
                    <a:pt x="62" y="62"/>
                    <a:pt x="69" y="60"/>
                    <a:pt x="75" y="59"/>
                  </a:cubicBezTo>
                  <a:cubicBezTo>
                    <a:pt x="77" y="58"/>
                    <a:pt x="78" y="56"/>
                    <a:pt x="79" y="54"/>
                  </a:cubicBezTo>
                  <a:cubicBezTo>
                    <a:pt x="71" y="55"/>
                    <a:pt x="63" y="57"/>
                    <a:pt x="56" y="58"/>
                  </a:cubicBezTo>
                  <a:cubicBezTo>
                    <a:pt x="52" y="38"/>
                    <a:pt x="54" y="21"/>
                    <a:pt x="60" y="11"/>
                  </a:cubicBezTo>
                  <a:cubicBezTo>
                    <a:pt x="57" y="10"/>
                    <a:pt x="55" y="9"/>
                    <a:pt x="53" y="7"/>
                  </a:cubicBezTo>
                  <a:cubicBezTo>
                    <a:pt x="51" y="5"/>
                    <a:pt x="49" y="3"/>
                    <a:pt x="49" y="0"/>
                  </a:cubicBezTo>
                  <a:cubicBezTo>
                    <a:pt x="43" y="13"/>
                    <a:pt x="43" y="34"/>
                    <a:pt x="49" y="60"/>
                  </a:cubicBezTo>
                  <a:cubicBezTo>
                    <a:pt x="19" y="67"/>
                    <a:pt x="0" y="80"/>
                    <a:pt x="0" y="95"/>
                  </a:cubicBezTo>
                  <a:cubicBezTo>
                    <a:pt x="0" y="108"/>
                    <a:pt x="14" y="119"/>
                    <a:pt x="37" y="127"/>
                  </a:cubicBezTo>
                  <a:cubicBezTo>
                    <a:pt x="38" y="125"/>
                    <a:pt x="39" y="122"/>
                    <a:pt x="40" y="119"/>
                  </a:cubicBezTo>
                  <a:close/>
                </a:path>
              </a:pathLst>
            </a:custGeom>
            <a:grpFill/>
            <a:ln w="9525">
              <a:noFill/>
              <a:round/>
              <a:headEnd/>
              <a:tailEnd/>
            </a:ln>
          </p:spPr>
          <p:txBody>
            <a:bodyPr/>
            <a:lstStyle/>
            <a:p>
              <a:pPr fontAlgn="auto">
                <a:spcBef>
                  <a:spcPts val="0"/>
                </a:spcBef>
                <a:spcAft>
                  <a:spcPts val="0"/>
                </a:spcAft>
                <a:defRPr/>
              </a:pPr>
              <a:endParaRPr lang="en-US">
                <a:latin typeface="+mn-lt"/>
                <a:cs typeface="+mn-cs"/>
              </a:endParaRPr>
            </a:p>
          </p:txBody>
        </p:sp>
        <p:sp>
          <p:nvSpPr>
            <p:cNvPr id="23" name="Freeform 87"/>
            <p:cNvSpPr>
              <a:spLocks/>
            </p:cNvSpPr>
            <p:nvPr/>
          </p:nvSpPr>
          <p:spPr bwMode="auto">
            <a:xfrm>
              <a:off x="3675865" y="1831359"/>
              <a:ext cx="586491" cy="394895"/>
            </a:xfrm>
            <a:custGeom>
              <a:avLst/>
              <a:gdLst/>
              <a:ahLst/>
              <a:cxnLst>
                <a:cxn ang="0">
                  <a:pos x="2" y="15"/>
                </a:cxn>
                <a:cxn ang="0">
                  <a:pos x="34" y="35"/>
                </a:cxn>
                <a:cxn ang="0">
                  <a:pos x="39" y="30"/>
                </a:cxn>
                <a:cxn ang="0">
                  <a:pos x="0" y="0"/>
                </a:cxn>
                <a:cxn ang="0">
                  <a:pos x="3" y="9"/>
                </a:cxn>
                <a:cxn ang="0">
                  <a:pos x="2" y="15"/>
                </a:cxn>
              </a:cxnLst>
              <a:rect l="0" t="0" r="r" b="b"/>
              <a:pathLst>
                <a:path w="39" h="35">
                  <a:moveTo>
                    <a:pt x="2" y="15"/>
                  </a:moveTo>
                  <a:cubicBezTo>
                    <a:pt x="11" y="16"/>
                    <a:pt x="23" y="23"/>
                    <a:pt x="34" y="35"/>
                  </a:cubicBezTo>
                  <a:cubicBezTo>
                    <a:pt x="36" y="33"/>
                    <a:pt x="38" y="32"/>
                    <a:pt x="39" y="30"/>
                  </a:cubicBezTo>
                  <a:cubicBezTo>
                    <a:pt x="25" y="14"/>
                    <a:pt x="12" y="3"/>
                    <a:pt x="0" y="0"/>
                  </a:cubicBezTo>
                  <a:cubicBezTo>
                    <a:pt x="2" y="2"/>
                    <a:pt x="3" y="5"/>
                    <a:pt x="3" y="9"/>
                  </a:cubicBezTo>
                  <a:cubicBezTo>
                    <a:pt x="3" y="11"/>
                    <a:pt x="3" y="13"/>
                    <a:pt x="2" y="15"/>
                  </a:cubicBezTo>
                  <a:close/>
                </a:path>
              </a:pathLst>
            </a:custGeom>
            <a:grpFill/>
            <a:ln w="9525">
              <a:noFill/>
              <a:round/>
              <a:headEnd/>
              <a:tailEnd/>
            </a:ln>
          </p:spPr>
          <p:txBody>
            <a:bodyPr/>
            <a:lstStyle/>
            <a:p>
              <a:pPr fontAlgn="auto">
                <a:spcBef>
                  <a:spcPts val="0"/>
                </a:spcBef>
                <a:spcAft>
                  <a:spcPts val="0"/>
                </a:spcAft>
                <a:defRPr/>
              </a:pPr>
              <a:endParaRPr lang="en-US">
                <a:latin typeface="+mn-lt"/>
                <a:cs typeface="+mn-cs"/>
              </a:endParaRPr>
            </a:p>
          </p:txBody>
        </p:sp>
        <p:sp>
          <p:nvSpPr>
            <p:cNvPr id="24" name="Freeform 88"/>
            <p:cNvSpPr>
              <a:spLocks/>
            </p:cNvSpPr>
            <p:nvPr/>
          </p:nvSpPr>
          <p:spPr bwMode="auto">
            <a:xfrm>
              <a:off x="3336798" y="3043750"/>
              <a:ext cx="1145494" cy="755147"/>
            </a:xfrm>
            <a:custGeom>
              <a:avLst/>
              <a:gdLst/>
              <a:ahLst/>
              <a:cxnLst>
                <a:cxn ang="0">
                  <a:pos x="0" y="36"/>
                </a:cxn>
                <a:cxn ang="0">
                  <a:pos x="28" y="41"/>
                </a:cxn>
                <a:cxn ang="0">
                  <a:pos x="45" y="67"/>
                </a:cxn>
                <a:cxn ang="0">
                  <a:pos x="51" y="62"/>
                </a:cxn>
                <a:cxn ang="0">
                  <a:pos x="35" y="42"/>
                </a:cxn>
                <a:cxn ang="0">
                  <a:pos x="57" y="42"/>
                </a:cxn>
                <a:cxn ang="0">
                  <a:pos x="72" y="42"/>
                </a:cxn>
                <a:cxn ang="0">
                  <a:pos x="77" y="36"/>
                </a:cxn>
                <a:cxn ang="0">
                  <a:pos x="56" y="38"/>
                </a:cxn>
                <a:cxn ang="0">
                  <a:pos x="32" y="36"/>
                </a:cxn>
                <a:cxn ang="0">
                  <a:pos x="21" y="16"/>
                </a:cxn>
                <a:cxn ang="0">
                  <a:pos x="14" y="0"/>
                </a:cxn>
                <a:cxn ang="0">
                  <a:pos x="11" y="7"/>
                </a:cxn>
                <a:cxn ang="0">
                  <a:pos x="17" y="19"/>
                </a:cxn>
                <a:cxn ang="0">
                  <a:pos x="25" y="35"/>
                </a:cxn>
                <a:cxn ang="0">
                  <a:pos x="2" y="29"/>
                </a:cxn>
                <a:cxn ang="0">
                  <a:pos x="0" y="36"/>
                </a:cxn>
              </a:cxnLst>
              <a:rect l="0" t="0" r="r" b="b"/>
              <a:pathLst>
                <a:path w="77" h="67">
                  <a:moveTo>
                    <a:pt x="0" y="36"/>
                  </a:moveTo>
                  <a:cubicBezTo>
                    <a:pt x="8" y="38"/>
                    <a:pt x="18" y="40"/>
                    <a:pt x="28" y="41"/>
                  </a:cubicBezTo>
                  <a:cubicBezTo>
                    <a:pt x="33" y="50"/>
                    <a:pt x="39" y="59"/>
                    <a:pt x="45" y="67"/>
                  </a:cubicBezTo>
                  <a:cubicBezTo>
                    <a:pt x="47" y="65"/>
                    <a:pt x="49" y="64"/>
                    <a:pt x="51" y="62"/>
                  </a:cubicBezTo>
                  <a:cubicBezTo>
                    <a:pt x="45" y="56"/>
                    <a:pt x="40" y="49"/>
                    <a:pt x="35" y="42"/>
                  </a:cubicBezTo>
                  <a:cubicBezTo>
                    <a:pt x="42" y="42"/>
                    <a:pt x="50" y="42"/>
                    <a:pt x="57" y="42"/>
                  </a:cubicBezTo>
                  <a:cubicBezTo>
                    <a:pt x="62" y="42"/>
                    <a:pt x="67" y="42"/>
                    <a:pt x="72" y="42"/>
                  </a:cubicBezTo>
                  <a:cubicBezTo>
                    <a:pt x="74" y="40"/>
                    <a:pt x="76" y="38"/>
                    <a:pt x="77" y="36"/>
                  </a:cubicBezTo>
                  <a:cubicBezTo>
                    <a:pt x="70" y="37"/>
                    <a:pt x="63" y="38"/>
                    <a:pt x="56" y="38"/>
                  </a:cubicBezTo>
                  <a:cubicBezTo>
                    <a:pt x="48" y="38"/>
                    <a:pt x="39" y="37"/>
                    <a:pt x="32" y="36"/>
                  </a:cubicBezTo>
                  <a:cubicBezTo>
                    <a:pt x="28" y="30"/>
                    <a:pt x="24" y="23"/>
                    <a:pt x="21" y="16"/>
                  </a:cubicBezTo>
                  <a:cubicBezTo>
                    <a:pt x="18" y="10"/>
                    <a:pt x="16" y="5"/>
                    <a:pt x="14" y="0"/>
                  </a:cubicBezTo>
                  <a:cubicBezTo>
                    <a:pt x="13" y="2"/>
                    <a:pt x="12" y="4"/>
                    <a:pt x="11" y="7"/>
                  </a:cubicBezTo>
                  <a:cubicBezTo>
                    <a:pt x="13" y="11"/>
                    <a:pt x="15" y="15"/>
                    <a:pt x="17" y="19"/>
                  </a:cubicBezTo>
                  <a:cubicBezTo>
                    <a:pt x="19" y="25"/>
                    <a:pt x="22" y="30"/>
                    <a:pt x="25" y="35"/>
                  </a:cubicBezTo>
                  <a:cubicBezTo>
                    <a:pt x="16" y="34"/>
                    <a:pt x="9" y="32"/>
                    <a:pt x="2" y="29"/>
                  </a:cubicBezTo>
                  <a:cubicBezTo>
                    <a:pt x="1" y="32"/>
                    <a:pt x="0" y="34"/>
                    <a:pt x="0" y="36"/>
                  </a:cubicBezTo>
                  <a:close/>
                </a:path>
              </a:pathLst>
            </a:custGeom>
            <a:grpFill/>
            <a:ln w="9525">
              <a:noFill/>
              <a:round/>
              <a:headEnd/>
              <a:tailEnd/>
            </a:ln>
          </p:spPr>
          <p:txBody>
            <a:bodyPr/>
            <a:lstStyle/>
            <a:p>
              <a:pPr fontAlgn="auto">
                <a:spcBef>
                  <a:spcPts val="0"/>
                </a:spcBef>
                <a:spcAft>
                  <a:spcPts val="0"/>
                </a:spcAft>
                <a:defRPr/>
              </a:pPr>
              <a:endParaRPr lang="en-US">
                <a:latin typeface="+mn-lt"/>
                <a:cs typeface="+mn-cs"/>
              </a:endParaRPr>
            </a:p>
          </p:txBody>
        </p:sp>
        <p:sp>
          <p:nvSpPr>
            <p:cNvPr id="25" name="Freeform 89"/>
            <p:cNvSpPr>
              <a:spLocks/>
            </p:cNvSpPr>
            <p:nvPr/>
          </p:nvSpPr>
          <p:spPr bwMode="auto">
            <a:xfrm>
              <a:off x="4124895" y="3133811"/>
              <a:ext cx="1585363" cy="1191605"/>
            </a:xfrm>
            <a:custGeom>
              <a:avLst/>
              <a:gdLst/>
              <a:ahLst/>
              <a:cxnLst>
                <a:cxn ang="0">
                  <a:pos x="104" y="8"/>
                </a:cxn>
                <a:cxn ang="0">
                  <a:pos x="93" y="3"/>
                </a:cxn>
                <a:cxn ang="0">
                  <a:pos x="92" y="3"/>
                </a:cxn>
                <a:cxn ang="0">
                  <a:pos x="62" y="20"/>
                </a:cxn>
                <a:cxn ang="0">
                  <a:pos x="56" y="0"/>
                </a:cxn>
                <a:cxn ang="0">
                  <a:pos x="53" y="6"/>
                </a:cxn>
                <a:cxn ang="0">
                  <a:pos x="57" y="22"/>
                </a:cxn>
                <a:cxn ang="0">
                  <a:pos x="39" y="26"/>
                </a:cxn>
                <a:cxn ang="0">
                  <a:pos x="34" y="33"/>
                </a:cxn>
                <a:cxn ang="0">
                  <a:pos x="58" y="29"/>
                </a:cxn>
                <a:cxn ang="0">
                  <a:pos x="48" y="83"/>
                </a:cxn>
                <a:cxn ang="0">
                  <a:pos x="6" y="63"/>
                </a:cxn>
                <a:cxn ang="0">
                  <a:pos x="0" y="69"/>
                </a:cxn>
                <a:cxn ang="0">
                  <a:pos x="54" y="99"/>
                </a:cxn>
                <a:cxn ang="0">
                  <a:pos x="64" y="28"/>
                </a:cxn>
                <a:cxn ang="0">
                  <a:pos x="106" y="8"/>
                </a:cxn>
                <a:cxn ang="0">
                  <a:pos x="104" y="8"/>
                </a:cxn>
              </a:cxnLst>
              <a:rect l="0" t="0" r="r" b="b"/>
              <a:pathLst>
                <a:path w="106" h="105">
                  <a:moveTo>
                    <a:pt x="104" y="8"/>
                  </a:moveTo>
                  <a:cubicBezTo>
                    <a:pt x="99" y="8"/>
                    <a:pt x="96" y="6"/>
                    <a:pt x="93" y="3"/>
                  </a:cubicBezTo>
                  <a:cubicBezTo>
                    <a:pt x="93" y="3"/>
                    <a:pt x="92" y="3"/>
                    <a:pt x="92" y="3"/>
                  </a:cubicBezTo>
                  <a:cubicBezTo>
                    <a:pt x="86" y="9"/>
                    <a:pt x="76" y="15"/>
                    <a:pt x="62" y="20"/>
                  </a:cubicBezTo>
                  <a:cubicBezTo>
                    <a:pt x="61" y="14"/>
                    <a:pt x="59" y="7"/>
                    <a:pt x="56" y="0"/>
                  </a:cubicBezTo>
                  <a:cubicBezTo>
                    <a:pt x="55" y="2"/>
                    <a:pt x="54" y="4"/>
                    <a:pt x="53" y="6"/>
                  </a:cubicBezTo>
                  <a:cubicBezTo>
                    <a:pt x="54" y="11"/>
                    <a:pt x="56" y="17"/>
                    <a:pt x="57" y="22"/>
                  </a:cubicBezTo>
                  <a:cubicBezTo>
                    <a:pt x="51" y="24"/>
                    <a:pt x="45" y="25"/>
                    <a:pt x="39" y="26"/>
                  </a:cubicBezTo>
                  <a:cubicBezTo>
                    <a:pt x="37" y="28"/>
                    <a:pt x="36" y="31"/>
                    <a:pt x="34" y="33"/>
                  </a:cubicBezTo>
                  <a:cubicBezTo>
                    <a:pt x="42" y="32"/>
                    <a:pt x="50" y="31"/>
                    <a:pt x="58" y="29"/>
                  </a:cubicBezTo>
                  <a:cubicBezTo>
                    <a:pt x="62" y="56"/>
                    <a:pt x="58" y="78"/>
                    <a:pt x="48" y="83"/>
                  </a:cubicBezTo>
                  <a:cubicBezTo>
                    <a:pt x="38" y="87"/>
                    <a:pt x="22" y="80"/>
                    <a:pt x="6" y="63"/>
                  </a:cubicBezTo>
                  <a:cubicBezTo>
                    <a:pt x="4" y="65"/>
                    <a:pt x="2" y="67"/>
                    <a:pt x="0" y="69"/>
                  </a:cubicBezTo>
                  <a:cubicBezTo>
                    <a:pt x="20" y="93"/>
                    <a:pt x="40" y="105"/>
                    <a:pt x="54" y="99"/>
                  </a:cubicBezTo>
                  <a:cubicBezTo>
                    <a:pt x="69" y="92"/>
                    <a:pt x="72" y="63"/>
                    <a:pt x="64" y="28"/>
                  </a:cubicBezTo>
                  <a:cubicBezTo>
                    <a:pt x="83" y="23"/>
                    <a:pt x="98" y="16"/>
                    <a:pt x="106" y="8"/>
                  </a:cubicBezTo>
                  <a:cubicBezTo>
                    <a:pt x="105" y="8"/>
                    <a:pt x="104" y="8"/>
                    <a:pt x="104" y="8"/>
                  </a:cubicBezTo>
                  <a:close/>
                </a:path>
              </a:pathLst>
            </a:custGeom>
            <a:grpFill/>
            <a:ln w="9525">
              <a:noFill/>
              <a:round/>
              <a:headEnd/>
              <a:tailEnd/>
            </a:ln>
          </p:spPr>
          <p:txBody>
            <a:bodyPr/>
            <a:lstStyle/>
            <a:p>
              <a:pPr fontAlgn="auto">
                <a:spcBef>
                  <a:spcPts val="0"/>
                </a:spcBef>
                <a:spcAft>
                  <a:spcPts val="0"/>
                </a:spcAft>
                <a:defRPr/>
              </a:pPr>
              <a:endParaRPr lang="en-US">
                <a:latin typeface="+mn-lt"/>
                <a:cs typeface="+mn-cs"/>
              </a:endParaRPr>
            </a:p>
          </p:txBody>
        </p:sp>
        <p:sp>
          <p:nvSpPr>
            <p:cNvPr id="26" name="Freeform 90"/>
            <p:cNvSpPr>
              <a:spLocks/>
            </p:cNvSpPr>
            <p:nvPr/>
          </p:nvSpPr>
          <p:spPr bwMode="auto">
            <a:xfrm>
              <a:off x="3932456" y="2295533"/>
              <a:ext cx="1154655" cy="762073"/>
            </a:xfrm>
            <a:custGeom>
              <a:avLst/>
              <a:gdLst/>
              <a:ahLst/>
              <a:cxnLst>
                <a:cxn ang="0">
                  <a:pos x="4" y="24"/>
                </a:cxn>
                <a:cxn ang="0">
                  <a:pos x="0" y="28"/>
                </a:cxn>
                <a:cxn ang="0">
                  <a:pos x="16" y="28"/>
                </a:cxn>
                <a:cxn ang="0">
                  <a:pos x="45" y="30"/>
                </a:cxn>
                <a:cxn ang="0">
                  <a:pos x="54" y="48"/>
                </a:cxn>
                <a:cxn ang="0">
                  <a:pos x="62" y="67"/>
                </a:cxn>
                <a:cxn ang="0">
                  <a:pos x="64" y="62"/>
                </a:cxn>
                <a:cxn ang="0">
                  <a:pos x="58" y="47"/>
                </a:cxn>
                <a:cxn ang="0">
                  <a:pos x="50" y="31"/>
                </a:cxn>
                <a:cxn ang="0">
                  <a:pos x="75" y="37"/>
                </a:cxn>
                <a:cxn ang="0">
                  <a:pos x="77" y="31"/>
                </a:cxn>
                <a:cxn ang="0">
                  <a:pos x="47" y="25"/>
                </a:cxn>
                <a:cxn ang="0">
                  <a:pos x="31" y="0"/>
                </a:cxn>
                <a:cxn ang="0">
                  <a:pos x="26" y="3"/>
                </a:cxn>
                <a:cxn ang="0">
                  <a:pos x="42" y="25"/>
                </a:cxn>
                <a:cxn ang="0">
                  <a:pos x="17" y="24"/>
                </a:cxn>
                <a:cxn ang="0">
                  <a:pos x="4" y="24"/>
                </a:cxn>
              </a:cxnLst>
              <a:rect l="0" t="0" r="r" b="b"/>
              <a:pathLst>
                <a:path w="77" h="67">
                  <a:moveTo>
                    <a:pt x="4" y="24"/>
                  </a:moveTo>
                  <a:cubicBezTo>
                    <a:pt x="3" y="26"/>
                    <a:pt x="1" y="27"/>
                    <a:pt x="0" y="28"/>
                  </a:cubicBezTo>
                  <a:cubicBezTo>
                    <a:pt x="5" y="28"/>
                    <a:pt x="11" y="28"/>
                    <a:pt x="16" y="28"/>
                  </a:cubicBezTo>
                  <a:cubicBezTo>
                    <a:pt x="26" y="28"/>
                    <a:pt x="36" y="28"/>
                    <a:pt x="45" y="30"/>
                  </a:cubicBezTo>
                  <a:cubicBezTo>
                    <a:pt x="48" y="35"/>
                    <a:pt x="51" y="41"/>
                    <a:pt x="54" y="48"/>
                  </a:cubicBezTo>
                  <a:cubicBezTo>
                    <a:pt x="57" y="54"/>
                    <a:pt x="59" y="61"/>
                    <a:pt x="62" y="67"/>
                  </a:cubicBezTo>
                  <a:cubicBezTo>
                    <a:pt x="63" y="65"/>
                    <a:pt x="64" y="63"/>
                    <a:pt x="64" y="62"/>
                  </a:cubicBezTo>
                  <a:cubicBezTo>
                    <a:pt x="63" y="57"/>
                    <a:pt x="60" y="52"/>
                    <a:pt x="58" y="47"/>
                  </a:cubicBezTo>
                  <a:cubicBezTo>
                    <a:pt x="56" y="41"/>
                    <a:pt x="53" y="36"/>
                    <a:pt x="50" y="31"/>
                  </a:cubicBezTo>
                  <a:cubicBezTo>
                    <a:pt x="59" y="32"/>
                    <a:pt x="67" y="34"/>
                    <a:pt x="75" y="37"/>
                  </a:cubicBezTo>
                  <a:cubicBezTo>
                    <a:pt x="76" y="35"/>
                    <a:pt x="76" y="33"/>
                    <a:pt x="77" y="31"/>
                  </a:cubicBezTo>
                  <a:cubicBezTo>
                    <a:pt x="68" y="28"/>
                    <a:pt x="58" y="27"/>
                    <a:pt x="47" y="25"/>
                  </a:cubicBezTo>
                  <a:cubicBezTo>
                    <a:pt x="42" y="16"/>
                    <a:pt x="36" y="8"/>
                    <a:pt x="31" y="0"/>
                  </a:cubicBezTo>
                  <a:cubicBezTo>
                    <a:pt x="29" y="1"/>
                    <a:pt x="28" y="2"/>
                    <a:pt x="26" y="3"/>
                  </a:cubicBezTo>
                  <a:cubicBezTo>
                    <a:pt x="31" y="10"/>
                    <a:pt x="37" y="17"/>
                    <a:pt x="42" y="25"/>
                  </a:cubicBezTo>
                  <a:cubicBezTo>
                    <a:pt x="34" y="24"/>
                    <a:pt x="26" y="24"/>
                    <a:pt x="17" y="24"/>
                  </a:cubicBezTo>
                  <a:cubicBezTo>
                    <a:pt x="13" y="24"/>
                    <a:pt x="8" y="24"/>
                    <a:pt x="4" y="24"/>
                  </a:cubicBezTo>
                  <a:close/>
                </a:path>
              </a:pathLst>
            </a:custGeom>
            <a:grpFill/>
            <a:ln w="9525">
              <a:noFill/>
              <a:round/>
              <a:headEnd/>
              <a:tailEnd/>
            </a:ln>
          </p:spPr>
          <p:txBody>
            <a:bodyPr/>
            <a:lstStyle/>
            <a:p>
              <a:pPr fontAlgn="auto">
                <a:spcBef>
                  <a:spcPts val="0"/>
                </a:spcBef>
                <a:spcAft>
                  <a:spcPts val="0"/>
                </a:spcAft>
                <a:defRPr/>
              </a:pPr>
              <a:endParaRPr lang="en-US">
                <a:latin typeface="+mn-lt"/>
                <a:cs typeface="+mn-cs"/>
              </a:endParaRPr>
            </a:p>
          </p:txBody>
        </p:sp>
        <p:sp>
          <p:nvSpPr>
            <p:cNvPr id="27" name="Freeform 91"/>
            <p:cNvSpPr>
              <a:spLocks/>
            </p:cNvSpPr>
            <p:nvPr/>
          </p:nvSpPr>
          <p:spPr bwMode="auto">
            <a:xfrm>
              <a:off x="2979407" y="1796722"/>
              <a:ext cx="2520084" cy="2341641"/>
            </a:xfrm>
            <a:custGeom>
              <a:avLst/>
              <a:gdLst/>
              <a:ahLst/>
              <a:cxnLst>
                <a:cxn ang="0">
                  <a:pos x="5" y="192"/>
                </a:cxn>
                <a:cxn ang="0">
                  <a:pos x="6" y="192"/>
                </a:cxn>
                <a:cxn ang="0">
                  <a:pos x="6" y="191"/>
                </a:cxn>
                <a:cxn ang="0">
                  <a:pos x="6" y="190"/>
                </a:cxn>
                <a:cxn ang="0">
                  <a:pos x="7" y="190"/>
                </a:cxn>
                <a:cxn ang="0">
                  <a:pos x="7" y="189"/>
                </a:cxn>
                <a:cxn ang="0">
                  <a:pos x="7" y="189"/>
                </a:cxn>
                <a:cxn ang="0">
                  <a:pos x="8" y="188"/>
                </a:cxn>
                <a:cxn ang="0">
                  <a:pos x="8" y="188"/>
                </a:cxn>
                <a:cxn ang="0">
                  <a:pos x="8" y="188"/>
                </a:cxn>
                <a:cxn ang="0">
                  <a:pos x="8" y="187"/>
                </a:cxn>
                <a:cxn ang="0">
                  <a:pos x="9" y="187"/>
                </a:cxn>
                <a:cxn ang="0">
                  <a:pos x="9" y="186"/>
                </a:cxn>
                <a:cxn ang="0">
                  <a:pos x="9" y="186"/>
                </a:cxn>
                <a:cxn ang="0">
                  <a:pos x="10" y="186"/>
                </a:cxn>
                <a:cxn ang="0">
                  <a:pos x="10" y="185"/>
                </a:cxn>
                <a:cxn ang="0">
                  <a:pos x="11" y="185"/>
                </a:cxn>
                <a:cxn ang="0">
                  <a:pos x="11" y="184"/>
                </a:cxn>
                <a:cxn ang="0">
                  <a:pos x="12" y="184"/>
                </a:cxn>
                <a:cxn ang="0">
                  <a:pos x="12" y="184"/>
                </a:cxn>
                <a:cxn ang="0">
                  <a:pos x="13" y="183"/>
                </a:cxn>
                <a:cxn ang="0">
                  <a:pos x="13" y="183"/>
                </a:cxn>
                <a:cxn ang="0">
                  <a:pos x="14" y="183"/>
                </a:cxn>
                <a:cxn ang="0">
                  <a:pos x="14" y="183"/>
                </a:cxn>
                <a:cxn ang="0">
                  <a:pos x="15" y="182"/>
                </a:cxn>
                <a:cxn ang="0">
                  <a:pos x="15" y="182"/>
                </a:cxn>
                <a:cxn ang="0">
                  <a:pos x="16" y="182"/>
                </a:cxn>
                <a:cxn ang="0">
                  <a:pos x="16" y="182"/>
                </a:cxn>
                <a:cxn ang="0">
                  <a:pos x="17" y="182"/>
                </a:cxn>
                <a:cxn ang="0">
                  <a:pos x="17" y="181"/>
                </a:cxn>
                <a:cxn ang="0">
                  <a:pos x="50" y="86"/>
                </a:cxn>
                <a:cxn ang="0">
                  <a:pos x="40" y="194"/>
                </a:cxn>
                <a:cxn ang="0">
                  <a:pos x="40" y="195"/>
                </a:cxn>
                <a:cxn ang="0">
                  <a:pos x="41" y="195"/>
                </a:cxn>
                <a:cxn ang="0">
                  <a:pos x="41" y="195"/>
                </a:cxn>
                <a:cxn ang="0">
                  <a:pos x="41" y="196"/>
                </a:cxn>
                <a:cxn ang="0">
                  <a:pos x="41" y="196"/>
                </a:cxn>
                <a:cxn ang="0">
                  <a:pos x="41" y="196"/>
                </a:cxn>
                <a:cxn ang="0">
                  <a:pos x="41" y="197"/>
                </a:cxn>
                <a:cxn ang="0">
                  <a:pos x="41" y="197"/>
                </a:cxn>
                <a:cxn ang="0">
                  <a:pos x="41" y="198"/>
                </a:cxn>
                <a:cxn ang="0">
                  <a:pos x="41" y="198"/>
                </a:cxn>
                <a:cxn ang="0">
                  <a:pos x="41" y="198"/>
                </a:cxn>
                <a:cxn ang="0">
                  <a:pos x="41" y="199"/>
                </a:cxn>
                <a:cxn ang="0">
                  <a:pos x="41" y="199"/>
                </a:cxn>
                <a:cxn ang="0">
                  <a:pos x="41" y="199"/>
                </a:cxn>
                <a:cxn ang="0">
                  <a:pos x="41" y="200"/>
                </a:cxn>
                <a:cxn ang="0">
                  <a:pos x="41" y="201"/>
                </a:cxn>
                <a:cxn ang="0">
                  <a:pos x="41" y="201"/>
                </a:cxn>
                <a:cxn ang="0">
                  <a:pos x="41" y="202"/>
                </a:cxn>
                <a:cxn ang="0">
                  <a:pos x="41" y="202"/>
                </a:cxn>
                <a:cxn ang="0">
                  <a:pos x="41" y="203"/>
                </a:cxn>
                <a:cxn ang="0">
                  <a:pos x="41" y="203"/>
                </a:cxn>
                <a:cxn ang="0">
                  <a:pos x="40" y="204"/>
                </a:cxn>
                <a:cxn ang="0">
                  <a:pos x="40" y="204"/>
                </a:cxn>
                <a:cxn ang="0">
                  <a:pos x="40" y="205"/>
                </a:cxn>
                <a:cxn ang="0">
                  <a:pos x="40" y="205"/>
                </a:cxn>
                <a:cxn ang="0">
                  <a:pos x="40" y="206"/>
                </a:cxn>
                <a:cxn ang="0">
                  <a:pos x="39" y="206"/>
                </a:cxn>
                <a:cxn ang="0">
                  <a:pos x="39" y="207"/>
                </a:cxn>
              </a:cxnLst>
              <a:rect l="0" t="0" r="r" b="b"/>
              <a:pathLst>
                <a:path w="169" h="207">
                  <a:moveTo>
                    <a:pt x="118" y="136"/>
                  </a:moveTo>
                  <a:cubicBezTo>
                    <a:pt x="156" y="83"/>
                    <a:pt x="169" y="28"/>
                    <a:pt x="149" y="14"/>
                  </a:cubicBezTo>
                  <a:cubicBezTo>
                    <a:pt x="129" y="0"/>
                    <a:pt x="82" y="31"/>
                    <a:pt x="45" y="84"/>
                  </a:cubicBezTo>
                  <a:cubicBezTo>
                    <a:pt x="15" y="126"/>
                    <a:pt x="0" y="169"/>
                    <a:pt x="5" y="192"/>
                  </a:cubicBezTo>
                  <a:cubicBezTo>
                    <a:pt x="5" y="192"/>
                    <a:pt x="5" y="192"/>
                    <a:pt x="5" y="192"/>
                  </a:cubicBezTo>
                  <a:cubicBezTo>
                    <a:pt x="5" y="192"/>
                    <a:pt x="5" y="192"/>
                    <a:pt x="5" y="192"/>
                  </a:cubicBezTo>
                  <a:cubicBezTo>
                    <a:pt x="6" y="192"/>
                    <a:pt x="6" y="192"/>
                    <a:pt x="6" y="192"/>
                  </a:cubicBezTo>
                  <a:cubicBezTo>
                    <a:pt x="6" y="192"/>
                    <a:pt x="6" y="192"/>
                    <a:pt x="6" y="192"/>
                  </a:cubicBezTo>
                  <a:cubicBezTo>
                    <a:pt x="6" y="192"/>
                    <a:pt x="6" y="192"/>
                    <a:pt x="6" y="192"/>
                  </a:cubicBezTo>
                  <a:cubicBezTo>
                    <a:pt x="6" y="192"/>
                    <a:pt x="6" y="192"/>
                    <a:pt x="6" y="192"/>
                  </a:cubicBezTo>
                  <a:cubicBezTo>
                    <a:pt x="6" y="192"/>
                    <a:pt x="6" y="192"/>
                    <a:pt x="6" y="192"/>
                  </a:cubicBezTo>
                  <a:cubicBezTo>
                    <a:pt x="6" y="192"/>
                    <a:pt x="6" y="192"/>
                    <a:pt x="6" y="192"/>
                  </a:cubicBezTo>
                  <a:cubicBezTo>
                    <a:pt x="6" y="192"/>
                    <a:pt x="6" y="192"/>
                    <a:pt x="6" y="192"/>
                  </a:cubicBezTo>
                  <a:cubicBezTo>
                    <a:pt x="6" y="191"/>
                    <a:pt x="6" y="191"/>
                    <a:pt x="6" y="191"/>
                  </a:cubicBezTo>
                  <a:cubicBezTo>
                    <a:pt x="6" y="191"/>
                    <a:pt x="6" y="191"/>
                    <a:pt x="6" y="191"/>
                  </a:cubicBezTo>
                  <a:cubicBezTo>
                    <a:pt x="6" y="191"/>
                    <a:pt x="6" y="191"/>
                    <a:pt x="6" y="191"/>
                  </a:cubicBezTo>
                  <a:cubicBezTo>
                    <a:pt x="6" y="191"/>
                    <a:pt x="6" y="191"/>
                    <a:pt x="6" y="191"/>
                  </a:cubicBezTo>
                  <a:cubicBezTo>
                    <a:pt x="6" y="191"/>
                    <a:pt x="6" y="191"/>
                    <a:pt x="6" y="191"/>
                  </a:cubicBezTo>
                  <a:cubicBezTo>
                    <a:pt x="6" y="191"/>
                    <a:pt x="6" y="191"/>
                    <a:pt x="6" y="191"/>
                  </a:cubicBezTo>
                  <a:cubicBezTo>
                    <a:pt x="6" y="191"/>
                    <a:pt x="6" y="191"/>
                    <a:pt x="6" y="191"/>
                  </a:cubicBezTo>
                  <a:cubicBezTo>
                    <a:pt x="6" y="191"/>
                    <a:pt x="6" y="191"/>
                    <a:pt x="6" y="191"/>
                  </a:cubicBezTo>
                  <a:cubicBezTo>
                    <a:pt x="6" y="191"/>
                    <a:pt x="6" y="191"/>
                    <a:pt x="6" y="191"/>
                  </a:cubicBezTo>
                  <a:cubicBezTo>
                    <a:pt x="6" y="190"/>
                    <a:pt x="6" y="190"/>
                    <a:pt x="6" y="190"/>
                  </a:cubicBezTo>
                  <a:cubicBezTo>
                    <a:pt x="6" y="190"/>
                    <a:pt x="6" y="190"/>
                    <a:pt x="6" y="190"/>
                  </a:cubicBezTo>
                  <a:cubicBezTo>
                    <a:pt x="6" y="190"/>
                    <a:pt x="6" y="190"/>
                    <a:pt x="6" y="190"/>
                  </a:cubicBezTo>
                  <a:cubicBezTo>
                    <a:pt x="6" y="190"/>
                    <a:pt x="6" y="190"/>
                    <a:pt x="6" y="190"/>
                  </a:cubicBezTo>
                  <a:cubicBezTo>
                    <a:pt x="6" y="190"/>
                    <a:pt x="6" y="190"/>
                    <a:pt x="6" y="190"/>
                  </a:cubicBezTo>
                  <a:cubicBezTo>
                    <a:pt x="7" y="190"/>
                    <a:pt x="7" y="190"/>
                    <a:pt x="7" y="190"/>
                  </a:cubicBezTo>
                  <a:cubicBezTo>
                    <a:pt x="7" y="190"/>
                    <a:pt x="7" y="190"/>
                    <a:pt x="7" y="190"/>
                  </a:cubicBezTo>
                  <a:cubicBezTo>
                    <a:pt x="7" y="190"/>
                    <a:pt x="7" y="190"/>
                    <a:pt x="7" y="190"/>
                  </a:cubicBezTo>
                  <a:cubicBezTo>
                    <a:pt x="7" y="190"/>
                    <a:pt x="7" y="190"/>
                    <a:pt x="7" y="190"/>
                  </a:cubicBezTo>
                  <a:cubicBezTo>
                    <a:pt x="7" y="190"/>
                    <a:pt x="7" y="190"/>
                    <a:pt x="7" y="190"/>
                  </a:cubicBezTo>
                  <a:cubicBezTo>
                    <a:pt x="7" y="189"/>
                    <a:pt x="7" y="189"/>
                    <a:pt x="7" y="189"/>
                  </a:cubicBezTo>
                  <a:cubicBezTo>
                    <a:pt x="7" y="189"/>
                    <a:pt x="7" y="189"/>
                    <a:pt x="7" y="189"/>
                  </a:cubicBezTo>
                  <a:cubicBezTo>
                    <a:pt x="7" y="189"/>
                    <a:pt x="7" y="189"/>
                    <a:pt x="7" y="189"/>
                  </a:cubicBezTo>
                  <a:cubicBezTo>
                    <a:pt x="7" y="189"/>
                    <a:pt x="7" y="189"/>
                    <a:pt x="7" y="189"/>
                  </a:cubicBezTo>
                  <a:cubicBezTo>
                    <a:pt x="7" y="189"/>
                    <a:pt x="7" y="189"/>
                    <a:pt x="7" y="189"/>
                  </a:cubicBezTo>
                  <a:cubicBezTo>
                    <a:pt x="7" y="189"/>
                    <a:pt x="7" y="189"/>
                    <a:pt x="7" y="189"/>
                  </a:cubicBezTo>
                  <a:cubicBezTo>
                    <a:pt x="7" y="189"/>
                    <a:pt x="7" y="189"/>
                    <a:pt x="7" y="189"/>
                  </a:cubicBezTo>
                  <a:cubicBezTo>
                    <a:pt x="7" y="189"/>
                    <a:pt x="7" y="189"/>
                    <a:pt x="7" y="189"/>
                  </a:cubicBezTo>
                  <a:cubicBezTo>
                    <a:pt x="7" y="189"/>
                    <a:pt x="7" y="189"/>
                    <a:pt x="7" y="189"/>
                  </a:cubicBezTo>
                  <a:cubicBezTo>
                    <a:pt x="7" y="189"/>
                    <a:pt x="7" y="189"/>
                    <a:pt x="7" y="189"/>
                  </a:cubicBezTo>
                  <a:cubicBezTo>
                    <a:pt x="7" y="189"/>
                    <a:pt x="7" y="189"/>
                    <a:pt x="7" y="189"/>
                  </a:cubicBezTo>
                  <a:cubicBezTo>
                    <a:pt x="7" y="189"/>
                    <a:pt x="7" y="189"/>
                    <a:pt x="7" y="189"/>
                  </a:cubicBezTo>
                  <a:cubicBezTo>
                    <a:pt x="7" y="188"/>
                    <a:pt x="7" y="188"/>
                    <a:pt x="7" y="188"/>
                  </a:cubicBezTo>
                  <a:cubicBezTo>
                    <a:pt x="7" y="188"/>
                    <a:pt x="7" y="188"/>
                    <a:pt x="7" y="188"/>
                  </a:cubicBezTo>
                  <a:cubicBezTo>
                    <a:pt x="8" y="188"/>
                    <a:pt x="8" y="188"/>
                    <a:pt x="8" y="188"/>
                  </a:cubicBezTo>
                  <a:cubicBezTo>
                    <a:pt x="8" y="188"/>
                    <a:pt x="8" y="188"/>
                    <a:pt x="8" y="188"/>
                  </a:cubicBezTo>
                  <a:cubicBezTo>
                    <a:pt x="8" y="188"/>
                    <a:pt x="8" y="188"/>
                    <a:pt x="8" y="188"/>
                  </a:cubicBezTo>
                  <a:cubicBezTo>
                    <a:pt x="8" y="188"/>
                    <a:pt x="8" y="188"/>
                    <a:pt x="8" y="188"/>
                  </a:cubicBezTo>
                  <a:cubicBezTo>
                    <a:pt x="8" y="188"/>
                    <a:pt x="8" y="188"/>
                    <a:pt x="8" y="188"/>
                  </a:cubicBezTo>
                  <a:cubicBezTo>
                    <a:pt x="8" y="188"/>
                    <a:pt x="8" y="188"/>
                    <a:pt x="8" y="188"/>
                  </a:cubicBezTo>
                  <a:cubicBezTo>
                    <a:pt x="8" y="188"/>
                    <a:pt x="8" y="188"/>
                    <a:pt x="8" y="188"/>
                  </a:cubicBezTo>
                  <a:cubicBezTo>
                    <a:pt x="8" y="188"/>
                    <a:pt x="8" y="188"/>
                    <a:pt x="8" y="188"/>
                  </a:cubicBezTo>
                  <a:cubicBezTo>
                    <a:pt x="8" y="188"/>
                    <a:pt x="8" y="188"/>
                    <a:pt x="8" y="188"/>
                  </a:cubicBezTo>
                  <a:cubicBezTo>
                    <a:pt x="8" y="188"/>
                    <a:pt x="8" y="188"/>
                    <a:pt x="8" y="188"/>
                  </a:cubicBezTo>
                  <a:cubicBezTo>
                    <a:pt x="8" y="188"/>
                    <a:pt x="8" y="188"/>
                    <a:pt x="8" y="188"/>
                  </a:cubicBezTo>
                  <a:cubicBezTo>
                    <a:pt x="8" y="188"/>
                    <a:pt x="8" y="188"/>
                    <a:pt x="8" y="188"/>
                  </a:cubicBezTo>
                  <a:cubicBezTo>
                    <a:pt x="8" y="188"/>
                    <a:pt x="8" y="188"/>
                    <a:pt x="8" y="188"/>
                  </a:cubicBezTo>
                  <a:cubicBezTo>
                    <a:pt x="8" y="188"/>
                    <a:pt x="8" y="188"/>
                    <a:pt x="8" y="188"/>
                  </a:cubicBezTo>
                  <a:cubicBezTo>
                    <a:pt x="8" y="187"/>
                    <a:pt x="8" y="187"/>
                    <a:pt x="8" y="187"/>
                  </a:cubicBezTo>
                  <a:cubicBezTo>
                    <a:pt x="8" y="187"/>
                    <a:pt x="8" y="187"/>
                    <a:pt x="8" y="187"/>
                  </a:cubicBezTo>
                  <a:cubicBezTo>
                    <a:pt x="8" y="187"/>
                    <a:pt x="8" y="187"/>
                    <a:pt x="8" y="187"/>
                  </a:cubicBezTo>
                  <a:cubicBezTo>
                    <a:pt x="8" y="187"/>
                    <a:pt x="8" y="187"/>
                    <a:pt x="8" y="187"/>
                  </a:cubicBezTo>
                  <a:cubicBezTo>
                    <a:pt x="8" y="187"/>
                    <a:pt x="8" y="187"/>
                    <a:pt x="8" y="187"/>
                  </a:cubicBezTo>
                  <a:cubicBezTo>
                    <a:pt x="8" y="187"/>
                    <a:pt x="8" y="187"/>
                    <a:pt x="8" y="187"/>
                  </a:cubicBezTo>
                  <a:cubicBezTo>
                    <a:pt x="9" y="187"/>
                    <a:pt x="9" y="187"/>
                    <a:pt x="9" y="187"/>
                  </a:cubicBezTo>
                  <a:cubicBezTo>
                    <a:pt x="9" y="187"/>
                    <a:pt x="9" y="187"/>
                    <a:pt x="9" y="187"/>
                  </a:cubicBezTo>
                  <a:cubicBezTo>
                    <a:pt x="9" y="187"/>
                    <a:pt x="9" y="187"/>
                    <a:pt x="9" y="187"/>
                  </a:cubicBezTo>
                  <a:cubicBezTo>
                    <a:pt x="9" y="187"/>
                    <a:pt x="9" y="187"/>
                    <a:pt x="9" y="187"/>
                  </a:cubicBezTo>
                  <a:cubicBezTo>
                    <a:pt x="9" y="187"/>
                    <a:pt x="9" y="187"/>
                    <a:pt x="9" y="187"/>
                  </a:cubicBezTo>
                  <a:cubicBezTo>
                    <a:pt x="9" y="187"/>
                    <a:pt x="9" y="187"/>
                    <a:pt x="9" y="187"/>
                  </a:cubicBezTo>
                  <a:cubicBezTo>
                    <a:pt x="9" y="187"/>
                    <a:pt x="9" y="187"/>
                    <a:pt x="9" y="187"/>
                  </a:cubicBezTo>
                  <a:cubicBezTo>
                    <a:pt x="9" y="187"/>
                    <a:pt x="9" y="187"/>
                    <a:pt x="9" y="187"/>
                  </a:cubicBezTo>
                  <a:cubicBezTo>
                    <a:pt x="9" y="187"/>
                    <a:pt x="9" y="187"/>
                    <a:pt x="9" y="187"/>
                  </a:cubicBezTo>
                  <a:cubicBezTo>
                    <a:pt x="9" y="187"/>
                    <a:pt x="9" y="187"/>
                    <a:pt x="9" y="187"/>
                  </a:cubicBezTo>
                  <a:cubicBezTo>
                    <a:pt x="9" y="186"/>
                    <a:pt x="9" y="186"/>
                    <a:pt x="9" y="186"/>
                  </a:cubicBezTo>
                  <a:cubicBezTo>
                    <a:pt x="9" y="186"/>
                    <a:pt x="9" y="186"/>
                    <a:pt x="9" y="186"/>
                  </a:cubicBezTo>
                  <a:cubicBezTo>
                    <a:pt x="9" y="186"/>
                    <a:pt x="9" y="186"/>
                    <a:pt x="9" y="186"/>
                  </a:cubicBezTo>
                  <a:cubicBezTo>
                    <a:pt x="9" y="186"/>
                    <a:pt x="9" y="186"/>
                    <a:pt x="9" y="186"/>
                  </a:cubicBezTo>
                  <a:cubicBezTo>
                    <a:pt x="9" y="186"/>
                    <a:pt x="9" y="186"/>
                    <a:pt x="9" y="186"/>
                  </a:cubicBezTo>
                  <a:cubicBezTo>
                    <a:pt x="9" y="186"/>
                    <a:pt x="9" y="186"/>
                    <a:pt x="9" y="186"/>
                  </a:cubicBezTo>
                  <a:cubicBezTo>
                    <a:pt x="9" y="186"/>
                    <a:pt x="9" y="186"/>
                    <a:pt x="9" y="186"/>
                  </a:cubicBezTo>
                  <a:cubicBezTo>
                    <a:pt x="9" y="186"/>
                    <a:pt x="9" y="186"/>
                    <a:pt x="9" y="186"/>
                  </a:cubicBezTo>
                  <a:cubicBezTo>
                    <a:pt x="10" y="186"/>
                    <a:pt x="10" y="186"/>
                    <a:pt x="10" y="186"/>
                  </a:cubicBezTo>
                  <a:cubicBezTo>
                    <a:pt x="10" y="186"/>
                    <a:pt x="10" y="186"/>
                    <a:pt x="10" y="186"/>
                  </a:cubicBezTo>
                  <a:cubicBezTo>
                    <a:pt x="10" y="186"/>
                    <a:pt x="10" y="186"/>
                    <a:pt x="10" y="186"/>
                  </a:cubicBezTo>
                  <a:cubicBezTo>
                    <a:pt x="10" y="186"/>
                    <a:pt x="10" y="186"/>
                    <a:pt x="10" y="186"/>
                  </a:cubicBezTo>
                  <a:cubicBezTo>
                    <a:pt x="10" y="186"/>
                    <a:pt x="10" y="186"/>
                    <a:pt x="10" y="186"/>
                  </a:cubicBezTo>
                  <a:cubicBezTo>
                    <a:pt x="10" y="186"/>
                    <a:pt x="10" y="186"/>
                    <a:pt x="10" y="186"/>
                  </a:cubicBezTo>
                  <a:cubicBezTo>
                    <a:pt x="10" y="186"/>
                    <a:pt x="10" y="186"/>
                    <a:pt x="10" y="186"/>
                  </a:cubicBezTo>
                  <a:cubicBezTo>
                    <a:pt x="10" y="185"/>
                    <a:pt x="10" y="185"/>
                    <a:pt x="10" y="185"/>
                  </a:cubicBezTo>
                  <a:cubicBezTo>
                    <a:pt x="10" y="185"/>
                    <a:pt x="10" y="185"/>
                    <a:pt x="10" y="185"/>
                  </a:cubicBezTo>
                  <a:cubicBezTo>
                    <a:pt x="10" y="185"/>
                    <a:pt x="10" y="185"/>
                    <a:pt x="10" y="185"/>
                  </a:cubicBezTo>
                  <a:cubicBezTo>
                    <a:pt x="10" y="185"/>
                    <a:pt x="10" y="185"/>
                    <a:pt x="10" y="185"/>
                  </a:cubicBezTo>
                  <a:cubicBezTo>
                    <a:pt x="10" y="185"/>
                    <a:pt x="10" y="185"/>
                    <a:pt x="10" y="185"/>
                  </a:cubicBezTo>
                  <a:cubicBezTo>
                    <a:pt x="10" y="185"/>
                    <a:pt x="10" y="185"/>
                    <a:pt x="10" y="185"/>
                  </a:cubicBezTo>
                  <a:cubicBezTo>
                    <a:pt x="10" y="185"/>
                    <a:pt x="10" y="185"/>
                    <a:pt x="10" y="185"/>
                  </a:cubicBezTo>
                  <a:cubicBezTo>
                    <a:pt x="11" y="185"/>
                    <a:pt x="11" y="185"/>
                    <a:pt x="11" y="185"/>
                  </a:cubicBezTo>
                  <a:cubicBezTo>
                    <a:pt x="11" y="185"/>
                    <a:pt x="11" y="185"/>
                    <a:pt x="11" y="185"/>
                  </a:cubicBezTo>
                  <a:cubicBezTo>
                    <a:pt x="11" y="185"/>
                    <a:pt x="11" y="185"/>
                    <a:pt x="11" y="185"/>
                  </a:cubicBezTo>
                  <a:cubicBezTo>
                    <a:pt x="11" y="185"/>
                    <a:pt x="11" y="185"/>
                    <a:pt x="11" y="185"/>
                  </a:cubicBezTo>
                  <a:cubicBezTo>
                    <a:pt x="11" y="185"/>
                    <a:pt x="11" y="185"/>
                    <a:pt x="11" y="185"/>
                  </a:cubicBezTo>
                  <a:cubicBezTo>
                    <a:pt x="11" y="185"/>
                    <a:pt x="11" y="185"/>
                    <a:pt x="11" y="185"/>
                  </a:cubicBezTo>
                  <a:cubicBezTo>
                    <a:pt x="11" y="185"/>
                    <a:pt x="11" y="185"/>
                    <a:pt x="11" y="185"/>
                  </a:cubicBezTo>
                  <a:cubicBezTo>
                    <a:pt x="11" y="185"/>
                    <a:pt x="11" y="185"/>
                    <a:pt x="11" y="185"/>
                  </a:cubicBezTo>
                  <a:cubicBezTo>
                    <a:pt x="11" y="184"/>
                    <a:pt x="11" y="184"/>
                    <a:pt x="11" y="184"/>
                  </a:cubicBezTo>
                  <a:cubicBezTo>
                    <a:pt x="11" y="184"/>
                    <a:pt x="11" y="184"/>
                    <a:pt x="11" y="184"/>
                  </a:cubicBezTo>
                  <a:cubicBezTo>
                    <a:pt x="11" y="184"/>
                    <a:pt x="11" y="184"/>
                    <a:pt x="11" y="184"/>
                  </a:cubicBezTo>
                  <a:cubicBezTo>
                    <a:pt x="11" y="184"/>
                    <a:pt x="11" y="184"/>
                    <a:pt x="11" y="184"/>
                  </a:cubicBezTo>
                  <a:cubicBezTo>
                    <a:pt x="11" y="184"/>
                    <a:pt x="11" y="184"/>
                    <a:pt x="11" y="184"/>
                  </a:cubicBezTo>
                  <a:cubicBezTo>
                    <a:pt x="12" y="184"/>
                    <a:pt x="12" y="184"/>
                    <a:pt x="12" y="184"/>
                  </a:cubicBezTo>
                  <a:cubicBezTo>
                    <a:pt x="12" y="184"/>
                    <a:pt x="12" y="184"/>
                    <a:pt x="12" y="184"/>
                  </a:cubicBezTo>
                  <a:cubicBezTo>
                    <a:pt x="12" y="184"/>
                    <a:pt x="12" y="184"/>
                    <a:pt x="12" y="184"/>
                  </a:cubicBezTo>
                  <a:cubicBezTo>
                    <a:pt x="12" y="184"/>
                    <a:pt x="12" y="184"/>
                    <a:pt x="12" y="184"/>
                  </a:cubicBezTo>
                  <a:cubicBezTo>
                    <a:pt x="12" y="184"/>
                    <a:pt x="12" y="184"/>
                    <a:pt x="12" y="184"/>
                  </a:cubicBezTo>
                  <a:cubicBezTo>
                    <a:pt x="12" y="184"/>
                    <a:pt x="12" y="184"/>
                    <a:pt x="12" y="184"/>
                  </a:cubicBezTo>
                  <a:cubicBezTo>
                    <a:pt x="12" y="184"/>
                    <a:pt x="12" y="184"/>
                    <a:pt x="12" y="184"/>
                  </a:cubicBezTo>
                  <a:cubicBezTo>
                    <a:pt x="12" y="184"/>
                    <a:pt x="12" y="184"/>
                    <a:pt x="12" y="184"/>
                  </a:cubicBezTo>
                  <a:cubicBezTo>
                    <a:pt x="12" y="184"/>
                    <a:pt x="12" y="184"/>
                    <a:pt x="12" y="184"/>
                  </a:cubicBezTo>
                  <a:cubicBezTo>
                    <a:pt x="12" y="184"/>
                    <a:pt x="12" y="184"/>
                    <a:pt x="12" y="184"/>
                  </a:cubicBezTo>
                  <a:cubicBezTo>
                    <a:pt x="12" y="184"/>
                    <a:pt x="12" y="184"/>
                    <a:pt x="12" y="184"/>
                  </a:cubicBezTo>
                  <a:cubicBezTo>
                    <a:pt x="12" y="184"/>
                    <a:pt x="12" y="184"/>
                    <a:pt x="12" y="184"/>
                  </a:cubicBezTo>
                  <a:cubicBezTo>
                    <a:pt x="12" y="184"/>
                    <a:pt x="12" y="184"/>
                    <a:pt x="12" y="184"/>
                  </a:cubicBezTo>
                  <a:cubicBezTo>
                    <a:pt x="13" y="184"/>
                    <a:pt x="13" y="184"/>
                    <a:pt x="13" y="184"/>
                  </a:cubicBezTo>
                  <a:cubicBezTo>
                    <a:pt x="13" y="183"/>
                    <a:pt x="13" y="183"/>
                    <a:pt x="13" y="183"/>
                  </a:cubicBezTo>
                  <a:cubicBezTo>
                    <a:pt x="13" y="183"/>
                    <a:pt x="13" y="183"/>
                    <a:pt x="13" y="183"/>
                  </a:cubicBezTo>
                  <a:cubicBezTo>
                    <a:pt x="13" y="183"/>
                    <a:pt x="13" y="183"/>
                    <a:pt x="13" y="183"/>
                  </a:cubicBezTo>
                  <a:cubicBezTo>
                    <a:pt x="13" y="183"/>
                    <a:pt x="13" y="183"/>
                    <a:pt x="13" y="183"/>
                  </a:cubicBezTo>
                  <a:cubicBezTo>
                    <a:pt x="13" y="183"/>
                    <a:pt x="13" y="183"/>
                    <a:pt x="13" y="183"/>
                  </a:cubicBezTo>
                  <a:cubicBezTo>
                    <a:pt x="13" y="183"/>
                    <a:pt x="13" y="183"/>
                    <a:pt x="13" y="183"/>
                  </a:cubicBezTo>
                  <a:cubicBezTo>
                    <a:pt x="13" y="183"/>
                    <a:pt x="13" y="183"/>
                    <a:pt x="13" y="183"/>
                  </a:cubicBezTo>
                  <a:cubicBezTo>
                    <a:pt x="13" y="183"/>
                    <a:pt x="13" y="183"/>
                    <a:pt x="13" y="183"/>
                  </a:cubicBezTo>
                  <a:cubicBezTo>
                    <a:pt x="13" y="183"/>
                    <a:pt x="13" y="183"/>
                    <a:pt x="13" y="183"/>
                  </a:cubicBezTo>
                  <a:cubicBezTo>
                    <a:pt x="13" y="183"/>
                    <a:pt x="13" y="183"/>
                    <a:pt x="13" y="183"/>
                  </a:cubicBezTo>
                  <a:cubicBezTo>
                    <a:pt x="13" y="183"/>
                    <a:pt x="13" y="183"/>
                    <a:pt x="13" y="183"/>
                  </a:cubicBezTo>
                  <a:cubicBezTo>
                    <a:pt x="13" y="183"/>
                    <a:pt x="13" y="183"/>
                    <a:pt x="13" y="183"/>
                  </a:cubicBezTo>
                  <a:cubicBezTo>
                    <a:pt x="14" y="183"/>
                    <a:pt x="14" y="183"/>
                    <a:pt x="14" y="183"/>
                  </a:cubicBezTo>
                  <a:cubicBezTo>
                    <a:pt x="14" y="183"/>
                    <a:pt x="14" y="183"/>
                    <a:pt x="14" y="183"/>
                  </a:cubicBezTo>
                  <a:cubicBezTo>
                    <a:pt x="14" y="183"/>
                    <a:pt x="14" y="183"/>
                    <a:pt x="14" y="183"/>
                  </a:cubicBezTo>
                  <a:cubicBezTo>
                    <a:pt x="14" y="183"/>
                    <a:pt x="14" y="183"/>
                    <a:pt x="14" y="183"/>
                  </a:cubicBezTo>
                  <a:cubicBezTo>
                    <a:pt x="14" y="183"/>
                    <a:pt x="14" y="183"/>
                    <a:pt x="14" y="183"/>
                  </a:cubicBezTo>
                  <a:cubicBezTo>
                    <a:pt x="14" y="183"/>
                    <a:pt x="14" y="183"/>
                    <a:pt x="14" y="183"/>
                  </a:cubicBezTo>
                  <a:cubicBezTo>
                    <a:pt x="14" y="183"/>
                    <a:pt x="14" y="183"/>
                    <a:pt x="14" y="183"/>
                  </a:cubicBezTo>
                  <a:cubicBezTo>
                    <a:pt x="14" y="183"/>
                    <a:pt x="14" y="183"/>
                    <a:pt x="14" y="183"/>
                  </a:cubicBezTo>
                  <a:cubicBezTo>
                    <a:pt x="14" y="183"/>
                    <a:pt x="14" y="183"/>
                    <a:pt x="14" y="183"/>
                  </a:cubicBezTo>
                  <a:cubicBezTo>
                    <a:pt x="14" y="182"/>
                    <a:pt x="14" y="182"/>
                    <a:pt x="14" y="182"/>
                  </a:cubicBezTo>
                  <a:cubicBezTo>
                    <a:pt x="14" y="182"/>
                    <a:pt x="14" y="182"/>
                    <a:pt x="14" y="182"/>
                  </a:cubicBezTo>
                  <a:cubicBezTo>
                    <a:pt x="15" y="182"/>
                    <a:pt x="15" y="182"/>
                    <a:pt x="15" y="182"/>
                  </a:cubicBezTo>
                  <a:cubicBezTo>
                    <a:pt x="15" y="182"/>
                    <a:pt x="15" y="182"/>
                    <a:pt x="15" y="182"/>
                  </a:cubicBezTo>
                  <a:cubicBezTo>
                    <a:pt x="15" y="182"/>
                    <a:pt x="15" y="182"/>
                    <a:pt x="15" y="182"/>
                  </a:cubicBezTo>
                  <a:cubicBezTo>
                    <a:pt x="15" y="182"/>
                    <a:pt x="15" y="182"/>
                    <a:pt x="15" y="182"/>
                  </a:cubicBezTo>
                  <a:cubicBezTo>
                    <a:pt x="15" y="182"/>
                    <a:pt x="15" y="182"/>
                    <a:pt x="15" y="182"/>
                  </a:cubicBezTo>
                  <a:cubicBezTo>
                    <a:pt x="15" y="182"/>
                    <a:pt x="15" y="182"/>
                    <a:pt x="15" y="182"/>
                  </a:cubicBezTo>
                  <a:cubicBezTo>
                    <a:pt x="15" y="182"/>
                    <a:pt x="15" y="182"/>
                    <a:pt x="15" y="182"/>
                  </a:cubicBezTo>
                  <a:cubicBezTo>
                    <a:pt x="15" y="182"/>
                    <a:pt x="15" y="182"/>
                    <a:pt x="15" y="182"/>
                  </a:cubicBezTo>
                  <a:cubicBezTo>
                    <a:pt x="15" y="182"/>
                    <a:pt x="15" y="182"/>
                    <a:pt x="15" y="182"/>
                  </a:cubicBezTo>
                  <a:cubicBezTo>
                    <a:pt x="15" y="182"/>
                    <a:pt x="15" y="182"/>
                    <a:pt x="15" y="182"/>
                  </a:cubicBezTo>
                  <a:cubicBezTo>
                    <a:pt x="15" y="182"/>
                    <a:pt x="15" y="182"/>
                    <a:pt x="15" y="182"/>
                  </a:cubicBezTo>
                  <a:cubicBezTo>
                    <a:pt x="15" y="182"/>
                    <a:pt x="15" y="182"/>
                    <a:pt x="15" y="182"/>
                  </a:cubicBezTo>
                  <a:cubicBezTo>
                    <a:pt x="15" y="182"/>
                    <a:pt x="15" y="182"/>
                    <a:pt x="15" y="182"/>
                  </a:cubicBezTo>
                  <a:cubicBezTo>
                    <a:pt x="16" y="182"/>
                    <a:pt x="16" y="182"/>
                    <a:pt x="16" y="182"/>
                  </a:cubicBezTo>
                  <a:cubicBezTo>
                    <a:pt x="16" y="182"/>
                    <a:pt x="16" y="182"/>
                    <a:pt x="16" y="182"/>
                  </a:cubicBezTo>
                  <a:cubicBezTo>
                    <a:pt x="16" y="182"/>
                    <a:pt x="16" y="182"/>
                    <a:pt x="16" y="182"/>
                  </a:cubicBezTo>
                  <a:cubicBezTo>
                    <a:pt x="16" y="182"/>
                    <a:pt x="16" y="182"/>
                    <a:pt x="16" y="182"/>
                  </a:cubicBezTo>
                  <a:cubicBezTo>
                    <a:pt x="16" y="182"/>
                    <a:pt x="16" y="182"/>
                    <a:pt x="16" y="182"/>
                  </a:cubicBezTo>
                  <a:cubicBezTo>
                    <a:pt x="16" y="182"/>
                    <a:pt x="16" y="182"/>
                    <a:pt x="16" y="182"/>
                  </a:cubicBezTo>
                  <a:cubicBezTo>
                    <a:pt x="16" y="182"/>
                    <a:pt x="16" y="182"/>
                    <a:pt x="16" y="182"/>
                  </a:cubicBezTo>
                  <a:cubicBezTo>
                    <a:pt x="16" y="182"/>
                    <a:pt x="16" y="182"/>
                    <a:pt x="16" y="182"/>
                  </a:cubicBezTo>
                  <a:cubicBezTo>
                    <a:pt x="16" y="182"/>
                    <a:pt x="16" y="182"/>
                    <a:pt x="16" y="182"/>
                  </a:cubicBezTo>
                  <a:cubicBezTo>
                    <a:pt x="16" y="182"/>
                    <a:pt x="16" y="182"/>
                    <a:pt x="16" y="182"/>
                  </a:cubicBezTo>
                  <a:cubicBezTo>
                    <a:pt x="16" y="182"/>
                    <a:pt x="16" y="182"/>
                    <a:pt x="16" y="182"/>
                  </a:cubicBezTo>
                  <a:cubicBezTo>
                    <a:pt x="17" y="182"/>
                    <a:pt x="17" y="182"/>
                    <a:pt x="17" y="182"/>
                  </a:cubicBezTo>
                  <a:cubicBezTo>
                    <a:pt x="17" y="182"/>
                    <a:pt x="17" y="182"/>
                    <a:pt x="17" y="182"/>
                  </a:cubicBezTo>
                  <a:cubicBezTo>
                    <a:pt x="17" y="181"/>
                    <a:pt x="17" y="181"/>
                    <a:pt x="17" y="181"/>
                  </a:cubicBezTo>
                  <a:cubicBezTo>
                    <a:pt x="17" y="181"/>
                    <a:pt x="17" y="181"/>
                    <a:pt x="17" y="181"/>
                  </a:cubicBezTo>
                  <a:cubicBezTo>
                    <a:pt x="17" y="181"/>
                    <a:pt x="17" y="181"/>
                    <a:pt x="17" y="181"/>
                  </a:cubicBezTo>
                  <a:cubicBezTo>
                    <a:pt x="17" y="181"/>
                    <a:pt x="17" y="181"/>
                    <a:pt x="17" y="181"/>
                  </a:cubicBezTo>
                  <a:cubicBezTo>
                    <a:pt x="17" y="181"/>
                    <a:pt x="17" y="181"/>
                    <a:pt x="17" y="181"/>
                  </a:cubicBezTo>
                  <a:cubicBezTo>
                    <a:pt x="17" y="181"/>
                    <a:pt x="17" y="181"/>
                    <a:pt x="17" y="181"/>
                  </a:cubicBezTo>
                  <a:cubicBezTo>
                    <a:pt x="17" y="181"/>
                    <a:pt x="17" y="181"/>
                    <a:pt x="17" y="181"/>
                  </a:cubicBezTo>
                  <a:cubicBezTo>
                    <a:pt x="18" y="181"/>
                    <a:pt x="18" y="181"/>
                    <a:pt x="18" y="181"/>
                  </a:cubicBezTo>
                  <a:cubicBezTo>
                    <a:pt x="18" y="181"/>
                    <a:pt x="18" y="181"/>
                    <a:pt x="18" y="181"/>
                  </a:cubicBezTo>
                  <a:cubicBezTo>
                    <a:pt x="18" y="181"/>
                    <a:pt x="18" y="181"/>
                    <a:pt x="18" y="181"/>
                  </a:cubicBezTo>
                  <a:cubicBezTo>
                    <a:pt x="18" y="181"/>
                    <a:pt x="18" y="181"/>
                    <a:pt x="18" y="181"/>
                  </a:cubicBezTo>
                  <a:cubicBezTo>
                    <a:pt x="14" y="161"/>
                    <a:pt x="24" y="122"/>
                    <a:pt x="50" y="86"/>
                  </a:cubicBezTo>
                  <a:cubicBezTo>
                    <a:pt x="82" y="40"/>
                    <a:pt x="124" y="17"/>
                    <a:pt x="140" y="28"/>
                  </a:cubicBezTo>
                  <a:cubicBezTo>
                    <a:pt x="156" y="40"/>
                    <a:pt x="148" y="87"/>
                    <a:pt x="116" y="132"/>
                  </a:cubicBezTo>
                  <a:cubicBezTo>
                    <a:pt x="91" y="167"/>
                    <a:pt x="61" y="190"/>
                    <a:pt x="40" y="194"/>
                  </a:cubicBezTo>
                  <a:cubicBezTo>
                    <a:pt x="40" y="194"/>
                    <a:pt x="40" y="194"/>
                    <a:pt x="40" y="194"/>
                  </a:cubicBezTo>
                  <a:cubicBezTo>
                    <a:pt x="40" y="194"/>
                    <a:pt x="40" y="194"/>
                    <a:pt x="40" y="194"/>
                  </a:cubicBezTo>
                  <a:cubicBezTo>
                    <a:pt x="40" y="194"/>
                    <a:pt x="40" y="194"/>
                    <a:pt x="40" y="194"/>
                  </a:cubicBezTo>
                  <a:cubicBezTo>
                    <a:pt x="40" y="194"/>
                    <a:pt x="40" y="194"/>
                    <a:pt x="40" y="194"/>
                  </a:cubicBezTo>
                  <a:cubicBezTo>
                    <a:pt x="40" y="195"/>
                    <a:pt x="40" y="195"/>
                    <a:pt x="40" y="195"/>
                  </a:cubicBezTo>
                  <a:cubicBezTo>
                    <a:pt x="40" y="195"/>
                    <a:pt x="40" y="195"/>
                    <a:pt x="40" y="195"/>
                  </a:cubicBezTo>
                  <a:cubicBezTo>
                    <a:pt x="40" y="195"/>
                    <a:pt x="40" y="195"/>
                    <a:pt x="40" y="195"/>
                  </a:cubicBezTo>
                  <a:cubicBezTo>
                    <a:pt x="40" y="195"/>
                    <a:pt x="40" y="195"/>
                    <a:pt x="40" y="195"/>
                  </a:cubicBezTo>
                  <a:cubicBezTo>
                    <a:pt x="40" y="195"/>
                    <a:pt x="40" y="195"/>
                    <a:pt x="40" y="195"/>
                  </a:cubicBezTo>
                  <a:cubicBezTo>
                    <a:pt x="41" y="195"/>
                    <a:pt x="41" y="195"/>
                    <a:pt x="41" y="195"/>
                  </a:cubicBezTo>
                  <a:cubicBezTo>
                    <a:pt x="41" y="195"/>
                    <a:pt x="41" y="195"/>
                    <a:pt x="41" y="195"/>
                  </a:cubicBezTo>
                  <a:cubicBezTo>
                    <a:pt x="41" y="195"/>
                    <a:pt x="41" y="195"/>
                    <a:pt x="41" y="195"/>
                  </a:cubicBezTo>
                  <a:cubicBezTo>
                    <a:pt x="41" y="195"/>
                    <a:pt x="41" y="195"/>
                    <a:pt x="41" y="195"/>
                  </a:cubicBezTo>
                  <a:cubicBezTo>
                    <a:pt x="41" y="195"/>
                    <a:pt x="41" y="195"/>
                    <a:pt x="41" y="195"/>
                  </a:cubicBezTo>
                  <a:cubicBezTo>
                    <a:pt x="41" y="195"/>
                    <a:pt x="41" y="195"/>
                    <a:pt x="41" y="195"/>
                  </a:cubicBezTo>
                  <a:cubicBezTo>
                    <a:pt x="41" y="195"/>
                    <a:pt x="41" y="195"/>
                    <a:pt x="41" y="195"/>
                  </a:cubicBezTo>
                  <a:cubicBezTo>
                    <a:pt x="41" y="195"/>
                    <a:pt x="41" y="195"/>
                    <a:pt x="41" y="195"/>
                  </a:cubicBezTo>
                  <a:cubicBezTo>
                    <a:pt x="41" y="195"/>
                    <a:pt x="41" y="195"/>
                    <a:pt x="41" y="195"/>
                  </a:cubicBezTo>
                  <a:cubicBezTo>
                    <a:pt x="41" y="195"/>
                    <a:pt x="41" y="195"/>
                    <a:pt x="41" y="195"/>
                  </a:cubicBezTo>
                  <a:cubicBezTo>
                    <a:pt x="41" y="195"/>
                    <a:pt x="41" y="195"/>
                    <a:pt x="41" y="195"/>
                  </a:cubicBezTo>
                  <a:cubicBezTo>
                    <a:pt x="41" y="195"/>
                    <a:pt x="41" y="195"/>
                    <a:pt x="41" y="195"/>
                  </a:cubicBezTo>
                  <a:cubicBezTo>
                    <a:pt x="41" y="196"/>
                    <a:pt x="41" y="196"/>
                    <a:pt x="41" y="196"/>
                  </a:cubicBezTo>
                  <a:cubicBezTo>
                    <a:pt x="41" y="196"/>
                    <a:pt x="41" y="196"/>
                    <a:pt x="41" y="196"/>
                  </a:cubicBezTo>
                  <a:cubicBezTo>
                    <a:pt x="41" y="196"/>
                    <a:pt x="41" y="196"/>
                    <a:pt x="41" y="196"/>
                  </a:cubicBezTo>
                  <a:cubicBezTo>
                    <a:pt x="41" y="196"/>
                    <a:pt x="41" y="196"/>
                    <a:pt x="41" y="196"/>
                  </a:cubicBezTo>
                  <a:cubicBezTo>
                    <a:pt x="41" y="196"/>
                    <a:pt x="41" y="196"/>
                    <a:pt x="41" y="196"/>
                  </a:cubicBezTo>
                  <a:cubicBezTo>
                    <a:pt x="41" y="196"/>
                    <a:pt x="41" y="196"/>
                    <a:pt x="41" y="196"/>
                  </a:cubicBezTo>
                  <a:cubicBezTo>
                    <a:pt x="41" y="196"/>
                    <a:pt x="41" y="196"/>
                    <a:pt x="41" y="196"/>
                  </a:cubicBezTo>
                  <a:cubicBezTo>
                    <a:pt x="41" y="196"/>
                    <a:pt x="41" y="196"/>
                    <a:pt x="41" y="196"/>
                  </a:cubicBezTo>
                  <a:cubicBezTo>
                    <a:pt x="41" y="196"/>
                    <a:pt x="41" y="196"/>
                    <a:pt x="41" y="196"/>
                  </a:cubicBezTo>
                  <a:cubicBezTo>
                    <a:pt x="41" y="196"/>
                    <a:pt x="41" y="196"/>
                    <a:pt x="41" y="196"/>
                  </a:cubicBezTo>
                  <a:cubicBezTo>
                    <a:pt x="41" y="196"/>
                    <a:pt x="41" y="196"/>
                    <a:pt x="41" y="196"/>
                  </a:cubicBezTo>
                  <a:cubicBezTo>
                    <a:pt x="41" y="196"/>
                    <a:pt x="41" y="196"/>
                    <a:pt x="41" y="196"/>
                  </a:cubicBezTo>
                  <a:cubicBezTo>
                    <a:pt x="41" y="196"/>
                    <a:pt x="41" y="196"/>
                    <a:pt x="41" y="196"/>
                  </a:cubicBezTo>
                  <a:cubicBezTo>
                    <a:pt x="41" y="196"/>
                    <a:pt x="41" y="196"/>
                    <a:pt x="41" y="196"/>
                  </a:cubicBezTo>
                  <a:cubicBezTo>
                    <a:pt x="41" y="196"/>
                    <a:pt x="41" y="196"/>
                    <a:pt x="41" y="196"/>
                  </a:cubicBezTo>
                  <a:cubicBezTo>
                    <a:pt x="41" y="196"/>
                    <a:pt x="41" y="196"/>
                    <a:pt x="41" y="196"/>
                  </a:cubicBezTo>
                  <a:cubicBezTo>
                    <a:pt x="41" y="196"/>
                    <a:pt x="41" y="196"/>
                    <a:pt x="41" y="196"/>
                  </a:cubicBezTo>
                  <a:cubicBezTo>
                    <a:pt x="41" y="196"/>
                    <a:pt x="41" y="196"/>
                    <a:pt x="41" y="196"/>
                  </a:cubicBezTo>
                  <a:cubicBezTo>
                    <a:pt x="41" y="197"/>
                    <a:pt x="41" y="197"/>
                    <a:pt x="41" y="197"/>
                  </a:cubicBezTo>
                  <a:cubicBezTo>
                    <a:pt x="41" y="197"/>
                    <a:pt x="41" y="197"/>
                    <a:pt x="41" y="197"/>
                  </a:cubicBezTo>
                  <a:cubicBezTo>
                    <a:pt x="41" y="197"/>
                    <a:pt x="41" y="197"/>
                    <a:pt x="41" y="197"/>
                  </a:cubicBezTo>
                  <a:cubicBezTo>
                    <a:pt x="41" y="197"/>
                    <a:pt x="41" y="197"/>
                    <a:pt x="41" y="197"/>
                  </a:cubicBezTo>
                  <a:cubicBezTo>
                    <a:pt x="41" y="197"/>
                    <a:pt x="41" y="197"/>
                    <a:pt x="41" y="197"/>
                  </a:cubicBezTo>
                  <a:cubicBezTo>
                    <a:pt x="41" y="197"/>
                    <a:pt x="41" y="197"/>
                    <a:pt x="41" y="197"/>
                  </a:cubicBezTo>
                  <a:cubicBezTo>
                    <a:pt x="41" y="197"/>
                    <a:pt x="41" y="197"/>
                    <a:pt x="41" y="197"/>
                  </a:cubicBezTo>
                  <a:cubicBezTo>
                    <a:pt x="41" y="197"/>
                    <a:pt x="41" y="197"/>
                    <a:pt x="41" y="197"/>
                  </a:cubicBezTo>
                  <a:cubicBezTo>
                    <a:pt x="41" y="197"/>
                    <a:pt x="41" y="197"/>
                    <a:pt x="41" y="197"/>
                  </a:cubicBezTo>
                  <a:cubicBezTo>
                    <a:pt x="41" y="197"/>
                    <a:pt x="41" y="197"/>
                    <a:pt x="41" y="197"/>
                  </a:cubicBezTo>
                  <a:cubicBezTo>
                    <a:pt x="41" y="197"/>
                    <a:pt x="41" y="197"/>
                    <a:pt x="41" y="197"/>
                  </a:cubicBezTo>
                  <a:cubicBezTo>
                    <a:pt x="41" y="197"/>
                    <a:pt x="41" y="197"/>
                    <a:pt x="41" y="197"/>
                  </a:cubicBezTo>
                  <a:cubicBezTo>
                    <a:pt x="41" y="197"/>
                    <a:pt x="41" y="197"/>
                    <a:pt x="41" y="197"/>
                  </a:cubicBezTo>
                  <a:cubicBezTo>
                    <a:pt x="41" y="197"/>
                    <a:pt x="41" y="197"/>
                    <a:pt x="41" y="197"/>
                  </a:cubicBezTo>
                  <a:cubicBezTo>
                    <a:pt x="41" y="197"/>
                    <a:pt x="41" y="197"/>
                    <a:pt x="41" y="197"/>
                  </a:cubicBezTo>
                  <a:cubicBezTo>
                    <a:pt x="41" y="197"/>
                    <a:pt x="41" y="197"/>
                    <a:pt x="41" y="197"/>
                  </a:cubicBezTo>
                  <a:cubicBezTo>
                    <a:pt x="41" y="197"/>
                    <a:pt x="41" y="197"/>
                    <a:pt x="41" y="197"/>
                  </a:cubicBezTo>
                  <a:cubicBezTo>
                    <a:pt x="41" y="198"/>
                    <a:pt x="41" y="198"/>
                    <a:pt x="41" y="198"/>
                  </a:cubicBezTo>
                  <a:cubicBezTo>
                    <a:pt x="41" y="198"/>
                    <a:pt x="41" y="198"/>
                    <a:pt x="41" y="198"/>
                  </a:cubicBezTo>
                  <a:cubicBezTo>
                    <a:pt x="41" y="198"/>
                    <a:pt x="41" y="198"/>
                    <a:pt x="41" y="198"/>
                  </a:cubicBezTo>
                  <a:cubicBezTo>
                    <a:pt x="41" y="198"/>
                    <a:pt x="41" y="198"/>
                    <a:pt x="41" y="198"/>
                  </a:cubicBezTo>
                  <a:cubicBezTo>
                    <a:pt x="41" y="198"/>
                    <a:pt x="41" y="198"/>
                    <a:pt x="41" y="198"/>
                  </a:cubicBezTo>
                  <a:cubicBezTo>
                    <a:pt x="41" y="198"/>
                    <a:pt x="41" y="198"/>
                    <a:pt x="41" y="198"/>
                  </a:cubicBezTo>
                  <a:cubicBezTo>
                    <a:pt x="41" y="198"/>
                    <a:pt x="41" y="198"/>
                    <a:pt x="41" y="198"/>
                  </a:cubicBezTo>
                  <a:cubicBezTo>
                    <a:pt x="41" y="198"/>
                    <a:pt x="41" y="198"/>
                    <a:pt x="41" y="198"/>
                  </a:cubicBezTo>
                  <a:cubicBezTo>
                    <a:pt x="41" y="198"/>
                    <a:pt x="41" y="198"/>
                    <a:pt x="41" y="198"/>
                  </a:cubicBezTo>
                  <a:cubicBezTo>
                    <a:pt x="41" y="198"/>
                    <a:pt x="41" y="198"/>
                    <a:pt x="41" y="198"/>
                  </a:cubicBezTo>
                  <a:cubicBezTo>
                    <a:pt x="41" y="198"/>
                    <a:pt x="41" y="198"/>
                    <a:pt x="41" y="198"/>
                  </a:cubicBezTo>
                  <a:cubicBezTo>
                    <a:pt x="41" y="198"/>
                    <a:pt x="41" y="198"/>
                    <a:pt x="41" y="198"/>
                  </a:cubicBezTo>
                  <a:cubicBezTo>
                    <a:pt x="41" y="198"/>
                    <a:pt x="41" y="198"/>
                    <a:pt x="41" y="198"/>
                  </a:cubicBezTo>
                  <a:cubicBezTo>
                    <a:pt x="41" y="198"/>
                    <a:pt x="41" y="198"/>
                    <a:pt x="41" y="198"/>
                  </a:cubicBezTo>
                  <a:cubicBezTo>
                    <a:pt x="41" y="198"/>
                    <a:pt x="41" y="198"/>
                    <a:pt x="41" y="198"/>
                  </a:cubicBezTo>
                  <a:cubicBezTo>
                    <a:pt x="41" y="198"/>
                    <a:pt x="41" y="198"/>
                    <a:pt x="41" y="198"/>
                  </a:cubicBezTo>
                  <a:cubicBezTo>
                    <a:pt x="41" y="198"/>
                    <a:pt x="41" y="198"/>
                    <a:pt x="41" y="198"/>
                  </a:cubicBezTo>
                  <a:cubicBezTo>
                    <a:pt x="41" y="199"/>
                    <a:pt x="41" y="199"/>
                    <a:pt x="41" y="199"/>
                  </a:cubicBezTo>
                  <a:cubicBezTo>
                    <a:pt x="41" y="199"/>
                    <a:pt x="41" y="199"/>
                    <a:pt x="41" y="199"/>
                  </a:cubicBezTo>
                  <a:cubicBezTo>
                    <a:pt x="41" y="199"/>
                    <a:pt x="41" y="199"/>
                    <a:pt x="41" y="199"/>
                  </a:cubicBezTo>
                  <a:cubicBezTo>
                    <a:pt x="41" y="199"/>
                    <a:pt x="41" y="199"/>
                    <a:pt x="41" y="199"/>
                  </a:cubicBezTo>
                  <a:cubicBezTo>
                    <a:pt x="41" y="199"/>
                    <a:pt x="41" y="199"/>
                    <a:pt x="41" y="199"/>
                  </a:cubicBezTo>
                  <a:cubicBezTo>
                    <a:pt x="41" y="199"/>
                    <a:pt x="41" y="199"/>
                    <a:pt x="41" y="199"/>
                  </a:cubicBezTo>
                  <a:cubicBezTo>
                    <a:pt x="41" y="199"/>
                    <a:pt x="41" y="199"/>
                    <a:pt x="41" y="199"/>
                  </a:cubicBezTo>
                  <a:cubicBezTo>
                    <a:pt x="41" y="199"/>
                    <a:pt x="41" y="199"/>
                    <a:pt x="41" y="199"/>
                  </a:cubicBezTo>
                  <a:cubicBezTo>
                    <a:pt x="41" y="199"/>
                    <a:pt x="41" y="199"/>
                    <a:pt x="41" y="199"/>
                  </a:cubicBezTo>
                  <a:cubicBezTo>
                    <a:pt x="41" y="199"/>
                    <a:pt x="41" y="199"/>
                    <a:pt x="41" y="199"/>
                  </a:cubicBezTo>
                  <a:cubicBezTo>
                    <a:pt x="41" y="199"/>
                    <a:pt x="41" y="199"/>
                    <a:pt x="41" y="199"/>
                  </a:cubicBezTo>
                  <a:cubicBezTo>
                    <a:pt x="41" y="199"/>
                    <a:pt x="41" y="199"/>
                    <a:pt x="41" y="199"/>
                  </a:cubicBezTo>
                  <a:cubicBezTo>
                    <a:pt x="41" y="199"/>
                    <a:pt x="41" y="199"/>
                    <a:pt x="41" y="199"/>
                  </a:cubicBezTo>
                  <a:cubicBezTo>
                    <a:pt x="41" y="199"/>
                    <a:pt x="41" y="199"/>
                    <a:pt x="41" y="199"/>
                  </a:cubicBezTo>
                  <a:cubicBezTo>
                    <a:pt x="41" y="200"/>
                    <a:pt x="41" y="200"/>
                    <a:pt x="41" y="200"/>
                  </a:cubicBezTo>
                  <a:cubicBezTo>
                    <a:pt x="41" y="200"/>
                    <a:pt x="41" y="200"/>
                    <a:pt x="41" y="200"/>
                  </a:cubicBezTo>
                  <a:cubicBezTo>
                    <a:pt x="41" y="200"/>
                    <a:pt x="41" y="200"/>
                    <a:pt x="41" y="200"/>
                  </a:cubicBezTo>
                  <a:cubicBezTo>
                    <a:pt x="41" y="200"/>
                    <a:pt x="41" y="200"/>
                    <a:pt x="41" y="200"/>
                  </a:cubicBezTo>
                  <a:cubicBezTo>
                    <a:pt x="41" y="200"/>
                    <a:pt x="41" y="200"/>
                    <a:pt x="41" y="200"/>
                  </a:cubicBezTo>
                  <a:cubicBezTo>
                    <a:pt x="41" y="200"/>
                    <a:pt x="41" y="200"/>
                    <a:pt x="41" y="200"/>
                  </a:cubicBezTo>
                  <a:cubicBezTo>
                    <a:pt x="41" y="200"/>
                    <a:pt x="41" y="200"/>
                    <a:pt x="41" y="200"/>
                  </a:cubicBezTo>
                  <a:cubicBezTo>
                    <a:pt x="41" y="200"/>
                    <a:pt x="41" y="200"/>
                    <a:pt x="41" y="200"/>
                  </a:cubicBezTo>
                  <a:cubicBezTo>
                    <a:pt x="41" y="200"/>
                    <a:pt x="41" y="200"/>
                    <a:pt x="41" y="200"/>
                  </a:cubicBezTo>
                  <a:cubicBezTo>
                    <a:pt x="41" y="200"/>
                    <a:pt x="41" y="200"/>
                    <a:pt x="41" y="200"/>
                  </a:cubicBezTo>
                  <a:cubicBezTo>
                    <a:pt x="41" y="200"/>
                    <a:pt x="41" y="200"/>
                    <a:pt x="41" y="200"/>
                  </a:cubicBezTo>
                  <a:cubicBezTo>
                    <a:pt x="41" y="201"/>
                    <a:pt x="41" y="201"/>
                    <a:pt x="41" y="201"/>
                  </a:cubicBezTo>
                  <a:cubicBezTo>
                    <a:pt x="41" y="201"/>
                    <a:pt x="41" y="201"/>
                    <a:pt x="41" y="201"/>
                  </a:cubicBezTo>
                  <a:cubicBezTo>
                    <a:pt x="41" y="201"/>
                    <a:pt x="41" y="201"/>
                    <a:pt x="41" y="201"/>
                  </a:cubicBezTo>
                  <a:cubicBezTo>
                    <a:pt x="41" y="201"/>
                    <a:pt x="41" y="201"/>
                    <a:pt x="41" y="201"/>
                  </a:cubicBezTo>
                  <a:cubicBezTo>
                    <a:pt x="41" y="201"/>
                    <a:pt x="41" y="201"/>
                    <a:pt x="41" y="201"/>
                  </a:cubicBezTo>
                  <a:cubicBezTo>
                    <a:pt x="41" y="201"/>
                    <a:pt x="41" y="201"/>
                    <a:pt x="41" y="201"/>
                  </a:cubicBezTo>
                  <a:cubicBezTo>
                    <a:pt x="41" y="201"/>
                    <a:pt x="41" y="201"/>
                    <a:pt x="41" y="201"/>
                  </a:cubicBezTo>
                  <a:cubicBezTo>
                    <a:pt x="41" y="201"/>
                    <a:pt x="41" y="201"/>
                    <a:pt x="41" y="201"/>
                  </a:cubicBezTo>
                  <a:cubicBezTo>
                    <a:pt x="41" y="201"/>
                    <a:pt x="41" y="201"/>
                    <a:pt x="41" y="201"/>
                  </a:cubicBezTo>
                  <a:cubicBezTo>
                    <a:pt x="41" y="201"/>
                    <a:pt x="41" y="201"/>
                    <a:pt x="41" y="201"/>
                  </a:cubicBezTo>
                  <a:cubicBezTo>
                    <a:pt x="41" y="201"/>
                    <a:pt x="41" y="201"/>
                    <a:pt x="41" y="201"/>
                  </a:cubicBezTo>
                  <a:cubicBezTo>
                    <a:pt x="41" y="202"/>
                    <a:pt x="41" y="202"/>
                    <a:pt x="41" y="202"/>
                  </a:cubicBezTo>
                  <a:cubicBezTo>
                    <a:pt x="41" y="202"/>
                    <a:pt x="41" y="202"/>
                    <a:pt x="41" y="202"/>
                  </a:cubicBezTo>
                  <a:cubicBezTo>
                    <a:pt x="41" y="202"/>
                    <a:pt x="41" y="202"/>
                    <a:pt x="41" y="202"/>
                  </a:cubicBezTo>
                  <a:cubicBezTo>
                    <a:pt x="41" y="202"/>
                    <a:pt x="41" y="202"/>
                    <a:pt x="41" y="202"/>
                  </a:cubicBezTo>
                  <a:cubicBezTo>
                    <a:pt x="41" y="202"/>
                    <a:pt x="41" y="202"/>
                    <a:pt x="41" y="202"/>
                  </a:cubicBezTo>
                  <a:cubicBezTo>
                    <a:pt x="41" y="202"/>
                    <a:pt x="41" y="202"/>
                    <a:pt x="41" y="202"/>
                  </a:cubicBezTo>
                  <a:cubicBezTo>
                    <a:pt x="41" y="202"/>
                    <a:pt x="41" y="202"/>
                    <a:pt x="41" y="202"/>
                  </a:cubicBezTo>
                  <a:cubicBezTo>
                    <a:pt x="41" y="202"/>
                    <a:pt x="41" y="202"/>
                    <a:pt x="41" y="202"/>
                  </a:cubicBezTo>
                  <a:cubicBezTo>
                    <a:pt x="41" y="202"/>
                    <a:pt x="41" y="202"/>
                    <a:pt x="41" y="202"/>
                  </a:cubicBezTo>
                  <a:cubicBezTo>
                    <a:pt x="41" y="202"/>
                    <a:pt x="41" y="202"/>
                    <a:pt x="41" y="202"/>
                  </a:cubicBezTo>
                  <a:cubicBezTo>
                    <a:pt x="41" y="202"/>
                    <a:pt x="41" y="202"/>
                    <a:pt x="41" y="202"/>
                  </a:cubicBezTo>
                  <a:cubicBezTo>
                    <a:pt x="41" y="202"/>
                    <a:pt x="41" y="202"/>
                    <a:pt x="41" y="202"/>
                  </a:cubicBezTo>
                  <a:cubicBezTo>
                    <a:pt x="41" y="202"/>
                    <a:pt x="41" y="202"/>
                    <a:pt x="41" y="202"/>
                  </a:cubicBezTo>
                  <a:cubicBezTo>
                    <a:pt x="41" y="203"/>
                    <a:pt x="41" y="203"/>
                    <a:pt x="41" y="203"/>
                  </a:cubicBezTo>
                  <a:cubicBezTo>
                    <a:pt x="41" y="203"/>
                    <a:pt x="41" y="203"/>
                    <a:pt x="41" y="203"/>
                  </a:cubicBezTo>
                  <a:cubicBezTo>
                    <a:pt x="41" y="203"/>
                    <a:pt x="41" y="203"/>
                    <a:pt x="41" y="203"/>
                  </a:cubicBezTo>
                  <a:cubicBezTo>
                    <a:pt x="41" y="203"/>
                    <a:pt x="41" y="203"/>
                    <a:pt x="41" y="203"/>
                  </a:cubicBezTo>
                  <a:cubicBezTo>
                    <a:pt x="41" y="203"/>
                    <a:pt x="41" y="203"/>
                    <a:pt x="41" y="203"/>
                  </a:cubicBezTo>
                  <a:cubicBezTo>
                    <a:pt x="41" y="203"/>
                    <a:pt x="41" y="203"/>
                    <a:pt x="41" y="203"/>
                  </a:cubicBezTo>
                  <a:cubicBezTo>
                    <a:pt x="41" y="203"/>
                    <a:pt x="41" y="203"/>
                    <a:pt x="41" y="203"/>
                  </a:cubicBezTo>
                  <a:cubicBezTo>
                    <a:pt x="41" y="203"/>
                    <a:pt x="41" y="203"/>
                    <a:pt x="41" y="203"/>
                  </a:cubicBezTo>
                  <a:cubicBezTo>
                    <a:pt x="40" y="203"/>
                    <a:pt x="40" y="203"/>
                    <a:pt x="40" y="203"/>
                  </a:cubicBezTo>
                  <a:cubicBezTo>
                    <a:pt x="40" y="203"/>
                    <a:pt x="40" y="203"/>
                    <a:pt x="40" y="203"/>
                  </a:cubicBezTo>
                  <a:cubicBezTo>
                    <a:pt x="40" y="203"/>
                    <a:pt x="40" y="203"/>
                    <a:pt x="40" y="203"/>
                  </a:cubicBezTo>
                  <a:cubicBezTo>
                    <a:pt x="40" y="204"/>
                    <a:pt x="40" y="204"/>
                    <a:pt x="40" y="204"/>
                  </a:cubicBezTo>
                  <a:cubicBezTo>
                    <a:pt x="40" y="204"/>
                    <a:pt x="40" y="204"/>
                    <a:pt x="40" y="204"/>
                  </a:cubicBezTo>
                  <a:cubicBezTo>
                    <a:pt x="40" y="204"/>
                    <a:pt x="40" y="204"/>
                    <a:pt x="40" y="204"/>
                  </a:cubicBezTo>
                  <a:cubicBezTo>
                    <a:pt x="40" y="204"/>
                    <a:pt x="40" y="204"/>
                    <a:pt x="40" y="204"/>
                  </a:cubicBezTo>
                  <a:cubicBezTo>
                    <a:pt x="40" y="204"/>
                    <a:pt x="40" y="204"/>
                    <a:pt x="40" y="204"/>
                  </a:cubicBezTo>
                  <a:cubicBezTo>
                    <a:pt x="40" y="204"/>
                    <a:pt x="40" y="204"/>
                    <a:pt x="40" y="204"/>
                  </a:cubicBezTo>
                  <a:cubicBezTo>
                    <a:pt x="40" y="204"/>
                    <a:pt x="40" y="204"/>
                    <a:pt x="40" y="204"/>
                  </a:cubicBezTo>
                  <a:cubicBezTo>
                    <a:pt x="40" y="204"/>
                    <a:pt x="40" y="204"/>
                    <a:pt x="40" y="204"/>
                  </a:cubicBezTo>
                  <a:cubicBezTo>
                    <a:pt x="40" y="204"/>
                    <a:pt x="40" y="204"/>
                    <a:pt x="40" y="204"/>
                  </a:cubicBezTo>
                  <a:cubicBezTo>
                    <a:pt x="40" y="204"/>
                    <a:pt x="40" y="204"/>
                    <a:pt x="40" y="204"/>
                  </a:cubicBezTo>
                  <a:cubicBezTo>
                    <a:pt x="40" y="204"/>
                    <a:pt x="40" y="204"/>
                    <a:pt x="40" y="204"/>
                  </a:cubicBezTo>
                  <a:cubicBezTo>
                    <a:pt x="40" y="205"/>
                    <a:pt x="40" y="205"/>
                    <a:pt x="40" y="205"/>
                  </a:cubicBezTo>
                  <a:cubicBezTo>
                    <a:pt x="40" y="205"/>
                    <a:pt x="40" y="205"/>
                    <a:pt x="40" y="205"/>
                  </a:cubicBezTo>
                  <a:cubicBezTo>
                    <a:pt x="40" y="205"/>
                    <a:pt x="40" y="205"/>
                    <a:pt x="40" y="205"/>
                  </a:cubicBezTo>
                  <a:cubicBezTo>
                    <a:pt x="40" y="205"/>
                    <a:pt x="40" y="205"/>
                    <a:pt x="40" y="205"/>
                  </a:cubicBezTo>
                  <a:cubicBezTo>
                    <a:pt x="40" y="205"/>
                    <a:pt x="40" y="205"/>
                    <a:pt x="40" y="205"/>
                  </a:cubicBezTo>
                  <a:cubicBezTo>
                    <a:pt x="40" y="205"/>
                    <a:pt x="40" y="205"/>
                    <a:pt x="40" y="205"/>
                  </a:cubicBezTo>
                  <a:cubicBezTo>
                    <a:pt x="40" y="205"/>
                    <a:pt x="40" y="205"/>
                    <a:pt x="40" y="205"/>
                  </a:cubicBezTo>
                  <a:cubicBezTo>
                    <a:pt x="40" y="205"/>
                    <a:pt x="40" y="205"/>
                    <a:pt x="40" y="205"/>
                  </a:cubicBezTo>
                  <a:cubicBezTo>
                    <a:pt x="40" y="205"/>
                    <a:pt x="40" y="205"/>
                    <a:pt x="40" y="205"/>
                  </a:cubicBezTo>
                  <a:cubicBezTo>
                    <a:pt x="40" y="205"/>
                    <a:pt x="40" y="205"/>
                    <a:pt x="40" y="205"/>
                  </a:cubicBezTo>
                  <a:cubicBezTo>
                    <a:pt x="40" y="205"/>
                    <a:pt x="40" y="205"/>
                    <a:pt x="40" y="205"/>
                  </a:cubicBezTo>
                  <a:cubicBezTo>
                    <a:pt x="40" y="206"/>
                    <a:pt x="40" y="206"/>
                    <a:pt x="40" y="206"/>
                  </a:cubicBezTo>
                  <a:cubicBezTo>
                    <a:pt x="40" y="206"/>
                    <a:pt x="40" y="206"/>
                    <a:pt x="40" y="206"/>
                  </a:cubicBezTo>
                  <a:cubicBezTo>
                    <a:pt x="40" y="206"/>
                    <a:pt x="40" y="206"/>
                    <a:pt x="40" y="206"/>
                  </a:cubicBezTo>
                  <a:cubicBezTo>
                    <a:pt x="40" y="206"/>
                    <a:pt x="40" y="206"/>
                    <a:pt x="40" y="206"/>
                  </a:cubicBezTo>
                  <a:cubicBezTo>
                    <a:pt x="40" y="206"/>
                    <a:pt x="40" y="206"/>
                    <a:pt x="40" y="206"/>
                  </a:cubicBezTo>
                  <a:cubicBezTo>
                    <a:pt x="40" y="206"/>
                    <a:pt x="40" y="206"/>
                    <a:pt x="40" y="206"/>
                  </a:cubicBezTo>
                  <a:cubicBezTo>
                    <a:pt x="40" y="206"/>
                    <a:pt x="40" y="206"/>
                    <a:pt x="40" y="206"/>
                  </a:cubicBezTo>
                  <a:cubicBezTo>
                    <a:pt x="40" y="206"/>
                    <a:pt x="40" y="206"/>
                    <a:pt x="40" y="206"/>
                  </a:cubicBezTo>
                  <a:cubicBezTo>
                    <a:pt x="39" y="206"/>
                    <a:pt x="39" y="206"/>
                    <a:pt x="39" y="206"/>
                  </a:cubicBezTo>
                  <a:cubicBezTo>
                    <a:pt x="39" y="206"/>
                    <a:pt x="39" y="206"/>
                    <a:pt x="39" y="206"/>
                  </a:cubicBezTo>
                  <a:cubicBezTo>
                    <a:pt x="39" y="206"/>
                    <a:pt x="39" y="206"/>
                    <a:pt x="39" y="206"/>
                  </a:cubicBezTo>
                  <a:cubicBezTo>
                    <a:pt x="39" y="207"/>
                    <a:pt x="39" y="207"/>
                    <a:pt x="39" y="207"/>
                  </a:cubicBezTo>
                  <a:cubicBezTo>
                    <a:pt x="39" y="207"/>
                    <a:pt x="39" y="207"/>
                    <a:pt x="39" y="207"/>
                  </a:cubicBezTo>
                  <a:cubicBezTo>
                    <a:pt x="39" y="207"/>
                    <a:pt x="39" y="207"/>
                    <a:pt x="39" y="207"/>
                  </a:cubicBezTo>
                  <a:cubicBezTo>
                    <a:pt x="39" y="207"/>
                    <a:pt x="39" y="207"/>
                    <a:pt x="39" y="207"/>
                  </a:cubicBezTo>
                  <a:cubicBezTo>
                    <a:pt x="39" y="207"/>
                    <a:pt x="39" y="207"/>
                    <a:pt x="39" y="207"/>
                  </a:cubicBezTo>
                  <a:cubicBezTo>
                    <a:pt x="39" y="207"/>
                    <a:pt x="39" y="207"/>
                    <a:pt x="39" y="207"/>
                  </a:cubicBezTo>
                  <a:cubicBezTo>
                    <a:pt x="39" y="207"/>
                    <a:pt x="39" y="207"/>
                    <a:pt x="39" y="207"/>
                  </a:cubicBezTo>
                  <a:cubicBezTo>
                    <a:pt x="62" y="199"/>
                    <a:pt x="92" y="173"/>
                    <a:pt x="118" y="136"/>
                  </a:cubicBezTo>
                  <a:close/>
                </a:path>
              </a:pathLst>
            </a:custGeom>
            <a:grpFill/>
            <a:ln w="9525">
              <a:noFill/>
              <a:round/>
              <a:headEnd/>
              <a:tailEnd/>
            </a:ln>
          </p:spPr>
          <p:txBody>
            <a:bodyPr/>
            <a:lstStyle/>
            <a:p>
              <a:pPr fontAlgn="auto">
                <a:spcBef>
                  <a:spcPts val="0"/>
                </a:spcBef>
                <a:spcAft>
                  <a:spcPts val="0"/>
                </a:spcAft>
                <a:defRPr/>
              </a:pPr>
              <a:endParaRPr lang="en-US">
                <a:latin typeface="+mn-lt"/>
                <a:cs typeface="+mn-cs"/>
              </a:endParaRPr>
            </a:p>
          </p:txBody>
        </p:sp>
      </p:grpSp>
      <p:pic>
        <p:nvPicPr>
          <p:cNvPr id="5121" name="Picture 1" descr="C:\Users\GoloJS\Downloads\IMG_5642.jpg"/>
          <p:cNvPicPr>
            <a:picLocks noChangeAspect="1" noChangeArrowheads="1"/>
          </p:cNvPicPr>
          <p:nvPr/>
        </p:nvPicPr>
        <p:blipFill>
          <a:blip r:embed="rId7" cstate="print"/>
          <a:srcRect/>
          <a:stretch>
            <a:fillRect/>
          </a:stretch>
        </p:blipFill>
        <p:spPr bwMode="auto">
          <a:xfrm>
            <a:off x="10443341" y="3073177"/>
            <a:ext cx="4677552" cy="4746952"/>
          </a:xfrm>
          <a:prstGeom prst="rect">
            <a:avLst/>
          </a:prstGeom>
          <a:ln>
            <a:noFill/>
          </a:ln>
          <a:effectLst>
            <a:softEdge rad="112500"/>
          </a:effectLst>
        </p:spPr>
      </p:pic>
    </p:spTree>
  </p:cSld>
  <p:clrMapOvr>
    <a:masterClrMapping/>
  </p:clrMapOvr>
  <p:transition spd="med">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Прямоугольник 26">
            <a:extLst>
              <a:ext uri="{FF2B5EF4-FFF2-40B4-BE49-F238E27FC236}">
                <a16:creationId xmlns:a16="http://schemas.microsoft.com/office/drawing/2014/main" xmlns="" id="{9232D586-65BF-48C8-B74F-805426B90042}"/>
              </a:ext>
            </a:extLst>
          </p:cNvPr>
          <p:cNvSpPr/>
          <p:nvPr/>
        </p:nvSpPr>
        <p:spPr>
          <a:xfrm rot="20562651">
            <a:off x="23825200" y="-550333"/>
            <a:ext cx="5181600" cy="10769600"/>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lIns="243834" tIns="121917" rIns="243834" bIns="121917" anchor="ctr"/>
          <a:lstStyle/>
          <a:p>
            <a:pPr algn="ctr">
              <a:defRPr/>
            </a:pPr>
            <a:endParaRPr lang="ru-RU" dirty="0"/>
          </a:p>
        </p:txBody>
      </p:sp>
      <p:sp>
        <p:nvSpPr>
          <p:cNvPr id="31" name="Равнобедренный треугольник 30">
            <a:extLst>
              <a:ext uri="{FF2B5EF4-FFF2-40B4-BE49-F238E27FC236}">
                <a16:creationId xmlns:a16="http://schemas.microsoft.com/office/drawing/2014/main" xmlns="" id="{D9772E94-92D9-4C8E-8421-AC23630BF0F9}"/>
              </a:ext>
            </a:extLst>
          </p:cNvPr>
          <p:cNvSpPr/>
          <p:nvPr/>
        </p:nvSpPr>
        <p:spPr>
          <a:xfrm rot="181257">
            <a:off x="2895601" y="12640733"/>
            <a:ext cx="38552968" cy="2087035"/>
          </a:xfrm>
          <a:prstGeom prst="triangle">
            <a:avLst>
              <a:gd name="adj" fmla="val 52534"/>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lIns="243834" tIns="121917" rIns="243834" bIns="121917" anchor="ctr"/>
          <a:lstStyle/>
          <a:p>
            <a:pPr algn="ctr">
              <a:defRPr/>
            </a:pPr>
            <a:endParaRPr lang="ru-RU" dirty="0"/>
          </a:p>
        </p:txBody>
      </p:sp>
      <p:sp>
        <p:nvSpPr>
          <p:cNvPr id="23" name="Равнобедренный треугольник 22">
            <a:extLst>
              <a:ext uri="{FF2B5EF4-FFF2-40B4-BE49-F238E27FC236}">
                <a16:creationId xmlns:a16="http://schemas.microsoft.com/office/drawing/2014/main" xmlns="" id="{FEC65BE1-6BA2-4F3A-98E5-75A57C3DDF3F}"/>
              </a:ext>
            </a:extLst>
          </p:cNvPr>
          <p:cNvSpPr/>
          <p:nvPr/>
        </p:nvSpPr>
        <p:spPr>
          <a:xfrm>
            <a:off x="21306368" y="2967569"/>
            <a:ext cx="9393765" cy="11150600"/>
          </a:xfrm>
          <a:prstGeom prst="triangl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43834" tIns="121917" rIns="243834" bIns="121917" anchor="ctr"/>
          <a:lstStyle/>
          <a:p>
            <a:pPr algn="ctr">
              <a:defRPr/>
            </a:pPr>
            <a:endParaRPr lang="ru-RU" dirty="0"/>
          </a:p>
        </p:txBody>
      </p:sp>
      <p:sp>
        <p:nvSpPr>
          <p:cNvPr id="32" name="Равнобедренный треугольник 31">
            <a:extLst>
              <a:ext uri="{FF2B5EF4-FFF2-40B4-BE49-F238E27FC236}">
                <a16:creationId xmlns:a16="http://schemas.microsoft.com/office/drawing/2014/main" xmlns="" id="{1C2BE8D5-35E3-4685-B5B0-FA9EC3220BF2}"/>
              </a:ext>
            </a:extLst>
          </p:cNvPr>
          <p:cNvSpPr/>
          <p:nvPr/>
        </p:nvSpPr>
        <p:spPr>
          <a:xfrm rot="222697">
            <a:off x="-4097867" y="-1744133"/>
            <a:ext cx="6536267" cy="16780933"/>
          </a:xfrm>
          <a:prstGeom prst="triangl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43834" tIns="121917" rIns="243834" bIns="121917" anchor="ctr"/>
          <a:lstStyle/>
          <a:p>
            <a:pPr algn="ctr">
              <a:defRPr/>
            </a:pPr>
            <a:endParaRPr lang="ru-RU"/>
          </a:p>
        </p:txBody>
      </p:sp>
      <p:sp>
        <p:nvSpPr>
          <p:cNvPr id="30" name="Равнобедренный треугольник 29">
            <a:extLst>
              <a:ext uri="{FF2B5EF4-FFF2-40B4-BE49-F238E27FC236}">
                <a16:creationId xmlns:a16="http://schemas.microsoft.com/office/drawing/2014/main" xmlns="" id="{E65FF8F6-8BBA-43F4-B94F-53220188E57F}"/>
              </a:ext>
            </a:extLst>
          </p:cNvPr>
          <p:cNvSpPr/>
          <p:nvPr/>
        </p:nvSpPr>
        <p:spPr>
          <a:xfrm>
            <a:off x="-13563600" y="8851903"/>
            <a:ext cx="19744267" cy="5135032"/>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243834" tIns="121917" rIns="243834" bIns="121917" anchor="ctr"/>
          <a:lstStyle/>
          <a:p>
            <a:pPr algn="ctr">
              <a:defRPr/>
            </a:pPr>
            <a:endParaRPr lang="ru-RU" dirty="0"/>
          </a:p>
        </p:txBody>
      </p:sp>
      <p:sp>
        <p:nvSpPr>
          <p:cNvPr id="34" name="Равнобедренный треугольник 33">
            <a:extLst>
              <a:ext uri="{FF2B5EF4-FFF2-40B4-BE49-F238E27FC236}">
                <a16:creationId xmlns:a16="http://schemas.microsoft.com/office/drawing/2014/main" xmlns="" id="{AAC4592A-FBDC-446D-AF5D-BCB3575067E6}"/>
              </a:ext>
            </a:extLst>
          </p:cNvPr>
          <p:cNvSpPr/>
          <p:nvPr/>
        </p:nvSpPr>
        <p:spPr>
          <a:xfrm rot="9691734">
            <a:off x="6036735" y="-4377267"/>
            <a:ext cx="26631901" cy="6066368"/>
          </a:xfrm>
          <a:prstGeom prst="triangle">
            <a:avLst>
              <a:gd name="adj" fmla="val 39764"/>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lIns="243834" tIns="121917" rIns="243834" bIns="121917" anchor="ctr"/>
          <a:lstStyle/>
          <a:p>
            <a:pPr algn="ctr">
              <a:defRPr/>
            </a:pPr>
            <a:endParaRPr lang="ru-RU"/>
          </a:p>
        </p:txBody>
      </p:sp>
      <p:sp>
        <p:nvSpPr>
          <p:cNvPr id="26" name="Равнобедренный треугольник 25">
            <a:extLst>
              <a:ext uri="{FF2B5EF4-FFF2-40B4-BE49-F238E27FC236}">
                <a16:creationId xmlns:a16="http://schemas.microsoft.com/office/drawing/2014/main" xmlns="" id="{171ACBFF-7651-4CF9-B489-05416622206E}"/>
              </a:ext>
            </a:extLst>
          </p:cNvPr>
          <p:cNvSpPr/>
          <p:nvPr/>
        </p:nvSpPr>
        <p:spPr>
          <a:xfrm rot="2542864">
            <a:off x="14359467" y="-6752167"/>
            <a:ext cx="18152533" cy="8225368"/>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243834" tIns="121917" rIns="243834" bIns="121917" anchor="ctr"/>
          <a:lstStyle/>
          <a:p>
            <a:pPr algn="ctr">
              <a:defRPr/>
            </a:pPr>
            <a:endParaRPr lang="ru-RU" dirty="0"/>
          </a:p>
        </p:txBody>
      </p:sp>
      <p:sp>
        <p:nvSpPr>
          <p:cNvPr id="33" name="Равнобедренный треугольник 32">
            <a:extLst>
              <a:ext uri="{FF2B5EF4-FFF2-40B4-BE49-F238E27FC236}">
                <a16:creationId xmlns:a16="http://schemas.microsoft.com/office/drawing/2014/main" xmlns="" id="{7BE0A13E-6626-40FA-B0A9-EFD3D515E8C8}"/>
              </a:ext>
            </a:extLst>
          </p:cNvPr>
          <p:cNvSpPr/>
          <p:nvPr/>
        </p:nvSpPr>
        <p:spPr>
          <a:xfrm rot="8302237">
            <a:off x="-2408767" y="-4783667"/>
            <a:ext cx="16302568" cy="5926667"/>
          </a:xfrm>
          <a:prstGeom prst="triangle">
            <a:avLst>
              <a:gd name="adj" fmla="val 44482"/>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lIns="243834" tIns="121917" rIns="243834" bIns="121917" anchor="ctr"/>
          <a:lstStyle/>
          <a:p>
            <a:pPr algn="ctr">
              <a:defRPr/>
            </a:pPr>
            <a:endParaRPr lang="ru-RU"/>
          </a:p>
        </p:txBody>
      </p:sp>
      <p:sp>
        <p:nvSpPr>
          <p:cNvPr id="39946" name="TextBox 3"/>
          <p:cNvSpPr txBox="1">
            <a:spLocks noChangeArrowheads="1"/>
          </p:cNvSpPr>
          <p:nvPr/>
        </p:nvSpPr>
        <p:spPr bwMode="auto">
          <a:xfrm>
            <a:off x="3128436" y="5973236"/>
            <a:ext cx="16900768" cy="2046708"/>
          </a:xfrm>
          <a:prstGeom prst="rect">
            <a:avLst/>
          </a:prstGeom>
          <a:noFill/>
          <a:ln w="9525">
            <a:noFill/>
            <a:miter lim="800000"/>
            <a:headEnd/>
            <a:tailEnd/>
          </a:ln>
        </p:spPr>
        <p:txBody>
          <a:bodyPr wrap="none" lIns="243834" tIns="121917" rIns="243834" bIns="121917">
            <a:spAutoFit/>
          </a:bodyPr>
          <a:lstStyle/>
          <a:p>
            <a:r>
              <a:rPr lang="ru-RU" altLang="ru-RU" sz="11700" dirty="0">
                <a:solidFill>
                  <a:srgbClr val="002060"/>
                </a:solidFill>
              </a:rPr>
              <a:t>СПАСИБО ЗА ВНИМАНИЕ!</a:t>
            </a:r>
          </a:p>
        </p:txBody>
      </p:sp>
    </p:spTree>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3</a:t>
            </a:fld>
            <a:endParaRPr/>
          </a:p>
        </p:txBody>
      </p:sp>
      <p:sp>
        <p:nvSpPr>
          <p:cNvPr id="150" name="Lorem ipsum dolor sit amet, consectetur adipiscing elit, sed do eiusmod tempor incididunt ut labore et dolore magna aliqua. Ut enim ad minim veniam, quis nostrud exercitation ullamco laboris nisi ut aliquip ex ea commodo consequat. Duis aute irure dolor "/>
          <p:cNvSpPr txBox="1"/>
          <p:nvPr/>
        </p:nvSpPr>
        <p:spPr>
          <a:xfrm>
            <a:off x="10880436" y="4836920"/>
            <a:ext cx="12429914" cy="6093974"/>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spAutoFit/>
          </a:bodyPr>
          <a:lstStyle>
            <a:lvl1pPr defTabSz="914400">
              <a:defRPr sz="3000" i="1">
                <a:solidFill>
                  <a:srgbClr val="FFFFFF"/>
                </a:solidFill>
                <a:latin typeface="Open Sans Regular"/>
                <a:ea typeface="Open Sans Regular"/>
                <a:cs typeface="Open Sans Regular"/>
                <a:sym typeface="Open Sans Regular"/>
              </a:defRPr>
            </a:lvl1pPr>
          </a:lstStyle>
          <a:p>
            <a:pPr algn="ctr"/>
            <a:r>
              <a:rPr lang="ru-RU" sz="4800" b="1" i="0" dirty="0">
                <a:solidFill>
                  <a:srgbClr val="002060"/>
                </a:solidFill>
                <a:effectLst/>
                <a:latin typeface="Times New Roman" panose="02020603050405020304" pitchFamily="18" charset="0"/>
                <a:cs typeface="Times New Roman" panose="02020603050405020304" pitchFamily="18" charset="0"/>
              </a:rPr>
              <a:t>Повышение социальной адаптации пожилых людей и людей с ограниченными возможностями здоровья к современной </a:t>
            </a:r>
            <a:r>
              <a:rPr lang="ru-RU" sz="4800" b="1" i="0" dirty="0" err="1">
                <a:solidFill>
                  <a:srgbClr val="002060"/>
                </a:solidFill>
                <a:effectLst/>
                <a:latin typeface="Times New Roman" panose="02020603050405020304" pitchFamily="18" charset="0"/>
                <a:cs typeface="Times New Roman" panose="02020603050405020304" pitchFamily="18" charset="0"/>
              </a:rPr>
              <a:t>высокотехнологичной</a:t>
            </a:r>
            <a:r>
              <a:rPr lang="ru-RU" sz="4800" b="1" i="0" dirty="0">
                <a:solidFill>
                  <a:srgbClr val="002060"/>
                </a:solidFill>
                <a:effectLst/>
                <a:latin typeface="Times New Roman" panose="02020603050405020304" pitchFamily="18" charset="0"/>
                <a:cs typeface="Times New Roman" panose="02020603050405020304" pitchFamily="18" charset="0"/>
              </a:rPr>
              <a:t> среде через овладение информационными технологиями, в том числе Интернет</a:t>
            </a:r>
          </a:p>
          <a:p>
            <a:r>
              <a:rPr lang="ru-RU" sz="4800" b="1" i="0" dirty="0">
                <a:solidFill>
                  <a:srgbClr val="002060"/>
                </a:solidFill>
                <a:latin typeface="Times New Roman" panose="02020603050405020304" pitchFamily="18" charset="0"/>
                <a:cs typeface="Times New Roman" panose="02020603050405020304" pitchFamily="18" charset="0"/>
              </a:rPr>
              <a:t/>
            </a:r>
            <a:br>
              <a:rPr lang="ru-RU" sz="4800" b="1" i="0" dirty="0">
                <a:solidFill>
                  <a:srgbClr val="002060"/>
                </a:solidFill>
                <a:latin typeface="Times New Roman" panose="02020603050405020304" pitchFamily="18" charset="0"/>
                <a:cs typeface="Times New Roman" panose="02020603050405020304" pitchFamily="18" charset="0"/>
              </a:rPr>
            </a:br>
            <a:endParaRPr sz="4800" b="1" i="0" dirty="0">
              <a:solidFill>
                <a:srgbClr val="002060"/>
              </a:solidFill>
              <a:latin typeface="Times New Roman" panose="02020603050405020304" pitchFamily="18" charset="0"/>
              <a:cs typeface="Times New Roman" pitchFamily="18" charset="0"/>
            </a:endParaRPr>
          </a:p>
        </p:txBody>
      </p:sp>
      <p:sp>
        <p:nvSpPr>
          <p:cNvPr id="15" name="Заголовок 10">
            <a:extLst>
              <a:ext uri="{FF2B5EF4-FFF2-40B4-BE49-F238E27FC236}">
                <a16:creationId xmlns:a16="http://schemas.microsoft.com/office/drawing/2014/main" xmlns="" id="{AFD7E16E-4B7A-4CDF-94A5-AF5AE48A3903}"/>
              </a:ext>
            </a:extLst>
          </p:cNvPr>
          <p:cNvSpPr txBox="1">
            <a:spLocks/>
          </p:cNvSpPr>
          <p:nvPr/>
        </p:nvSpPr>
        <p:spPr>
          <a:xfrm>
            <a:off x="8075862" y="396875"/>
            <a:ext cx="16204710" cy="1882775"/>
          </a:xfrm>
          <a:prstGeom prst="roundRect">
            <a:avLst>
              <a:gd name="adj" fmla="val 0"/>
            </a:avLst>
          </a:prstGeom>
          <a:solidFill>
            <a:srgbClr val="155283"/>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wrap="square" numCol="1" anchor="ctr" anchorCtr="0" compatLnSpc="1">
            <a:prstTxWarp prst="textNoShape">
              <a:avLst/>
            </a:prstTxWarp>
            <a:normAutofit/>
          </a:bodyPr>
          <a:lstStyle/>
          <a:p>
            <a:pPr marL="0" marR="0" lvl="0" indent="0" algn="ctr" defTabSz="1828800" rtl="0" eaLnBrk="1" fontAlgn="auto" latinLnBrk="0" hangingPunct="1">
              <a:lnSpc>
                <a:spcPct val="90000"/>
              </a:lnSpc>
              <a:spcBef>
                <a:spcPts val="0"/>
              </a:spcBef>
              <a:spcAft>
                <a:spcPts val="0"/>
              </a:spcAft>
              <a:buClrTx/>
              <a:buSzTx/>
              <a:buFontTx/>
              <a:buNone/>
              <a:tabLst/>
              <a:defRPr/>
            </a:pPr>
            <a:r>
              <a:rPr lang="ru-RU" altLang="ru-RU" sz="8000" dirty="0">
                <a:solidFill>
                  <a:schemeClr val="bg1"/>
                </a:solidFill>
                <a:latin typeface="Times New Roman" pitchFamily="18" charset="0"/>
                <a:ea typeface="Verdana" pitchFamily="34" charset="0"/>
                <a:cs typeface="Times New Roman" pitchFamily="18" charset="0"/>
                <a:sym typeface="Calibri Light"/>
              </a:rPr>
              <a:t>Цель</a:t>
            </a:r>
            <a:r>
              <a:rPr kumimoji="0" lang="ru-RU" altLang="ru-RU" sz="8000" b="0" i="0" u="none" strike="noStrike" kern="0" cap="none" spc="0" normalizeH="0" baseline="0" noProof="0" dirty="0">
                <a:ln>
                  <a:noFill/>
                </a:ln>
                <a:solidFill>
                  <a:schemeClr val="bg1"/>
                </a:solidFill>
                <a:effectLst/>
                <a:uLnTx/>
                <a:uFillTx/>
                <a:latin typeface="Times New Roman" pitchFamily="18" charset="0"/>
                <a:ea typeface="Verdana" pitchFamily="34" charset="0"/>
                <a:cs typeface="Times New Roman" pitchFamily="18" charset="0"/>
                <a:sym typeface="Calibri Light"/>
              </a:rPr>
              <a:t> проекта</a:t>
            </a:r>
          </a:p>
        </p:txBody>
      </p:sp>
      <p:pic>
        <p:nvPicPr>
          <p:cNvPr id="16" name="Рисунок 6"/>
          <p:cNvPicPr>
            <a:picLocks noChangeAspect="1"/>
          </p:cNvPicPr>
          <p:nvPr/>
        </p:nvPicPr>
        <p:blipFill>
          <a:blip r:embed="rId2" cstate="print"/>
          <a:srcRect/>
          <a:stretch>
            <a:fillRect/>
          </a:stretch>
        </p:blipFill>
        <p:spPr bwMode="auto">
          <a:xfrm>
            <a:off x="989013" y="377825"/>
            <a:ext cx="3201987" cy="3321980"/>
          </a:xfrm>
          <a:prstGeom prst="rect">
            <a:avLst/>
          </a:prstGeom>
          <a:noFill/>
          <a:ln w="9525">
            <a:noFill/>
            <a:miter lim="800000"/>
            <a:headEnd/>
            <a:tailEnd/>
          </a:ln>
        </p:spPr>
      </p:pic>
      <p:sp>
        <p:nvSpPr>
          <p:cNvPr id="18434" name="AutoShape 2" descr="IMG_564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026" name="Picture 2"/>
          <p:cNvPicPr>
            <a:picLocks noChangeAspect="1" noChangeArrowheads="1"/>
          </p:cNvPicPr>
          <p:nvPr/>
        </p:nvPicPr>
        <p:blipFill>
          <a:blip r:embed="rId3" cstate="print"/>
          <a:srcRect/>
          <a:stretch>
            <a:fillRect/>
          </a:stretch>
        </p:blipFill>
        <p:spPr bwMode="auto">
          <a:xfrm>
            <a:off x="989013" y="4111529"/>
            <a:ext cx="9424987" cy="6272303"/>
          </a:xfrm>
          <a:prstGeom prst="rect">
            <a:avLst/>
          </a:prstGeom>
          <a:ln>
            <a:noFill/>
          </a:ln>
          <a:effectLst>
            <a:softEdge rad="112500"/>
          </a:effectLst>
        </p:spPr>
      </p:pic>
    </p:spTree>
    <p:extLst>
      <p:ext uri="{BB962C8B-B14F-4D97-AF65-F5344CB8AC3E}">
        <p14:creationId xmlns:p14="http://schemas.microsoft.com/office/powerpoint/2010/main" xmlns="" val="8663524"/>
      </p:ext>
    </p:extLst>
  </p:cSld>
  <p:clrMapOvr>
    <a:masterClrMapping/>
  </p:clrMapOvr>
  <p:transition spd="med">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20777271" y="6920830"/>
            <a:ext cx="21031200" cy="2651126"/>
          </a:xfrm>
        </p:spPr>
        <p:txBody>
          <a:bodyPr>
            <a:normAutofit/>
          </a:bodyPr>
          <a:lstStyle/>
          <a:p>
            <a:r>
              <a:rPr lang="ru-RU" sz="9600" dirty="0">
                <a:latin typeface="+mj-lt"/>
              </a:rPr>
              <a:t>5</a:t>
            </a:r>
          </a:p>
        </p:txBody>
      </p:sp>
      <p:sp>
        <p:nvSpPr>
          <p:cNvPr id="177" name="Shape"/>
          <p:cNvSpPr/>
          <p:nvPr/>
        </p:nvSpPr>
        <p:spPr>
          <a:xfrm>
            <a:off x="1668773" y="6426953"/>
            <a:ext cx="3701221" cy="3701941"/>
          </a:xfrm>
          <a:custGeom>
            <a:avLst/>
            <a:gdLst/>
            <a:ahLst/>
            <a:cxnLst>
              <a:cxn ang="0">
                <a:pos x="wd2" y="hd2"/>
              </a:cxn>
              <a:cxn ang="5400000">
                <a:pos x="wd2" y="hd2"/>
              </a:cxn>
              <a:cxn ang="10800000">
                <a:pos x="wd2" y="hd2"/>
              </a:cxn>
              <a:cxn ang="16200000">
                <a:pos x="wd2" y="hd2"/>
              </a:cxn>
            </a:cxnLst>
            <a:rect l="0" t="0" r="r" b="b"/>
            <a:pathLst>
              <a:path w="21532" h="21555" extrusionOk="0">
                <a:moveTo>
                  <a:pt x="12837" y="2"/>
                </a:moveTo>
                <a:cubicBezTo>
                  <a:pt x="12731" y="-11"/>
                  <a:pt x="12661" y="38"/>
                  <a:pt x="12588" y="172"/>
                </a:cubicBezTo>
                <a:cubicBezTo>
                  <a:pt x="12292" y="721"/>
                  <a:pt x="11969" y="1258"/>
                  <a:pt x="11661" y="1801"/>
                </a:cubicBezTo>
                <a:cubicBezTo>
                  <a:pt x="11547" y="2001"/>
                  <a:pt x="11418" y="2099"/>
                  <a:pt x="11153" y="2073"/>
                </a:cubicBezTo>
                <a:cubicBezTo>
                  <a:pt x="10691" y="2028"/>
                  <a:pt x="10220" y="2032"/>
                  <a:pt x="9759" y="2112"/>
                </a:cubicBezTo>
                <a:cubicBezTo>
                  <a:pt x="9550" y="2148"/>
                  <a:pt x="9432" y="2095"/>
                  <a:pt x="9318" y="1917"/>
                </a:cubicBezTo>
                <a:cubicBezTo>
                  <a:pt x="8969" y="1370"/>
                  <a:pt x="8594" y="841"/>
                  <a:pt x="8243" y="295"/>
                </a:cubicBezTo>
                <a:cubicBezTo>
                  <a:pt x="8145" y="142"/>
                  <a:pt x="8068" y="122"/>
                  <a:pt x="7905" y="198"/>
                </a:cubicBezTo>
                <a:cubicBezTo>
                  <a:pt x="6845" y="688"/>
                  <a:pt x="5781" y="1174"/>
                  <a:pt x="4712" y="1644"/>
                </a:cubicBezTo>
                <a:cubicBezTo>
                  <a:pt x="4517" y="1730"/>
                  <a:pt x="4517" y="1820"/>
                  <a:pt x="4567" y="1996"/>
                </a:cubicBezTo>
                <a:cubicBezTo>
                  <a:pt x="4742" y="2608"/>
                  <a:pt x="4890" y="3227"/>
                  <a:pt x="5065" y="3839"/>
                </a:cubicBezTo>
                <a:cubicBezTo>
                  <a:pt x="5122" y="4038"/>
                  <a:pt x="5098" y="4170"/>
                  <a:pt x="4932" y="4306"/>
                </a:cubicBezTo>
                <a:cubicBezTo>
                  <a:pt x="4561" y="4610"/>
                  <a:pt x="4227" y="4959"/>
                  <a:pt x="3950" y="5348"/>
                </a:cubicBezTo>
                <a:cubicBezTo>
                  <a:pt x="3802" y="5555"/>
                  <a:pt x="3648" y="5573"/>
                  <a:pt x="3439" y="5530"/>
                </a:cubicBezTo>
                <a:cubicBezTo>
                  <a:pt x="2827" y="5405"/>
                  <a:pt x="2213" y="5295"/>
                  <a:pt x="1605" y="5156"/>
                </a:cubicBezTo>
                <a:cubicBezTo>
                  <a:pt x="1409" y="5111"/>
                  <a:pt x="1325" y="5153"/>
                  <a:pt x="1257" y="5338"/>
                </a:cubicBezTo>
                <a:cubicBezTo>
                  <a:pt x="856" y="6423"/>
                  <a:pt x="449" y="7506"/>
                  <a:pt x="35" y="8586"/>
                </a:cubicBezTo>
                <a:cubicBezTo>
                  <a:pt x="-34" y="8767"/>
                  <a:pt x="-6" y="8857"/>
                  <a:pt x="173" y="8954"/>
                </a:cubicBezTo>
                <a:cubicBezTo>
                  <a:pt x="722" y="9251"/>
                  <a:pt x="1256" y="9574"/>
                  <a:pt x="1798" y="9882"/>
                </a:cubicBezTo>
                <a:cubicBezTo>
                  <a:pt x="2001" y="9997"/>
                  <a:pt x="2093" y="10127"/>
                  <a:pt x="2064" y="10392"/>
                </a:cubicBezTo>
                <a:cubicBezTo>
                  <a:pt x="2014" y="10855"/>
                  <a:pt x="2039" y="11326"/>
                  <a:pt x="2116" y="11788"/>
                </a:cubicBezTo>
                <a:cubicBezTo>
                  <a:pt x="2151" y="11998"/>
                  <a:pt x="2089" y="12115"/>
                  <a:pt x="1913" y="12228"/>
                </a:cubicBezTo>
                <a:cubicBezTo>
                  <a:pt x="1367" y="12578"/>
                  <a:pt x="837" y="12953"/>
                  <a:pt x="291" y="13303"/>
                </a:cubicBezTo>
                <a:cubicBezTo>
                  <a:pt x="136" y="13403"/>
                  <a:pt x="124" y="13482"/>
                  <a:pt x="199" y="13643"/>
                </a:cubicBezTo>
                <a:cubicBezTo>
                  <a:pt x="688" y="14705"/>
                  <a:pt x="1172" y="15768"/>
                  <a:pt x="1642" y="16837"/>
                </a:cubicBezTo>
                <a:cubicBezTo>
                  <a:pt x="1728" y="17034"/>
                  <a:pt x="1818" y="17032"/>
                  <a:pt x="1994" y="16982"/>
                </a:cubicBezTo>
                <a:cubicBezTo>
                  <a:pt x="2605" y="16807"/>
                  <a:pt x="3223" y="16651"/>
                  <a:pt x="3839" y="16489"/>
                </a:cubicBezTo>
                <a:cubicBezTo>
                  <a:pt x="3930" y="16465"/>
                  <a:pt x="4023" y="16451"/>
                  <a:pt x="4118" y="16432"/>
                </a:cubicBezTo>
                <a:cubicBezTo>
                  <a:pt x="4164" y="16485"/>
                  <a:pt x="4202" y="16532"/>
                  <a:pt x="4241" y="16576"/>
                </a:cubicBezTo>
                <a:cubicBezTo>
                  <a:pt x="4568" y="16944"/>
                  <a:pt x="4922" y="17287"/>
                  <a:pt x="5319" y="17573"/>
                </a:cubicBezTo>
                <a:cubicBezTo>
                  <a:pt x="5534" y="17728"/>
                  <a:pt x="5572" y="17885"/>
                  <a:pt x="5524" y="18114"/>
                </a:cubicBezTo>
                <a:cubicBezTo>
                  <a:pt x="5398" y="18725"/>
                  <a:pt x="5287" y="19339"/>
                  <a:pt x="5149" y="19947"/>
                </a:cubicBezTo>
                <a:cubicBezTo>
                  <a:pt x="5105" y="20142"/>
                  <a:pt x="5145" y="20229"/>
                  <a:pt x="5331" y="20297"/>
                </a:cubicBezTo>
                <a:cubicBezTo>
                  <a:pt x="6415" y="20698"/>
                  <a:pt x="7497" y="21106"/>
                  <a:pt x="8576" y="21520"/>
                </a:cubicBezTo>
                <a:cubicBezTo>
                  <a:pt x="8757" y="21589"/>
                  <a:pt x="8847" y="21563"/>
                  <a:pt x="8944" y="21383"/>
                </a:cubicBezTo>
                <a:cubicBezTo>
                  <a:pt x="9241" y="20834"/>
                  <a:pt x="9562" y="20299"/>
                  <a:pt x="9871" y="19757"/>
                </a:cubicBezTo>
                <a:cubicBezTo>
                  <a:pt x="9985" y="19558"/>
                  <a:pt x="10110" y="19452"/>
                  <a:pt x="10378" y="19481"/>
                </a:cubicBezTo>
                <a:cubicBezTo>
                  <a:pt x="10828" y="19528"/>
                  <a:pt x="11291" y="19534"/>
                  <a:pt x="11737" y="19445"/>
                </a:cubicBezTo>
                <a:cubicBezTo>
                  <a:pt x="12009" y="19391"/>
                  <a:pt x="12126" y="19505"/>
                  <a:pt x="12252" y="19698"/>
                </a:cubicBezTo>
                <a:cubicBezTo>
                  <a:pt x="12593" y="20221"/>
                  <a:pt x="12952" y="20733"/>
                  <a:pt x="13290" y="21259"/>
                </a:cubicBezTo>
                <a:cubicBezTo>
                  <a:pt x="13387" y="21411"/>
                  <a:pt x="13463" y="21432"/>
                  <a:pt x="13628" y="21356"/>
                </a:cubicBezTo>
                <a:cubicBezTo>
                  <a:pt x="14687" y="20866"/>
                  <a:pt x="15750" y="20382"/>
                  <a:pt x="16819" y="19912"/>
                </a:cubicBezTo>
                <a:cubicBezTo>
                  <a:pt x="17012" y="19827"/>
                  <a:pt x="17018" y="19738"/>
                  <a:pt x="16967" y="19560"/>
                </a:cubicBezTo>
                <a:cubicBezTo>
                  <a:pt x="16791" y="18948"/>
                  <a:pt x="16644" y="18329"/>
                  <a:pt x="16469" y="17716"/>
                </a:cubicBezTo>
                <a:cubicBezTo>
                  <a:pt x="16412" y="17519"/>
                  <a:pt x="16433" y="17386"/>
                  <a:pt x="16600" y="17250"/>
                </a:cubicBezTo>
                <a:cubicBezTo>
                  <a:pt x="16971" y="16946"/>
                  <a:pt x="17305" y="16598"/>
                  <a:pt x="17584" y="16209"/>
                </a:cubicBezTo>
                <a:cubicBezTo>
                  <a:pt x="17730" y="16006"/>
                  <a:pt x="17880" y="15980"/>
                  <a:pt x="18092" y="16024"/>
                </a:cubicBezTo>
                <a:cubicBezTo>
                  <a:pt x="18703" y="16151"/>
                  <a:pt x="19318" y="16260"/>
                  <a:pt x="19926" y="16398"/>
                </a:cubicBezTo>
                <a:cubicBezTo>
                  <a:pt x="20121" y="16442"/>
                  <a:pt x="20207" y="16404"/>
                  <a:pt x="20276" y="16218"/>
                </a:cubicBezTo>
                <a:cubicBezTo>
                  <a:pt x="20676" y="15133"/>
                  <a:pt x="21084" y="14050"/>
                  <a:pt x="21497" y="12970"/>
                </a:cubicBezTo>
                <a:cubicBezTo>
                  <a:pt x="21566" y="12790"/>
                  <a:pt x="21541" y="12697"/>
                  <a:pt x="21361" y="12600"/>
                </a:cubicBezTo>
                <a:cubicBezTo>
                  <a:pt x="20812" y="12303"/>
                  <a:pt x="20278" y="11982"/>
                  <a:pt x="19736" y="11674"/>
                </a:cubicBezTo>
                <a:cubicBezTo>
                  <a:pt x="19535" y="11559"/>
                  <a:pt x="19439" y="11431"/>
                  <a:pt x="19468" y="11163"/>
                </a:cubicBezTo>
                <a:cubicBezTo>
                  <a:pt x="19519" y="10701"/>
                  <a:pt x="19493" y="10230"/>
                  <a:pt x="19416" y="9768"/>
                </a:cubicBezTo>
                <a:cubicBezTo>
                  <a:pt x="19381" y="9559"/>
                  <a:pt x="19443" y="9442"/>
                  <a:pt x="19620" y="9328"/>
                </a:cubicBezTo>
                <a:cubicBezTo>
                  <a:pt x="20166" y="8978"/>
                  <a:pt x="20694" y="8603"/>
                  <a:pt x="21240" y="8252"/>
                </a:cubicBezTo>
                <a:cubicBezTo>
                  <a:pt x="21393" y="8154"/>
                  <a:pt x="21411" y="8075"/>
                  <a:pt x="21336" y="7912"/>
                </a:cubicBezTo>
                <a:cubicBezTo>
                  <a:pt x="20846" y="6851"/>
                  <a:pt x="20362" y="5788"/>
                  <a:pt x="19892" y="4718"/>
                </a:cubicBezTo>
                <a:cubicBezTo>
                  <a:pt x="19806" y="4523"/>
                  <a:pt x="19717" y="4523"/>
                  <a:pt x="19541" y="4574"/>
                </a:cubicBezTo>
                <a:cubicBezTo>
                  <a:pt x="18917" y="4751"/>
                  <a:pt x="18286" y="4905"/>
                  <a:pt x="17662" y="5080"/>
                </a:cubicBezTo>
                <a:cubicBezTo>
                  <a:pt x="17490" y="5129"/>
                  <a:pt x="17378" y="5103"/>
                  <a:pt x="17261" y="4959"/>
                </a:cubicBezTo>
                <a:cubicBezTo>
                  <a:pt x="16959" y="4585"/>
                  <a:pt x="16599" y="4263"/>
                  <a:pt x="16213" y="3983"/>
                </a:cubicBezTo>
                <a:cubicBezTo>
                  <a:pt x="16001" y="3828"/>
                  <a:pt x="15960" y="3672"/>
                  <a:pt x="16008" y="3442"/>
                </a:cubicBezTo>
                <a:cubicBezTo>
                  <a:pt x="16135" y="2831"/>
                  <a:pt x="16245" y="2217"/>
                  <a:pt x="16383" y="1609"/>
                </a:cubicBezTo>
                <a:cubicBezTo>
                  <a:pt x="16428" y="1413"/>
                  <a:pt x="16387" y="1327"/>
                  <a:pt x="16201" y="1258"/>
                </a:cubicBezTo>
                <a:cubicBezTo>
                  <a:pt x="15118" y="858"/>
                  <a:pt x="14036" y="450"/>
                  <a:pt x="12956" y="36"/>
                </a:cubicBezTo>
                <a:cubicBezTo>
                  <a:pt x="12911" y="19"/>
                  <a:pt x="12873" y="7"/>
                  <a:pt x="12837" y="2"/>
                </a:cubicBezTo>
                <a:close/>
                <a:moveTo>
                  <a:pt x="10766" y="5818"/>
                </a:moveTo>
                <a:cubicBezTo>
                  <a:pt x="13503" y="5818"/>
                  <a:pt x="15722" y="8039"/>
                  <a:pt x="15722" y="10778"/>
                </a:cubicBezTo>
                <a:cubicBezTo>
                  <a:pt x="15722" y="13517"/>
                  <a:pt x="13503" y="15738"/>
                  <a:pt x="10766" y="15738"/>
                </a:cubicBezTo>
                <a:cubicBezTo>
                  <a:pt x="8030" y="15738"/>
                  <a:pt x="5810" y="13517"/>
                  <a:pt x="5810" y="10778"/>
                </a:cubicBezTo>
                <a:cubicBezTo>
                  <a:pt x="5810" y="8039"/>
                  <a:pt x="8030" y="5818"/>
                  <a:pt x="10766" y="5818"/>
                </a:cubicBezTo>
                <a:close/>
              </a:path>
            </a:pathLst>
          </a:custGeom>
          <a:solidFill>
            <a:schemeClr val="accent2">
              <a:lumMod val="75000"/>
            </a:schemeClr>
          </a:solidFill>
          <a:ln w="25400">
            <a:miter lim="400000"/>
          </a:ln>
        </p:spPr>
        <p:txBody>
          <a:bodyPr tIns="91439" bIns="91439" anchor="ctr"/>
          <a:lstStyle/>
          <a:p>
            <a:endParaRPr dirty="0">
              <a:solidFill>
                <a:srgbClr val="002060"/>
              </a:solidFill>
            </a:endParaRPr>
          </a:p>
        </p:txBody>
      </p:sp>
      <p:sp>
        <p:nvSpPr>
          <p:cNvPr id="178" name="Shape"/>
          <p:cNvSpPr/>
          <p:nvPr/>
        </p:nvSpPr>
        <p:spPr>
          <a:xfrm>
            <a:off x="5763676" y="6318022"/>
            <a:ext cx="3701221" cy="3701941"/>
          </a:xfrm>
          <a:custGeom>
            <a:avLst/>
            <a:gdLst/>
            <a:ahLst/>
            <a:cxnLst>
              <a:cxn ang="0">
                <a:pos x="wd2" y="hd2"/>
              </a:cxn>
              <a:cxn ang="5400000">
                <a:pos x="wd2" y="hd2"/>
              </a:cxn>
              <a:cxn ang="10800000">
                <a:pos x="wd2" y="hd2"/>
              </a:cxn>
              <a:cxn ang="16200000">
                <a:pos x="wd2" y="hd2"/>
              </a:cxn>
            </a:cxnLst>
            <a:rect l="0" t="0" r="r" b="b"/>
            <a:pathLst>
              <a:path w="21532" h="21555" extrusionOk="0">
                <a:moveTo>
                  <a:pt x="12837" y="2"/>
                </a:moveTo>
                <a:cubicBezTo>
                  <a:pt x="12731" y="-11"/>
                  <a:pt x="12661" y="38"/>
                  <a:pt x="12588" y="172"/>
                </a:cubicBezTo>
                <a:cubicBezTo>
                  <a:pt x="12292" y="721"/>
                  <a:pt x="11969" y="1258"/>
                  <a:pt x="11661" y="1801"/>
                </a:cubicBezTo>
                <a:cubicBezTo>
                  <a:pt x="11547" y="2001"/>
                  <a:pt x="11418" y="2099"/>
                  <a:pt x="11153" y="2073"/>
                </a:cubicBezTo>
                <a:cubicBezTo>
                  <a:pt x="10691" y="2028"/>
                  <a:pt x="10220" y="2032"/>
                  <a:pt x="9759" y="2112"/>
                </a:cubicBezTo>
                <a:cubicBezTo>
                  <a:pt x="9550" y="2148"/>
                  <a:pt x="9432" y="2095"/>
                  <a:pt x="9318" y="1917"/>
                </a:cubicBezTo>
                <a:cubicBezTo>
                  <a:pt x="8969" y="1370"/>
                  <a:pt x="8594" y="841"/>
                  <a:pt x="8243" y="295"/>
                </a:cubicBezTo>
                <a:cubicBezTo>
                  <a:pt x="8145" y="142"/>
                  <a:pt x="8068" y="122"/>
                  <a:pt x="7905" y="198"/>
                </a:cubicBezTo>
                <a:cubicBezTo>
                  <a:pt x="6845" y="688"/>
                  <a:pt x="5781" y="1174"/>
                  <a:pt x="4712" y="1644"/>
                </a:cubicBezTo>
                <a:cubicBezTo>
                  <a:pt x="4517" y="1730"/>
                  <a:pt x="4517" y="1820"/>
                  <a:pt x="4567" y="1996"/>
                </a:cubicBezTo>
                <a:cubicBezTo>
                  <a:pt x="4742" y="2608"/>
                  <a:pt x="4890" y="3227"/>
                  <a:pt x="5065" y="3839"/>
                </a:cubicBezTo>
                <a:cubicBezTo>
                  <a:pt x="5122" y="4038"/>
                  <a:pt x="5098" y="4170"/>
                  <a:pt x="4932" y="4306"/>
                </a:cubicBezTo>
                <a:cubicBezTo>
                  <a:pt x="4561" y="4610"/>
                  <a:pt x="4227" y="4959"/>
                  <a:pt x="3950" y="5348"/>
                </a:cubicBezTo>
                <a:cubicBezTo>
                  <a:pt x="3802" y="5555"/>
                  <a:pt x="3648" y="5573"/>
                  <a:pt x="3439" y="5530"/>
                </a:cubicBezTo>
                <a:cubicBezTo>
                  <a:pt x="2827" y="5405"/>
                  <a:pt x="2213" y="5295"/>
                  <a:pt x="1605" y="5156"/>
                </a:cubicBezTo>
                <a:cubicBezTo>
                  <a:pt x="1409" y="5111"/>
                  <a:pt x="1325" y="5153"/>
                  <a:pt x="1257" y="5338"/>
                </a:cubicBezTo>
                <a:cubicBezTo>
                  <a:pt x="856" y="6423"/>
                  <a:pt x="449" y="7506"/>
                  <a:pt x="35" y="8586"/>
                </a:cubicBezTo>
                <a:cubicBezTo>
                  <a:pt x="-34" y="8767"/>
                  <a:pt x="-6" y="8857"/>
                  <a:pt x="173" y="8954"/>
                </a:cubicBezTo>
                <a:cubicBezTo>
                  <a:pt x="722" y="9251"/>
                  <a:pt x="1256" y="9574"/>
                  <a:pt x="1798" y="9882"/>
                </a:cubicBezTo>
                <a:cubicBezTo>
                  <a:pt x="2001" y="9997"/>
                  <a:pt x="2093" y="10127"/>
                  <a:pt x="2064" y="10392"/>
                </a:cubicBezTo>
                <a:cubicBezTo>
                  <a:pt x="2014" y="10855"/>
                  <a:pt x="2039" y="11326"/>
                  <a:pt x="2116" y="11788"/>
                </a:cubicBezTo>
                <a:cubicBezTo>
                  <a:pt x="2151" y="11998"/>
                  <a:pt x="2089" y="12115"/>
                  <a:pt x="1913" y="12228"/>
                </a:cubicBezTo>
                <a:cubicBezTo>
                  <a:pt x="1367" y="12578"/>
                  <a:pt x="837" y="12953"/>
                  <a:pt x="291" y="13303"/>
                </a:cubicBezTo>
                <a:cubicBezTo>
                  <a:pt x="136" y="13403"/>
                  <a:pt x="124" y="13482"/>
                  <a:pt x="199" y="13643"/>
                </a:cubicBezTo>
                <a:cubicBezTo>
                  <a:pt x="688" y="14705"/>
                  <a:pt x="1172" y="15768"/>
                  <a:pt x="1642" y="16837"/>
                </a:cubicBezTo>
                <a:cubicBezTo>
                  <a:pt x="1728" y="17034"/>
                  <a:pt x="1818" y="17032"/>
                  <a:pt x="1994" y="16982"/>
                </a:cubicBezTo>
                <a:cubicBezTo>
                  <a:pt x="2605" y="16807"/>
                  <a:pt x="3223" y="16651"/>
                  <a:pt x="3839" y="16489"/>
                </a:cubicBezTo>
                <a:cubicBezTo>
                  <a:pt x="3930" y="16465"/>
                  <a:pt x="4023" y="16451"/>
                  <a:pt x="4118" y="16432"/>
                </a:cubicBezTo>
                <a:cubicBezTo>
                  <a:pt x="4164" y="16485"/>
                  <a:pt x="4202" y="16532"/>
                  <a:pt x="4241" y="16576"/>
                </a:cubicBezTo>
                <a:cubicBezTo>
                  <a:pt x="4568" y="16944"/>
                  <a:pt x="4922" y="17287"/>
                  <a:pt x="5319" y="17573"/>
                </a:cubicBezTo>
                <a:cubicBezTo>
                  <a:pt x="5534" y="17728"/>
                  <a:pt x="5572" y="17885"/>
                  <a:pt x="5524" y="18114"/>
                </a:cubicBezTo>
                <a:cubicBezTo>
                  <a:pt x="5398" y="18725"/>
                  <a:pt x="5287" y="19339"/>
                  <a:pt x="5149" y="19947"/>
                </a:cubicBezTo>
                <a:cubicBezTo>
                  <a:pt x="5105" y="20142"/>
                  <a:pt x="5145" y="20229"/>
                  <a:pt x="5331" y="20297"/>
                </a:cubicBezTo>
                <a:cubicBezTo>
                  <a:pt x="6415" y="20698"/>
                  <a:pt x="7497" y="21106"/>
                  <a:pt x="8576" y="21520"/>
                </a:cubicBezTo>
                <a:cubicBezTo>
                  <a:pt x="8757" y="21589"/>
                  <a:pt x="8847" y="21563"/>
                  <a:pt x="8944" y="21383"/>
                </a:cubicBezTo>
                <a:cubicBezTo>
                  <a:pt x="9241" y="20834"/>
                  <a:pt x="9562" y="20299"/>
                  <a:pt x="9871" y="19757"/>
                </a:cubicBezTo>
                <a:cubicBezTo>
                  <a:pt x="9985" y="19558"/>
                  <a:pt x="10110" y="19452"/>
                  <a:pt x="10378" y="19481"/>
                </a:cubicBezTo>
                <a:cubicBezTo>
                  <a:pt x="10828" y="19528"/>
                  <a:pt x="11291" y="19534"/>
                  <a:pt x="11737" y="19445"/>
                </a:cubicBezTo>
                <a:cubicBezTo>
                  <a:pt x="12009" y="19391"/>
                  <a:pt x="12126" y="19505"/>
                  <a:pt x="12252" y="19698"/>
                </a:cubicBezTo>
                <a:cubicBezTo>
                  <a:pt x="12593" y="20221"/>
                  <a:pt x="12952" y="20733"/>
                  <a:pt x="13290" y="21259"/>
                </a:cubicBezTo>
                <a:cubicBezTo>
                  <a:pt x="13387" y="21411"/>
                  <a:pt x="13463" y="21432"/>
                  <a:pt x="13628" y="21356"/>
                </a:cubicBezTo>
                <a:cubicBezTo>
                  <a:pt x="14687" y="20866"/>
                  <a:pt x="15750" y="20382"/>
                  <a:pt x="16819" y="19912"/>
                </a:cubicBezTo>
                <a:cubicBezTo>
                  <a:pt x="17012" y="19827"/>
                  <a:pt x="17018" y="19738"/>
                  <a:pt x="16967" y="19560"/>
                </a:cubicBezTo>
                <a:cubicBezTo>
                  <a:pt x="16791" y="18948"/>
                  <a:pt x="16644" y="18329"/>
                  <a:pt x="16469" y="17716"/>
                </a:cubicBezTo>
                <a:cubicBezTo>
                  <a:pt x="16412" y="17519"/>
                  <a:pt x="16433" y="17386"/>
                  <a:pt x="16600" y="17250"/>
                </a:cubicBezTo>
                <a:cubicBezTo>
                  <a:pt x="16971" y="16946"/>
                  <a:pt x="17305" y="16598"/>
                  <a:pt x="17584" y="16209"/>
                </a:cubicBezTo>
                <a:cubicBezTo>
                  <a:pt x="17730" y="16006"/>
                  <a:pt x="17880" y="15980"/>
                  <a:pt x="18092" y="16024"/>
                </a:cubicBezTo>
                <a:cubicBezTo>
                  <a:pt x="18703" y="16151"/>
                  <a:pt x="19318" y="16260"/>
                  <a:pt x="19926" y="16398"/>
                </a:cubicBezTo>
                <a:cubicBezTo>
                  <a:pt x="20121" y="16442"/>
                  <a:pt x="20207" y="16404"/>
                  <a:pt x="20276" y="16218"/>
                </a:cubicBezTo>
                <a:cubicBezTo>
                  <a:pt x="20676" y="15133"/>
                  <a:pt x="21084" y="14050"/>
                  <a:pt x="21497" y="12970"/>
                </a:cubicBezTo>
                <a:cubicBezTo>
                  <a:pt x="21566" y="12790"/>
                  <a:pt x="21541" y="12697"/>
                  <a:pt x="21361" y="12600"/>
                </a:cubicBezTo>
                <a:cubicBezTo>
                  <a:pt x="20812" y="12303"/>
                  <a:pt x="20278" y="11982"/>
                  <a:pt x="19736" y="11674"/>
                </a:cubicBezTo>
                <a:cubicBezTo>
                  <a:pt x="19535" y="11559"/>
                  <a:pt x="19439" y="11431"/>
                  <a:pt x="19468" y="11163"/>
                </a:cubicBezTo>
                <a:cubicBezTo>
                  <a:pt x="19519" y="10701"/>
                  <a:pt x="19493" y="10230"/>
                  <a:pt x="19416" y="9768"/>
                </a:cubicBezTo>
                <a:cubicBezTo>
                  <a:pt x="19381" y="9559"/>
                  <a:pt x="19443" y="9442"/>
                  <a:pt x="19620" y="9328"/>
                </a:cubicBezTo>
                <a:cubicBezTo>
                  <a:pt x="20166" y="8978"/>
                  <a:pt x="20694" y="8603"/>
                  <a:pt x="21240" y="8252"/>
                </a:cubicBezTo>
                <a:cubicBezTo>
                  <a:pt x="21393" y="8154"/>
                  <a:pt x="21411" y="8075"/>
                  <a:pt x="21336" y="7912"/>
                </a:cubicBezTo>
                <a:cubicBezTo>
                  <a:pt x="20846" y="6851"/>
                  <a:pt x="20362" y="5788"/>
                  <a:pt x="19892" y="4718"/>
                </a:cubicBezTo>
                <a:cubicBezTo>
                  <a:pt x="19806" y="4523"/>
                  <a:pt x="19717" y="4523"/>
                  <a:pt x="19541" y="4574"/>
                </a:cubicBezTo>
                <a:cubicBezTo>
                  <a:pt x="18917" y="4751"/>
                  <a:pt x="18286" y="4905"/>
                  <a:pt x="17662" y="5080"/>
                </a:cubicBezTo>
                <a:cubicBezTo>
                  <a:pt x="17490" y="5129"/>
                  <a:pt x="17378" y="5103"/>
                  <a:pt x="17261" y="4959"/>
                </a:cubicBezTo>
                <a:cubicBezTo>
                  <a:pt x="16959" y="4585"/>
                  <a:pt x="16599" y="4263"/>
                  <a:pt x="16213" y="3983"/>
                </a:cubicBezTo>
                <a:cubicBezTo>
                  <a:pt x="16001" y="3828"/>
                  <a:pt x="15960" y="3672"/>
                  <a:pt x="16008" y="3442"/>
                </a:cubicBezTo>
                <a:cubicBezTo>
                  <a:pt x="16135" y="2831"/>
                  <a:pt x="16245" y="2217"/>
                  <a:pt x="16383" y="1609"/>
                </a:cubicBezTo>
                <a:cubicBezTo>
                  <a:pt x="16428" y="1413"/>
                  <a:pt x="16387" y="1327"/>
                  <a:pt x="16201" y="1258"/>
                </a:cubicBezTo>
                <a:cubicBezTo>
                  <a:pt x="15118" y="858"/>
                  <a:pt x="14036" y="450"/>
                  <a:pt x="12956" y="36"/>
                </a:cubicBezTo>
                <a:cubicBezTo>
                  <a:pt x="12911" y="19"/>
                  <a:pt x="12873" y="7"/>
                  <a:pt x="12837" y="2"/>
                </a:cubicBezTo>
                <a:close/>
                <a:moveTo>
                  <a:pt x="10766" y="5818"/>
                </a:moveTo>
                <a:cubicBezTo>
                  <a:pt x="13503" y="5818"/>
                  <a:pt x="15722" y="8039"/>
                  <a:pt x="15722" y="10778"/>
                </a:cubicBezTo>
                <a:cubicBezTo>
                  <a:pt x="15722" y="13517"/>
                  <a:pt x="13503" y="15738"/>
                  <a:pt x="10766" y="15738"/>
                </a:cubicBezTo>
                <a:cubicBezTo>
                  <a:pt x="8030" y="15738"/>
                  <a:pt x="5810" y="13517"/>
                  <a:pt x="5810" y="10778"/>
                </a:cubicBezTo>
                <a:cubicBezTo>
                  <a:pt x="5810" y="8039"/>
                  <a:pt x="8030" y="5818"/>
                  <a:pt x="10766" y="5818"/>
                </a:cubicBezTo>
                <a:close/>
              </a:path>
            </a:pathLst>
          </a:custGeom>
          <a:solidFill>
            <a:schemeClr val="tx2">
              <a:lumMod val="50000"/>
            </a:schemeClr>
          </a:solidFill>
          <a:ln w="25400">
            <a:miter lim="400000"/>
          </a:ln>
        </p:spPr>
        <p:txBody>
          <a:bodyPr tIns="91439" bIns="91439" anchor="ctr"/>
          <a:lstStyle/>
          <a:p>
            <a:endParaRPr/>
          </a:p>
        </p:txBody>
      </p:sp>
      <p:sp>
        <p:nvSpPr>
          <p:cNvPr id="179" name="Shape"/>
          <p:cNvSpPr/>
          <p:nvPr/>
        </p:nvSpPr>
        <p:spPr>
          <a:xfrm>
            <a:off x="10294155" y="6318022"/>
            <a:ext cx="3701221" cy="3701941"/>
          </a:xfrm>
          <a:custGeom>
            <a:avLst/>
            <a:gdLst/>
            <a:ahLst/>
            <a:cxnLst>
              <a:cxn ang="0">
                <a:pos x="wd2" y="hd2"/>
              </a:cxn>
              <a:cxn ang="5400000">
                <a:pos x="wd2" y="hd2"/>
              </a:cxn>
              <a:cxn ang="10800000">
                <a:pos x="wd2" y="hd2"/>
              </a:cxn>
              <a:cxn ang="16200000">
                <a:pos x="wd2" y="hd2"/>
              </a:cxn>
            </a:cxnLst>
            <a:rect l="0" t="0" r="r" b="b"/>
            <a:pathLst>
              <a:path w="21532" h="21555" extrusionOk="0">
                <a:moveTo>
                  <a:pt x="12837" y="2"/>
                </a:moveTo>
                <a:cubicBezTo>
                  <a:pt x="12731" y="-11"/>
                  <a:pt x="12661" y="38"/>
                  <a:pt x="12588" y="172"/>
                </a:cubicBezTo>
                <a:cubicBezTo>
                  <a:pt x="12292" y="721"/>
                  <a:pt x="11969" y="1258"/>
                  <a:pt x="11661" y="1801"/>
                </a:cubicBezTo>
                <a:cubicBezTo>
                  <a:pt x="11547" y="2001"/>
                  <a:pt x="11418" y="2099"/>
                  <a:pt x="11153" y="2073"/>
                </a:cubicBezTo>
                <a:cubicBezTo>
                  <a:pt x="10691" y="2028"/>
                  <a:pt x="10220" y="2032"/>
                  <a:pt x="9759" y="2112"/>
                </a:cubicBezTo>
                <a:cubicBezTo>
                  <a:pt x="9550" y="2148"/>
                  <a:pt x="9432" y="2095"/>
                  <a:pt x="9318" y="1917"/>
                </a:cubicBezTo>
                <a:cubicBezTo>
                  <a:pt x="8969" y="1370"/>
                  <a:pt x="8594" y="841"/>
                  <a:pt x="8243" y="295"/>
                </a:cubicBezTo>
                <a:cubicBezTo>
                  <a:pt x="8145" y="142"/>
                  <a:pt x="8068" y="122"/>
                  <a:pt x="7905" y="198"/>
                </a:cubicBezTo>
                <a:cubicBezTo>
                  <a:pt x="6845" y="688"/>
                  <a:pt x="5781" y="1174"/>
                  <a:pt x="4712" y="1644"/>
                </a:cubicBezTo>
                <a:cubicBezTo>
                  <a:pt x="4517" y="1730"/>
                  <a:pt x="4517" y="1820"/>
                  <a:pt x="4567" y="1996"/>
                </a:cubicBezTo>
                <a:cubicBezTo>
                  <a:pt x="4742" y="2608"/>
                  <a:pt x="4890" y="3227"/>
                  <a:pt x="5065" y="3839"/>
                </a:cubicBezTo>
                <a:cubicBezTo>
                  <a:pt x="5122" y="4038"/>
                  <a:pt x="5098" y="4170"/>
                  <a:pt x="4932" y="4306"/>
                </a:cubicBezTo>
                <a:cubicBezTo>
                  <a:pt x="4561" y="4610"/>
                  <a:pt x="4227" y="4959"/>
                  <a:pt x="3950" y="5348"/>
                </a:cubicBezTo>
                <a:cubicBezTo>
                  <a:pt x="3802" y="5555"/>
                  <a:pt x="3648" y="5573"/>
                  <a:pt x="3439" y="5530"/>
                </a:cubicBezTo>
                <a:cubicBezTo>
                  <a:pt x="2827" y="5405"/>
                  <a:pt x="2213" y="5295"/>
                  <a:pt x="1605" y="5156"/>
                </a:cubicBezTo>
                <a:cubicBezTo>
                  <a:pt x="1409" y="5111"/>
                  <a:pt x="1325" y="5153"/>
                  <a:pt x="1257" y="5338"/>
                </a:cubicBezTo>
                <a:cubicBezTo>
                  <a:pt x="856" y="6423"/>
                  <a:pt x="449" y="7506"/>
                  <a:pt x="35" y="8586"/>
                </a:cubicBezTo>
                <a:cubicBezTo>
                  <a:pt x="-34" y="8767"/>
                  <a:pt x="-6" y="8857"/>
                  <a:pt x="173" y="8954"/>
                </a:cubicBezTo>
                <a:cubicBezTo>
                  <a:pt x="722" y="9251"/>
                  <a:pt x="1256" y="9574"/>
                  <a:pt x="1798" y="9882"/>
                </a:cubicBezTo>
                <a:cubicBezTo>
                  <a:pt x="2001" y="9997"/>
                  <a:pt x="2093" y="10127"/>
                  <a:pt x="2064" y="10392"/>
                </a:cubicBezTo>
                <a:cubicBezTo>
                  <a:pt x="2014" y="10855"/>
                  <a:pt x="2039" y="11326"/>
                  <a:pt x="2116" y="11788"/>
                </a:cubicBezTo>
                <a:cubicBezTo>
                  <a:pt x="2151" y="11998"/>
                  <a:pt x="2089" y="12115"/>
                  <a:pt x="1913" y="12228"/>
                </a:cubicBezTo>
                <a:cubicBezTo>
                  <a:pt x="1367" y="12578"/>
                  <a:pt x="837" y="12953"/>
                  <a:pt x="291" y="13303"/>
                </a:cubicBezTo>
                <a:cubicBezTo>
                  <a:pt x="136" y="13403"/>
                  <a:pt x="124" y="13482"/>
                  <a:pt x="199" y="13643"/>
                </a:cubicBezTo>
                <a:cubicBezTo>
                  <a:pt x="688" y="14705"/>
                  <a:pt x="1172" y="15768"/>
                  <a:pt x="1642" y="16837"/>
                </a:cubicBezTo>
                <a:cubicBezTo>
                  <a:pt x="1728" y="17034"/>
                  <a:pt x="1818" y="17032"/>
                  <a:pt x="1994" y="16982"/>
                </a:cubicBezTo>
                <a:cubicBezTo>
                  <a:pt x="2605" y="16807"/>
                  <a:pt x="3223" y="16651"/>
                  <a:pt x="3839" y="16489"/>
                </a:cubicBezTo>
                <a:cubicBezTo>
                  <a:pt x="3930" y="16465"/>
                  <a:pt x="4023" y="16451"/>
                  <a:pt x="4118" y="16432"/>
                </a:cubicBezTo>
                <a:cubicBezTo>
                  <a:pt x="4164" y="16485"/>
                  <a:pt x="4202" y="16532"/>
                  <a:pt x="4241" y="16576"/>
                </a:cubicBezTo>
                <a:cubicBezTo>
                  <a:pt x="4568" y="16944"/>
                  <a:pt x="4922" y="17287"/>
                  <a:pt x="5319" y="17573"/>
                </a:cubicBezTo>
                <a:cubicBezTo>
                  <a:pt x="5534" y="17728"/>
                  <a:pt x="5572" y="17885"/>
                  <a:pt x="5524" y="18114"/>
                </a:cubicBezTo>
                <a:cubicBezTo>
                  <a:pt x="5398" y="18725"/>
                  <a:pt x="5287" y="19339"/>
                  <a:pt x="5149" y="19947"/>
                </a:cubicBezTo>
                <a:cubicBezTo>
                  <a:pt x="5105" y="20142"/>
                  <a:pt x="5145" y="20229"/>
                  <a:pt x="5331" y="20297"/>
                </a:cubicBezTo>
                <a:cubicBezTo>
                  <a:pt x="6415" y="20698"/>
                  <a:pt x="7497" y="21106"/>
                  <a:pt x="8576" y="21520"/>
                </a:cubicBezTo>
                <a:cubicBezTo>
                  <a:pt x="8757" y="21589"/>
                  <a:pt x="8847" y="21563"/>
                  <a:pt x="8944" y="21383"/>
                </a:cubicBezTo>
                <a:cubicBezTo>
                  <a:pt x="9241" y="20834"/>
                  <a:pt x="9562" y="20299"/>
                  <a:pt x="9871" y="19757"/>
                </a:cubicBezTo>
                <a:cubicBezTo>
                  <a:pt x="9985" y="19558"/>
                  <a:pt x="10110" y="19452"/>
                  <a:pt x="10378" y="19481"/>
                </a:cubicBezTo>
                <a:cubicBezTo>
                  <a:pt x="10828" y="19528"/>
                  <a:pt x="11291" y="19534"/>
                  <a:pt x="11737" y="19445"/>
                </a:cubicBezTo>
                <a:cubicBezTo>
                  <a:pt x="12009" y="19391"/>
                  <a:pt x="12126" y="19505"/>
                  <a:pt x="12252" y="19698"/>
                </a:cubicBezTo>
                <a:cubicBezTo>
                  <a:pt x="12593" y="20221"/>
                  <a:pt x="12952" y="20733"/>
                  <a:pt x="13290" y="21259"/>
                </a:cubicBezTo>
                <a:cubicBezTo>
                  <a:pt x="13387" y="21411"/>
                  <a:pt x="13463" y="21432"/>
                  <a:pt x="13628" y="21356"/>
                </a:cubicBezTo>
                <a:cubicBezTo>
                  <a:pt x="14687" y="20866"/>
                  <a:pt x="15750" y="20382"/>
                  <a:pt x="16819" y="19912"/>
                </a:cubicBezTo>
                <a:cubicBezTo>
                  <a:pt x="17012" y="19827"/>
                  <a:pt x="17018" y="19738"/>
                  <a:pt x="16967" y="19560"/>
                </a:cubicBezTo>
                <a:cubicBezTo>
                  <a:pt x="16791" y="18948"/>
                  <a:pt x="16644" y="18329"/>
                  <a:pt x="16469" y="17716"/>
                </a:cubicBezTo>
                <a:cubicBezTo>
                  <a:pt x="16412" y="17519"/>
                  <a:pt x="16433" y="17386"/>
                  <a:pt x="16600" y="17250"/>
                </a:cubicBezTo>
                <a:cubicBezTo>
                  <a:pt x="16971" y="16946"/>
                  <a:pt x="17305" y="16598"/>
                  <a:pt x="17584" y="16209"/>
                </a:cubicBezTo>
                <a:cubicBezTo>
                  <a:pt x="17730" y="16006"/>
                  <a:pt x="17880" y="15980"/>
                  <a:pt x="18092" y="16024"/>
                </a:cubicBezTo>
                <a:cubicBezTo>
                  <a:pt x="18703" y="16151"/>
                  <a:pt x="19318" y="16260"/>
                  <a:pt x="19926" y="16398"/>
                </a:cubicBezTo>
                <a:cubicBezTo>
                  <a:pt x="20121" y="16442"/>
                  <a:pt x="20207" y="16404"/>
                  <a:pt x="20276" y="16218"/>
                </a:cubicBezTo>
                <a:cubicBezTo>
                  <a:pt x="20676" y="15133"/>
                  <a:pt x="21084" y="14050"/>
                  <a:pt x="21497" y="12970"/>
                </a:cubicBezTo>
                <a:cubicBezTo>
                  <a:pt x="21566" y="12790"/>
                  <a:pt x="21541" y="12697"/>
                  <a:pt x="21361" y="12600"/>
                </a:cubicBezTo>
                <a:cubicBezTo>
                  <a:pt x="20812" y="12303"/>
                  <a:pt x="20278" y="11982"/>
                  <a:pt x="19736" y="11674"/>
                </a:cubicBezTo>
                <a:cubicBezTo>
                  <a:pt x="19535" y="11559"/>
                  <a:pt x="19439" y="11431"/>
                  <a:pt x="19468" y="11163"/>
                </a:cubicBezTo>
                <a:cubicBezTo>
                  <a:pt x="19519" y="10701"/>
                  <a:pt x="19493" y="10230"/>
                  <a:pt x="19416" y="9768"/>
                </a:cubicBezTo>
                <a:cubicBezTo>
                  <a:pt x="19381" y="9559"/>
                  <a:pt x="19443" y="9442"/>
                  <a:pt x="19620" y="9328"/>
                </a:cubicBezTo>
                <a:cubicBezTo>
                  <a:pt x="20166" y="8978"/>
                  <a:pt x="20694" y="8603"/>
                  <a:pt x="21240" y="8252"/>
                </a:cubicBezTo>
                <a:cubicBezTo>
                  <a:pt x="21393" y="8154"/>
                  <a:pt x="21411" y="8075"/>
                  <a:pt x="21336" y="7912"/>
                </a:cubicBezTo>
                <a:cubicBezTo>
                  <a:pt x="20846" y="6851"/>
                  <a:pt x="20362" y="5788"/>
                  <a:pt x="19892" y="4718"/>
                </a:cubicBezTo>
                <a:cubicBezTo>
                  <a:pt x="19806" y="4523"/>
                  <a:pt x="19717" y="4523"/>
                  <a:pt x="19541" y="4574"/>
                </a:cubicBezTo>
                <a:cubicBezTo>
                  <a:pt x="18917" y="4751"/>
                  <a:pt x="18286" y="4905"/>
                  <a:pt x="17662" y="5080"/>
                </a:cubicBezTo>
                <a:cubicBezTo>
                  <a:pt x="17490" y="5129"/>
                  <a:pt x="17378" y="5103"/>
                  <a:pt x="17261" y="4959"/>
                </a:cubicBezTo>
                <a:cubicBezTo>
                  <a:pt x="16959" y="4585"/>
                  <a:pt x="16599" y="4263"/>
                  <a:pt x="16213" y="3983"/>
                </a:cubicBezTo>
                <a:cubicBezTo>
                  <a:pt x="16001" y="3828"/>
                  <a:pt x="15960" y="3672"/>
                  <a:pt x="16008" y="3442"/>
                </a:cubicBezTo>
                <a:cubicBezTo>
                  <a:pt x="16135" y="2831"/>
                  <a:pt x="16245" y="2217"/>
                  <a:pt x="16383" y="1609"/>
                </a:cubicBezTo>
                <a:cubicBezTo>
                  <a:pt x="16428" y="1413"/>
                  <a:pt x="16387" y="1327"/>
                  <a:pt x="16201" y="1258"/>
                </a:cubicBezTo>
                <a:cubicBezTo>
                  <a:pt x="15118" y="858"/>
                  <a:pt x="14036" y="450"/>
                  <a:pt x="12956" y="36"/>
                </a:cubicBezTo>
                <a:cubicBezTo>
                  <a:pt x="12911" y="19"/>
                  <a:pt x="12873" y="7"/>
                  <a:pt x="12837" y="2"/>
                </a:cubicBezTo>
                <a:close/>
                <a:moveTo>
                  <a:pt x="10766" y="5818"/>
                </a:moveTo>
                <a:cubicBezTo>
                  <a:pt x="13503" y="5818"/>
                  <a:pt x="15722" y="8039"/>
                  <a:pt x="15722" y="10778"/>
                </a:cubicBezTo>
                <a:cubicBezTo>
                  <a:pt x="15722" y="13517"/>
                  <a:pt x="13503" y="15738"/>
                  <a:pt x="10766" y="15738"/>
                </a:cubicBezTo>
                <a:cubicBezTo>
                  <a:pt x="8030" y="15738"/>
                  <a:pt x="5810" y="13517"/>
                  <a:pt x="5810" y="10778"/>
                </a:cubicBezTo>
                <a:cubicBezTo>
                  <a:pt x="5810" y="8039"/>
                  <a:pt x="8030" y="5818"/>
                  <a:pt x="10766" y="5818"/>
                </a:cubicBezTo>
                <a:close/>
              </a:path>
            </a:pathLst>
          </a:custGeom>
          <a:solidFill>
            <a:srgbClr val="D1BD2D"/>
          </a:solidFill>
          <a:ln w="25400">
            <a:miter lim="400000"/>
          </a:ln>
        </p:spPr>
        <p:txBody>
          <a:bodyPr tIns="91439" bIns="91439" anchor="ctr"/>
          <a:lstStyle/>
          <a:p>
            <a:endParaRPr/>
          </a:p>
        </p:txBody>
      </p:sp>
      <p:sp>
        <p:nvSpPr>
          <p:cNvPr id="180" name="Shape"/>
          <p:cNvSpPr/>
          <p:nvPr/>
        </p:nvSpPr>
        <p:spPr>
          <a:xfrm>
            <a:off x="14868118" y="6227471"/>
            <a:ext cx="3701221" cy="3701941"/>
          </a:xfrm>
          <a:custGeom>
            <a:avLst/>
            <a:gdLst/>
            <a:ahLst/>
            <a:cxnLst>
              <a:cxn ang="0">
                <a:pos x="wd2" y="hd2"/>
              </a:cxn>
              <a:cxn ang="5400000">
                <a:pos x="wd2" y="hd2"/>
              </a:cxn>
              <a:cxn ang="10800000">
                <a:pos x="wd2" y="hd2"/>
              </a:cxn>
              <a:cxn ang="16200000">
                <a:pos x="wd2" y="hd2"/>
              </a:cxn>
            </a:cxnLst>
            <a:rect l="0" t="0" r="r" b="b"/>
            <a:pathLst>
              <a:path w="21532" h="21555" extrusionOk="0">
                <a:moveTo>
                  <a:pt x="12837" y="2"/>
                </a:moveTo>
                <a:cubicBezTo>
                  <a:pt x="12731" y="-11"/>
                  <a:pt x="12661" y="38"/>
                  <a:pt x="12588" y="172"/>
                </a:cubicBezTo>
                <a:cubicBezTo>
                  <a:pt x="12292" y="721"/>
                  <a:pt x="11969" y="1258"/>
                  <a:pt x="11661" y="1801"/>
                </a:cubicBezTo>
                <a:cubicBezTo>
                  <a:pt x="11547" y="2001"/>
                  <a:pt x="11418" y="2099"/>
                  <a:pt x="11153" y="2073"/>
                </a:cubicBezTo>
                <a:cubicBezTo>
                  <a:pt x="10691" y="2028"/>
                  <a:pt x="10220" y="2032"/>
                  <a:pt x="9759" y="2112"/>
                </a:cubicBezTo>
                <a:cubicBezTo>
                  <a:pt x="9550" y="2148"/>
                  <a:pt x="9432" y="2095"/>
                  <a:pt x="9318" y="1917"/>
                </a:cubicBezTo>
                <a:cubicBezTo>
                  <a:pt x="8969" y="1370"/>
                  <a:pt x="8594" y="841"/>
                  <a:pt x="8243" y="295"/>
                </a:cubicBezTo>
                <a:cubicBezTo>
                  <a:pt x="8145" y="142"/>
                  <a:pt x="8068" y="122"/>
                  <a:pt x="7905" y="198"/>
                </a:cubicBezTo>
                <a:cubicBezTo>
                  <a:pt x="6845" y="688"/>
                  <a:pt x="5781" y="1174"/>
                  <a:pt x="4712" y="1644"/>
                </a:cubicBezTo>
                <a:cubicBezTo>
                  <a:pt x="4517" y="1730"/>
                  <a:pt x="4517" y="1820"/>
                  <a:pt x="4567" y="1996"/>
                </a:cubicBezTo>
                <a:cubicBezTo>
                  <a:pt x="4742" y="2608"/>
                  <a:pt x="4890" y="3227"/>
                  <a:pt x="5065" y="3839"/>
                </a:cubicBezTo>
                <a:cubicBezTo>
                  <a:pt x="5122" y="4038"/>
                  <a:pt x="5098" y="4170"/>
                  <a:pt x="4932" y="4306"/>
                </a:cubicBezTo>
                <a:cubicBezTo>
                  <a:pt x="4561" y="4610"/>
                  <a:pt x="4227" y="4959"/>
                  <a:pt x="3950" y="5348"/>
                </a:cubicBezTo>
                <a:cubicBezTo>
                  <a:pt x="3802" y="5555"/>
                  <a:pt x="3648" y="5573"/>
                  <a:pt x="3439" y="5530"/>
                </a:cubicBezTo>
                <a:cubicBezTo>
                  <a:pt x="2827" y="5405"/>
                  <a:pt x="2213" y="5295"/>
                  <a:pt x="1605" y="5156"/>
                </a:cubicBezTo>
                <a:cubicBezTo>
                  <a:pt x="1409" y="5111"/>
                  <a:pt x="1325" y="5153"/>
                  <a:pt x="1257" y="5338"/>
                </a:cubicBezTo>
                <a:cubicBezTo>
                  <a:pt x="856" y="6423"/>
                  <a:pt x="449" y="7506"/>
                  <a:pt x="35" y="8586"/>
                </a:cubicBezTo>
                <a:cubicBezTo>
                  <a:pt x="-34" y="8767"/>
                  <a:pt x="-6" y="8857"/>
                  <a:pt x="173" y="8954"/>
                </a:cubicBezTo>
                <a:cubicBezTo>
                  <a:pt x="722" y="9251"/>
                  <a:pt x="1256" y="9574"/>
                  <a:pt x="1798" y="9882"/>
                </a:cubicBezTo>
                <a:cubicBezTo>
                  <a:pt x="2001" y="9997"/>
                  <a:pt x="2093" y="10127"/>
                  <a:pt x="2064" y="10392"/>
                </a:cubicBezTo>
                <a:cubicBezTo>
                  <a:pt x="2014" y="10855"/>
                  <a:pt x="2039" y="11326"/>
                  <a:pt x="2116" y="11788"/>
                </a:cubicBezTo>
                <a:cubicBezTo>
                  <a:pt x="2151" y="11998"/>
                  <a:pt x="2089" y="12115"/>
                  <a:pt x="1913" y="12228"/>
                </a:cubicBezTo>
                <a:cubicBezTo>
                  <a:pt x="1367" y="12578"/>
                  <a:pt x="837" y="12953"/>
                  <a:pt x="291" y="13303"/>
                </a:cubicBezTo>
                <a:cubicBezTo>
                  <a:pt x="136" y="13403"/>
                  <a:pt x="124" y="13482"/>
                  <a:pt x="199" y="13643"/>
                </a:cubicBezTo>
                <a:cubicBezTo>
                  <a:pt x="688" y="14705"/>
                  <a:pt x="1172" y="15768"/>
                  <a:pt x="1642" y="16837"/>
                </a:cubicBezTo>
                <a:cubicBezTo>
                  <a:pt x="1728" y="17034"/>
                  <a:pt x="1818" y="17032"/>
                  <a:pt x="1994" y="16982"/>
                </a:cubicBezTo>
                <a:cubicBezTo>
                  <a:pt x="2605" y="16807"/>
                  <a:pt x="3223" y="16651"/>
                  <a:pt x="3839" y="16489"/>
                </a:cubicBezTo>
                <a:cubicBezTo>
                  <a:pt x="3930" y="16465"/>
                  <a:pt x="4023" y="16451"/>
                  <a:pt x="4118" y="16432"/>
                </a:cubicBezTo>
                <a:cubicBezTo>
                  <a:pt x="4164" y="16485"/>
                  <a:pt x="4202" y="16532"/>
                  <a:pt x="4241" y="16576"/>
                </a:cubicBezTo>
                <a:cubicBezTo>
                  <a:pt x="4568" y="16944"/>
                  <a:pt x="4922" y="17287"/>
                  <a:pt x="5319" y="17573"/>
                </a:cubicBezTo>
                <a:cubicBezTo>
                  <a:pt x="5534" y="17728"/>
                  <a:pt x="5572" y="17885"/>
                  <a:pt x="5524" y="18114"/>
                </a:cubicBezTo>
                <a:cubicBezTo>
                  <a:pt x="5398" y="18725"/>
                  <a:pt x="5287" y="19339"/>
                  <a:pt x="5149" y="19947"/>
                </a:cubicBezTo>
                <a:cubicBezTo>
                  <a:pt x="5105" y="20142"/>
                  <a:pt x="5145" y="20229"/>
                  <a:pt x="5331" y="20297"/>
                </a:cubicBezTo>
                <a:cubicBezTo>
                  <a:pt x="6415" y="20698"/>
                  <a:pt x="7497" y="21106"/>
                  <a:pt x="8576" y="21520"/>
                </a:cubicBezTo>
                <a:cubicBezTo>
                  <a:pt x="8757" y="21589"/>
                  <a:pt x="8847" y="21563"/>
                  <a:pt x="8944" y="21383"/>
                </a:cubicBezTo>
                <a:cubicBezTo>
                  <a:pt x="9241" y="20834"/>
                  <a:pt x="9562" y="20299"/>
                  <a:pt x="9871" y="19757"/>
                </a:cubicBezTo>
                <a:cubicBezTo>
                  <a:pt x="9985" y="19558"/>
                  <a:pt x="10110" y="19452"/>
                  <a:pt x="10378" y="19481"/>
                </a:cubicBezTo>
                <a:cubicBezTo>
                  <a:pt x="10828" y="19528"/>
                  <a:pt x="11291" y="19534"/>
                  <a:pt x="11737" y="19445"/>
                </a:cubicBezTo>
                <a:cubicBezTo>
                  <a:pt x="12009" y="19391"/>
                  <a:pt x="12126" y="19505"/>
                  <a:pt x="12252" y="19698"/>
                </a:cubicBezTo>
                <a:cubicBezTo>
                  <a:pt x="12593" y="20221"/>
                  <a:pt x="12952" y="20733"/>
                  <a:pt x="13290" y="21259"/>
                </a:cubicBezTo>
                <a:cubicBezTo>
                  <a:pt x="13387" y="21411"/>
                  <a:pt x="13463" y="21432"/>
                  <a:pt x="13628" y="21356"/>
                </a:cubicBezTo>
                <a:cubicBezTo>
                  <a:pt x="14687" y="20866"/>
                  <a:pt x="15750" y="20382"/>
                  <a:pt x="16819" y="19912"/>
                </a:cubicBezTo>
                <a:cubicBezTo>
                  <a:pt x="17012" y="19827"/>
                  <a:pt x="17018" y="19738"/>
                  <a:pt x="16967" y="19560"/>
                </a:cubicBezTo>
                <a:cubicBezTo>
                  <a:pt x="16791" y="18948"/>
                  <a:pt x="16644" y="18329"/>
                  <a:pt x="16469" y="17716"/>
                </a:cubicBezTo>
                <a:cubicBezTo>
                  <a:pt x="16412" y="17519"/>
                  <a:pt x="16433" y="17386"/>
                  <a:pt x="16600" y="17250"/>
                </a:cubicBezTo>
                <a:cubicBezTo>
                  <a:pt x="16971" y="16946"/>
                  <a:pt x="17305" y="16598"/>
                  <a:pt x="17584" y="16209"/>
                </a:cubicBezTo>
                <a:cubicBezTo>
                  <a:pt x="17730" y="16006"/>
                  <a:pt x="17880" y="15980"/>
                  <a:pt x="18092" y="16024"/>
                </a:cubicBezTo>
                <a:cubicBezTo>
                  <a:pt x="18703" y="16151"/>
                  <a:pt x="19318" y="16260"/>
                  <a:pt x="19926" y="16398"/>
                </a:cubicBezTo>
                <a:cubicBezTo>
                  <a:pt x="20121" y="16442"/>
                  <a:pt x="20207" y="16404"/>
                  <a:pt x="20276" y="16218"/>
                </a:cubicBezTo>
                <a:cubicBezTo>
                  <a:pt x="20676" y="15133"/>
                  <a:pt x="21084" y="14050"/>
                  <a:pt x="21497" y="12970"/>
                </a:cubicBezTo>
                <a:cubicBezTo>
                  <a:pt x="21566" y="12790"/>
                  <a:pt x="21541" y="12697"/>
                  <a:pt x="21361" y="12600"/>
                </a:cubicBezTo>
                <a:cubicBezTo>
                  <a:pt x="20812" y="12303"/>
                  <a:pt x="20278" y="11982"/>
                  <a:pt x="19736" y="11674"/>
                </a:cubicBezTo>
                <a:cubicBezTo>
                  <a:pt x="19535" y="11559"/>
                  <a:pt x="19439" y="11431"/>
                  <a:pt x="19468" y="11163"/>
                </a:cubicBezTo>
                <a:cubicBezTo>
                  <a:pt x="19519" y="10701"/>
                  <a:pt x="19493" y="10230"/>
                  <a:pt x="19416" y="9768"/>
                </a:cubicBezTo>
                <a:cubicBezTo>
                  <a:pt x="19381" y="9559"/>
                  <a:pt x="19443" y="9442"/>
                  <a:pt x="19620" y="9328"/>
                </a:cubicBezTo>
                <a:cubicBezTo>
                  <a:pt x="20166" y="8978"/>
                  <a:pt x="20694" y="8603"/>
                  <a:pt x="21240" y="8252"/>
                </a:cubicBezTo>
                <a:cubicBezTo>
                  <a:pt x="21393" y="8154"/>
                  <a:pt x="21411" y="8075"/>
                  <a:pt x="21336" y="7912"/>
                </a:cubicBezTo>
                <a:cubicBezTo>
                  <a:pt x="20846" y="6851"/>
                  <a:pt x="20362" y="5788"/>
                  <a:pt x="19892" y="4718"/>
                </a:cubicBezTo>
                <a:cubicBezTo>
                  <a:pt x="19806" y="4523"/>
                  <a:pt x="19717" y="4523"/>
                  <a:pt x="19541" y="4574"/>
                </a:cubicBezTo>
                <a:cubicBezTo>
                  <a:pt x="18917" y="4751"/>
                  <a:pt x="18286" y="4905"/>
                  <a:pt x="17662" y="5080"/>
                </a:cubicBezTo>
                <a:cubicBezTo>
                  <a:pt x="17490" y="5129"/>
                  <a:pt x="17378" y="5103"/>
                  <a:pt x="17261" y="4959"/>
                </a:cubicBezTo>
                <a:cubicBezTo>
                  <a:pt x="16959" y="4585"/>
                  <a:pt x="16599" y="4263"/>
                  <a:pt x="16213" y="3983"/>
                </a:cubicBezTo>
                <a:cubicBezTo>
                  <a:pt x="16001" y="3828"/>
                  <a:pt x="15960" y="3672"/>
                  <a:pt x="16008" y="3442"/>
                </a:cubicBezTo>
                <a:cubicBezTo>
                  <a:pt x="16135" y="2831"/>
                  <a:pt x="16245" y="2217"/>
                  <a:pt x="16383" y="1609"/>
                </a:cubicBezTo>
                <a:cubicBezTo>
                  <a:pt x="16428" y="1413"/>
                  <a:pt x="16387" y="1327"/>
                  <a:pt x="16201" y="1258"/>
                </a:cubicBezTo>
                <a:cubicBezTo>
                  <a:pt x="15118" y="858"/>
                  <a:pt x="14036" y="450"/>
                  <a:pt x="12956" y="36"/>
                </a:cubicBezTo>
                <a:cubicBezTo>
                  <a:pt x="12911" y="19"/>
                  <a:pt x="12873" y="7"/>
                  <a:pt x="12837" y="2"/>
                </a:cubicBezTo>
                <a:close/>
                <a:moveTo>
                  <a:pt x="10766" y="5818"/>
                </a:moveTo>
                <a:cubicBezTo>
                  <a:pt x="13503" y="5818"/>
                  <a:pt x="15722" y="8039"/>
                  <a:pt x="15722" y="10778"/>
                </a:cubicBezTo>
                <a:cubicBezTo>
                  <a:pt x="15722" y="13517"/>
                  <a:pt x="13503" y="15738"/>
                  <a:pt x="10766" y="15738"/>
                </a:cubicBezTo>
                <a:cubicBezTo>
                  <a:pt x="8030" y="15738"/>
                  <a:pt x="5810" y="13517"/>
                  <a:pt x="5810" y="10778"/>
                </a:cubicBezTo>
                <a:cubicBezTo>
                  <a:pt x="5810" y="8039"/>
                  <a:pt x="8030" y="5818"/>
                  <a:pt x="10766" y="5818"/>
                </a:cubicBezTo>
                <a:close/>
              </a:path>
            </a:pathLst>
          </a:custGeom>
          <a:solidFill>
            <a:srgbClr val="C00000"/>
          </a:solidFill>
          <a:ln w="25400">
            <a:miter lim="400000"/>
          </a:ln>
        </p:spPr>
        <p:txBody>
          <a:bodyPr tIns="91439" bIns="91439" anchor="ctr"/>
          <a:lstStyle/>
          <a:p>
            <a:endParaRPr/>
          </a:p>
        </p:txBody>
      </p:sp>
      <p:sp>
        <p:nvSpPr>
          <p:cNvPr id="182" name="Lorem ipsum dolor sit dolore magna aliqua."/>
          <p:cNvSpPr txBox="1"/>
          <p:nvPr/>
        </p:nvSpPr>
        <p:spPr>
          <a:xfrm>
            <a:off x="0" y="3994910"/>
            <a:ext cx="6229368" cy="1846657"/>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spAutoFit/>
          </a:bodyPr>
          <a:lstStyle>
            <a:lvl1pPr defTabSz="914400">
              <a:defRPr sz="3000">
                <a:solidFill>
                  <a:srgbClr val="A9A9A9"/>
                </a:solidFill>
                <a:latin typeface="OpenSans"/>
                <a:ea typeface="OpenSans"/>
                <a:cs typeface="OpenSans"/>
                <a:sym typeface="OpenSans"/>
              </a:defRPr>
            </a:lvl1pPr>
          </a:lstStyle>
          <a:p>
            <a:pPr lvl="0" algn="ctr"/>
            <a:r>
              <a:rPr lang="ru-RU" sz="3600" b="1" dirty="0">
                <a:solidFill>
                  <a:srgbClr val="002060"/>
                </a:solidFill>
                <a:latin typeface="Times New Roman" pitchFamily="18" charset="0"/>
                <a:cs typeface="Times New Roman" pitchFamily="18" charset="0"/>
              </a:rPr>
              <a:t>Установление и развитие сотрудничества с</a:t>
            </a:r>
          </a:p>
          <a:p>
            <a:pPr lvl="0" algn="ctr"/>
            <a:r>
              <a:rPr lang="ru-RU" sz="3600" b="1" dirty="0">
                <a:solidFill>
                  <a:srgbClr val="002060"/>
                </a:solidFill>
                <a:latin typeface="Times New Roman" pitchFamily="18" charset="0"/>
                <a:cs typeface="Times New Roman" pitchFamily="18" charset="0"/>
              </a:rPr>
              <a:t> РОО «МДК «</a:t>
            </a:r>
            <a:r>
              <a:rPr lang="ru-RU" sz="3600" b="1" dirty="0" err="1">
                <a:solidFill>
                  <a:srgbClr val="002060"/>
                </a:solidFill>
                <a:latin typeface="Times New Roman" pitchFamily="18" charset="0"/>
                <a:cs typeface="Times New Roman" pitchFamily="18" charset="0"/>
              </a:rPr>
              <a:t>ВнуЧат</a:t>
            </a:r>
            <a:r>
              <a:rPr lang="ru-RU" sz="3600" b="1" dirty="0">
                <a:solidFill>
                  <a:srgbClr val="002060"/>
                </a:solidFill>
                <a:latin typeface="Times New Roman" pitchFamily="18" charset="0"/>
                <a:cs typeface="Times New Roman" pitchFamily="18" charset="0"/>
              </a:rPr>
              <a:t>»</a:t>
            </a:r>
          </a:p>
        </p:txBody>
      </p:sp>
      <p:sp>
        <p:nvSpPr>
          <p:cNvPr id="185" name="Lorem ipsum dolor sit dolore magna aliqua."/>
          <p:cNvSpPr txBox="1"/>
          <p:nvPr/>
        </p:nvSpPr>
        <p:spPr>
          <a:xfrm>
            <a:off x="8897547" y="3994910"/>
            <a:ext cx="7038567" cy="1292660"/>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spAutoFit/>
          </a:bodyPr>
          <a:lstStyle>
            <a:lvl1pPr defTabSz="914400">
              <a:defRPr sz="3000">
                <a:solidFill>
                  <a:srgbClr val="A9A9A9"/>
                </a:solidFill>
                <a:latin typeface="OpenSans"/>
                <a:ea typeface="OpenSans"/>
                <a:cs typeface="OpenSans"/>
                <a:sym typeface="OpenSans"/>
              </a:defRPr>
            </a:lvl1pPr>
          </a:lstStyle>
          <a:p>
            <a:pPr algn="ctr"/>
            <a:r>
              <a:rPr lang="ru-RU" sz="3600" b="1" dirty="0">
                <a:solidFill>
                  <a:srgbClr val="002060"/>
                </a:solidFill>
                <a:latin typeface="Times New Roman" pitchFamily="18" charset="0"/>
                <a:cs typeface="Times New Roman" pitchFamily="18" charset="0"/>
              </a:rPr>
              <a:t>Развитие личностных качеств </a:t>
            </a:r>
            <a:r>
              <a:rPr lang="ru-RU" sz="3600" b="1" dirty="0" smtClean="0">
                <a:solidFill>
                  <a:srgbClr val="002060"/>
                </a:solidFill>
                <a:latin typeface="Times New Roman" pitchFamily="18" charset="0"/>
                <a:cs typeface="Times New Roman" pitchFamily="18" charset="0"/>
              </a:rPr>
              <a:t>обучающихся</a:t>
            </a:r>
            <a:endParaRPr sz="3600" b="1" dirty="0">
              <a:solidFill>
                <a:srgbClr val="002060"/>
              </a:solidFill>
              <a:latin typeface="Times New Roman" pitchFamily="18" charset="0"/>
              <a:ea typeface="Open Sans" panose="020B0606030504020204" pitchFamily="34" charset="0"/>
              <a:cs typeface="Times New Roman" pitchFamily="18" charset="0"/>
            </a:endParaRPr>
          </a:p>
        </p:txBody>
      </p:sp>
      <p:sp>
        <p:nvSpPr>
          <p:cNvPr id="188" name="Lorem ipsum dolor sit dolore magna aliqua."/>
          <p:cNvSpPr txBox="1"/>
          <p:nvPr/>
        </p:nvSpPr>
        <p:spPr>
          <a:xfrm>
            <a:off x="4221006" y="10480546"/>
            <a:ext cx="6849620" cy="738662"/>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spAutoFit/>
          </a:bodyPr>
          <a:lstStyle>
            <a:lvl1pPr defTabSz="914400">
              <a:defRPr sz="3000">
                <a:solidFill>
                  <a:srgbClr val="A9A9A9"/>
                </a:solidFill>
                <a:latin typeface="OpenSans"/>
                <a:ea typeface="OpenSans"/>
                <a:cs typeface="OpenSans"/>
                <a:sym typeface="OpenSans"/>
              </a:defRPr>
            </a:lvl1pPr>
          </a:lstStyle>
          <a:p>
            <a:pPr lvl="0" algn="ctr"/>
            <a:r>
              <a:rPr lang="ru-RU" sz="3600" b="1" dirty="0">
                <a:solidFill>
                  <a:srgbClr val="002060"/>
                </a:solidFill>
                <a:latin typeface="Times New Roman" pitchFamily="18" charset="0"/>
                <a:cs typeface="Times New Roman" pitchFamily="18" charset="0"/>
              </a:rPr>
              <a:t>Воспитание чувства </a:t>
            </a:r>
            <a:r>
              <a:rPr lang="ru-RU" sz="3600" b="1" dirty="0" smtClean="0">
                <a:solidFill>
                  <a:srgbClr val="002060"/>
                </a:solidFill>
                <a:latin typeface="Times New Roman" pitchFamily="18" charset="0"/>
                <a:cs typeface="Times New Roman" pitchFamily="18" charset="0"/>
              </a:rPr>
              <a:t>долга</a:t>
            </a:r>
            <a:endParaRPr lang="ru-RU" sz="3600" b="1" dirty="0">
              <a:solidFill>
                <a:srgbClr val="002060"/>
              </a:solidFill>
              <a:latin typeface="Times New Roman" pitchFamily="18" charset="0"/>
              <a:cs typeface="Times New Roman" pitchFamily="18" charset="0"/>
            </a:endParaRPr>
          </a:p>
        </p:txBody>
      </p:sp>
      <p:sp>
        <p:nvSpPr>
          <p:cNvPr id="191" name="Lorem ipsum dolor sit dolore magna aliqua."/>
          <p:cNvSpPr txBox="1"/>
          <p:nvPr/>
        </p:nvSpPr>
        <p:spPr>
          <a:xfrm>
            <a:off x="13492055" y="10480546"/>
            <a:ext cx="6888296" cy="1292660"/>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spAutoFit/>
          </a:bodyPr>
          <a:lstStyle>
            <a:lvl1pPr defTabSz="914400">
              <a:defRPr sz="3000">
                <a:solidFill>
                  <a:srgbClr val="A9A9A9"/>
                </a:solidFill>
                <a:latin typeface="OpenSans"/>
                <a:ea typeface="OpenSans"/>
                <a:cs typeface="OpenSans"/>
                <a:sym typeface="OpenSans"/>
              </a:defRPr>
            </a:lvl1pPr>
          </a:lstStyle>
          <a:p>
            <a:pPr lvl="0" algn="ctr"/>
            <a:r>
              <a:rPr lang="ru-RU" sz="3600" b="1" dirty="0">
                <a:solidFill>
                  <a:srgbClr val="002060"/>
                </a:solidFill>
                <a:latin typeface="Times New Roman" pitchFamily="18" charset="0"/>
                <a:cs typeface="Times New Roman" pitchFamily="18" charset="0"/>
              </a:rPr>
              <a:t>Ознакомление и обучение людей старшего </a:t>
            </a:r>
            <a:r>
              <a:rPr lang="ru-RU" sz="3600" b="1" dirty="0" smtClean="0">
                <a:solidFill>
                  <a:srgbClr val="002060"/>
                </a:solidFill>
                <a:latin typeface="Times New Roman" pitchFamily="18" charset="0"/>
                <a:cs typeface="Times New Roman" pitchFamily="18" charset="0"/>
              </a:rPr>
              <a:t>поколения</a:t>
            </a:r>
            <a:endParaRPr lang="ru-RU" sz="3600" b="1" dirty="0">
              <a:solidFill>
                <a:srgbClr val="002060"/>
              </a:solidFill>
              <a:latin typeface="Times New Roman" pitchFamily="18" charset="0"/>
              <a:cs typeface="Times New Roman" pitchFamily="18" charset="0"/>
            </a:endParaRPr>
          </a:p>
        </p:txBody>
      </p:sp>
      <p:sp>
        <p:nvSpPr>
          <p:cNvPr id="193" name="Graphic 113"/>
          <p:cNvSpPr/>
          <p:nvPr/>
        </p:nvSpPr>
        <p:spPr>
          <a:xfrm flipH="1">
            <a:off x="3109481" y="7836229"/>
            <a:ext cx="819806" cy="980893"/>
          </a:xfrm>
          <a:custGeom>
            <a:avLst/>
            <a:gdLst/>
            <a:ahLst/>
            <a:cxnLst>
              <a:cxn ang="0">
                <a:pos x="wd2" y="hd2"/>
              </a:cxn>
              <a:cxn ang="5400000">
                <a:pos x="wd2" y="hd2"/>
              </a:cxn>
              <a:cxn ang="10800000">
                <a:pos x="wd2" y="hd2"/>
              </a:cxn>
              <a:cxn ang="16200000">
                <a:pos x="wd2" y="hd2"/>
              </a:cxn>
            </a:cxnLst>
            <a:rect l="0" t="0" r="r" b="b"/>
            <a:pathLst>
              <a:path w="21599" h="21600" extrusionOk="0">
                <a:moveTo>
                  <a:pt x="21283" y="1234"/>
                </a:moveTo>
                <a:cubicBezTo>
                  <a:pt x="21088" y="1112"/>
                  <a:pt x="20842" y="1105"/>
                  <a:pt x="20641" y="1216"/>
                </a:cubicBezTo>
                <a:cubicBezTo>
                  <a:pt x="17489" y="2941"/>
                  <a:pt x="14174" y="4488"/>
                  <a:pt x="11299" y="2850"/>
                </a:cubicBezTo>
                <a:cubicBezTo>
                  <a:pt x="11041" y="2702"/>
                  <a:pt x="10790" y="2523"/>
                  <a:pt x="10526" y="2334"/>
                </a:cubicBezTo>
                <a:cubicBezTo>
                  <a:pt x="10145" y="2047"/>
                  <a:pt x="9739" y="1793"/>
                  <a:pt x="9314" y="1575"/>
                </a:cubicBezTo>
                <a:cubicBezTo>
                  <a:pt x="7850" y="928"/>
                  <a:pt x="6206" y="806"/>
                  <a:pt x="4662" y="1231"/>
                </a:cubicBezTo>
                <a:cubicBezTo>
                  <a:pt x="3734" y="1463"/>
                  <a:pt x="2845" y="1832"/>
                  <a:pt x="2025" y="2325"/>
                </a:cubicBezTo>
                <a:lnTo>
                  <a:pt x="2025" y="675"/>
                </a:lnTo>
                <a:cubicBezTo>
                  <a:pt x="2025" y="302"/>
                  <a:pt x="1723" y="0"/>
                  <a:pt x="1350" y="0"/>
                </a:cubicBezTo>
                <a:lnTo>
                  <a:pt x="675" y="0"/>
                </a:lnTo>
                <a:cubicBezTo>
                  <a:pt x="302" y="0"/>
                  <a:pt x="0" y="302"/>
                  <a:pt x="0" y="675"/>
                </a:cubicBezTo>
                <a:lnTo>
                  <a:pt x="0" y="20925"/>
                </a:lnTo>
                <a:cubicBezTo>
                  <a:pt x="0" y="21298"/>
                  <a:pt x="302" y="21600"/>
                  <a:pt x="675" y="21600"/>
                </a:cubicBezTo>
                <a:lnTo>
                  <a:pt x="1350" y="21600"/>
                </a:lnTo>
                <a:cubicBezTo>
                  <a:pt x="1723" y="21600"/>
                  <a:pt x="2025" y="21298"/>
                  <a:pt x="2025" y="20925"/>
                </a:cubicBezTo>
                <a:lnTo>
                  <a:pt x="2025" y="14727"/>
                </a:lnTo>
                <a:cubicBezTo>
                  <a:pt x="2906" y="14080"/>
                  <a:pt x="3905" y="13610"/>
                  <a:pt x="4966" y="13344"/>
                </a:cubicBezTo>
                <a:cubicBezTo>
                  <a:pt x="6224" y="12991"/>
                  <a:pt x="7566" y="13081"/>
                  <a:pt x="8766" y="13599"/>
                </a:cubicBezTo>
                <a:cubicBezTo>
                  <a:pt x="9124" y="13784"/>
                  <a:pt x="9465" y="14000"/>
                  <a:pt x="9787" y="14243"/>
                </a:cubicBezTo>
                <a:cubicBezTo>
                  <a:pt x="10067" y="14445"/>
                  <a:pt x="10356" y="14648"/>
                  <a:pt x="10671" y="14829"/>
                </a:cubicBezTo>
                <a:cubicBezTo>
                  <a:pt x="11679" y="15401"/>
                  <a:pt x="12820" y="15696"/>
                  <a:pt x="13978" y="15684"/>
                </a:cubicBezTo>
                <a:cubicBezTo>
                  <a:pt x="16729" y="15684"/>
                  <a:pt x="19429" y="14205"/>
                  <a:pt x="21253" y="13206"/>
                </a:cubicBezTo>
                <a:cubicBezTo>
                  <a:pt x="21468" y="13086"/>
                  <a:pt x="21600" y="12858"/>
                  <a:pt x="21599" y="12612"/>
                </a:cubicBezTo>
                <a:lnTo>
                  <a:pt x="21599" y="1812"/>
                </a:lnTo>
                <a:cubicBezTo>
                  <a:pt x="21600" y="1578"/>
                  <a:pt x="21481" y="1359"/>
                  <a:pt x="21283" y="1234"/>
                </a:cubicBezTo>
                <a:close/>
              </a:path>
            </a:pathLst>
          </a:custGeom>
          <a:solidFill>
            <a:schemeClr val="bg1"/>
          </a:solidFill>
          <a:ln w="25400">
            <a:miter lim="400000"/>
          </a:ln>
        </p:spPr>
        <p:txBody>
          <a:bodyPr tIns="91439" bIns="91439" anchor="ctr"/>
          <a:lstStyle/>
          <a:p>
            <a:r>
              <a:rPr lang="ru-RU" sz="9600" dirty="0"/>
              <a:t>1</a:t>
            </a:r>
            <a:endParaRPr sz="9600" dirty="0">
              <a:latin typeface="Bernard MT Condensed" panose="02050806060905020404" pitchFamily="18" charset="0"/>
            </a:endParaRPr>
          </a:p>
        </p:txBody>
      </p:sp>
      <p:sp>
        <p:nvSpPr>
          <p:cNvPr id="194" name="Graphic 165"/>
          <p:cNvSpPr/>
          <p:nvPr/>
        </p:nvSpPr>
        <p:spPr>
          <a:xfrm>
            <a:off x="7215771" y="8067230"/>
            <a:ext cx="860091" cy="210694"/>
          </a:xfrm>
          <a:custGeom>
            <a:avLst/>
            <a:gdLst/>
            <a:ahLst/>
            <a:cxnLst>
              <a:cxn ang="0">
                <a:pos x="wd2" y="hd2"/>
              </a:cxn>
              <a:cxn ang="5400000">
                <a:pos x="wd2" y="hd2"/>
              </a:cxn>
              <a:cxn ang="10800000">
                <a:pos x="wd2" y="hd2"/>
              </a:cxn>
              <a:cxn ang="16200000">
                <a:pos x="wd2" y="hd2"/>
              </a:cxn>
            </a:cxnLst>
            <a:rect l="0" t="0" r="r" b="b"/>
            <a:pathLst>
              <a:path w="19676" h="20883" extrusionOk="0">
                <a:moveTo>
                  <a:pt x="2878" y="12247"/>
                </a:moveTo>
                <a:cubicBezTo>
                  <a:pt x="-962" y="9443"/>
                  <a:pt x="-959" y="4900"/>
                  <a:pt x="2885" y="2099"/>
                </a:cubicBezTo>
                <a:cubicBezTo>
                  <a:pt x="6728" y="-702"/>
                  <a:pt x="12957" y="-700"/>
                  <a:pt x="16798" y="2104"/>
                </a:cubicBezTo>
                <a:cubicBezTo>
                  <a:pt x="20638" y="4907"/>
                  <a:pt x="20635" y="9451"/>
                  <a:pt x="16791" y="12252"/>
                </a:cubicBezTo>
                <a:cubicBezTo>
                  <a:pt x="16775" y="12264"/>
                  <a:pt x="16758" y="12276"/>
                  <a:pt x="16741" y="12288"/>
                </a:cubicBezTo>
                <a:cubicBezTo>
                  <a:pt x="16191" y="12688"/>
                  <a:pt x="15771" y="13173"/>
                  <a:pt x="15513" y="13706"/>
                </a:cubicBezTo>
                <a:lnTo>
                  <a:pt x="4159" y="13706"/>
                </a:lnTo>
                <a:cubicBezTo>
                  <a:pt x="3884" y="13157"/>
                  <a:pt x="3446" y="12659"/>
                  <a:pt x="2878" y="12247"/>
                </a:cubicBezTo>
                <a:close/>
                <a:moveTo>
                  <a:pt x="15205" y="15011"/>
                </a:moveTo>
                <a:lnTo>
                  <a:pt x="4473" y="15011"/>
                </a:lnTo>
                <a:cubicBezTo>
                  <a:pt x="3979" y="15011"/>
                  <a:pt x="3579" y="15303"/>
                  <a:pt x="3579" y="15663"/>
                </a:cubicBezTo>
                <a:cubicBezTo>
                  <a:pt x="3579" y="16024"/>
                  <a:pt x="3979" y="16316"/>
                  <a:pt x="4473" y="16316"/>
                </a:cubicBezTo>
                <a:lnTo>
                  <a:pt x="4473" y="18111"/>
                </a:lnTo>
                <a:cubicBezTo>
                  <a:pt x="4469" y="18870"/>
                  <a:pt x="5103" y="19554"/>
                  <a:pt x="6071" y="19833"/>
                </a:cubicBezTo>
                <a:lnTo>
                  <a:pt x="9507" y="20836"/>
                </a:lnTo>
                <a:cubicBezTo>
                  <a:pt x="9720" y="20898"/>
                  <a:pt x="9958" y="20898"/>
                  <a:pt x="10171" y="20836"/>
                </a:cubicBezTo>
                <a:lnTo>
                  <a:pt x="13607" y="19833"/>
                </a:lnTo>
                <a:cubicBezTo>
                  <a:pt x="14575" y="19554"/>
                  <a:pt x="15209" y="18870"/>
                  <a:pt x="15205" y="18111"/>
                </a:cubicBezTo>
                <a:lnTo>
                  <a:pt x="15205" y="16316"/>
                </a:lnTo>
                <a:cubicBezTo>
                  <a:pt x="15699" y="16316"/>
                  <a:pt x="16100" y="16024"/>
                  <a:pt x="16100" y="15663"/>
                </a:cubicBezTo>
                <a:cubicBezTo>
                  <a:pt x="16100" y="15303"/>
                  <a:pt x="15699" y="15011"/>
                  <a:pt x="15205" y="15011"/>
                </a:cubicBezTo>
                <a:close/>
                <a:moveTo>
                  <a:pt x="4473" y="7183"/>
                </a:moveTo>
                <a:cubicBezTo>
                  <a:pt x="4473" y="7010"/>
                  <a:pt x="4488" y="6837"/>
                  <a:pt x="4519" y="6665"/>
                </a:cubicBezTo>
                <a:cubicBezTo>
                  <a:pt x="4584" y="6308"/>
                  <a:pt x="4240" y="5980"/>
                  <a:pt x="3750" y="5933"/>
                </a:cubicBezTo>
                <a:cubicBezTo>
                  <a:pt x="3260" y="5886"/>
                  <a:pt x="2811" y="6137"/>
                  <a:pt x="2746" y="6494"/>
                </a:cubicBezTo>
                <a:cubicBezTo>
                  <a:pt x="2705" y="6722"/>
                  <a:pt x="2684" y="6953"/>
                  <a:pt x="2684" y="7183"/>
                </a:cubicBezTo>
                <a:cubicBezTo>
                  <a:pt x="2684" y="7543"/>
                  <a:pt x="3085" y="7835"/>
                  <a:pt x="3579" y="7835"/>
                </a:cubicBezTo>
                <a:cubicBezTo>
                  <a:pt x="4073" y="7835"/>
                  <a:pt x="4473" y="7543"/>
                  <a:pt x="4473" y="7183"/>
                </a:cubicBezTo>
                <a:close/>
                <a:moveTo>
                  <a:pt x="6145" y="4343"/>
                </a:moveTo>
                <a:cubicBezTo>
                  <a:pt x="7141" y="3652"/>
                  <a:pt x="8464" y="3267"/>
                  <a:pt x="9839" y="3269"/>
                </a:cubicBezTo>
                <a:cubicBezTo>
                  <a:pt x="10333" y="3269"/>
                  <a:pt x="10734" y="2977"/>
                  <a:pt x="10734" y="2617"/>
                </a:cubicBezTo>
                <a:cubicBezTo>
                  <a:pt x="10734" y="2256"/>
                  <a:pt x="10333" y="1964"/>
                  <a:pt x="9839" y="1964"/>
                </a:cubicBezTo>
                <a:cubicBezTo>
                  <a:pt x="8005" y="1962"/>
                  <a:pt x="6241" y="2476"/>
                  <a:pt x="4914" y="3399"/>
                </a:cubicBezTo>
                <a:cubicBezTo>
                  <a:pt x="4539" y="3634"/>
                  <a:pt x="4497" y="4046"/>
                  <a:pt x="4819" y="4319"/>
                </a:cubicBezTo>
                <a:cubicBezTo>
                  <a:pt x="5141" y="4592"/>
                  <a:pt x="5706" y="4623"/>
                  <a:pt x="6080" y="4388"/>
                </a:cubicBezTo>
                <a:cubicBezTo>
                  <a:pt x="6103" y="4374"/>
                  <a:pt x="6125" y="4359"/>
                  <a:pt x="6145" y="4343"/>
                </a:cubicBezTo>
                <a:close/>
              </a:path>
            </a:pathLst>
          </a:custGeom>
          <a:solidFill>
            <a:schemeClr val="bg1"/>
          </a:solidFill>
          <a:ln w="25400">
            <a:miter lim="400000"/>
          </a:ln>
        </p:spPr>
        <p:txBody>
          <a:bodyPr tIns="91439" bIns="91439" anchor="ctr"/>
          <a:lstStyle/>
          <a:p>
            <a:r>
              <a:rPr lang="ru-RU" sz="9600" dirty="0"/>
              <a:t>2</a:t>
            </a:r>
            <a:endParaRPr sz="9600" dirty="0"/>
          </a:p>
        </p:txBody>
      </p:sp>
      <p:sp>
        <p:nvSpPr>
          <p:cNvPr id="195" name="Graphic 193"/>
          <p:cNvSpPr/>
          <p:nvPr/>
        </p:nvSpPr>
        <p:spPr>
          <a:xfrm>
            <a:off x="16326629" y="7794205"/>
            <a:ext cx="609574" cy="609567"/>
          </a:xfrm>
          <a:custGeom>
            <a:avLst/>
            <a:gdLst/>
            <a:ahLst/>
            <a:cxnLst>
              <a:cxn ang="0">
                <a:pos x="wd2" y="hd2"/>
              </a:cxn>
              <a:cxn ang="5400000">
                <a:pos x="wd2" y="hd2"/>
              </a:cxn>
              <a:cxn ang="10800000">
                <a:pos x="wd2" y="hd2"/>
              </a:cxn>
              <a:cxn ang="16200000">
                <a:pos x="wd2" y="hd2"/>
              </a:cxn>
            </a:cxnLst>
            <a:rect l="0" t="0" r="r" b="b"/>
            <a:pathLst>
              <a:path w="21343" h="21343" extrusionOk="0">
                <a:moveTo>
                  <a:pt x="20574" y="2621"/>
                </a:moveTo>
                <a:lnTo>
                  <a:pt x="18723" y="770"/>
                </a:lnTo>
                <a:cubicBezTo>
                  <a:pt x="17695" y="-256"/>
                  <a:pt x="16031" y="-256"/>
                  <a:pt x="15003" y="770"/>
                </a:cubicBezTo>
                <a:lnTo>
                  <a:pt x="12555" y="3219"/>
                </a:lnTo>
                <a:cubicBezTo>
                  <a:pt x="12273" y="2982"/>
                  <a:pt x="11852" y="3018"/>
                  <a:pt x="11615" y="3300"/>
                </a:cubicBezTo>
                <a:cubicBezTo>
                  <a:pt x="11406" y="3548"/>
                  <a:pt x="11406" y="3910"/>
                  <a:pt x="11615" y="4159"/>
                </a:cubicBezTo>
                <a:lnTo>
                  <a:pt x="196" y="15577"/>
                </a:lnTo>
                <a:cubicBezTo>
                  <a:pt x="70" y="15703"/>
                  <a:pt x="0" y="15873"/>
                  <a:pt x="0" y="16050"/>
                </a:cubicBezTo>
                <a:lnTo>
                  <a:pt x="0" y="20677"/>
                </a:lnTo>
                <a:cubicBezTo>
                  <a:pt x="0" y="21045"/>
                  <a:pt x="299" y="21344"/>
                  <a:pt x="667" y="21344"/>
                </a:cubicBezTo>
                <a:lnTo>
                  <a:pt x="5294" y="21344"/>
                </a:lnTo>
                <a:cubicBezTo>
                  <a:pt x="5471" y="21344"/>
                  <a:pt x="5641" y="21274"/>
                  <a:pt x="5766" y="21148"/>
                </a:cubicBezTo>
                <a:lnTo>
                  <a:pt x="17185" y="9729"/>
                </a:lnTo>
                <a:cubicBezTo>
                  <a:pt x="17467" y="9966"/>
                  <a:pt x="17888" y="9930"/>
                  <a:pt x="18125" y="9648"/>
                </a:cubicBezTo>
                <a:cubicBezTo>
                  <a:pt x="18334" y="9400"/>
                  <a:pt x="18334" y="9037"/>
                  <a:pt x="18125" y="8789"/>
                </a:cubicBezTo>
                <a:lnTo>
                  <a:pt x="20574" y="6341"/>
                </a:lnTo>
                <a:cubicBezTo>
                  <a:pt x="21600" y="5313"/>
                  <a:pt x="21600" y="3648"/>
                  <a:pt x="20574" y="2621"/>
                </a:cubicBezTo>
                <a:close/>
                <a:moveTo>
                  <a:pt x="5018" y="20010"/>
                </a:moveTo>
                <a:lnTo>
                  <a:pt x="2668" y="20010"/>
                </a:lnTo>
                <a:lnTo>
                  <a:pt x="1334" y="18676"/>
                </a:lnTo>
                <a:lnTo>
                  <a:pt x="1334" y="16326"/>
                </a:lnTo>
                <a:close/>
                <a:moveTo>
                  <a:pt x="19631" y="5397"/>
                </a:moveTo>
                <a:lnTo>
                  <a:pt x="17184" y="7845"/>
                </a:lnTo>
                <a:lnTo>
                  <a:pt x="13499" y="4160"/>
                </a:lnTo>
                <a:lnTo>
                  <a:pt x="15946" y="1713"/>
                </a:lnTo>
                <a:cubicBezTo>
                  <a:pt x="16453" y="1208"/>
                  <a:pt x="17273" y="1208"/>
                  <a:pt x="17780" y="1713"/>
                </a:cubicBezTo>
                <a:lnTo>
                  <a:pt x="19631" y="3564"/>
                </a:lnTo>
                <a:cubicBezTo>
                  <a:pt x="20136" y="4071"/>
                  <a:pt x="20136" y="4890"/>
                  <a:pt x="19631" y="5397"/>
                </a:cubicBezTo>
                <a:close/>
              </a:path>
            </a:pathLst>
          </a:custGeom>
          <a:solidFill>
            <a:schemeClr val="bg1"/>
          </a:solidFill>
          <a:ln w="25400">
            <a:miter lim="400000"/>
          </a:ln>
        </p:spPr>
        <p:txBody>
          <a:bodyPr tIns="91439" bIns="91439" anchor="ctr"/>
          <a:lstStyle/>
          <a:p>
            <a:r>
              <a:rPr lang="ru-RU" sz="9600" dirty="0"/>
              <a:t>4</a:t>
            </a:r>
            <a:endParaRPr sz="9600" dirty="0"/>
          </a:p>
        </p:txBody>
      </p:sp>
      <p:sp>
        <p:nvSpPr>
          <p:cNvPr id="196" name="Graphic 282"/>
          <p:cNvSpPr/>
          <p:nvPr/>
        </p:nvSpPr>
        <p:spPr>
          <a:xfrm>
            <a:off x="11807231" y="7836229"/>
            <a:ext cx="609601" cy="609601"/>
          </a:xfrm>
          <a:custGeom>
            <a:avLst/>
            <a:gdLst/>
            <a:ahLst/>
            <a:cxnLst>
              <a:cxn ang="0">
                <a:pos x="wd2" y="hd2"/>
              </a:cxn>
              <a:cxn ang="5400000">
                <a:pos x="wd2" y="hd2"/>
              </a:cxn>
              <a:cxn ang="10800000">
                <a:pos x="wd2" y="hd2"/>
              </a:cxn>
              <a:cxn ang="16200000">
                <a:pos x="wd2" y="hd2"/>
              </a:cxn>
            </a:cxnLst>
            <a:rect l="0" t="0" r="r" b="b"/>
            <a:pathLst>
              <a:path w="21600" h="21600" extrusionOk="0">
                <a:moveTo>
                  <a:pt x="19161" y="14657"/>
                </a:moveTo>
                <a:lnTo>
                  <a:pt x="15485" y="12986"/>
                </a:lnTo>
                <a:cubicBezTo>
                  <a:pt x="15041" y="12783"/>
                  <a:pt x="14658" y="12465"/>
                  <a:pt x="14378" y="12065"/>
                </a:cubicBezTo>
                <a:cubicBezTo>
                  <a:pt x="14077" y="11638"/>
                  <a:pt x="14055" y="11075"/>
                  <a:pt x="14320" y="10626"/>
                </a:cubicBezTo>
                <a:cubicBezTo>
                  <a:pt x="15114" y="9241"/>
                  <a:pt x="15530" y="7671"/>
                  <a:pt x="15525" y="6075"/>
                </a:cubicBezTo>
                <a:cubicBezTo>
                  <a:pt x="15525" y="3052"/>
                  <a:pt x="14064" y="0"/>
                  <a:pt x="10800" y="0"/>
                </a:cubicBezTo>
                <a:cubicBezTo>
                  <a:pt x="7536" y="0"/>
                  <a:pt x="6075" y="3052"/>
                  <a:pt x="6075" y="6075"/>
                </a:cubicBezTo>
                <a:cubicBezTo>
                  <a:pt x="6071" y="7672"/>
                  <a:pt x="6487" y="9241"/>
                  <a:pt x="7282" y="10626"/>
                </a:cubicBezTo>
                <a:cubicBezTo>
                  <a:pt x="7547" y="11075"/>
                  <a:pt x="7525" y="11638"/>
                  <a:pt x="7225" y="12065"/>
                </a:cubicBezTo>
                <a:cubicBezTo>
                  <a:pt x="6943" y="12465"/>
                  <a:pt x="6560" y="12783"/>
                  <a:pt x="6115" y="12986"/>
                </a:cubicBezTo>
                <a:lnTo>
                  <a:pt x="2439" y="14657"/>
                </a:lnTo>
                <a:cubicBezTo>
                  <a:pt x="955" y="15334"/>
                  <a:pt x="2" y="16813"/>
                  <a:pt x="0" y="18444"/>
                </a:cubicBezTo>
                <a:lnTo>
                  <a:pt x="0" y="19575"/>
                </a:lnTo>
                <a:cubicBezTo>
                  <a:pt x="0" y="21248"/>
                  <a:pt x="5873" y="21600"/>
                  <a:pt x="10800" y="21600"/>
                </a:cubicBezTo>
                <a:cubicBezTo>
                  <a:pt x="15728" y="21600"/>
                  <a:pt x="21600" y="21248"/>
                  <a:pt x="21600" y="19575"/>
                </a:cubicBezTo>
                <a:lnTo>
                  <a:pt x="21600" y="18444"/>
                </a:lnTo>
                <a:cubicBezTo>
                  <a:pt x="21598" y="16813"/>
                  <a:pt x="20645" y="15334"/>
                  <a:pt x="19161" y="14657"/>
                </a:cubicBezTo>
                <a:close/>
              </a:path>
            </a:pathLst>
          </a:custGeom>
          <a:solidFill>
            <a:schemeClr val="bg1"/>
          </a:solidFill>
          <a:ln w="25400">
            <a:miter lim="400000"/>
          </a:ln>
        </p:spPr>
        <p:txBody>
          <a:bodyPr tIns="91439" bIns="91439" anchor="ctr"/>
          <a:lstStyle/>
          <a:p>
            <a:r>
              <a:rPr lang="ru-RU" sz="9600" dirty="0"/>
              <a:t>3</a:t>
            </a:r>
            <a:endParaRPr sz="9600" dirty="0"/>
          </a:p>
        </p:txBody>
      </p:sp>
      <p:sp>
        <p:nvSpPr>
          <p:cNvPr id="19" name="Shape"/>
          <p:cNvSpPr/>
          <p:nvPr/>
        </p:nvSpPr>
        <p:spPr>
          <a:xfrm>
            <a:off x="19324384" y="6318022"/>
            <a:ext cx="3701221" cy="3701941"/>
          </a:xfrm>
          <a:custGeom>
            <a:avLst/>
            <a:gdLst/>
            <a:ahLst/>
            <a:cxnLst>
              <a:cxn ang="0">
                <a:pos x="wd2" y="hd2"/>
              </a:cxn>
              <a:cxn ang="5400000">
                <a:pos x="wd2" y="hd2"/>
              </a:cxn>
              <a:cxn ang="10800000">
                <a:pos x="wd2" y="hd2"/>
              </a:cxn>
              <a:cxn ang="16200000">
                <a:pos x="wd2" y="hd2"/>
              </a:cxn>
            </a:cxnLst>
            <a:rect l="0" t="0" r="r" b="b"/>
            <a:pathLst>
              <a:path w="21532" h="21555" extrusionOk="0">
                <a:moveTo>
                  <a:pt x="12837" y="2"/>
                </a:moveTo>
                <a:cubicBezTo>
                  <a:pt x="12731" y="-11"/>
                  <a:pt x="12661" y="38"/>
                  <a:pt x="12588" y="172"/>
                </a:cubicBezTo>
                <a:cubicBezTo>
                  <a:pt x="12292" y="721"/>
                  <a:pt x="11969" y="1258"/>
                  <a:pt x="11661" y="1801"/>
                </a:cubicBezTo>
                <a:cubicBezTo>
                  <a:pt x="11547" y="2001"/>
                  <a:pt x="11418" y="2099"/>
                  <a:pt x="11153" y="2073"/>
                </a:cubicBezTo>
                <a:cubicBezTo>
                  <a:pt x="10691" y="2028"/>
                  <a:pt x="10220" y="2032"/>
                  <a:pt x="9759" y="2112"/>
                </a:cubicBezTo>
                <a:cubicBezTo>
                  <a:pt x="9550" y="2148"/>
                  <a:pt x="9432" y="2095"/>
                  <a:pt x="9318" y="1917"/>
                </a:cubicBezTo>
                <a:cubicBezTo>
                  <a:pt x="8969" y="1370"/>
                  <a:pt x="8594" y="841"/>
                  <a:pt x="8243" y="295"/>
                </a:cubicBezTo>
                <a:cubicBezTo>
                  <a:pt x="8145" y="142"/>
                  <a:pt x="8068" y="122"/>
                  <a:pt x="7905" y="198"/>
                </a:cubicBezTo>
                <a:cubicBezTo>
                  <a:pt x="6845" y="688"/>
                  <a:pt x="5781" y="1174"/>
                  <a:pt x="4712" y="1644"/>
                </a:cubicBezTo>
                <a:cubicBezTo>
                  <a:pt x="4517" y="1730"/>
                  <a:pt x="4517" y="1820"/>
                  <a:pt x="4567" y="1996"/>
                </a:cubicBezTo>
                <a:cubicBezTo>
                  <a:pt x="4742" y="2608"/>
                  <a:pt x="4890" y="3227"/>
                  <a:pt x="5065" y="3839"/>
                </a:cubicBezTo>
                <a:cubicBezTo>
                  <a:pt x="5122" y="4038"/>
                  <a:pt x="5098" y="4170"/>
                  <a:pt x="4932" y="4306"/>
                </a:cubicBezTo>
                <a:cubicBezTo>
                  <a:pt x="4561" y="4610"/>
                  <a:pt x="4227" y="4959"/>
                  <a:pt x="3950" y="5348"/>
                </a:cubicBezTo>
                <a:cubicBezTo>
                  <a:pt x="3802" y="5555"/>
                  <a:pt x="3648" y="5573"/>
                  <a:pt x="3439" y="5530"/>
                </a:cubicBezTo>
                <a:cubicBezTo>
                  <a:pt x="2827" y="5405"/>
                  <a:pt x="2213" y="5295"/>
                  <a:pt x="1605" y="5156"/>
                </a:cubicBezTo>
                <a:cubicBezTo>
                  <a:pt x="1409" y="5111"/>
                  <a:pt x="1325" y="5153"/>
                  <a:pt x="1257" y="5338"/>
                </a:cubicBezTo>
                <a:cubicBezTo>
                  <a:pt x="856" y="6423"/>
                  <a:pt x="449" y="7506"/>
                  <a:pt x="35" y="8586"/>
                </a:cubicBezTo>
                <a:cubicBezTo>
                  <a:pt x="-34" y="8767"/>
                  <a:pt x="-6" y="8857"/>
                  <a:pt x="173" y="8954"/>
                </a:cubicBezTo>
                <a:cubicBezTo>
                  <a:pt x="722" y="9251"/>
                  <a:pt x="1256" y="9574"/>
                  <a:pt x="1798" y="9882"/>
                </a:cubicBezTo>
                <a:cubicBezTo>
                  <a:pt x="2001" y="9997"/>
                  <a:pt x="2093" y="10127"/>
                  <a:pt x="2064" y="10392"/>
                </a:cubicBezTo>
                <a:cubicBezTo>
                  <a:pt x="2014" y="10855"/>
                  <a:pt x="2039" y="11326"/>
                  <a:pt x="2116" y="11788"/>
                </a:cubicBezTo>
                <a:cubicBezTo>
                  <a:pt x="2151" y="11998"/>
                  <a:pt x="2089" y="12115"/>
                  <a:pt x="1913" y="12228"/>
                </a:cubicBezTo>
                <a:cubicBezTo>
                  <a:pt x="1367" y="12578"/>
                  <a:pt x="837" y="12953"/>
                  <a:pt x="291" y="13303"/>
                </a:cubicBezTo>
                <a:cubicBezTo>
                  <a:pt x="136" y="13403"/>
                  <a:pt x="124" y="13482"/>
                  <a:pt x="199" y="13643"/>
                </a:cubicBezTo>
                <a:cubicBezTo>
                  <a:pt x="688" y="14705"/>
                  <a:pt x="1172" y="15768"/>
                  <a:pt x="1642" y="16837"/>
                </a:cubicBezTo>
                <a:cubicBezTo>
                  <a:pt x="1728" y="17034"/>
                  <a:pt x="1818" y="17032"/>
                  <a:pt x="1994" y="16982"/>
                </a:cubicBezTo>
                <a:cubicBezTo>
                  <a:pt x="2605" y="16807"/>
                  <a:pt x="3223" y="16651"/>
                  <a:pt x="3839" y="16489"/>
                </a:cubicBezTo>
                <a:cubicBezTo>
                  <a:pt x="3930" y="16465"/>
                  <a:pt x="4023" y="16451"/>
                  <a:pt x="4118" y="16432"/>
                </a:cubicBezTo>
                <a:cubicBezTo>
                  <a:pt x="4164" y="16485"/>
                  <a:pt x="4202" y="16532"/>
                  <a:pt x="4241" y="16576"/>
                </a:cubicBezTo>
                <a:cubicBezTo>
                  <a:pt x="4568" y="16944"/>
                  <a:pt x="4922" y="17287"/>
                  <a:pt x="5319" y="17573"/>
                </a:cubicBezTo>
                <a:cubicBezTo>
                  <a:pt x="5534" y="17728"/>
                  <a:pt x="5572" y="17885"/>
                  <a:pt x="5524" y="18114"/>
                </a:cubicBezTo>
                <a:cubicBezTo>
                  <a:pt x="5398" y="18725"/>
                  <a:pt x="5287" y="19339"/>
                  <a:pt x="5149" y="19947"/>
                </a:cubicBezTo>
                <a:cubicBezTo>
                  <a:pt x="5105" y="20142"/>
                  <a:pt x="5145" y="20229"/>
                  <a:pt x="5331" y="20297"/>
                </a:cubicBezTo>
                <a:cubicBezTo>
                  <a:pt x="6415" y="20698"/>
                  <a:pt x="7497" y="21106"/>
                  <a:pt x="8576" y="21520"/>
                </a:cubicBezTo>
                <a:cubicBezTo>
                  <a:pt x="8757" y="21589"/>
                  <a:pt x="8847" y="21563"/>
                  <a:pt x="8944" y="21383"/>
                </a:cubicBezTo>
                <a:cubicBezTo>
                  <a:pt x="9241" y="20834"/>
                  <a:pt x="9562" y="20299"/>
                  <a:pt x="9871" y="19757"/>
                </a:cubicBezTo>
                <a:cubicBezTo>
                  <a:pt x="9985" y="19558"/>
                  <a:pt x="10110" y="19452"/>
                  <a:pt x="10378" y="19481"/>
                </a:cubicBezTo>
                <a:cubicBezTo>
                  <a:pt x="10828" y="19528"/>
                  <a:pt x="11291" y="19534"/>
                  <a:pt x="11737" y="19445"/>
                </a:cubicBezTo>
                <a:cubicBezTo>
                  <a:pt x="12009" y="19391"/>
                  <a:pt x="12126" y="19505"/>
                  <a:pt x="12252" y="19698"/>
                </a:cubicBezTo>
                <a:cubicBezTo>
                  <a:pt x="12593" y="20221"/>
                  <a:pt x="12952" y="20733"/>
                  <a:pt x="13290" y="21259"/>
                </a:cubicBezTo>
                <a:cubicBezTo>
                  <a:pt x="13387" y="21411"/>
                  <a:pt x="13463" y="21432"/>
                  <a:pt x="13628" y="21356"/>
                </a:cubicBezTo>
                <a:cubicBezTo>
                  <a:pt x="14687" y="20866"/>
                  <a:pt x="15750" y="20382"/>
                  <a:pt x="16819" y="19912"/>
                </a:cubicBezTo>
                <a:cubicBezTo>
                  <a:pt x="17012" y="19827"/>
                  <a:pt x="17018" y="19738"/>
                  <a:pt x="16967" y="19560"/>
                </a:cubicBezTo>
                <a:cubicBezTo>
                  <a:pt x="16791" y="18948"/>
                  <a:pt x="16644" y="18329"/>
                  <a:pt x="16469" y="17716"/>
                </a:cubicBezTo>
                <a:cubicBezTo>
                  <a:pt x="16412" y="17519"/>
                  <a:pt x="16433" y="17386"/>
                  <a:pt x="16600" y="17250"/>
                </a:cubicBezTo>
                <a:cubicBezTo>
                  <a:pt x="16971" y="16946"/>
                  <a:pt x="17305" y="16598"/>
                  <a:pt x="17584" y="16209"/>
                </a:cubicBezTo>
                <a:cubicBezTo>
                  <a:pt x="17730" y="16006"/>
                  <a:pt x="17880" y="15980"/>
                  <a:pt x="18092" y="16024"/>
                </a:cubicBezTo>
                <a:cubicBezTo>
                  <a:pt x="18703" y="16151"/>
                  <a:pt x="19318" y="16260"/>
                  <a:pt x="19926" y="16398"/>
                </a:cubicBezTo>
                <a:cubicBezTo>
                  <a:pt x="20121" y="16442"/>
                  <a:pt x="20207" y="16404"/>
                  <a:pt x="20276" y="16218"/>
                </a:cubicBezTo>
                <a:cubicBezTo>
                  <a:pt x="20676" y="15133"/>
                  <a:pt x="21084" y="14050"/>
                  <a:pt x="21497" y="12970"/>
                </a:cubicBezTo>
                <a:cubicBezTo>
                  <a:pt x="21566" y="12790"/>
                  <a:pt x="21541" y="12697"/>
                  <a:pt x="21361" y="12600"/>
                </a:cubicBezTo>
                <a:cubicBezTo>
                  <a:pt x="20812" y="12303"/>
                  <a:pt x="20278" y="11982"/>
                  <a:pt x="19736" y="11674"/>
                </a:cubicBezTo>
                <a:cubicBezTo>
                  <a:pt x="19535" y="11559"/>
                  <a:pt x="19439" y="11431"/>
                  <a:pt x="19468" y="11163"/>
                </a:cubicBezTo>
                <a:cubicBezTo>
                  <a:pt x="19519" y="10701"/>
                  <a:pt x="19493" y="10230"/>
                  <a:pt x="19416" y="9768"/>
                </a:cubicBezTo>
                <a:cubicBezTo>
                  <a:pt x="19381" y="9559"/>
                  <a:pt x="19443" y="9442"/>
                  <a:pt x="19620" y="9328"/>
                </a:cubicBezTo>
                <a:cubicBezTo>
                  <a:pt x="20166" y="8978"/>
                  <a:pt x="20694" y="8603"/>
                  <a:pt x="21240" y="8252"/>
                </a:cubicBezTo>
                <a:cubicBezTo>
                  <a:pt x="21393" y="8154"/>
                  <a:pt x="21411" y="8075"/>
                  <a:pt x="21336" y="7912"/>
                </a:cubicBezTo>
                <a:cubicBezTo>
                  <a:pt x="20846" y="6851"/>
                  <a:pt x="20362" y="5788"/>
                  <a:pt x="19892" y="4718"/>
                </a:cubicBezTo>
                <a:cubicBezTo>
                  <a:pt x="19806" y="4523"/>
                  <a:pt x="19717" y="4523"/>
                  <a:pt x="19541" y="4574"/>
                </a:cubicBezTo>
                <a:cubicBezTo>
                  <a:pt x="18917" y="4751"/>
                  <a:pt x="18286" y="4905"/>
                  <a:pt x="17662" y="5080"/>
                </a:cubicBezTo>
                <a:cubicBezTo>
                  <a:pt x="17490" y="5129"/>
                  <a:pt x="17378" y="5103"/>
                  <a:pt x="17261" y="4959"/>
                </a:cubicBezTo>
                <a:cubicBezTo>
                  <a:pt x="16959" y="4585"/>
                  <a:pt x="16599" y="4263"/>
                  <a:pt x="16213" y="3983"/>
                </a:cubicBezTo>
                <a:cubicBezTo>
                  <a:pt x="16001" y="3828"/>
                  <a:pt x="15960" y="3672"/>
                  <a:pt x="16008" y="3442"/>
                </a:cubicBezTo>
                <a:cubicBezTo>
                  <a:pt x="16135" y="2831"/>
                  <a:pt x="16245" y="2217"/>
                  <a:pt x="16383" y="1609"/>
                </a:cubicBezTo>
                <a:cubicBezTo>
                  <a:pt x="16428" y="1413"/>
                  <a:pt x="16387" y="1327"/>
                  <a:pt x="16201" y="1258"/>
                </a:cubicBezTo>
                <a:cubicBezTo>
                  <a:pt x="15118" y="858"/>
                  <a:pt x="14036" y="450"/>
                  <a:pt x="12956" y="36"/>
                </a:cubicBezTo>
                <a:cubicBezTo>
                  <a:pt x="12911" y="19"/>
                  <a:pt x="12873" y="7"/>
                  <a:pt x="12837" y="2"/>
                </a:cubicBezTo>
                <a:close/>
                <a:moveTo>
                  <a:pt x="10766" y="5818"/>
                </a:moveTo>
                <a:cubicBezTo>
                  <a:pt x="13503" y="5818"/>
                  <a:pt x="15722" y="8039"/>
                  <a:pt x="15722" y="10778"/>
                </a:cubicBezTo>
                <a:cubicBezTo>
                  <a:pt x="15722" y="13517"/>
                  <a:pt x="13503" y="15738"/>
                  <a:pt x="10766" y="15738"/>
                </a:cubicBezTo>
                <a:cubicBezTo>
                  <a:pt x="8030" y="15738"/>
                  <a:pt x="5810" y="13517"/>
                  <a:pt x="5810" y="10778"/>
                </a:cubicBezTo>
                <a:cubicBezTo>
                  <a:pt x="5810" y="8039"/>
                  <a:pt x="8030" y="5818"/>
                  <a:pt x="10766" y="5818"/>
                </a:cubicBezTo>
                <a:close/>
              </a:path>
            </a:pathLst>
          </a:custGeom>
          <a:solidFill>
            <a:srgbClr val="00B050"/>
          </a:solidFill>
          <a:ln/>
        </p:spPr>
        <p:style>
          <a:lnRef idx="3">
            <a:schemeClr val="lt1"/>
          </a:lnRef>
          <a:fillRef idx="1">
            <a:schemeClr val="accent1"/>
          </a:fillRef>
          <a:effectRef idx="1">
            <a:schemeClr val="accent1"/>
          </a:effectRef>
          <a:fontRef idx="minor">
            <a:schemeClr val="lt1"/>
          </a:fontRef>
        </p:style>
        <p:txBody>
          <a:bodyPr tIns="91439" bIns="91439" anchor="ctr"/>
          <a:lstStyle/>
          <a:p>
            <a:endParaRPr/>
          </a:p>
        </p:txBody>
      </p:sp>
      <p:sp>
        <p:nvSpPr>
          <p:cNvPr id="8" name="TextBox 7"/>
          <p:cNvSpPr txBox="1"/>
          <p:nvPr/>
        </p:nvSpPr>
        <p:spPr>
          <a:xfrm>
            <a:off x="18569339" y="3994910"/>
            <a:ext cx="5265848" cy="184665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algn="ctr"/>
            <a:r>
              <a:rPr lang="ru-RU" b="1" dirty="0">
                <a:solidFill>
                  <a:srgbClr val="002060"/>
                </a:solidFill>
                <a:latin typeface="Times New Roman" pitchFamily="18" charset="0"/>
                <a:cs typeface="Times New Roman" pitchFamily="18" charset="0"/>
              </a:rPr>
              <a:t>Развитие навыков использования </a:t>
            </a:r>
            <a:r>
              <a:rPr lang="ru-RU" b="1" dirty="0" smtClean="0">
                <a:solidFill>
                  <a:srgbClr val="002060"/>
                </a:solidFill>
                <a:latin typeface="Times New Roman" pitchFamily="18" charset="0"/>
                <a:cs typeface="Times New Roman" pitchFamily="18" charset="0"/>
              </a:rPr>
              <a:t>Интернета</a:t>
            </a:r>
            <a:endParaRPr kumimoji="0" lang="ru-RU" sz="3600" b="1" i="0" u="none" strike="noStrike" cap="none" spc="0" normalizeH="0" baseline="0" dirty="0">
              <a:ln>
                <a:noFill/>
              </a:ln>
              <a:solidFill>
                <a:srgbClr val="002060"/>
              </a:solidFill>
              <a:effectLst/>
              <a:uFillTx/>
              <a:latin typeface="Times New Roman" pitchFamily="18" charset="0"/>
              <a:cs typeface="Times New Roman" pitchFamily="18" charset="0"/>
              <a:sym typeface="Calibri"/>
            </a:endParaRPr>
          </a:p>
        </p:txBody>
      </p:sp>
      <p:sp>
        <p:nvSpPr>
          <p:cNvPr id="18" name="Заголовок 10">
            <a:extLst>
              <a:ext uri="{FF2B5EF4-FFF2-40B4-BE49-F238E27FC236}">
                <a16:creationId xmlns:a16="http://schemas.microsoft.com/office/drawing/2014/main" xmlns="" id="{AFD7E16E-4B7A-4CDF-94A5-AF5AE48A3903}"/>
              </a:ext>
            </a:extLst>
          </p:cNvPr>
          <p:cNvSpPr txBox="1">
            <a:spLocks/>
          </p:cNvSpPr>
          <p:nvPr/>
        </p:nvSpPr>
        <p:spPr>
          <a:xfrm>
            <a:off x="8075862" y="377825"/>
            <a:ext cx="16204710" cy="1882775"/>
          </a:xfrm>
          <a:prstGeom prst="roundRect">
            <a:avLst>
              <a:gd name="adj" fmla="val 0"/>
            </a:avLst>
          </a:prstGeom>
          <a:solidFill>
            <a:srgbClr val="155283"/>
          </a:solidFill>
          <a:ln w="25400" cap="flat" cmpd="sng" algn="ctr">
            <a:noFill/>
            <a:prstDash val="solid"/>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style>
          <a:lnRef idx="2">
            <a:schemeClr val="accent1">
              <a:shade val="50000"/>
            </a:schemeClr>
          </a:lnRef>
          <a:fillRef idx="1">
            <a:schemeClr val="accent1"/>
          </a:fillRef>
          <a:effectRef idx="0">
            <a:schemeClr val="accent1"/>
          </a:effectRef>
          <a:fontRef idx="minor">
            <a:schemeClr val="lt1"/>
          </a:fontRef>
        </p:style>
        <p:txBody>
          <a:bodyPr vert="horz" wrap="square" tIns="91439" bIns="91439" numCol="1" anchor="ctr" anchorCtr="0" compatLnSpc="1">
            <a:prstTxWarp prst="textNoShape">
              <a:avLst/>
            </a:prstTxWarp>
            <a:normAutofit/>
          </a:bodyPr>
          <a:lstStyle/>
          <a:p>
            <a:pPr marL="0" marR="0" lvl="0" indent="0" algn="ctr" defTabSz="1828800" rtl="0" eaLnBrk="1" fontAlgn="auto" latinLnBrk="0" hangingPunct="1">
              <a:lnSpc>
                <a:spcPct val="90000"/>
              </a:lnSpc>
              <a:spcBef>
                <a:spcPts val="0"/>
              </a:spcBef>
              <a:spcAft>
                <a:spcPts val="0"/>
              </a:spcAft>
              <a:buClrTx/>
              <a:buSzTx/>
              <a:buFontTx/>
              <a:buNone/>
              <a:tabLst/>
              <a:defRPr/>
            </a:pPr>
            <a:r>
              <a:rPr kumimoji="0" lang="ru-RU" altLang="ru-RU" sz="7200" i="0" u="none" strike="noStrike" kern="0" cap="none" spc="0" normalizeH="0" baseline="0" noProof="0" dirty="0">
                <a:ln>
                  <a:noFill/>
                </a:ln>
                <a:solidFill>
                  <a:schemeClr val="bg1"/>
                </a:solidFill>
                <a:effectLst/>
                <a:uLnTx/>
                <a:uFillTx/>
                <a:latin typeface="Times New Roman" pitchFamily="18" charset="0"/>
                <a:ea typeface="Verdana" pitchFamily="34" charset="0"/>
                <a:cs typeface="Times New Roman" pitchFamily="18" charset="0"/>
                <a:sym typeface="Calibri Light"/>
              </a:rPr>
              <a:t>Задачи проекта</a:t>
            </a:r>
          </a:p>
        </p:txBody>
      </p:sp>
      <p:pic>
        <p:nvPicPr>
          <p:cNvPr id="20" name="Рисунок 6"/>
          <p:cNvPicPr>
            <a:picLocks noChangeAspect="1"/>
          </p:cNvPicPr>
          <p:nvPr/>
        </p:nvPicPr>
        <p:blipFill>
          <a:blip r:embed="rId2" cstate="print"/>
          <a:srcRect/>
          <a:stretch>
            <a:fillRect/>
          </a:stretch>
        </p:blipFill>
        <p:spPr bwMode="auto">
          <a:xfrm>
            <a:off x="989013" y="377825"/>
            <a:ext cx="3201987" cy="3321980"/>
          </a:xfrm>
          <a:prstGeom prst="rect">
            <a:avLst/>
          </a:prstGeom>
          <a:noFill/>
          <a:ln w="9525">
            <a:noFill/>
            <a:miter lim="800000"/>
            <a:headEnd/>
            <a:tailEnd/>
          </a:ln>
        </p:spPr>
      </p:pic>
    </p:spTree>
    <p:extLst>
      <p:ext uri="{BB962C8B-B14F-4D97-AF65-F5344CB8AC3E}">
        <p14:creationId xmlns:p14="http://schemas.microsoft.com/office/powerpoint/2010/main" xmlns="" val="1816332762"/>
      </p:ext>
    </p:extLst>
  </p:cSld>
  <p:clrMapOvr>
    <a:masterClrMapping/>
  </p:clrMapOvr>
  <p:transition advTm="2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77"/>
                                        </p:tgtEl>
                                        <p:attrNameLst>
                                          <p:attrName>style.visibility</p:attrName>
                                        </p:attrNameLst>
                                      </p:cBhvr>
                                      <p:to>
                                        <p:strVal val="visible"/>
                                      </p:to>
                                    </p:set>
                                    <p:animEffect transition="in" filter="wipe(down)">
                                      <p:cBhvr>
                                        <p:cTn id="7" dur="500"/>
                                        <p:tgtEl>
                                          <p:spTgt spid="17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9"/>
                                        </p:tgtEl>
                                        <p:attrNameLst>
                                          <p:attrName>style.visibility</p:attrName>
                                        </p:attrNameLst>
                                      </p:cBhvr>
                                      <p:to>
                                        <p:strVal val="visible"/>
                                      </p:to>
                                    </p:set>
                                    <p:animEffect transition="in" filter="wipe(down)">
                                      <p:cBhvr>
                                        <p:cTn id="12" dur="500"/>
                                        <p:tgtEl>
                                          <p:spTgt spid="17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0"/>
                                        </p:tgtEl>
                                        <p:attrNameLst>
                                          <p:attrName>style.visibility</p:attrName>
                                        </p:attrNameLst>
                                      </p:cBhvr>
                                      <p:to>
                                        <p:strVal val="visible"/>
                                      </p:to>
                                    </p:set>
                                    <p:animEffect transition="in" filter="wipe(down)">
                                      <p:cBhvr>
                                        <p:cTn id="17" dur="500"/>
                                        <p:tgtEl>
                                          <p:spTgt spid="18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78"/>
                                        </p:tgtEl>
                                        <p:attrNameLst>
                                          <p:attrName>style.visibility</p:attrName>
                                        </p:attrNameLst>
                                      </p:cBhvr>
                                      <p:to>
                                        <p:strVal val="visible"/>
                                      </p:to>
                                    </p:set>
                                    <p:animEffect transition="in" filter="wipe(down)">
                                      <p:cBhvr>
                                        <p:cTn id="27" dur="500"/>
                                        <p:tgtEl>
                                          <p:spTgt spid="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 grpId="0" animBg="1"/>
      <p:bldP spid="178" grpId="0" animBg="1"/>
      <p:bldP spid="179" grpId="0" animBg="1"/>
      <p:bldP spid="180" grpId="0" animBg="1"/>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a:extLst>
              <a:ext uri="{FF2B5EF4-FFF2-40B4-BE49-F238E27FC236}">
                <a16:creationId xmlns:a16="http://schemas.microsoft.com/office/drawing/2014/main" xmlns="" id="{8FA2F950-83E4-4337-B296-255D8DA4A6C2}"/>
              </a:ext>
            </a:extLst>
          </p:cNvPr>
          <p:cNvGrpSpPr/>
          <p:nvPr/>
        </p:nvGrpSpPr>
        <p:grpSpPr>
          <a:xfrm>
            <a:off x="3267411" y="2819139"/>
            <a:ext cx="2196101" cy="2569904"/>
            <a:chOff x="1302731" y="1733550"/>
            <a:chExt cx="823538" cy="963714"/>
          </a:xfrm>
          <a:solidFill>
            <a:schemeClr val="accent1"/>
          </a:solidFill>
        </p:grpSpPr>
        <p:sp>
          <p:nvSpPr>
            <p:cNvPr id="5" name="Oval 227">
              <a:extLst>
                <a:ext uri="{FF2B5EF4-FFF2-40B4-BE49-F238E27FC236}">
                  <a16:creationId xmlns:a16="http://schemas.microsoft.com/office/drawing/2014/main" xmlns="" id="{A5068B00-6AB9-4A1D-A16A-F06AA63618A8}"/>
                </a:ext>
              </a:extLst>
            </p:cNvPr>
            <p:cNvSpPr>
              <a:spLocks noChangeArrowheads="1"/>
            </p:cNvSpPr>
            <p:nvPr/>
          </p:nvSpPr>
          <p:spPr bwMode="auto">
            <a:xfrm>
              <a:off x="1495470" y="1733550"/>
              <a:ext cx="438048" cy="438060"/>
            </a:xfrm>
            <a:prstGeom prst="ellipse">
              <a:avLst/>
            </a:prstGeom>
            <a:grpFill/>
            <a:ln w="9525">
              <a:noFill/>
              <a:round/>
              <a:headEnd/>
              <a:tailEnd/>
            </a:ln>
          </p:spPr>
          <p:txBody>
            <a:bodyPr/>
            <a:lstStyle/>
            <a:p>
              <a:pPr hangingPunct="1">
                <a:defRPr/>
              </a:pPr>
              <a:r>
                <a:rPr lang="ru-RU" b="1" dirty="0" smtClean="0">
                  <a:solidFill>
                    <a:srgbClr val="FFFFFF"/>
                  </a:solidFill>
                  <a:latin typeface="Roboto"/>
                  <a:cs typeface="+mn-cs"/>
                </a:rPr>
                <a:t> </a:t>
              </a:r>
              <a:r>
                <a:rPr lang="en-US" b="1" dirty="0" smtClean="0">
                  <a:solidFill>
                    <a:srgbClr val="FFFFFF"/>
                  </a:solidFill>
                  <a:latin typeface="Roboto"/>
                  <a:cs typeface="+mn-cs"/>
                </a:rPr>
                <a:t>1</a:t>
              </a:r>
              <a:endParaRPr lang="en-US" b="1" dirty="0">
                <a:solidFill>
                  <a:srgbClr val="FFFFFF"/>
                </a:solidFill>
                <a:latin typeface="Roboto"/>
                <a:cs typeface="+mn-cs"/>
              </a:endParaRPr>
            </a:p>
          </p:txBody>
        </p:sp>
        <p:sp>
          <p:nvSpPr>
            <p:cNvPr id="6" name="Freeform 228">
              <a:extLst>
                <a:ext uri="{FF2B5EF4-FFF2-40B4-BE49-F238E27FC236}">
                  <a16:creationId xmlns:a16="http://schemas.microsoft.com/office/drawing/2014/main" xmlns="" id="{A1CC134B-B62A-41B0-8452-123CC1C0301A}"/>
                </a:ext>
              </a:extLst>
            </p:cNvPr>
            <p:cNvSpPr>
              <a:spLocks/>
            </p:cNvSpPr>
            <p:nvPr/>
          </p:nvSpPr>
          <p:spPr bwMode="auto">
            <a:xfrm>
              <a:off x="1302731" y="2241686"/>
              <a:ext cx="823538" cy="455578"/>
            </a:xfrm>
            <a:custGeom>
              <a:avLst/>
              <a:gdLst/>
              <a:ahLst/>
              <a:cxnLst>
                <a:cxn ang="0">
                  <a:pos x="33" y="17"/>
                </a:cxn>
                <a:cxn ang="0">
                  <a:pos x="27" y="2"/>
                </a:cxn>
                <a:cxn ang="0">
                  <a:pos x="23" y="0"/>
                </a:cxn>
                <a:cxn ang="0">
                  <a:pos x="9" y="0"/>
                </a:cxn>
                <a:cxn ang="0">
                  <a:pos x="6" y="2"/>
                </a:cxn>
                <a:cxn ang="0">
                  <a:pos x="0" y="17"/>
                </a:cxn>
                <a:cxn ang="0">
                  <a:pos x="1" y="18"/>
                </a:cxn>
                <a:cxn ang="0">
                  <a:pos x="5" y="18"/>
                </a:cxn>
                <a:cxn ang="0">
                  <a:pos x="6" y="17"/>
                </a:cxn>
                <a:cxn ang="0">
                  <a:pos x="9" y="10"/>
                </a:cxn>
                <a:cxn ang="0">
                  <a:pos x="9" y="10"/>
                </a:cxn>
                <a:cxn ang="0">
                  <a:pos x="9" y="17"/>
                </a:cxn>
                <a:cxn ang="0">
                  <a:pos x="10" y="18"/>
                </a:cxn>
                <a:cxn ang="0">
                  <a:pos x="24" y="18"/>
                </a:cxn>
                <a:cxn ang="0">
                  <a:pos x="24" y="17"/>
                </a:cxn>
                <a:cxn ang="0">
                  <a:pos x="24" y="10"/>
                </a:cxn>
                <a:cxn ang="0">
                  <a:pos x="25" y="10"/>
                </a:cxn>
                <a:cxn ang="0">
                  <a:pos x="27" y="17"/>
                </a:cxn>
                <a:cxn ang="0">
                  <a:pos x="28" y="18"/>
                </a:cxn>
                <a:cxn ang="0">
                  <a:pos x="32" y="18"/>
                </a:cxn>
                <a:cxn ang="0">
                  <a:pos x="33" y="17"/>
                </a:cxn>
              </a:cxnLst>
              <a:rect l="0" t="0" r="r" b="b"/>
              <a:pathLst>
                <a:path w="33" h="18">
                  <a:moveTo>
                    <a:pt x="33" y="17"/>
                  </a:moveTo>
                  <a:cubicBezTo>
                    <a:pt x="27" y="2"/>
                    <a:pt x="27" y="2"/>
                    <a:pt x="27" y="2"/>
                  </a:cubicBezTo>
                  <a:cubicBezTo>
                    <a:pt x="27" y="2"/>
                    <a:pt x="26" y="0"/>
                    <a:pt x="23" y="0"/>
                  </a:cubicBezTo>
                  <a:cubicBezTo>
                    <a:pt x="23" y="0"/>
                    <a:pt x="10" y="0"/>
                    <a:pt x="9" y="0"/>
                  </a:cubicBezTo>
                  <a:cubicBezTo>
                    <a:pt x="7" y="0"/>
                    <a:pt x="6" y="2"/>
                    <a:pt x="6" y="2"/>
                  </a:cubicBezTo>
                  <a:cubicBezTo>
                    <a:pt x="0" y="17"/>
                    <a:pt x="0" y="17"/>
                    <a:pt x="0" y="17"/>
                  </a:cubicBezTo>
                  <a:cubicBezTo>
                    <a:pt x="0" y="18"/>
                    <a:pt x="0" y="18"/>
                    <a:pt x="1" y="18"/>
                  </a:cubicBezTo>
                  <a:cubicBezTo>
                    <a:pt x="5" y="18"/>
                    <a:pt x="5" y="18"/>
                    <a:pt x="5" y="18"/>
                  </a:cubicBezTo>
                  <a:cubicBezTo>
                    <a:pt x="6" y="18"/>
                    <a:pt x="6" y="17"/>
                    <a:pt x="6" y="17"/>
                  </a:cubicBezTo>
                  <a:cubicBezTo>
                    <a:pt x="9" y="10"/>
                    <a:pt x="9" y="10"/>
                    <a:pt x="9" y="10"/>
                  </a:cubicBezTo>
                  <a:cubicBezTo>
                    <a:pt x="9" y="10"/>
                    <a:pt x="9" y="9"/>
                    <a:pt x="9" y="10"/>
                  </a:cubicBezTo>
                  <a:cubicBezTo>
                    <a:pt x="9" y="12"/>
                    <a:pt x="9" y="15"/>
                    <a:pt x="9" y="17"/>
                  </a:cubicBezTo>
                  <a:cubicBezTo>
                    <a:pt x="9" y="18"/>
                    <a:pt x="9" y="18"/>
                    <a:pt x="10" y="18"/>
                  </a:cubicBezTo>
                  <a:cubicBezTo>
                    <a:pt x="24" y="18"/>
                    <a:pt x="24" y="18"/>
                    <a:pt x="24" y="18"/>
                  </a:cubicBezTo>
                  <a:cubicBezTo>
                    <a:pt x="25" y="18"/>
                    <a:pt x="24" y="18"/>
                    <a:pt x="24" y="17"/>
                  </a:cubicBezTo>
                  <a:cubicBezTo>
                    <a:pt x="24" y="15"/>
                    <a:pt x="24" y="12"/>
                    <a:pt x="24" y="10"/>
                  </a:cubicBezTo>
                  <a:cubicBezTo>
                    <a:pt x="24" y="10"/>
                    <a:pt x="25" y="10"/>
                    <a:pt x="25" y="10"/>
                  </a:cubicBezTo>
                  <a:cubicBezTo>
                    <a:pt x="27" y="17"/>
                    <a:pt x="27" y="17"/>
                    <a:pt x="27" y="17"/>
                  </a:cubicBezTo>
                  <a:cubicBezTo>
                    <a:pt x="27" y="17"/>
                    <a:pt x="27" y="18"/>
                    <a:pt x="28" y="18"/>
                  </a:cubicBezTo>
                  <a:cubicBezTo>
                    <a:pt x="32" y="18"/>
                    <a:pt x="32" y="18"/>
                    <a:pt x="32" y="18"/>
                  </a:cubicBezTo>
                  <a:cubicBezTo>
                    <a:pt x="33" y="18"/>
                    <a:pt x="33" y="18"/>
                    <a:pt x="33" y="17"/>
                  </a:cubicBezTo>
                </a:path>
              </a:pathLst>
            </a:custGeom>
            <a:grpFill/>
            <a:ln w="9525">
              <a:noFill/>
              <a:round/>
              <a:headEnd/>
              <a:tailEnd/>
            </a:ln>
          </p:spPr>
          <p:txBody>
            <a:bodyPr/>
            <a:lstStyle/>
            <a:p>
              <a:pPr hangingPunct="1">
                <a:defRPr/>
              </a:pPr>
              <a:endParaRPr lang="en-US" b="1" dirty="0">
                <a:solidFill>
                  <a:srgbClr val="FFFFFF"/>
                </a:solidFill>
                <a:latin typeface="Roboto"/>
                <a:cs typeface="+mn-cs"/>
              </a:endParaRPr>
            </a:p>
          </p:txBody>
        </p:sp>
      </p:grpSp>
      <p:sp>
        <p:nvSpPr>
          <p:cNvPr id="24579" name="Rectangle 45"/>
          <p:cNvSpPr>
            <a:spLocks noChangeArrowheads="1"/>
          </p:cNvSpPr>
          <p:nvPr/>
        </p:nvSpPr>
        <p:spPr bwMode="auto">
          <a:xfrm flipH="1">
            <a:off x="1092202" y="5668435"/>
            <a:ext cx="5702301" cy="6633632"/>
          </a:xfrm>
          <a:prstGeom prst="rect">
            <a:avLst/>
          </a:prstGeom>
          <a:solidFill>
            <a:schemeClr val="accent1"/>
          </a:solidFill>
          <a:ln w="0">
            <a:noFill/>
            <a:miter lim="800000"/>
            <a:headEnd/>
            <a:tailEnd/>
          </a:ln>
        </p:spPr>
        <p:txBody>
          <a:bodyPr lIns="243834" tIns="121917" rIns="243834" bIns="121917" anchor="ctr"/>
          <a:lstStyle/>
          <a:p>
            <a:pPr algn="ctr" eaLnBrk="1" hangingPunct="1"/>
            <a:r>
              <a:rPr lang="ru-RU" sz="4200" b="1" dirty="0" smtClean="0">
                <a:solidFill>
                  <a:schemeClr val="bg1"/>
                </a:solidFill>
                <a:latin typeface="Times New Roman" pitchFamily="18" charset="0"/>
                <a:cs typeface="Times New Roman" pitchFamily="18" charset="0"/>
              </a:rPr>
              <a:t>Преодоления у людей пожилого возраста психологического барьера</a:t>
            </a:r>
            <a:endParaRPr lang="ru-RU" altLang="ru-RU" sz="4200" b="1" dirty="0">
              <a:solidFill>
                <a:schemeClr val="bg1"/>
              </a:solidFill>
              <a:latin typeface="Times New Roman" pitchFamily="18" charset="0"/>
              <a:cs typeface="Times New Roman" pitchFamily="18" charset="0"/>
            </a:endParaRPr>
          </a:p>
        </p:txBody>
      </p:sp>
      <p:grpSp>
        <p:nvGrpSpPr>
          <p:cNvPr id="3" name="Group 8"/>
          <p:cNvGrpSpPr>
            <a:grpSpLocks/>
          </p:cNvGrpSpPr>
          <p:nvPr/>
        </p:nvGrpSpPr>
        <p:grpSpPr bwMode="auto">
          <a:xfrm>
            <a:off x="8737601" y="2819401"/>
            <a:ext cx="2192867" cy="2569635"/>
            <a:chOff x="3329844" y="1733553"/>
            <a:chExt cx="823538" cy="963708"/>
          </a:xfrm>
          <a:solidFill>
            <a:schemeClr val="tx1">
              <a:lumMod val="50000"/>
              <a:lumOff val="50000"/>
            </a:schemeClr>
          </a:solidFill>
        </p:grpSpPr>
        <p:sp>
          <p:nvSpPr>
            <p:cNvPr id="10" name="Oval 227">
              <a:extLst>
                <a:ext uri="{FF2B5EF4-FFF2-40B4-BE49-F238E27FC236}">
                  <a16:creationId xmlns:a16="http://schemas.microsoft.com/office/drawing/2014/main" xmlns="" id="{A3FC177B-7D8E-4EE4-B321-2578F809CC13}"/>
                </a:ext>
              </a:extLst>
            </p:cNvPr>
            <p:cNvSpPr>
              <a:spLocks noChangeArrowheads="1"/>
            </p:cNvSpPr>
            <p:nvPr/>
          </p:nvSpPr>
          <p:spPr bwMode="auto">
            <a:xfrm>
              <a:off x="3522215" y="1733553"/>
              <a:ext cx="438796" cy="438193"/>
            </a:xfrm>
            <a:prstGeom prst="ellipse">
              <a:avLst/>
            </a:prstGeom>
            <a:grpFill/>
            <a:ln w="9525">
              <a:noFill/>
              <a:round/>
              <a:headEnd/>
              <a:tailEnd/>
            </a:ln>
          </p:spPr>
          <p:txBody>
            <a:bodyPr/>
            <a:lstStyle/>
            <a:p>
              <a:pPr hangingPunct="1">
                <a:defRPr/>
              </a:pPr>
              <a:r>
                <a:rPr lang="ru-RU" b="1" dirty="0" smtClean="0">
                  <a:solidFill>
                    <a:srgbClr val="FFFFFF"/>
                  </a:solidFill>
                  <a:latin typeface="Roboto"/>
                  <a:cs typeface="+mn-cs"/>
                </a:rPr>
                <a:t> </a:t>
              </a:r>
              <a:r>
                <a:rPr lang="en-US" b="1" dirty="0" smtClean="0">
                  <a:solidFill>
                    <a:srgbClr val="FFFFFF"/>
                  </a:solidFill>
                  <a:latin typeface="Roboto"/>
                  <a:cs typeface="+mn-cs"/>
                </a:rPr>
                <a:t>2</a:t>
              </a:r>
              <a:endParaRPr lang="en-US" b="1" dirty="0">
                <a:solidFill>
                  <a:srgbClr val="FFFFFF"/>
                </a:solidFill>
                <a:latin typeface="Roboto"/>
                <a:cs typeface="+mn-cs"/>
              </a:endParaRPr>
            </a:p>
          </p:txBody>
        </p:sp>
        <p:sp>
          <p:nvSpPr>
            <p:cNvPr id="11" name="Freeform 228">
              <a:extLst>
                <a:ext uri="{FF2B5EF4-FFF2-40B4-BE49-F238E27FC236}">
                  <a16:creationId xmlns:a16="http://schemas.microsoft.com/office/drawing/2014/main" xmlns="" id="{61D50AD1-56EE-4DAA-9ADE-4E38916DBE76}"/>
                </a:ext>
              </a:extLst>
            </p:cNvPr>
            <p:cNvSpPr>
              <a:spLocks/>
            </p:cNvSpPr>
            <p:nvPr/>
          </p:nvSpPr>
          <p:spPr bwMode="auto">
            <a:xfrm>
              <a:off x="3329844" y="2241603"/>
              <a:ext cx="823538" cy="455658"/>
            </a:xfrm>
            <a:custGeom>
              <a:avLst/>
              <a:gdLst/>
              <a:ahLst/>
              <a:cxnLst>
                <a:cxn ang="0">
                  <a:pos x="33" y="17"/>
                </a:cxn>
                <a:cxn ang="0">
                  <a:pos x="27" y="2"/>
                </a:cxn>
                <a:cxn ang="0">
                  <a:pos x="23" y="0"/>
                </a:cxn>
                <a:cxn ang="0">
                  <a:pos x="9" y="0"/>
                </a:cxn>
                <a:cxn ang="0">
                  <a:pos x="6" y="2"/>
                </a:cxn>
                <a:cxn ang="0">
                  <a:pos x="0" y="17"/>
                </a:cxn>
                <a:cxn ang="0">
                  <a:pos x="1" y="18"/>
                </a:cxn>
                <a:cxn ang="0">
                  <a:pos x="5" y="18"/>
                </a:cxn>
                <a:cxn ang="0">
                  <a:pos x="6" y="17"/>
                </a:cxn>
                <a:cxn ang="0">
                  <a:pos x="9" y="10"/>
                </a:cxn>
                <a:cxn ang="0">
                  <a:pos x="9" y="10"/>
                </a:cxn>
                <a:cxn ang="0">
                  <a:pos x="9" y="17"/>
                </a:cxn>
                <a:cxn ang="0">
                  <a:pos x="10" y="18"/>
                </a:cxn>
                <a:cxn ang="0">
                  <a:pos x="24" y="18"/>
                </a:cxn>
                <a:cxn ang="0">
                  <a:pos x="24" y="17"/>
                </a:cxn>
                <a:cxn ang="0">
                  <a:pos x="24" y="10"/>
                </a:cxn>
                <a:cxn ang="0">
                  <a:pos x="25" y="10"/>
                </a:cxn>
                <a:cxn ang="0">
                  <a:pos x="27" y="17"/>
                </a:cxn>
                <a:cxn ang="0">
                  <a:pos x="28" y="18"/>
                </a:cxn>
                <a:cxn ang="0">
                  <a:pos x="32" y="18"/>
                </a:cxn>
                <a:cxn ang="0">
                  <a:pos x="33" y="17"/>
                </a:cxn>
              </a:cxnLst>
              <a:rect l="0" t="0" r="r" b="b"/>
              <a:pathLst>
                <a:path w="33" h="18">
                  <a:moveTo>
                    <a:pt x="33" y="17"/>
                  </a:moveTo>
                  <a:cubicBezTo>
                    <a:pt x="27" y="2"/>
                    <a:pt x="27" y="2"/>
                    <a:pt x="27" y="2"/>
                  </a:cubicBezTo>
                  <a:cubicBezTo>
                    <a:pt x="27" y="2"/>
                    <a:pt x="26" y="0"/>
                    <a:pt x="23" y="0"/>
                  </a:cubicBezTo>
                  <a:cubicBezTo>
                    <a:pt x="23" y="0"/>
                    <a:pt x="10" y="0"/>
                    <a:pt x="9" y="0"/>
                  </a:cubicBezTo>
                  <a:cubicBezTo>
                    <a:pt x="7" y="0"/>
                    <a:pt x="6" y="2"/>
                    <a:pt x="6" y="2"/>
                  </a:cubicBezTo>
                  <a:cubicBezTo>
                    <a:pt x="0" y="17"/>
                    <a:pt x="0" y="17"/>
                    <a:pt x="0" y="17"/>
                  </a:cubicBezTo>
                  <a:cubicBezTo>
                    <a:pt x="0" y="18"/>
                    <a:pt x="0" y="18"/>
                    <a:pt x="1" y="18"/>
                  </a:cubicBezTo>
                  <a:cubicBezTo>
                    <a:pt x="5" y="18"/>
                    <a:pt x="5" y="18"/>
                    <a:pt x="5" y="18"/>
                  </a:cubicBezTo>
                  <a:cubicBezTo>
                    <a:pt x="6" y="18"/>
                    <a:pt x="6" y="17"/>
                    <a:pt x="6" y="17"/>
                  </a:cubicBezTo>
                  <a:cubicBezTo>
                    <a:pt x="9" y="10"/>
                    <a:pt x="9" y="10"/>
                    <a:pt x="9" y="10"/>
                  </a:cubicBezTo>
                  <a:cubicBezTo>
                    <a:pt x="9" y="10"/>
                    <a:pt x="9" y="9"/>
                    <a:pt x="9" y="10"/>
                  </a:cubicBezTo>
                  <a:cubicBezTo>
                    <a:pt x="9" y="12"/>
                    <a:pt x="9" y="15"/>
                    <a:pt x="9" y="17"/>
                  </a:cubicBezTo>
                  <a:cubicBezTo>
                    <a:pt x="9" y="18"/>
                    <a:pt x="9" y="18"/>
                    <a:pt x="10" y="18"/>
                  </a:cubicBezTo>
                  <a:cubicBezTo>
                    <a:pt x="24" y="18"/>
                    <a:pt x="24" y="18"/>
                    <a:pt x="24" y="18"/>
                  </a:cubicBezTo>
                  <a:cubicBezTo>
                    <a:pt x="25" y="18"/>
                    <a:pt x="24" y="18"/>
                    <a:pt x="24" y="17"/>
                  </a:cubicBezTo>
                  <a:cubicBezTo>
                    <a:pt x="24" y="15"/>
                    <a:pt x="24" y="12"/>
                    <a:pt x="24" y="10"/>
                  </a:cubicBezTo>
                  <a:cubicBezTo>
                    <a:pt x="24" y="10"/>
                    <a:pt x="25" y="10"/>
                    <a:pt x="25" y="10"/>
                  </a:cubicBezTo>
                  <a:cubicBezTo>
                    <a:pt x="27" y="17"/>
                    <a:pt x="27" y="17"/>
                    <a:pt x="27" y="17"/>
                  </a:cubicBezTo>
                  <a:cubicBezTo>
                    <a:pt x="27" y="17"/>
                    <a:pt x="27" y="18"/>
                    <a:pt x="28" y="18"/>
                  </a:cubicBezTo>
                  <a:cubicBezTo>
                    <a:pt x="32" y="18"/>
                    <a:pt x="32" y="18"/>
                    <a:pt x="32" y="18"/>
                  </a:cubicBezTo>
                  <a:cubicBezTo>
                    <a:pt x="33" y="18"/>
                    <a:pt x="33" y="18"/>
                    <a:pt x="33" y="17"/>
                  </a:cubicBezTo>
                </a:path>
              </a:pathLst>
            </a:custGeom>
            <a:grpFill/>
            <a:ln w="9525">
              <a:noFill/>
              <a:round/>
              <a:headEnd/>
              <a:tailEnd/>
            </a:ln>
          </p:spPr>
          <p:txBody>
            <a:bodyPr/>
            <a:lstStyle/>
            <a:p>
              <a:pPr hangingPunct="1">
                <a:defRPr/>
              </a:pPr>
              <a:endParaRPr lang="en-US" b="1" dirty="0">
                <a:solidFill>
                  <a:srgbClr val="FFFFFF"/>
                </a:solidFill>
                <a:latin typeface="Roboto"/>
                <a:cs typeface="+mn-cs"/>
              </a:endParaRPr>
            </a:p>
          </p:txBody>
        </p:sp>
      </p:grpSp>
      <p:sp>
        <p:nvSpPr>
          <p:cNvPr id="12" name="Rectangle 45">
            <a:extLst>
              <a:ext uri="{FF2B5EF4-FFF2-40B4-BE49-F238E27FC236}">
                <a16:creationId xmlns:a16="http://schemas.microsoft.com/office/drawing/2014/main" xmlns="" id="{606A96E2-CAE6-4348-B370-1616BCC2CB90}"/>
              </a:ext>
            </a:extLst>
          </p:cNvPr>
          <p:cNvSpPr>
            <a:spLocks noChangeArrowheads="1"/>
          </p:cNvSpPr>
          <p:nvPr/>
        </p:nvSpPr>
        <p:spPr bwMode="auto">
          <a:xfrm flipH="1">
            <a:off x="6692901" y="5659968"/>
            <a:ext cx="5892800" cy="6633632"/>
          </a:xfrm>
          <a:prstGeom prst="rect">
            <a:avLst/>
          </a:prstGeom>
          <a:solidFill>
            <a:schemeClr val="tx1">
              <a:lumMod val="50000"/>
              <a:lumOff val="50000"/>
            </a:schemeClr>
          </a:solidFill>
          <a:ln w="0">
            <a:noFill/>
            <a:prstDash val="solid"/>
            <a:miter lim="800000"/>
            <a:headEnd/>
            <a:tailEnd/>
          </a:ln>
        </p:spPr>
        <p:txBody>
          <a:bodyPr lIns="243834" tIns="121917" rIns="243834" bIns="121917" anchor="ctr"/>
          <a:lstStyle/>
          <a:p>
            <a:pPr algn="ctr" hangingPunct="1">
              <a:defRPr/>
            </a:pPr>
            <a:r>
              <a:rPr lang="ru-RU" sz="4400" b="1" dirty="0" smtClean="0">
                <a:solidFill>
                  <a:schemeClr val="bg1"/>
                </a:solidFill>
                <a:latin typeface="Times New Roman" pitchFamily="18" charset="0"/>
                <a:cs typeface="Times New Roman" pitchFamily="18" charset="0"/>
              </a:rPr>
              <a:t>Преодоления пожилыми людьми информационной и социальной изоляции</a:t>
            </a:r>
            <a:endParaRPr lang="en-US" sz="4000" b="1" dirty="0">
              <a:solidFill>
                <a:schemeClr val="bg1"/>
              </a:solidFill>
              <a:latin typeface="Times New Roman" pitchFamily="18" charset="0"/>
              <a:ea typeface="Roboto" panose="02000000000000000000" pitchFamily="2" charset="0"/>
              <a:cs typeface="Times New Roman" pitchFamily="18" charset="0"/>
            </a:endParaRPr>
          </a:p>
        </p:txBody>
      </p:sp>
      <p:grpSp>
        <p:nvGrpSpPr>
          <p:cNvPr id="7" name="Group 7"/>
          <p:cNvGrpSpPr>
            <a:grpSpLocks/>
          </p:cNvGrpSpPr>
          <p:nvPr/>
        </p:nvGrpSpPr>
        <p:grpSpPr bwMode="auto">
          <a:xfrm>
            <a:off x="14482235" y="2810934"/>
            <a:ext cx="2197099" cy="2569635"/>
            <a:chOff x="5356957" y="1733550"/>
            <a:chExt cx="823538" cy="963714"/>
          </a:xfrm>
          <a:solidFill>
            <a:srgbClr val="FFC000"/>
          </a:solidFill>
        </p:grpSpPr>
        <p:sp>
          <p:nvSpPr>
            <p:cNvPr id="14" name="Oval 227">
              <a:extLst>
                <a:ext uri="{FF2B5EF4-FFF2-40B4-BE49-F238E27FC236}">
                  <a16:creationId xmlns:a16="http://schemas.microsoft.com/office/drawing/2014/main" xmlns="" id="{780571A1-BC81-462C-8D2D-AE6ECC7B0794}"/>
                </a:ext>
              </a:extLst>
            </p:cNvPr>
            <p:cNvSpPr>
              <a:spLocks noChangeArrowheads="1"/>
            </p:cNvSpPr>
            <p:nvPr/>
          </p:nvSpPr>
          <p:spPr bwMode="auto">
            <a:xfrm>
              <a:off x="5548957" y="1733550"/>
              <a:ext cx="439538" cy="438196"/>
            </a:xfrm>
            <a:prstGeom prst="ellipse">
              <a:avLst/>
            </a:prstGeom>
            <a:grpFill/>
            <a:ln w="9525">
              <a:noFill/>
              <a:round/>
              <a:headEnd/>
              <a:tailEnd/>
            </a:ln>
          </p:spPr>
          <p:txBody>
            <a:bodyPr/>
            <a:lstStyle/>
            <a:p>
              <a:pPr hangingPunct="1">
                <a:defRPr/>
              </a:pPr>
              <a:r>
                <a:rPr lang="ru-RU" b="1" dirty="0" smtClean="0">
                  <a:solidFill>
                    <a:srgbClr val="FFFFFF"/>
                  </a:solidFill>
                  <a:latin typeface="Roboto"/>
                  <a:cs typeface="+mn-cs"/>
                </a:rPr>
                <a:t> </a:t>
              </a:r>
              <a:r>
                <a:rPr lang="en-US" b="1" dirty="0" smtClean="0">
                  <a:solidFill>
                    <a:srgbClr val="FFFFFF"/>
                  </a:solidFill>
                  <a:latin typeface="Roboto"/>
                  <a:cs typeface="+mn-cs"/>
                </a:rPr>
                <a:t>3</a:t>
              </a:r>
              <a:endParaRPr lang="en-US" b="1" dirty="0">
                <a:solidFill>
                  <a:srgbClr val="FFFFFF"/>
                </a:solidFill>
                <a:latin typeface="Roboto"/>
                <a:cs typeface="+mn-cs"/>
              </a:endParaRPr>
            </a:p>
          </p:txBody>
        </p:sp>
        <p:sp>
          <p:nvSpPr>
            <p:cNvPr id="15" name="Freeform 228">
              <a:extLst>
                <a:ext uri="{FF2B5EF4-FFF2-40B4-BE49-F238E27FC236}">
                  <a16:creationId xmlns:a16="http://schemas.microsoft.com/office/drawing/2014/main" xmlns="" id="{E8D1C56A-BDD1-46AC-BEFF-20EDE7AC744E}"/>
                </a:ext>
              </a:extLst>
            </p:cNvPr>
            <p:cNvSpPr>
              <a:spLocks/>
            </p:cNvSpPr>
            <p:nvPr/>
          </p:nvSpPr>
          <p:spPr bwMode="auto">
            <a:xfrm>
              <a:off x="5356957" y="2241603"/>
              <a:ext cx="823538" cy="455661"/>
            </a:xfrm>
            <a:custGeom>
              <a:avLst/>
              <a:gdLst/>
              <a:ahLst/>
              <a:cxnLst>
                <a:cxn ang="0">
                  <a:pos x="33" y="17"/>
                </a:cxn>
                <a:cxn ang="0">
                  <a:pos x="27" y="2"/>
                </a:cxn>
                <a:cxn ang="0">
                  <a:pos x="23" y="0"/>
                </a:cxn>
                <a:cxn ang="0">
                  <a:pos x="9" y="0"/>
                </a:cxn>
                <a:cxn ang="0">
                  <a:pos x="6" y="2"/>
                </a:cxn>
                <a:cxn ang="0">
                  <a:pos x="0" y="17"/>
                </a:cxn>
                <a:cxn ang="0">
                  <a:pos x="1" y="18"/>
                </a:cxn>
                <a:cxn ang="0">
                  <a:pos x="5" y="18"/>
                </a:cxn>
                <a:cxn ang="0">
                  <a:pos x="6" y="17"/>
                </a:cxn>
                <a:cxn ang="0">
                  <a:pos x="9" y="10"/>
                </a:cxn>
                <a:cxn ang="0">
                  <a:pos x="9" y="10"/>
                </a:cxn>
                <a:cxn ang="0">
                  <a:pos x="9" y="17"/>
                </a:cxn>
                <a:cxn ang="0">
                  <a:pos x="10" y="18"/>
                </a:cxn>
                <a:cxn ang="0">
                  <a:pos x="24" y="18"/>
                </a:cxn>
                <a:cxn ang="0">
                  <a:pos x="24" y="17"/>
                </a:cxn>
                <a:cxn ang="0">
                  <a:pos x="24" y="10"/>
                </a:cxn>
                <a:cxn ang="0">
                  <a:pos x="25" y="10"/>
                </a:cxn>
                <a:cxn ang="0">
                  <a:pos x="27" y="17"/>
                </a:cxn>
                <a:cxn ang="0">
                  <a:pos x="28" y="18"/>
                </a:cxn>
                <a:cxn ang="0">
                  <a:pos x="32" y="18"/>
                </a:cxn>
                <a:cxn ang="0">
                  <a:pos x="33" y="17"/>
                </a:cxn>
              </a:cxnLst>
              <a:rect l="0" t="0" r="r" b="b"/>
              <a:pathLst>
                <a:path w="33" h="18">
                  <a:moveTo>
                    <a:pt x="33" y="17"/>
                  </a:moveTo>
                  <a:cubicBezTo>
                    <a:pt x="27" y="2"/>
                    <a:pt x="27" y="2"/>
                    <a:pt x="27" y="2"/>
                  </a:cubicBezTo>
                  <a:cubicBezTo>
                    <a:pt x="27" y="2"/>
                    <a:pt x="26" y="0"/>
                    <a:pt x="23" y="0"/>
                  </a:cubicBezTo>
                  <a:cubicBezTo>
                    <a:pt x="23" y="0"/>
                    <a:pt x="10" y="0"/>
                    <a:pt x="9" y="0"/>
                  </a:cubicBezTo>
                  <a:cubicBezTo>
                    <a:pt x="7" y="0"/>
                    <a:pt x="6" y="2"/>
                    <a:pt x="6" y="2"/>
                  </a:cubicBezTo>
                  <a:cubicBezTo>
                    <a:pt x="0" y="17"/>
                    <a:pt x="0" y="17"/>
                    <a:pt x="0" y="17"/>
                  </a:cubicBezTo>
                  <a:cubicBezTo>
                    <a:pt x="0" y="18"/>
                    <a:pt x="0" y="18"/>
                    <a:pt x="1" y="18"/>
                  </a:cubicBezTo>
                  <a:cubicBezTo>
                    <a:pt x="5" y="18"/>
                    <a:pt x="5" y="18"/>
                    <a:pt x="5" y="18"/>
                  </a:cubicBezTo>
                  <a:cubicBezTo>
                    <a:pt x="6" y="18"/>
                    <a:pt x="6" y="17"/>
                    <a:pt x="6" y="17"/>
                  </a:cubicBezTo>
                  <a:cubicBezTo>
                    <a:pt x="9" y="10"/>
                    <a:pt x="9" y="10"/>
                    <a:pt x="9" y="10"/>
                  </a:cubicBezTo>
                  <a:cubicBezTo>
                    <a:pt x="9" y="10"/>
                    <a:pt x="9" y="9"/>
                    <a:pt x="9" y="10"/>
                  </a:cubicBezTo>
                  <a:cubicBezTo>
                    <a:pt x="9" y="12"/>
                    <a:pt x="9" y="15"/>
                    <a:pt x="9" y="17"/>
                  </a:cubicBezTo>
                  <a:cubicBezTo>
                    <a:pt x="9" y="18"/>
                    <a:pt x="9" y="18"/>
                    <a:pt x="10" y="18"/>
                  </a:cubicBezTo>
                  <a:cubicBezTo>
                    <a:pt x="24" y="18"/>
                    <a:pt x="24" y="18"/>
                    <a:pt x="24" y="18"/>
                  </a:cubicBezTo>
                  <a:cubicBezTo>
                    <a:pt x="25" y="18"/>
                    <a:pt x="24" y="18"/>
                    <a:pt x="24" y="17"/>
                  </a:cubicBezTo>
                  <a:cubicBezTo>
                    <a:pt x="24" y="15"/>
                    <a:pt x="24" y="12"/>
                    <a:pt x="24" y="10"/>
                  </a:cubicBezTo>
                  <a:cubicBezTo>
                    <a:pt x="24" y="10"/>
                    <a:pt x="25" y="10"/>
                    <a:pt x="25" y="10"/>
                  </a:cubicBezTo>
                  <a:cubicBezTo>
                    <a:pt x="27" y="17"/>
                    <a:pt x="27" y="17"/>
                    <a:pt x="27" y="17"/>
                  </a:cubicBezTo>
                  <a:cubicBezTo>
                    <a:pt x="27" y="17"/>
                    <a:pt x="27" y="18"/>
                    <a:pt x="28" y="18"/>
                  </a:cubicBezTo>
                  <a:cubicBezTo>
                    <a:pt x="32" y="18"/>
                    <a:pt x="32" y="18"/>
                    <a:pt x="32" y="18"/>
                  </a:cubicBezTo>
                  <a:cubicBezTo>
                    <a:pt x="33" y="18"/>
                    <a:pt x="33" y="18"/>
                    <a:pt x="33" y="17"/>
                  </a:cubicBezTo>
                </a:path>
              </a:pathLst>
            </a:custGeom>
            <a:grpFill/>
            <a:ln w="9525">
              <a:noFill/>
              <a:round/>
              <a:headEnd/>
              <a:tailEnd/>
            </a:ln>
          </p:spPr>
          <p:txBody>
            <a:bodyPr/>
            <a:lstStyle/>
            <a:p>
              <a:pPr hangingPunct="1">
                <a:defRPr/>
              </a:pPr>
              <a:endParaRPr lang="en-US" b="1" dirty="0">
                <a:solidFill>
                  <a:srgbClr val="FFFFFF"/>
                </a:solidFill>
                <a:latin typeface="Roboto"/>
                <a:cs typeface="+mn-cs"/>
              </a:endParaRPr>
            </a:p>
          </p:txBody>
        </p:sp>
      </p:grpSp>
      <p:sp>
        <p:nvSpPr>
          <p:cNvPr id="16" name="Rectangle 45">
            <a:extLst>
              <a:ext uri="{FF2B5EF4-FFF2-40B4-BE49-F238E27FC236}">
                <a16:creationId xmlns:a16="http://schemas.microsoft.com/office/drawing/2014/main" xmlns="" id="{CC7A022C-C192-4F07-9EC3-72C48E82B30D}"/>
              </a:ext>
            </a:extLst>
          </p:cNvPr>
          <p:cNvSpPr>
            <a:spLocks noChangeArrowheads="1"/>
          </p:cNvSpPr>
          <p:nvPr/>
        </p:nvSpPr>
        <p:spPr bwMode="auto">
          <a:xfrm flipH="1">
            <a:off x="12454468" y="5693836"/>
            <a:ext cx="6142568" cy="6625165"/>
          </a:xfrm>
          <a:prstGeom prst="rect">
            <a:avLst/>
          </a:prstGeom>
          <a:solidFill>
            <a:srgbClr val="FFC000"/>
          </a:solidFill>
          <a:ln w="0">
            <a:noFill/>
            <a:prstDash val="solid"/>
            <a:miter lim="800000"/>
            <a:headEnd/>
            <a:tailEnd/>
          </a:ln>
        </p:spPr>
        <p:txBody>
          <a:bodyPr lIns="243834" tIns="121917" rIns="243834" bIns="121917" anchor="ctr"/>
          <a:lstStyle/>
          <a:p>
            <a:pPr algn="ctr" hangingPunct="1">
              <a:defRPr/>
            </a:pPr>
            <a:r>
              <a:rPr lang="ru-RU" sz="4400" b="1" dirty="0" smtClean="0">
                <a:solidFill>
                  <a:schemeClr val="bg1"/>
                </a:solidFill>
                <a:latin typeface="Times New Roman" pitchFamily="18" charset="0"/>
                <a:cs typeface="Times New Roman" pitchFamily="18" charset="0"/>
              </a:rPr>
              <a:t>Сохранения трудового и интеллектуального потенциала старшего поколения</a:t>
            </a:r>
            <a:endParaRPr lang="en-US" sz="4000" b="1" dirty="0">
              <a:solidFill>
                <a:schemeClr val="bg1"/>
              </a:solidFill>
              <a:latin typeface="Times New Roman" pitchFamily="18" charset="0"/>
              <a:cs typeface="Times New Roman" pitchFamily="18" charset="0"/>
            </a:endParaRPr>
          </a:p>
        </p:txBody>
      </p:sp>
      <p:grpSp>
        <p:nvGrpSpPr>
          <p:cNvPr id="8" name="Group 16"/>
          <p:cNvGrpSpPr>
            <a:grpSpLocks/>
          </p:cNvGrpSpPr>
          <p:nvPr/>
        </p:nvGrpSpPr>
        <p:grpSpPr bwMode="auto">
          <a:xfrm>
            <a:off x="20019435" y="2789768"/>
            <a:ext cx="2197099" cy="2569632"/>
            <a:chOff x="7384069" y="1733550"/>
            <a:chExt cx="823538" cy="963714"/>
          </a:xfrm>
        </p:grpSpPr>
        <p:sp>
          <p:nvSpPr>
            <p:cNvPr id="18" name="Oval 227">
              <a:extLst>
                <a:ext uri="{FF2B5EF4-FFF2-40B4-BE49-F238E27FC236}">
                  <a16:creationId xmlns:a16="http://schemas.microsoft.com/office/drawing/2014/main" xmlns="" id="{DE46DF6A-3479-4C33-902E-E3156D8BC8AD}"/>
                </a:ext>
              </a:extLst>
            </p:cNvPr>
            <p:cNvSpPr>
              <a:spLocks noChangeArrowheads="1"/>
            </p:cNvSpPr>
            <p:nvPr/>
          </p:nvSpPr>
          <p:spPr bwMode="auto">
            <a:xfrm>
              <a:off x="7576069" y="1733550"/>
              <a:ext cx="439538" cy="438196"/>
            </a:xfrm>
            <a:prstGeom prst="ellipse">
              <a:avLst/>
            </a:prstGeom>
            <a:solidFill>
              <a:schemeClr val="accent4"/>
            </a:solidFill>
            <a:ln w="9525">
              <a:noFill/>
              <a:round/>
              <a:headEnd/>
              <a:tailEnd/>
            </a:ln>
          </p:spPr>
          <p:txBody>
            <a:bodyPr/>
            <a:lstStyle/>
            <a:p>
              <a:pPr hangingPunct="1">
                <a:defRPr/>
              </a:pPr>
              <a:r>
                <a:rPr lang="ru-RU" b="1" dirty="0" smtClean="0">
                  <a:solidFill>
                    <a:srgbClr val="FFFFFF"/>
                  </a:solidFill>
                  <a:latin typeface="Roboto"/>
                  <a:cs typeface="+mn-cs"/>
                </a:rPr>
                <a:t> </a:t>
              </a:r>
              <a:r>
                <a:rPr lang="en-US" b="1" dirty="0" smtClean="0">
                  <a:solidFill>
                    <a:srgbClr val="FFFFFF"/>
                  </a:solidFill>
                  <a:latin typeface="Roboto"/>
                  <a:cs typeface="+mn-cs"/>
                </a:rPr>
                <a:t>4</a:t>
              </a:r>
              <a:endParaRPr lang="en-US" b="1" dirty="0">
                <a:solidFill>
                  <a:srgbClr val="FFFFFF"/>
                </a:solidFill>
                <a:latin typeface="Roboto"/>
                <a:cs typeface="+mn-cs"/>
              </a:endParaRPr>
            </a:p>
          </p:txBody>
        </p:sp>
        <p:sp>
          <p:nvSpPr>
            <p:cNvPr id="19" name="Freeform 228">
              <a:extLst>
                <a:ext uri="{FF2B5EF4-FFF2-40B4-BE49-F238E27FC236}">
                  <a16:creationId xmlns:a16="http://schemas.microsoft.com/office/drawing/2014/main" xmlns="" id="{F75ABB6A-9F7F-42CF-8A38-809DF53A05AF}"/>
                </a:ext>
              </a:extLst>
            </p:cNvPr>
            <p:cNvSpPr>
              <a:spLocks/>
            </p:cNvSpPr>
            <p:nvPr/>
          </p:nvSpPr>
          <p:spPr bwMode="auto">
            <a:xfrm>
              <a:off x="7384069" y="2241604"/>
              <a:ext cx="823538" cy="455660"/>
            </a:xfrm>
            <a:custGeom>
              <a:avLst/>
              <a:gdLst/>
              <a:ahLst/>
              <a:cxnLst>
                <a:cxn ang="0">
                  <a:pos x="33" y="17"/>
                </a:cxn>
                <a:cxn ang="0">
                  <a:pos x="27" y="2"/>
                </a:cxn>
                <a:cxn ang="0">
                  <a:pos x="23" y="0"/>
                </a:cxn>
                <a:cxn ang="0">
                  <a:pos x="9" y="0"/>
                </a:cxn>
                <a:cxn ang="0">
                  <a:pos x="6" y="2"/>
                </a:cxn>
                <a:cxn ang="0">
                  <a:pos x="0" y="17"/>
                </a:cxn>
                <a:cxn ang="0">
                  <a:pos x="1" y="18"/>
                </a:cxn>
                <a:cxn ang="0">
                  <a:pos x="5" y="18"/>
                </a:cxn>
                <a:cxn ang="0">
                  <a:pos x="6" y="17"/>
                </a:cxn>
                <a:cxn ang="0">
                  <a:pos x="9" y="10"/>
                </a:cxn>
                <a:cxn ang="0">
                  <a:pos x="9" y="10"/>
                </a:cxn>
                <a:cxn ang="0">
                  <a:pos x="9" y="17"/>
                </a:cxn>
                <a:cxn ang="0">
                  <a:pos x="10" y="18"/>
                </a:cxn>
                <a:cxn ang="0">
                  <a:pos x="24" y="18"/>
                </a:cxn>
                <a:cxn ang="0">
                  <a:pos x="24" y="17"/>
                </a:cxn>
                <a:cxn ang="0">
                  <a:pos x="24" y="10"/>
                </a:cxn>
                <a:cxn ang="0">
                  <a:pos x="25" y="10"/>
                </a:cxn>
                <a:cxn ang="0">
                  <a:pos x="27" y="17"/>
                </a:cxn>
                <a:cxn ang="0">
                  <a:pos x="28" y="18"/>
                </a:cxn>
                <a:cxn ang="0">
                  <a:pos x="32" y="18"/>
                </a:cxn>
                <a:cxn ang="0">
                  <a:pos x="33" y="17"/>
                </a:cxn>
              </a:cxnLst>
              <a:rect l="0" t="0" r="r" b="b"/>
              <a:pathLst>
                <a:path w="33" h="18">
                  <a:moveTo>
                    <a:pt x="33" y="17"/>
                  </a:moveTo>
                  <a:cubicBezTo>
                    <a:pt x="27" y="2"/>
                    <a:pt x="27" y="2"/>
                    <a:pt x="27" y="2"/>
                  </a:cubicBezTo>
                  <a:cubicBezTo>
                    <a:pt x="27" y="2"/>
                    <a:pt x="26" y="0"/>
                    <a:pt x="23" y="0"/>
                  </a:cubicBezTo>
                  <a:cubicBezTo>
                    <a:pt x="23" y="0"/>
                    <a:pt x="10" y="0"/>
                    <a:pt x="9" y="0"/>
                  </a:cubicBezTo>
                  <a:cubicBezTo>
                    <a:pt x="7" y="0"/>
                    <a:pt x="6" y="2"/>
                    <a:pt x="6" y="2"/>
                  </a:cubicBezTo>
                  <a:cubicBezTo>
                    <a:pt x="0" y="17"/>
                    <a:pt x="0" y="17"/>
                    <a:pt x="0" y="17"/>
                  </a:cubicBezTo>
                  <a:cubicBezTo>
                    <a:pt x="0" y="18"/>
                    <a:pt x="0" y="18"/>
                    <a:pt x="1" y="18"/>
                  </a:cubicBezTo>
                  <a:cubicBezTo>
                    <a:pt x="5" y="18"/>
                    <a:pt x="5" y="18"/>
                    <a:pt x="5" y="18"/>
                  </a:cubicBezTo>
                  <a:cubicBezTo>
                    <a:pt x="6" y="18"/>
                    <a:pt x="6" y="17"/>
                    <a:pt x="6" y="17"/>
                  </a:cubicBezTo>
                  <a:cubicBezTo>
                    <a:pt x="9" y="10"/>
                    <a:pt x="9" y="10"/>
                    <a:pt x="9" y="10"/>
                  </a:cubicBezTo>
                  <a:cubicBezTo>
                    <a:pt x="9" y="10"/>
                    <a:pt x="9" y="9"/>
                    <a:pt x="9" y="10"/>
                  </a:cubicBezTo>
                  <a:cubicBezTo>
                    <a:pt x="9" y="12"/>
                    <a:pt x="9" y="15"/>
                    <a:pt x="9" y="17"/>
                  </a:cubicBezTo>
                  <a:cubicBezTo>
                    <a:pt x="9" y="18"/>
                    <a:pt x="9" y="18"/>
                    <a:pt x="10" y="18"/>
                  </a:cubicBezTo>
                  <a:cubicBezTo>
                    <a:pt x="24" y="18"/>
                    <a:pt x="24" y="18"/>
                    <a:pt x="24" y="18"/>
                  </a:cubicBezTo>
                  <a:cubicBezTo>
                    <a:pt x="25" y="18"/>
                    <a:pt x="24" y="18"/>
                    <a:pt x="24" y="17"/>
                  </a:cubicBezTo>
                  <a:cubicBezTo>
                    <a:pt x="24" y="15"/>
                    <a:pt x="24" y="12"/>
                    <a:pt x="24" y="10"/>
                  </a:cubicBezTo>
                  <a:cubicBezTo>
                    <a:pt x="24" y="10"/>
                    <a:pt x="25" y="10"/>
                    <a:pt x="25" y="10"/>
                  </a:cubicBezTo>
                  <a:cubicBezTo>
                    <a:pt x="27" y="17"/>
                    <a:pt x="27" y="17"/>
                    <a:pt x="27" y="17"/>
                  </a:cubicBezTo>
                  <a:cubicBezTo>
                    <a:pt x="27" y="17"/>
                    <a:pt x="27" y="18"/>
                    <a:pt x="28" y="18"/>
                  </a:cubicBezTo>
                  <a:cubicBezTo>
                    <a:pt x="32" y="18"/>
                    <a:pt x="32" y="18"/>
                    <a:pt x="32" y="18"/>
                  </a:cubicBezTo>
                  <a:cubicBezTo>
                    <a:pt x="33" y="18"/>
                    <a:pt x="33" y="18"/>
                    <a:pt x="33" y="17"/>
                  </a:cubicBezTo>
                </a:path>
              </a:pathLst>
            </a:custGeom>
            <a:solidFill>
              <a:schemeClr val="accent4"/>
            </a:solidFill>
            <a:ln w="9525">
              <a:noFill/>
              <a:round/>
              <a:headEnd/>
              <a:tailEnd/>
            </a:ln>
          </p:spPr>
          <p:txBody>
            <a:bodyPr/>
            <a:lstStyle/>
            <a:p>
              <a:pPr hangingPunct="1">
                <a:defRPr/>
              </a:pPr>
              <a:endParaRPr lang="en-US" b="1" dirty="0">
                <a:solidFill>
                  <a:srgbClr val="FFFFFF"/>
                </a:solidFill>
                <a:latin typeface="Roboto"/>
                <a:cs typeface="+mn-cs"/>
              </a:endParaRPr>
            </a:p>
          </p:txBody>
        </p:sp>
      </p:grpSp>
      <p:sp>
        <p:nvSpPr>
          <p:cNvPr id="20" name="Rectangle 45">
            <a:extLst>
              <a:ext uri="{FF2B5EF4-FFF2-40B4-BE49-F238E27FC236}">
                <a16:creationId xmlns:a16="http://schemas.microsoft.com/office/drawing/2014/main" xmlns="" id="{4E4EAE72-13A1-471E-8E26-9AF4121D4C05}"/>
              </a:ext>
            </a:extLst>
          </p:cNvPr>
          <p:cNvSpPr>
            <a:spLocks noChangeArrowheads="1"/>
          </p:cNvSpPr>
          <p:nvPr/>
        </p:nvSpPr>
        <p:spPr bwMode="auto">
          <a:xfrm flipH="1">
            <a:off x="18364202" y="5685369"/>
            <a:ext cx="5803901" cy="6680200"/>
          </a:xfrm>
          <a:prstGeom prst="rect">
            <a:avLst/>
          </a:prstGeom>
          <a:solidFill>
            <a:schemeClr val="accent4">
              <a:lumMod val="75000"/>
            </a:schemeClr>
          </a:solidFill>
          <a:ln w="0">
            <a:noFill/>
            <a:prstDash val="solid"/>
            <a:miter lim="800000"/>
            <a:headEnd/>
            <a:tailEnd/>
          </a:ln>
        </p:spPr>
        <p:txBody>
          <a:bodyPr lIns="243834" tIns="121917" rIns="243834" bIns="121917" anchor="ctr"/>
          <a:lstStyle/>
          <a:p>
            <a:pPr algn="ctr" hangingPunct="1">
              <a:defRPr/>
            </a:pPr>
            <a:r>
              <a:rPr lang="ru-RU" sz="4400" b="1" dirty="0" smtClean="0">
                <a:solidFill>
                  <a:schemeClr val="bg1"/>
                </a:solidFill>
                <a:latin typeface="Times New Roman" pitchFamily="18" charset="0"/>
                <a:cs typeface="Times New Roman" pitchFamily="18" charset="0"/>
              </a:rPr>
              <a:t>Проблема разрыва связи поколений</a:t>
            </a:r>
            <a:endParaRPr lang="en-US" sz="4000" b="1" dirty="0">
              <a:solidFill>
                <a:schemeClr val="bg1"/>
              </a:solidFill>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xmlns="" id="{2DBE2D60-184F-4EF6-9E9D-3FA948E4EEDC}"/>
              </a:ext>
            </a:extLst>
          </p:cNvPr>
          <p:cNvSpPr/>
          <p:nvPr/>
        </p:nvSpPr>
        <p:spPr>
          <a:xfrm>
            <a:off x="1202267" y="6040968"/>
            <a:ext cx="5300133" cy="677102"/>
          </a:xfrm>
          <a:prstGeom prst="rect">
            <a:avLst/>
          </a:prstGeom>
          <a:noFill/>
        </p:spPr>
        <p:txBody>
          <a:bodyPr lIns="243834" tIns="121917" rIns="243834" bIns="121917">
            <a:spAutoFit/>
          </a:bodyPr>
          <a:lstStyle/>
          <a:p>
            <a:pPr algn="ctr" hangingPunct="1">
              <a:defRPr/>
            </a:pPr>
            <a:endParaRPr lang="ru-RU" sz="2800" b="1" dirty="0">
              <a:solidFill>
                <a:schemeClr val="bg1"/>
              </a:solidFill>
              <a:latin typeface="Times New Roman" pitchFamily="18" charset="0"/>
              <a:cs typeface="Times New Roman" pitchFamily="18" charset="0"/>
            </a:endParaRPr>
          </a:p>
        </p:txBody>
      </p:sp>
      <p:sp>
        <p:nvSpPr>
          <p:cNvPr id="44" name="Rectangle 43">
            <a:extLst>
              <a:ext uri="{FF2B5EF4-FFF2-40B4-BE49-F238E27FC236}">
                <a16:creationId xmlns:a16="http://schemas.microsoft.com/office/drawing/2014/main" xmlns="" id="{3E48E972-CF72-4EA1-B47A-768FBE3B3A5F}"/>
              </a:ext>
            </a:extLst>
          </p:cNvPr>
          <p:cNvSpPr/>
          <p:nvPr/>
        </p:nvSpPr>
        <p:spPr>
          <a:xfrm>
            <a:off x="6985000" y="6858000"/>
            <a:ext cx="5355168" cy="677102"/>
          </a:xfrm>
          <a:prstGeom prst="rect">
            <a:avLst/>
          </a:prstGeom>
        </p:spPr>
        <p:txBody>
          <a:bodyPr lIns="243834" tIns="121917" rIns="243834" bIns="121917">
            <a:spAutoFit/>
          </a:bodyPr>
          <a:lstStyle/>
          <a:p>
            <a:pPr algn="ctr" hangingPunct="1">
              <a:defRPr/>
            </a:pPr>
            <a:endParaRPr lang="ru-RU" sz="2800" dirty="0">
              <a:solidFill>
                <a:schemeClr val="bg1"/>
              </a:solidFill>
              <a:latin typeface="Times New Roman" pitchFamily="18" charset="0"/>
              <a:cs typeface="Times New Roman" pitchFamily="18" charset="0"/>
            </a:endParaRPr>
          </a:p>
        </p:txBody>
      </p:sp>
      <p:sp>
        <p:nvSpPr>
          <p:cNvPr id="52" name="Rectangle 51">
            <a:extLst>
              <a:ext uri="{FF2B5EF4-FFF2-40B4-BE49-F238E27FC236}">
                <a16:creationId xmlns:a16="http://schemas.microsoft.com/office/drawing/2014/main" xmlns="" id="{E2FC44A1-ADF2-4611-B523-909988F2D5E4}"/>
              </a:ext>
            </a:extLst>
          </p:cNvPr>
          <p:cNvSpPr/>
          <p:nvPr/>
        </p:nvSpPr>
        <p:spPr>
          <a:xfrm>
            <a:off x="12746569" y="7035801"/>
            <a:ext cx="5477933" cy="677102"/>
          </a:xfrm>
          <a:prstGeom prst="rect">
            <a:avLst/>
          </a:prstGeom>
        </p:spPr>
        <p:txBody>
          <a:bodyPr lIns="243834" tIns="121917" rIns="243834" bIns="121917">
            <a:spAutoFit/>
          </a:bodyPr>
          <a:lstStyle/>
          <a:p>
            <a:pPr algn="ctr" hangingPunct="1">
              <a:defRPr/>
            </a:pPr>
            <a:endParaRPr lang="ru-RU" sz="2800" dirty="0">
              <a:solidFill>
                <a:schemeClr val="bg1"/>
              </a:solidFill>
              <a:latin typeface="Times New Roman" pitchFamily="18" charset="0"/>
              <a:cs typeface="Times New Roman" pitchFamily="18" charset="0"/>
            </a:endParaRPr>
          </a:p>
        </p:txBody>
      </p:sp>
      <p:sp>
        <p:nvSpPr>
          <p:cNvPr id="53" name="Rectangle 52">
            <a:extLst>
              <a:ext uri="{FF2B5EF4-FFF2-40B4-BE49-F238E27FC236}">
                <a16:creationId xmlns:a16="http://schemas.microsoft.com/office/drawing/2014/main" xmlns="" id="{78166F7B-5D45-4D95-A520-AD35B054F4C8}"/>
              </a:ext>
            </a:extLst>
          </p:cNvPr>
          <p:cNvSpPr/>
          <p:nvPr/>
        </p:nvSpPr>
        <p:spPr>
          <a:xfrm>
            <a:off x="18978035" y="7205133"/>
            <a:ext cx="4944533" cy="677102"/>
          </a:xfrm>
          <a:prstGeom prst="rect">
            <a:avLst/>
          </a:prstGeom>
        </p:spPr>
        <p:txBody>
          <a:bodyPr lIns="243834" tIns="121917" rIns="243834" bIns="121917">
            <a:spAutoFit/>
          </a:bodyPr>
          <a:lstStyle/>
          <a:p>
            <a:pPr algn="ctr" hangingPunct="1">
              <a:defRPr/>
            </a:pPr>
            <a:endParaRPr lang="ru-RU" sz="2800" dirty="0">
              <a:solidFill>
                <a:schemeClr val="bg1"/>
              </a:solidFill>
              <a:latin typeface="Times New Roman" pitchFamily="18" charset="0"/>
              <a:cs typeface="Times New Roman" pitchFamily="18" charset="0"/>
            </a:endParaRPr>
          </a:p>
        </p:txBody>
      </p:sp>
      <p:pic>
        <p:nvPicPr>
          <p:cNvPr id="24591" name="Рисунок 42"/>
          <p:cNvPicPr>
            <a:picLocks noChangeAspect="1"/>
          </p:cNvPicPr>
          <p:nvPr/>
        </p:nvPicPr>
        <p:blipFill>
          <a:blip r:embed="rId2" cstate="print"/>
          <a:srcRect/>
          <a:stretch>
            <a:fillRect/>
          </a:stretch>
        </p:blipFill>
        <p:spPr bwMode="auto">
          <a:xfrm>
            <a:off x="635001" y="503770"/>
            <a:ext cx="3146381" cy="3264291"/>
          </a:xfrm>
          <a:prstGeom prst="rect">
            <a:avLst/>
          </a:prstGeom>
          <a:noFill/>
          <a:ln w="9525">
            <a:noFill/>
            <a:miter lim="800000"/>
            <a:headEnd/>
            <a:tailEnd/>
          </a:ln>
        </p:spPr>
      </p:pic>
      <p:sp>
        <p:nvSpPr>
          <p:cNvPr id="27" name="Заголовок 10">
            <a:extLst>
              <a:ext uri="{FF2B5EF4-FFF2-40B4-BE49-F238E27FC236}">
                <a16:creationId xmlns:a16="http://schemas.microsoft.com/office/drawing/2014/main" xmlns="" id="{AFD7E16E-4B7A-4CDF-94A5-AF5AE48A3903}"/>
              </a:ext>
            </a:extLst>
          </p:cNvPr>
          <p:cNvSpPr txBox="1">
            <a:spLocks/>
          </p:cNvSpPr>
          <p:nvPr/>
        </p:nvSpPr>
        <p:spPr>
          <a:xfrm>
            <a:off x="8075862" y="377825"/>
            <a:ext cx="16204710" cy="1882775"/>
          </a:xfrm>
          <a:prstGeom prst="roundRect">
            <a:avLst>
              <a:gd name="adj" fmla="val 0"/>
            </a:avLst>
          </a:prstGeom>
          <a:solidFill>
            <a:srgbClr val="155283"/>
          </a:solidFill>
          <a:ln w="25400" cap="flat" cmpd="sng" algn="ctr">
            <a:noFill/>
            <a:prstDash val="solid"/>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style>
          <a:lnRef idx="2">
            <a:schemeClr val="accent1">
              <a:shade val="50000"/>
            </a:schemeClr>
          </a:lnRef>
          <a:fillRef idx="1">
            <a:schemeClr val="accent1"/>
          </a:fillRef>
          <a:effectRef idx="0">
            <a:schemeClr val="accent1"/>
          </a:effectRef>
          <a:fontRef idx="minor">
            <a:schemeClr val="lt1"/>
          </a:fontRef>
        </p:style>
        <p:txBody>
          <a:bodyPr vert="horz" wrap="square" tIns="91439" bIns="91439" numCol="1" anchor="ctr" anchorCtr="0" compatLnSpc="1">
            <a:prstTxWarp prst="textNoShape">
              <a:avLst/>
            </a:prstTxWarp>
            <a:normAutofit/>
          </a:bodyPr>
          <a:lstStyle/>
          <a:p>
            <a:pPr marL="0" marR="0" lvl="0" indent="0" algn="ctr" defTabSz="1828800" rtl="0" eaLnBrk="1" fontAlgn="auto" latinLnBrk="0" hangingPunct="1">
              <a:lnSpc>
                <a:spcPct val="90000"/>
              </a:lnSpc>
              <a:spcBef>
                <a:spcPts val="0"/>
              </a:spcBef>
              <a:spcAft>
                <a:spcPts val="0"/>
              </a:spcAft>
              <a:buClrTx/>
              <a:buSzTx/>
              <a:buFontTx/>
              <a:buNone/>
              <a:tabLst/>
              <a:defRPr/>
            </a:pPr>
            <a:r>
              <a:rPr lang="ru-RU" altLang="ru-RU" sz="6600" dirty="0">
                <a:solidFill>
                  <a:schemeClr val="bg1"/>
                </a:solidFill>
                <a:latin typeface="Times New Roman" pitchFamily="18" charset="0"/>
                <a:ea typeface="Verdana" pitchFamily="34" charset="0"/>
                <a:cs typeface="Times New Roman" pitchFamily="18" charset="0"/>
                <a:sym typeface="Calibri Light"/>
              </a:rPr>
              <a:t>Актуальность</a:t>
            </a:r>
            <a:r>
              <a:rPr kumimoji="0" lang="ru-RU" altLang="ru-RU" sz="6600" b="0" i="0" u="none" strike="noStrike" kern="0" cap="none" spc="0" normalizeH="0" baseline="0" noProof="0" dirty="0">
                <a:ln>
                  <a:noFill/>
                </a:ln>
                <a:solidFill>
                  <a:schemeClr val="bg1"/>
                </a:solidFill>
                <a:effectLst/>
                <a:uLnTx/>
                <a:uFillTx/>
                <a:latin typeface="Times New Roman" pitchFamily="18" charset="0"/>
                <a:ea typeface="Verdana" pitchFamily="34" charset="0"/>
                <a:cs typeface="Times New Roman" pitchFamily="18" charset="0"/>
                <a:sym typeface="Calibri Light"/>
              </a:rPr>
              <a:t> проекта</a:t>
            </a:r>
          </a:p>
        </p:txBody>
      </p:sp>
    </p:spTree>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Oval 15"/>
          <p:cNvSpPr>
            <a:spLocks noChangeArrowheads="1"/>
          </p:cNvSpPr>
          <p:nvPr/>
        </p:nvSpPr>
        <p:spPr bwMode="auto">
          <a:xfrm>
            <a:off x="10236201" y="5511800"/>
            <a:ext cx="3606800" cy="3605662"/>
          </a:xfrm>
          <a:prstGeom prst="ellipse">
            <a:avLst/>
          </a:prstGeom>
          <a:solidFill>
            <a:schemeClr val="bg2">
              <a:lumMod val="75000"/>
            </a:schemeClr>
          </a:solidFill>
          <a:ln w="9525">
            <a:noFill/>
            <a:round/>
            <a:headEnd/>
            <a:tailEnd/>
          </a:ln>
        </p:spPr>
        <p:txBody>
          <a:bodyPr lIns="243834" tIns="121917" rIns="243834" bIns="121917" anchor="ctr"/>
          <a:lstStyle/>
          <a:p>
            <a:pPr algn="ctr"/>
            <a:r>
              <a:rPr lang="ru-RU" sz="8800" b="1" dirty="0" smtClean="0">
                <a:solidFill>
                  <a:schemeClr val="bg1"/>
                </a:solidFill>
                <a:latin typeface="Times New Roman" pitchFamily="18" charset="0"/>
                <a:cs typeface="Times New Roman" pitchFamily="18" charset="0"/>
              </a:rPr>
              <a:t>2</a:t>
            </a:r>
            <a:endParaRPr lang="ru-RU" sz="8800" b="1" dirty="0">
              <a:solidFill>
                <a:schemeClr val="bg1"/>
              </a:solidFill>
              <a:latin typeface="Times New Roman" pitchFamily="18" charset="0"/>
              <a:cs typeface="Times New Roman" pitchFamily="18" charset="0"/>
            </a:endParaRPr>
          </a:p>
        </p:txBody>
      </p:sp>
      <p:sp>
        <p:nvSpPr>
          <p:cNvPr id="17" name="Oval 16"/>
          <p:cNvSpPr/>
          <p:nvPr/>
        </p:nvSpPr>
        <p:spPr bwMode="auto">
          <a:xfrm>
            <a:off x="18448867" y="5511800"/>
            <a:ext cx="3268133" cy="3227917"/>
          </a:xfrm>
          <a:prstGeom prst="ellipse">
            <a:avLst/>
          </a:prstGeom>
          <a:solidFill>
            <a:srgbClr val="FFC000"/>
          </a:solidFill>
          <a:ln w="9525">
            <a:noFill/>
            <a:round/>
            <a:headEnd/>
            <a:tailEnd/>
          </a:ln>
        </p:spPr>
        <p:txBody>
          <a:bodyPr lIns="243834" tIns="121917" rIns="243834" bIns="121917" anchor="ctr"/>
          <a:lstStyle/>
          <a:p>
            <a:pPr algn="ctr">
              <a:defRPr/>
            </a:pPr>
            <a:r>
              <a:rPr lang="ru-RU" sz="8800" b="1" dirty="0">
                <a:solidFill>
                  <a:schemeClr val="bg1"/>
                </a:solidFill>
                <a:latin typeface="Times New Roman" pitchFamily="18" charset="0"/>
                <a:cs typeface="Times New Roman" pitchFamily="18" charset="0"/>
              </a:rPr>
              <a:t>3</a:t>
            </a:r>
            <a:endParaRPr lang="en-US" b="1" dirty="0">
              <a:solidFill>
                <a:schemeClr val="bg1"/>
              </a:solidFill>
              <a:latin typeface="Times New Roman" pitchFamily="18" charset="0"/>
              <a:cs typeface="Times New Roman" pitchFamily="18" charset="0"/>
            </a:endParaRPr>
          </a:p>
        </p:txBody>
      </p:sp>
      <p:sp>
        <p:nvSpPr>
          <p:cNvPr id="89092" name="Oval 1"/>
          <p:cNvSpPr>
            <a:spLocks noChangeArrowheads="1"/>
          </p:cNvSpPr>
          <p:nvPr/>
        </p:nvSpPr>
        <p:spPr bwMode="auto">
          <a:xfrm>
            <a:off x="1498600" y="4419601"/>
            <a:ext cx="5054600" cy="5013326"/>
          </a:xfrm>
          <a:prstGeom prst="ellipse">
            <a:avLst/>
          </a:prstGeom>
          <a:solidFill>
            <a:schemeClr val="accent1"/>
          </a:solidFill>
          <a:ln w="9525">
            <a:noFill/>
            <a:round/>
            <a:headEnd/>
            <a:tailEnd/>
          </a:ln>
        </p:spPr>
        <p:txBody>
          <a:bodyPr lIns="243834" tIns="121917" rIns="243834" bIns="121917" anchor="ctr"/>
          <a:lstStyle/>
          <a:p>
            <a:pPr algn="ctr"/>
            <a:r>
              <a:rPr lang="ru-RU" sz="11500" b="1" dirty="0" smtClean="0">
                <a:solidFill>
                  <a:schemeClr val="bg1"/>
                </a:solidFill>
                <a:latin typeface="Times New Roman" pitchFamily="18" charset="0"/>
                <a:cs typeface="Times New Roman" pitchFamily="18" charset="0"/>
              </a:rPr>
              <a:t>1</a:t>
            </a:r>
            <a:endParaRPr lang="ru-RU" sz="4400" b="1" dirty="0">
              <a:solidFill>
                <a:schemeClr val="bg1"/>
              </a:solidFill>
              <a:latin typeface="Times New Roman" pitchFamily="18" charset="0"/>
              <a:cs typeface="Times New Roman" pitchFamily="18" charset="0"/>
            </a:endParaRPr>
          </a:p>
        </p:txBody>
      </p:sp>
      <p:sp>
        <p:nvSpPr>
          <p:cNvPr id="3691" name="Footer Text"/>
          <p:cNvSpPr txBox="1"/>
          <p:nvPr/>
        </p:nvSpPr>
        <p:spPr>
          <a:xfrm>
            <a:off x="406401" y="9117462"/>
            <a:ext cx="6845295" cy="2215991"/>
          </a:xfrm>
          <a:prstGeom prst="rect">
            <a:avLst/>
          </a:prstGeom>
          <a:noFill/>
        </p:spPr>
        <p:txBody>
          <a:bodyPr wrap="square" lIns="0" tIns="0" rIns="0" bIns="0">
            <a:spAutoFit/>
          </a:bodyPr>
          <a:lstStyle/>
          <a:p>
            <a:pPr algn="ctr"/>
            <a:endParaRPr lang="ru-RU" sz="4800" b="1" dirty="0" smtClean="0">
              <a:solidFill>
                <a:srgbClr val="002060"/>
              </a:solidFill>
              <a:latin typeface="Times New Roman" pitchFamily="18" charset="0"/>
              <a:ea typeface="Open Sans" panose="020B0606030504020204" pitchFamily="34" charset="0"/>
              <a:cs typeface="Times New Roman" pitchFamily="18" charset="0"/>
            </a:endParaRPr>
          </a:p>
          <a:p>
            <a:pPr algn="ctr"/>
            <a:r>
              <a:rPr lang="ru-RU" sz="4800" b="1" dirty="0" smtClean="0">
                <a:solidFill>
                  <a:srgbClr val="002060"/>
                </a:solidFill>
                <a:latin typeface="Times New Roman" pitchFamily="18" charset="0"/>
                <a:ea typeface="Open Sans" panose="020B0606030504020204" pitchFamily="34" charset="0"/>
                <a:cs typeface="Times New Roman" pitchFamily="18" charset="0"/>
              </a:rPr>
              <a:t>Подготовительный</a:t>
            </a:r>
            <a:endParaRPr lang="ru-RU" sz="4800" b="1" dirty="0">
              <a:solidFill>
                <a:srgbClr val="002060"/>
              </a:solidFill>
              <a:latin typeface="Times New Roman" pitchFamily="18" charset="0"/>
              <a:ea typeface="Open Sans" panose="020B0606030504020204" pitchFamily="34" charset="0"/>
              <a:cs typeface="Times New Roman" pitchFamily="18" charset="0"/>
            </a:endParaRPr>
          </a:p>
          <a:p>
            <a:pPr algn="ctr"/>
            <a:r>
              <a:rPr lang="ru-RU" sz="4800" b="1" dirty="0">
                <a:solidFill>
                  <a:srgbClr val="002060"/>
                </a:solidFill>
                <a:latin typeface="Times New Roman" pitchFamily="18" charset="0"/>
                <a:ea typeface="Open Sans" panose="020B0606030504020204" pitchFamily="34" charset="0"/>
                <a:cs typeface="Times New Roman" pitchFamily="18" charset="0"/>
              </a:rPr>
              <a:t>этап </a:t>
            </a:r>
          </a:p>
        </p:txBody>
      </p:sp>
      <p:sp>
        <p:nvSpPr>
          <p:cNvPr id="3692" name="Footer Text"/>
          <p:cNvSpPr txBox="1"/>
          <p:nvPr/>
        </p:nvSpPr>
        <p:spPr>
          <a:xfrm>
            <a:off x="8729135" y="9856125"/>
            <a:ext cx="6887635" cy="1477328"/>
          </a:xfrm>
          <a:prstGeom prst="rect">
            <a:avLst/>
          </a:prstGeom>
          <a:noFill/>
        </p:spPr>
        <p:txBody>
          <a:bodyPr lIns="0" tIns="0" rIns="0" bIns="0">
            <a:spAutoFit/>
          </a:bodyPr>
          <a:lstStyle/>
          <a:p>
            <a:pPr algn="ctr"/>
            <a:r>
              <a:rPr lang="ru-RU" sz="4800" b="1" dirty="0">
                <a:solidFill>
                  <a:srgbClr val="002060"/>
                </a:solidFill>
                <a:latin typeface="Times New Roman" pitchFamily="18" charset="0"/>
                <a:ea typeface="Open Sans" panose="020B0606030504020204" pitchFamily="34" charset="0"/>
                <a:cs typeface="Times New Roman" pitchFamily="18" charset="0"/>
              </a:rPr>
              <a:t>Основной </a:t>
            </a:r>
          </a:p>
          <a:p>
            <a:pPr algn="ctr"/>
            <a:r>
              <a:rPr lang="ru-RU" sz="4800" b="1" dirty="0">
                <a:solidFill>
                  <a:srgbClr val="002060"/>
                </a:solidFill>
                <a:latin typeface="Times New Roman" pitchFamily="18" charset="0"/>
                <a:ea typeface="Open Sans" panose="020B0606030504020204" pitchFamily="34" charset="0"/>
                <a:cs typeface="Times New Roman" pitchFamily="18" charset="0"/>
              </a:rPr>
              <a:t>этап</a:t>
            </a:r>
          </a:p>
        </p:txBody>
      </p:sp>
      <p:sp>
        <p:nvSpPr>
          <p:cNvPr id="3693" name="Footer Text"/>
          <p:cNvSpPr txBox="1"/>
          <p:nvPr/>
        </p:nvSpPr>
        <p:spPr>
          <a:xfrm>
            <a:off x="16446503" y="9856125"/>
            <a:ext cx="6883400" cy="1477328"/>
          </a:xfrm>
          <a:prstGeom prst="rect">
            <a:avLst/>
          </a:prstGeom>
          <a:noFill/>
        </p:spPr>
        <p:txBody>
          <a:bodyPr lIns="0" tIns="0" rIns="0" bIns="0">
            <a:spAutoFit/>
          </a:bodyPr>
          <a:lstStyle/>
          <a:p>
            <a:pPr algn="ctr"/>
            <a:r>
              <a:rPr lang="ru-RU" sz="4800" b="1" dirty="0">
                <a:solidFill>
                  <a:srgbClr val="002060"/>
                </a:solidFill>
                <a:latin typeface="Times New Roman" pitchFamily="18" charset="0"/>
                <a:ea typeface="Open Sans" panose="020B0606030504020204" pitchFamily="34" charset="0"/>
                <a:cs typeface="Times New Roman" pitchFamily="18" charset="0"/>
              </a:rPr>
              <a:t>Завершающий </a:t>
            </a:r>
          </a:p>
          <a:p>
            <a:pPr algn="ctr"/>
            <a:r>
              <a:rPr lang="ru-RU" sz="4800" b="1" dirty="0">
                <a:solidFill>
                  <a:srgbClr val="002060"/>
                </a:solidFill>
                <a:latin typeface="Times New Roman" pitchFamily="18" charset="0"/>
                <a:ea typeface="Open Sans" panose="020B0606030504020204" pitchFamily="34" charset="0"/>
                <a:cs typeface="Times New Roman" pitchFamily="18" charset="0"/>
              </a:rPr>
              <a:t>этап</a:t>
            </a:r>
          </a:p>
        </p:txBody>
      </p:sp>
      <p:cxnSp>
        <p:nvCxnSpPr>
          <p:cNvPr id="6258" name="Straight Connector 6257"/>
          <p:cNvCxnSpPr/>
          <p:nvPr/>
        </p:nvCxnSpPr>
        <p:spPr>
          <a:xfrm>
            <a:off x="16018935" y="8009467"/>
            <a:ext cx="25400" cy="3860800"/>
          </a:xfrm>
          <a:prstGeom prst="line">
            <a:avLst/>
          </a:prstGeom>
          <a:ln w="38100">
            <a:solidFill>
              <a:schemeClr val="accent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cxnSpLocks/>
          </p:cNvCxnSpPr>
          <p:nvPr/>
        </p:nvCxnSpPr>
        <p:spPr>
          <a:xfrm flipH="1">
            <a:off x="8263461" y="8009467"/>
            <a:ext cx="42339" cy="3860800"/>
          </a:xfrm>
          <a:prstGeom prst="line">
            <a:avLst/>
          </a:prstGeom>
          <a:ln w="38100">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0" name="Заголовок 10">
            <a:extLst>
              <a:ext uri="{FF2B5EF4-FFF2-40B4-BE49-F238E27FC236}">
                <a16:creationId xmlns:a16="http://schemas.microsoft.com/office/drawing/2014/main" xmlns="" id="{AFD7E16E-4B7A-4CDF-94A5-AF5AE48A3903}"/>
              </a:ext>
            </a:extLst>
          </p:cNvPr>
          <p:cNvSpPr txBox="1">
            <a:spLocks/>
          </p:cNvSpPr>
          <p:nvPr/>
        </p:nvSpPr>
        <p:spPr>
          <a:xfrm>
            <a:off x="8075862" y="377825"/>
            <a:ext cx="16204710" cy="1882775"/>
          </a:xfrm>
          <a:prstGeom prst="roundRect">
            <a:avLst>
              <a:gd name="adj" fmla="val 0"/>
            </a:avLst>
          </a:prstGeom>
          <a:solidFill>
            <a:srgbClr val="155283"/>
          </a:solidFill>
          <a:ln w="25400" cap="flat" cmpd="sng" algn="ctr">
            <a:noFill/>
            <a:prstDash val="solid"/>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style>
          <a:lnRef idx="2">
            <a:schemeClr val="accent1">
              <a:shade val="50000"/>
            </a:schemeClr>
          </a:lnRef>
          <a:fillRef idx="1">
            <a:schemeClr val="accent1"/>
          </a:fillRef>
          <a:effectRef idx="0">
            <a:schemeClr val="accent1"/>
          </a:effectRef>
          <a:fontRef idx="minor">
            <a:schemeClr val="lt1"/>
          </a:fontRef>
        </p:style>
        <p:txBody>
          <a:bodyPr vert="horz" wrap="square" tIns="91439" bIns="91439" numCol="1" anchor="ctr" anchorCtr="0" compatLnSpc="1">
            <a:prstTxWarp prst="textNoShape">
              <a:avLst/>
            </a:prstTxWarp>
            <a:normAutofit/>
          </a:bodyPr>
          <a:lstStyle/>
          <a:p>
            <a:pPr marL="0" marR="0" lvl="0" indent="0" algn="ctr" defTabSz="1828800" rtl="0" eaLnBrk="1" fontAlgn="auto" latinLnBrk="0" hangingPunct="1">
              <a:lnSpc>
                <a:spcPct val="90000"/>
              </a:lnSpc>
              <a:spcBef>
                <a:spcPts val="0"/>
              </a:spcBef>
              <a:spcAft>
                <a:spcPts val="0"/>
              </a:spcAft>
              <a:buClrTx/>
              <a:buSzTx/>
              <a:buFontTx/>
              <a:buNone/>
              <a:tabLst/>
              <a:defRPr/>
            </a:pPr>
            <a:r>
              <a:rPr kumimoji="0" lang="ru-RU" altLang="ru-RU" sz="8800" b="0" i="0" u="none" strike="noStrike" kern="0" cap="none" spc="0" normalizeH="0" baseline="0" noProof="0" dirty="0">
                <a:ln>
                  <a:noFill/>
                </a:ln>
                <a:solidFill>
                  <a:schemeClr val="bg1"/>
                </a:solidFill>
                <a:effectLst/>
                <a:uLnTx/>
                <a:uFillTx/>
                <a:latin typeface="Times New Roman" pitchFamily="18" charset="0"/>
                <a:ea typeface="Verdana" pitchFamily="34" charset="0"/>
                <a:cs typeface="Times New Roman" pitchFamily="18" charset="0"/>
                <a:sym typeface="Calibri Light"/>
              </a:rPr>
              <a:t> </a:t>
            </a:r>
            <a:r>
              <a:rPr kumimoji="0" lang="ru-RU" altLang="ru-RU" sz="7200" b="0" i="0" u="none" strike="noStrike" kern="0" cap="none" spc="0" normalizeH="0" baseline="0" noProof="0" dirty="0">
                <a:ln>
                  <a:noFill/>
                </a:ln>
                <a:solidFill>
                  <a:schemeClr val="bg1"/>
                </a:solidFill>
                <a:effectLst/>
                <a:uLnTx/>
                <a:uFillTx/>
                <a:latin typeface="Times New Roman" pitchFamily="18" charset="0"/>
                <a:ea typeface="Verdana" pitchFamily="34" charset="0"/>
                <a:cs typeface="Times New Roman" pitchFamily="18" charset="0"/>
                <a:sym typeface="Calibri Light"/>
              </a:rPr>
              <a:t>Этапы реализации проекта</a:t>
            </a:r>
            <a:endParaRPr kumimoji="0" lang="ru-RU" altLang="ru-RU" sz="8800" b="0" i="0" u="none" strike="noStrike" kern="0" cap="none" spc="0" normalizeH="0" baseline="0" noProof="0" dirty="0">
              <a:ln>
                <a:noFill/>
              </a:ln>
              <a:solidFill>
                <a:schemeClr val="bg1"/>
              </a:solidFill>
              <a:effectLst/>
              <a:uLnTx/>
              <a:uFillTx/>
              <a:latin typeface="Times New Roman" pitchFamily="18" charset="0"/>
              <a:ea typeface="Verdana" pitchFamily="34" charset="0"/>
              <a:cs typeface="Times New Roman" pitchFamily="18" charset="0"/>
              <a:sym typeface="Calibri Light"/>
            </a:endParaRPr>
          </a:p>
        </p:txBody>
      </p:sp>
      <p:pic>
        <p:nvPicPr>
          <p:cNvPr id="22" name="Рисунок 6"/>
          <p:cNvPicPr>
            <a:picLocks noChangeAspect="1"/>
          </p:cNvPicPr>
          <p:nvPr/>
        </p:nvPicPr>
        <p:blipFill>
          <a:blip r:embed="rId2" cstate="print"/>
          <a:srcRect/>
          <a:stretch>
            <a:fillRect/>
          </a:stretch>
        </p:blipFill>
        <p:spPr bwMode="auto">
          <a:xfrm>
            <a:off x="1016001" y="599610"/>
            <a:ext cx="3201987" cy="3321980"/>
          </a:xfrm>
          <a:prstGeom prst="rect">
            <a:avLst/>
          </a:prstGeom>
          <a:noFill/>
          <a:ln w="9525">
            <a:noFill/>
            <a:miter lim="800000"/>
            <a:headEnd/>
            <a:tailEnd/>
          </a:ln>
        </p:spPr>
      </p:pic>
    </p:spTree>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rot="18180069">
            <a:off x="9099554" y="6597652"/>
            <a:ext cx="2205565" cy="3344333"/>
          </a:xfrm>
          <a:custGeom>
            <a:avLst/>
            <a:gdLst>
              <a:gd name="connsiteX0" fmla="*/ 18569 w 820170"/>
              <a:gd name="connsiteY0" fmla="*/ 0 h 1244978"/>
              <a:gd name="connsiteX1" fmla="*/ 819460 w 820170"/>
              <a:gd name="connsiteY1" fmla="*/ 1244978 h 1244978"/>
              <a:gd name="connsiteX2" fmla="*/ 18569 w 820170"/>
              <a:gd name="connsiteY2" fmla="*/ 0 h 1244978"/>
            </a:gdLst>
            <a:ahLst/>
            <a:cxnLst>
              <a:cxn ang="0">
                <a:pos x="connsiteX0" y="connsiteY0"/>
              </a:cxn>
              <a:cxn ang="0">
                <a:pos x="connsiteX1" y="connsiteY1"/>
              </a:cxn>
              <a:cxn ang="0">
                <a:pos x="connsiteX2" y="connsiteY2"/>
              </a:cxn>
            </a:cxnLst>
            <a:rect l="l" t="t" r="r" b="b"/>
            <a:pathLst>
              <a:path w="820170" h="1244978">
                <a:moveTo>
                  <a:pt x="18569" y="0"/>
                </a:moveTo>
                <a:cubicBezTo>
                  <a:pt x="18569" y="0"/>
                  <a:pt x="847810" y="180380"/>
                  <a:pt x="819460" y="1244978"/>
                </a:cubicBezTo>
                <a:cubicBezTo>
                  <a:pt x="819460" y="1244978"/>
                  <a:pt x="-144444" y="976176"/>
                  <a:pt x="18569" y="0"/>
                </a:cubicBez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43834" tIns="121917" rIns="243834" bIns="121917" anchor="ctr"/>
          <a:lstStyle>
            <a:defPPr>
              <a:defRPr lang="en-US"/>
            </a:defPPr>
            <a:lvl1pPr marL="0" algn="l" defTabSz="914377" rtl="0" eaLnBrk="1" latinLnBrk="0" hangingPunct="1">
              <a:defRPr sz="1800" kern="1200">
                <a:solidFill>
                  <a:schemeClr val="lt1"/>
                </a:solidFill>
                <a:latin typeface="+mn-lt"/>
                <a:ea typeface="+mn-ea"/>
                <a:cs typeface="+mn-cs"/>
              </a:defRPr>
            </a:lvl1pPr>
            <a:lvl2pPr marL="457189" algn="l" defTabSz="914377" rtl="0" eaLnBrk="1" latinLnBrk="0" hangingPunct="1">
              <a:defRPr sz="1800" kern="1200">
                <a:solidFill>
                  <a:schemeClr val="lt1"/>
                </a:solidFill>
                <a:latin typeface="+mn-lt"/>
                <a:ea typeface="+mn-ea"/>
                <a:cs typeface="+mn-cs"/>
              </a:defRPr>
            </a:lvl2pPr>
            <a:lvl3pPr marL="914377" algn="l" defTabSz="914377" rtl="0" eaLnBrk="1" latinLnBrk="0" hangingPunct="1">
              <a:defRPr sz="1800" kern="1200">
                <a:solidFill>
                  <a:schemeClr val="lt1"/>
                </a:solidFill>
                <a:latin typeface="+mn-lt"/>
                <a:ea typeface="+mn-ea"/>
                <a:cs typeface="+mn-cs"/>
              </a:defRPr>
            </a:lvl3pPr>
            <a:lvl4pPr marL="1371566" algn="l" defTabSz="914377" rtl="0" eaLnBrk="1" latinLnBrk="0" hangingPunct="1">
              <a:defRPr sz="1800" kern="1200">
                <a:solidFill>
                  <a:schemeClr val="lt1"/>
                </a:solidFill>
                <a:latin typeface="+mn-lt"/>
                <a:ea typeface="+mn-ea"/>
                <a:cs typeface="+mn-cs"/>
              </a:defRPr>
            </a:lvl4pPr>
            <a:lvl5pPr marL="1828754" algn="l" defTabSz="914377" rtl="0" eaLnBrk="1" latinLnBrk="0" hangingPunct="1">
              <a:defRPr sz="1800" kern="1200">
                <a:solidFill>
                  <a:schemeClr val="lt1"/>
                </a:solidFill>
                <a:latin typeface="+mn-lt"/>
                <a:ea typeface="+mn-ea"/>
                <a:cs typeface="+mn-cs"/>
              </a:defRPr>
            </a:lvl5pPr>
            <a:lvl6pPr marL="2285943" algn="l" defTabSz="914377" rtl="0" eaLnBrk="1" latinLnBrk="0" hangingPunct="1">
              <a:defRPr sz="1800" kern="1200">
                <a:solidFill>
                  <a:schemeClr val="lt1"/>
                </a:solidFill>
                <a:latin typeface="+mn-lt"/>
                <a:ea typeface="+mn-ea"/>
                <a:cs typeface="+mn-cs"/>
              </a:defRPr>
            </a:lvl6pPr>
            <a:lvl7pPr marL="2743131" algn="l" defTabSz="914377" rtl="0" eaLnBrk="1" latinLnBrk="0" hangingPunct="1">
              <a:defRPr sz="1800" kern="1200">
                <a:solidFill>
                  <a:schemeClr val="lt1"/>
                </a:solidFill>
                <a:latin typeface="+mn-lt"/>
                <a:ea typeface="+mn-ea"/>
                <a:cs typeface="+mn-cs"/>
              </a:defRPr>
            </a:lvl7pPr>
            <a:lvl8pPr marL="3200320" algn="l" defTabSz="914377" rtl="0" eaLnBrk="1" latinLnBrk="0" hangingPunct="1">
              <a:defRPr sz="1800" kern="1200">
                <a:solidFill>
                  <a:schemeClr val="lt1"/>
                </a:solidFill>
                <a:latin typeface="+mn-lt"/>
                <a:ea typeface="+mn-ea"/>
                <a:cs typeface="+mn-cs"/>
              </a:defRPr>
            </a:lvl8pPr>
            <a:lvl9pPr marL="3657509" algn="l" defTabSz="914377" rtl="0" eaLnBrk="1" latinLnBrk="0" hangingPunct="1">
              <a:defRPr sz="1800" kern="1200">
                <a:solidFill>
                  <a:schemeClr val="lt1"/>
                </a:solidFill>
                <a:latin typeface="+mn-lt"/>
                <a:ea typeface="+mn-ea"/>
                <a:cs typeface="+mn-cs"/>
              </a:defRPr>
            </a:lvl9pPr>
          </a:lstStyle>
          <a:p>
            <a:pPr algn="ctr">
              <a:defRPr/>
            </a:pPr>
            <a:endParaRPr lang="en-US" dirty="0"/>
          </a:p>
        </p:txBody>
      </p:sp>
      <p:sp>
        <p:nvSpPr>
          <p:cNvPr id="21" name="Freeform 20"/>
          <p:cNvSpPr/>
          <p:nvPr/>
        </p:nvSpPr>
        <p:spPr>
          <a:xfrm rot="11020650" flipH="1">
            <a:off x="12255502" y="5008036"/>
            <a:ext cx="2201333" cy="3344333"/>
          </a:xfrm>
          <a:custGeom>
            <a:avLst/>
            <a:gdLst>
              <a:gd name="connsiteX0" fmla="*/ 18569 w 820170"/>
              <a:gd name="connsiteY0" fmla="*/ 0 h 1244978"/>
              <a:gd name="connsiteX1" fmla="*/ 819460 w 820170"/>
              <a:gd name="connsiteY1" fmla="*/ 1244978 h 1244978"/>
              <a:gd name="connsiteX2" fmla="*/ 18569 w 820170"/>
              <a:gd name="connsiteY2" fmla="*/ 0 h 1244978"/>
            </a:gdLst>
            <a:ahLst/>
            <a:cxnLst>
              <a:cxn ang="0">
                <a:pos x="connsiteX0" y="connsiteY0"/>
              </a:cxn>
              <a:cxn ang="0">
                <a:pos x="connsiteX1" y="connsiteY1"/>
              </a:cxn>
              <a:cxn ang="0">
                <a:pos x="connsiteX2" y="connsiteY2"/>
              </a:cxn>
            </a:cxnLst>
            <a:rect l="l" t="t" r="r" b="b"/>
            <a:pathLst>
              <a:path w="820170" h="1244978">
                <a:moveTo>
                  <a:pt x="18569" y="0"/>
                </a:moveTo>
                <a:cubicBezTo>
                  <a:pt x="18569" y="0"/>
                  <a:pt x="847810" y="180380"/>
                  <a:pt x="819460" y="1244978"/>
                </a:cubicBezTo>
                <a:cubicBezTo>
                  <a:pt x="819460" y="1244978"/>
                  <a:pt x="-144444" y="976176"/>
                  <a:pt x="18569"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243834" tIns="121917" rIns="243834" bIns="121917" anchor="ctr"/>
          <a:lstStyle>
            <a:defPPr>
              <a:defRPr lang="en-US"/>
            </a:defPPr>
            <a:lvl1pPr marL="0" algn="l" defTabSz="914377" rtl="0" eaLnBrk="1" latinLnBrk="0" hangingPunct="1">
              <a:defRPr sz="1800" kern="1200">
                <a:solidFill>
                  <a:schemeClr val="lt1"/>
                </a:solidFill>
                <a:latin typeface="+mn-lt"/>
                <a:ea typeface="+mn-ea"/>
                <a:cs typeface="+mn-cs"/>
              </a:defRPr>
            </a:lvl1pPr>
            <a:lvl2pPr marL="457189" algn="l" defTabSz="914377" rtl="0" eaLnBrk="1" latinLnBrk="0" hangingPunct="1">
              <a:defRPr sz="1800" kern="1200">
                <a:solidFill>
                  <a:schemeClr val="lt1"/>
                </a:solidFill>
                <a:latin typeface="+mn-lt"/>
                <a:ea typeface="+mn-ea"/>
                <a:cs typeface="+mn-cs"/>
              </a:defRPr>
            </a:lvl2pPr>
            <a:lvl3pPr marL="914377" algn="l" defTabSz="914377" rtl="0" eaLnBrk="1" latinLnBrk="0" hangingPunct="1">
              <a:defRPr sz="1800" kern="1200">
                <a:solidFill>
                  <a:schemeClr val="lt1"/>
                </a:solidFill>
                <a:latin typeface="+mn-lt"/>
                <a:ea typeface="+mn-ea"/>
                <a:cs typeface="+mn-cs"/>
              </a:defRPr>
            </a:lvl3pPr>
            <a:lvl4pPr marL="1371566" algn="l" defTabSz="914377" rtl="0" eaLnBrk="1" latinLnBrk="0" hangingPunct="1">
              <a:defRPr sz="1800" kern="1200">
                <a:solidFill>
                  <a:schemeClr val="lt1"/>
                </a:solidFill>
                <a:latin typeface="+mn-lt"/>
                <a:ea typeface="+mn-ea"/>
                <a:cs typeface="+mn-cs"/>
              </a:defRPr>
            </a:lvl4pPr>
            <a:lvl5pPr marL="1828754" algn="l" defTabSz="914377" rtl="0" eaLnBrk="1" latinLnBrk="0" hangingPunct="1">
              <a:defRPr sz="1800" kern="1200">
                <a:solidFill>
                  <a:schemeClr val="lt1"/>
                </a:solidFill>
                <a:latin typeface="+mn-lt"/>
                <a:ea typeface="+mn-ea"/>
                <a:cs typeface="+mn-cs"/>
              </a:defRPr>
            </a:lvl5pPr>
            <a:lvl6pPr marL="2285943" algn="l" defTabSz="914377" rtl="0" eaLnBrk="1" latinLnBrk="0" hangingPunct="1">
              <a:defRPr sz="1800" kern="1200">
                <a:solidFill>
                  <a:schemeClr val="lt1"/>
                </a:solidFill>
                <a:latin typeface="+mn-lt"/>
                <a:ea typeface="+mn-ea"/>
                <a:cs typeface="+mn-cs"/>
              </a:defRPr>
            </a:lvl6pPr>
            <a:lvl7pPr marL="2743131" algn="l" defTabSz="914377" rtl="0" eaLnBrk="1" latinLnBrk="0" hangingPunct="1">
              <a:defRPr sz="1800" kern="1200">
                <a:solidFill>
                  <a:schemeClr val="lt1"/>
                </a:solidFill>
                <a:latin typeface="+mn-lt"/>
                <a:ea typeface="+mn-ea"/>
                <a:cs typeface="+mn-cs"/>
              </a:defRPr>
            </a:lvl7pPr>
            <a:lvl8pPr marL="3200320" algn="l" defTabSz="914377" rtl="0" eaLnBrk="1" latinLnBrk="0" hangingPunct="1">
              <a:defRPr sz="1800" kern="1200">
                <a:solidFill>
                  <a:schemeClr val="lt1"/>
                </a:solidFill>
                <a:latin typeface="+mn-lt"/>
                <a:ea typeface="+mn-ea"/>
                <a:cs typeface="+mn-cs"/>
              </a:defRPr>
            </a:lvl8pPr>
            <a:lvl9pPr marL="3657509" algn="l" defTabSz="914377" rtl="0" eaLnBrk="1" latinLnBrk="0" hangingPunct="1">
              <a:defRPr sz="1800" kern="1200">
                <a:solidFill>
                  <a:schemeClr val="lt1"/>
                </a:solidFill>
                <a:latin typeface="+mn-lt"/>
                <a:ea typeface="+mn-ea"/>
                <a:cs typeface="+mn-cs"/>
              </a:defRPr>
            </a:lvl9pPr>
          </a:lstStyle>
          <a:p>
            <a:pPr algn="ctr">
              <a:defRPr/>
            </a:pPr>
            <a:endParaRPr lang="en-US" dirty="0"/>
          </a:p>
        </p:txBody>
      </p:sp>
      <p:sp>
        <p:nvSpPr>
          <p:cNvPr id="20" name="Freeform 19"/>
          <p:cNvSpPr/>
          <p:nvPr/>
        </p:nvSpPr>
        <p:spPr>
          <a:xfrm rot="21379350">
            <a:off x="12255502" y="8187268"/>
            <a:ext cx="2201333" cy="3344333"/>
          </a:xfrm>
          <a:custGeom>
            <a:avLst/>
            <a:gdLst>
              <a:gd name="connsiteX0" fmla="*/ 18569 w 820170"/>
              <a:gd name="connsiteY0" fmla="*/ 0 h 1244978"/>
              <a:gd name="connsiteX1" fmla="*/ 819460 w 820170"/>
              <a:gd name="connsiteY1" fmla="*/ 1244978 h 1244978"/>
              <a:gd name="connsiteX2" fmla="*/ 18569 w 820170"/>
              <a:gd name="connsiteY2" fmla="*/ 0 h 1244978"/>
            </a:gdLst>
            <a:ahLst/>
            <a:cxnLst>
              <a:cxn ang="0">
                <a:pos x="connsiteX0" y="connsiteY0"/>
              </a:cxn>
              <a:cxn ang="0">
                <a:pos x="connsiteX1" y="connsiteY1"/>
              </a:cxn>
              <a:cxn ang="0">
                <a:pos x="connsiteX2" y="connsiteY2"/>
              </a:cxn>
            </a:cxnLst>
            <a:rect l="l" t="t" r="r" b="b"/>
            <a:pathLst>
              <a:path w="820170" h="1244978">
                <a:moveTo>
                  <a:pt x="18569" y="0"/>
                </a:moveTo>
                <a:cubicBezTo>
                  <a:pt x="18569" y="0"/>
                  <a:pt x="847810" y="180380"/>
                  <a:pt x="819460" y="1244978"/>
                </a:cubicBezTo>
                <a:cubicBezTo>
                  <a:pt x="819460" y="1244978"/>
                  <a:pt x="-144444" y="976176"/>
                  <a:pt x="18569"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243834" tIns="121917" rIns="243834" bIns="121917" anchor="ctr"/>
          <a:lstStyle>
            <a:defPPr>
              <a:defRPr lang="en-US"/>
            </a:defPPr>
            <a:lvl1pPr marL="0" algn="l" defTabSz="914377" rtl="0" eaLnBrk="1" latinLnBrk="0" hangingPunct="1">
              <a:defRPr sz="1800" kern="1200">
                <a:solidFill>
                  <a:schemeClr val="lt1"/>
                </a:solidFill>
                <a:latin typeface="+mn-lt"/>
                <a:ea typeface="+mn-ea"/>
                <a:cs typeface="+mn-cs"/>
              </a:defRPr>
            </a:lvl1pPr>
            <a:lvl2pPr marL="457189" algn="l" defTabSz="914377" rtl="0" eaLnBrk="1" latinLnBrk="0" hangingPunct="1">
              <a:defRPr sz="1800" kern="1200">
                <a:solidFill>
                  <a:schemeClr val="lt1"/>
                </a:solidFill>
                <a:latin typeface="+mn-lt"/>
                <a:ea typeface="+mn-ea"/>
                <a:cs typeface="+mn-cs"/>
              </a:defRPr>
            </a:lvl2pPr>
            <a:lvl3pPr marL="914377" algn="l" defTabSz="914377" rtl="0" eaLnBrk="1" latinLnBrk="0" hangingPunct="1">
              <a:defRPr sz="1800" kern="1200">
                <a:solidFill>
                  <a:schemeClr val="lt1"/>
                </a:solidFill>
                <a:latin typeface="+mn-lt"/>
                <a:ea typeface="+mn-ea"/>
                <a:cs typeface="+mn-cs"/>
              </a:defRPr>
            </a:lvl3pPr>
            <a:lvl4pPr marL="1371566" algn="l" defTabSz="914377" rtl="0" eaLnBrk="1" latinLnBrk="0" hangingPunct="1">
              <a:defRPr sz="1800" kern="1200">
                <a:solidFill>
                  <a:schemeClr val="lt1"/>
                </a:solidFill>
                <a:latin typeface="+mn-lt"/>
                <a:ea typeface="+mn-ea"/>
                <a:cs typeface="+mn-cs"/>
              </a:defRPr>
            </a:lvl4pPr>
            <a:lvl5pPr marL="1828754" algn="l" defTabSz="914377" rtl="0" eaLnBrk="1" latinLnBrk="0" hangingPunct="1">
              <a:defRPr sz="1800" kern="1200">
                <a:solidFill>
                  <a:schemeClr val="lt1"/>
                </a:solidFill>
                <a:latin typeface="+mn-lt"/>
                <a:ea typeface="+mn-ea"/>
                <a:cs typeface="+mn-cs"/>
              </a:defRPr>
            </a:lvl5pPr>
            <a:lvl6pPr marL="2285943" algn="l" defTabSz="914377" rtl="0" eaLnBrk="1" latinLnBrk="0" hangingPunct="1">
              <a:defRPr sz="1800" kern="1200">
                <a:solidFill>
                  <a:schemeClr val="lt1"/>
                </a:solidFill>
                <a:latin typeface="+mn-lt"/>
                <a:ea typeface="+mn-ea"/>
                <a:cs typeface="+mn-cs"/>
              </a:defRPr>
            </a:lvl6pPr>
            <a:lvl7pPr marL="2743131" algn="l" defTabSz="914377" rtl="0" eaLnBrk="1" latinLnBrk="0" hangingPunct="1">
              <a:defRPr sz="1800" kern="1200">
                <a:solidFill>
                  <a:schemeClr val="lt1"/>
                </a:solidFill>
                <a:latin typeface="+mn-lt"/>
                <a:ea typeface="+mn-ea"/>
                <a:cs typeface="+mn-cs"/>
              </a:defRPr>
            </a:lvl7pPr>
            <a:lvl8pPr marL="3200320" algn="l" defTabSz="914377" rtl="0" eaLnBrk="1" latinLnBrk="0" hangingPunct="1">
              <a:defRPr sz="1800" kern="1200">
                <a:solidFill>
                  <a:schemeClr val="lt1"/>
                </a:solidFill>
                <a:latin typeface="+mn-lt"/>
                <a:ea typeface="+mn-ea"/>
                <a:cs typeface="+mn-cs"/>
              </a:defRPr>
            </a:lvl8pPr>
            <a:lvl9pPr marL="3657509" algn="l" defTabSz="914377" rtl="0" eaLnBrk="1" latinLnBrk="0" hangingPunct="1">
              <a:defRPr sz="1800" kern="1200">
                <a:solidFill>
                  <a:schemeClr val="lt1"/>
                </a:solidFill>
                <a:latin typeface="+mn-lt"/>
                <a:ea typeface="+mn-ea"/>
                <a:cs typeface="+mn-cs"/>
              </a:defRPr>
            </a:lvl9pPr>
          </a:lstStyle>
          <a:p>
            <a:pPr algn="ctr">
              <a:defRPr/>
            </a:pPr>
            <a:endParaRPr lang="en-US" dirty="0"/>
          </a:p>
        </p:txBody>
      </p:sp>
      <p:sp>
        <p:nvSpPr>
          <p:cNvPr id="29" name="Freeform 28"/>
          <p:cNvSpPr/>
          <p:nvPr/>
        </p:nvSpPr>
        <p:spPr>
          <a:xfrm rot="7380069">
            <a:off x="13081003" y="6570135"/>
            <a:ext cx="2201333" cy="3344333"/>
          </a:xfrm>
          <a:custGeom>
            <a:avLst/>
            <a:gdLst>
              <a:gd name="connsiteX0" fmla="*/ 18569 w 820170"/>
              <a:gd name="connsiteY0" fmla="*/ 0 h 1244978"/>
              <a:gd name="connsiteX1" fmla="*/ 819460 w 820170"/>
              <a:gd name="connsiteY1" fmla="*/ 1244978 h 1244978"/>
              <a:gd name="connsiteX2" fmla="*/ 18569 w 820170"/>
              <a:gd name="connsiteY2" fmla="*/ 0 h 1244978"/>
            </a:gdLst>
            <a:ahLst/>
            <a:cxnLst>
              <a:cxn ang="0">
                <a:pos x="connsiteX0" y="connsiteY0"/>
              </a:cxn>
              <a:cxn ang="0">
                <a:pos x="connsiteX1" y="connsiteY1"/>
              </a:cxn>
              <a:cxn ang="0">
                <a:pos x="connsiteX2" y="connsiteY2"/>
              </a:cxn>
            </a:cxnLst>
            <a:rect l="l" t="t" r="r" b="b"/>
            <a:pathLst>
              <a:path w="820170" h="1244978">
                <a:moveTo>
                  <a:pt x="18569" y="0"/>
                </a:moveTo>
                <a:cubicBezTo>
                  <a:pt x="18569" y="0"/>
                  <a:pt x="847810" y="180380"/>
                  <a:pt x="819460" y="1244978"/>
                </a:cubicBezTo>
                <a:cubicBezTo>
                  <a:pt x="819460" y="1244978"/>
                  <a:pt x="-144444" y="976176"/>
                  <a:pt x="18569"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243834" tIns="121917" rIns="243834" bIns="121917" anchor="ctr"/>
          <a:lstStyle>
            <a:defPPr>
              <a:defRPr lang="en-US"/>
            </a:defPPr>
            <a:lvl1pPr marL="0" algn="l" defTabSz="914377" rtl="0" eaLnBrk="1" latinLnBrk="0" hangingPunct="1">
              <a:defRPr sz="1800" kern="1200">
                <a:solidFill>
                  <a:schemeClr val="lt1"/>
                </a:solidFill>
                <a:latin typeface="+mn-lt"/>
                <a:ea typeface="+mn-ea"/>
                <a:cs typeface="+mn-cs"/>
              </a:defRPr>
            </a:lvl1pPr>
            <a:lvl2pPr marL="457189" algn="l" defTabSz="914377" rtl="0" eaLnBrk="1" latinLnBrk="0" hangingPunct="1">
              <a:defRPr sz="1800" kern="1200">
                <a:solidFill>
                  <a:schemeClr val="lt1"/>
                </a:solidFill>
                <a:latin typeface="+mn-lt"/>
                <a:ea typeface="+mn-ea"/>
                <a:cs typeface="+mn-cs"/>
              </a:defRPr>
            </a:lvl2pPr>
            <a:lvl3pPr marL="914377" algn="l" defTabSz="914377" rtl="0" eaLnBrk="1" latinLnBrk="0" hangingPunct="1">
              <a:defRPr sz="1800" kern="1200">
                <a:solidFill>
                  <a:schemeClr val="lt1"/>
                </a:solidFill>
                <a:latin typeface="+mn-lt"/>
                <a:ea typeface="+mn-ea"/>
                <a:cs typeface="+mn-cs"/>
              </a:defRPr>
            </a:lvl3pPr>
            <a:lvl4pPr marL="1371566" algn="l" defTabSz="914377" rtl="0" eaLnBrk="1" latinLnBrk="0" hangingPunct="1">
              <a:defRPr sz="1800" kern="1200">
                <a:solidFill>
                  <a:schemeClr val="lt1"/>
                </a:solidFill>
                <a:latin typeface="+mn-lt"/>
                <a:ea typeface="+mn-ea"/>
                <a:cs typeface="+mn-cs"/>
              </a:defRPr>
            </a:lvl4pPr>
            <a:lvl5pPr marL="1828754" algn="l" defTabSz="914377" rtl="0" eaLnBrk="1" latinLnBrk="0" hangingPunct="1">
              <a:defRPr sz="1800" kern="1200">
                <a:solidFill>
                  <a:schemeClr val="lt1"/>
                </a:solidFill>
                <a:latin typeface="+mn-lt"/>
                <a:ea typeface="+mn-ea"/>
                <a:cs typeface="+mn-cs"/>
              </a:defRPr>
            </a:lvl5pPr>
            <a:lvl6pPr marL="2285943" algn="l" defTabSz="914377" rtl="0" eaLnBrk="1" latinLnBrk="0" hangingPunct="1">
              <a:defRPr sz="1800" kern="1200">
                <a:solidFill>
                  <a:schemeClr val="lt1"/>
                </a:solidFill>
                <a:latin typeface="+mn-lt"/>
                <a:ea typeface="+mn-ea"/>
                <a:cs typeface="+mn-cs"/>
              </a:defRPr>
            </a:lvl6pPr>
            <a:lvl7pPr marL="2743131" algn="l" defTabSz="914377" rtl="0" eaLnBrk="1" latinLnBrk="0" hangingPunct="1">
              <a:defRPr sz="1800" kern="1200">
                <a:solidFill>
                  <a:schemeClr val="lt1"/>
                </a:solidFill>
                <a:latin typeface="+mn-lt"/>
                <a:ea typeface="+mn-ea"/>
                <a:cs typeface="+mn-cs"/>
              </a:defRPr>
            </a:lvl7pPr>
            <a:lvl8pPr marL="3200320" algn="l" defTabSz="914377" rtl="0" eaLnBrk="1" latinLnBrk="0" hangingPunct="1">
              <a:defRPr sz="1800" kern="1200">
                <a:solidFill>
                  <a:schemeClr val="lt1"/>
                </a:solidFill>
                <a:latin typeface="+mn-lt"/>
                <a:ea typeface="+mn-ea"/>
                <a:cs typeface="+mn-cs"/>
              </a:defRPr>
            </a:lvl8pPr>
            <a:lvl9pPr marL="3657509" algn="l" defTabSz="914377" rtl="0" eaLnBrk="1" latinLnBrk="0" hangingPunct="1">
              <a:defRPr sz="1800" kern="1200">
                <a:solidFill>
                  <a:schemeClr val="lt1"/>
                </a:solidFill>
                <a:latin typeface="+mn-lt"/>
                <a:ea typeface="+mn-ea"/>
                <a:cs typeface="+mn-cs"/>
              </a:defRPr>
            </a:lvl9pPr>
          </a:lstStyle>
          <a:p>
            <a:pPr algn="ctr">
              <a:defRPr/>
            </a:pPr>
            <a:endParaRPr lang="en-US" dirty="0"/>
          </a:p>
        </p:txBody>
      </p:sp>
      <p:sp>
        <p:nvSpPr>
          <p:cNvPr id="30" name="Freeform 29"/>
          <p:cNvSpPr/>
          <p:nvPr/>
        </p:nvSpPr>
        <p:spPr>
          <a:xfrm rot="10579350">
            <a:off x="9927168" y="4978402"/>
            <a:ext cx="2201333" cy="3344333"/>
          </a:xfrm>
          <a:custGeom>
            <a:avLst/>
            <a:gdLst>
              <a:gd name="connsiteX0" fmla="*/ 18569 w 820170"/>
              <a:gd name="connsiteY0" fmla="*/ 0 h 1244978"/>
              <a:gd name="connsiteX1" fmla="*/ 819460 w 820170"/>
              <a:gd name="connsiteY1" fmla="*/ 1244978 h 1244978"/>
              <a:gd name="connsiteX2" fmla="*/ 18569 w 820170"/>
              <a:gd name="connsiteY2" fmla="*/ 0 h 1244978"/>
            </a:gdLst>
            <a:ahLst/>
            <a:cxnLst>
              <a:cxn ang="0">
                <a:pos x="connsiteX0" y="connsiteY0"/>
              </a:cxn>
              <a:cxn ang="0">
                <a:pos x="connsiteX1" y="connsiteY1"/>
              </a:cxn>
              <a:cxn ang="0">
                <a:pos x="connsiteX2" y="connsiteY2"/>
              </a:cxn>
            </a:cxnLst>
            <a:rect l="l" t="t" r="r" b="b"/>
            <a:pathLst>
              <a:path w="820170" h="1244978">
                <a:moveTo>
                  <a:pt x="18569" y="0"/>
                </a:moveTo>
                <a:cubicBezTo>
                  <a:pt x="18569" y="0"/>
                  <a:pt x="847810" y="180380"/>
                  <a:pt x="819460" y="1244978"/>
                </a:cubicBezTo>
                <a:cubicBezTo>
                  <a:pt x="819460" y="1244978"/>
                  <a:pt x="-144444" y="976176"/>
                  <a:pt x="18569" y="0"/>
                </a:cubicBez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43834" tIns="121917" rIns="243834" bIns="121917" anchor="ctr"/>
          <a:lstStyle>
            <a:defPPr>
              <a:defRPr lang="en-US"/>
            </a:defPPr>
            <a:lvl1pPr marL="0" algn="l" defTabSz="914377" rtl="0" eaLnBrk="1" latinLnBrk="0" hangingPunct="1">
              <a:defRPr sz="1800" kern="1200">
                <a:solidFill>
                  <a:schemeClr val="lt1"/>
                </a:solidFill>
                <a:latin typeface="+mn-lt"/>
                <a:ea typeface="+mn-ea"/>
                <a:cs typeface="+mn-cs"/>
              </a:defRPr>
            </a:lvl1pPr>
            <a:lvl2pPr marL="457189" algn="l" defTabSz="914377" rtl="0" eaLnBrk="1" latinLnBrk="0" hangingPunct="1">
              <a:defRPr sz="1800" kern="1200">
                <a:solidFill>
                  <a:schemeClr val="lt1"/>
                </a:solidFill>
                <a:latin typeface="+mn-lt"/>
                <a:ea typeface="+mn-ea"/>
                <a:cs typeface="+mn-cs"/>
              </a:defRPr>
            </a:lvl2pPr>
            <a:lvl3pPr marL="914377" algn="l" defTabSz="914377" rtl="0" eaLnBrk="1" latinLnBrk="0" hangingPunct="1">
              <a:defRPr sz="1800" kern="1200">
                <a:solidFill>
                  <a:schemeClr val="lt1"/>
                </a:solidFill>
                <a:latin typeface="+mn-lt"/>
                <a:ea typeface="+mn-ea"/>
                <a:cs typeface="+mn-cs"/>
              </a:defRPr>
            </a:lvl3pPr>
            <a:lvl4pPr marL="1371566" algn="l" defTabSz="914377" rtl="0" eaLnBrk="1" latinLnBrk="0" hangingPunct="1">
              <a:defRPr sz="1800" kern="1200">
                <a:solidFill>
                  <a:schemeClr val="lt1"/>
                </a:solidFill>
                <a:latin typeface="+mn-lt"/>
                <a:ea typeface="+mn-ea"/>
                <a:cs typeface="+mn-cs"/>
              </a:defRPr>
            </a:lvl4pPr>
            <a:lvl5pPr marL="1828754" algn="l" defTabSz="914377" rtl="0" eaLnBrk="1" latinLnBrk="0" hangingPunct="1">
              <a:defRPr sz="1800" kern="1200">
                <a:solidFill>
                  <a:schemeClr val="lt1"/>
                </a:solidFill>
                <a:latin typeface="+mn-lt"/>
                <a:ea typeface="+mn-ea"/>
                <a:cs typeface="+mn-cs"/>
              </a:defRPr>
            </a:lvl5pPr>
            <a:lvl6pPr marL="2285943" algn="l" defTabSz="914377" rtl="0" eaLnBrk="1" latinLnBrk="0" hangingPunct="1">
              <a:defRPr sz="1800" kern="1200">
                <a:solidFill>
                  <a:schemeClr val="lt1"/>
                </a:solidFill>
                <a:latin typeface="+mn-lt"/>
                <a:ea typeface="+mn-ea"/>
                <a:cs typeface="+mn-cs"/>
              </a:defRPr>
            </a:lvl6pPr>
            <a:lvl7pPr marL="2743131" algn="l" defTabSz="914377" rtl="0" eaLnBrk="1" latinLnBrk="0" hangingPunct="1">
              <a:defRPr sz="1800" kern="1200">
                <a:solidFill>
                  <a:schemeClr val="lt1"/>
                </a:solidFill>
                <a:latin typeface="+mn-lt"/>
                <a:ea typeface="+mn-ea"/>
                <a:cs typeface="+mn-cs"/>
              </a:defRPr>
            </a:lvl7pPr>
            <a:lvl8pPr marL="3200320" algn="l" defTabSz="914377" rtl="0" eaLnBrk="1" latinLnBrk="0" hangingPunct="1">
              <a:defRPr sz="1800" kern="1200">
                <a:solidFill>
                  <a:schemeClr val="lt1"/>
                </a:solidFill>
                <a:latin typeface="+mn-lt"/>
                <a:ea typeface="+mn-ea"/>
                <a:cs typeface="+mn-cs"/>
              </a:defRPr>
            </a:lvl8pPr>
            <a:lvl9pPr marL="3657509" algn="l" defTabSz="914377" rtl="0" eaLnBrk="1" latinLnBrk="0" hangingPunct="1">
              <a:defRPr sz="1800" kern="1200">
                <a:solidFill>
                  <a:schemeClr val="lt1"/>
                </a:solidFill>
                <a:latin typeface="+mn-lt"/>
                <a:ea typeface="+mn-ea"/>
                <a:cs typeface="+mn-cs"/>
              </a:defRPr>
            </a:lvl9pPr>
          </a:lstStyle>
          <a:p>
            <a:pPr algn="ctr">
              <a:defRPr/>
            </a:pPr>
            <a:endParaRPr lang="en-US" dirty="0"/>
          </a:p>
        </p:txBody>
      </p:sp>
      <p:sp>
        <p:nvSpPr>
          <p:cNvPr id="31" name="Freeform 30"/>
          <p:cNvSpPr/>
          <p:nvPr/>
        </p:nvSpPr>
        <p:spPr>
          <a:xfrm rot="220650" flipH="1">
            <a:off x="9927168" y="8161868"/>
            <a:ext cx="2201333" cy="3344333"/>
          </a:xfrm>
          <a:custGeom>
            <a:avLst/>
            <a:gdLst>
              <a:gd name="connsiteX0" fmla="*/ 18569 w 820170"/>
              <a:gd name="connsiteY0" fmla="*/ 0 h 1244978"/>
              <a:gd name="connsiteX1" fmla="*/ 819460 w 820170"/>
              <a:gd name="connsiteY1" fmla="*/ 1244978 h 1244978"/>
              <a:gd name="connsiteX2" fmla="*/ 18569 w 820170"/>
              <a:gd name="connsiteY2" fmla="*/ 0 h 1244978"/>
            </a:gdLst>
            <a:ahLst/>
            <a:cxnLst>
              <a:cxn ang="0">
                <a:pos x="connsiteX0" y="connsiteY0"/>
              </a:cxn>
              <a:cxn ang="0">
                <a:pos x="connsiteX1" y="connsiteY1"/>
              </a:cxn>
              <a:cxn ang="0">
                <a:pos x="connsiteX2" y="connsiteY2"/>
              </a:cxn>
            </a:cxnLst>
            <a:rect l="l" t="t" r="r" b="b"/>
            <a:pathLst>
              <a:path w="820170" h="1244978">
                <a:moveTo>
                  <a:pt x="18569" y="0"/>
                </a:moveTo>
                <a:cubicBezTo>
                  <a:pt x="18569" y="0"/>
                  <a:pt x="847810" y="180380"/>
                  <a:pt x="819460" y="1244978"/>
                </a:cubicBezTo>
                <a:cubicBezTo>
                  <a:pt x="819460" y="1244978"/>
                  <a:pt x="-144444" y="976176"/>
                  <a:pt x="18569" y="0"/>
                </a:cubicBezTo>
                <a:close/>
              </a:path>
            </a:pathLst>
          </a:custGeom>
          <a:solidFill>
            <a:schemeClr val="bg1">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43834" tIns="121917" rIns="243834" bIns="121917" anchor="ctr"/>
          <a:lstStyle>
            <a:defPPr>
              <a:defRPr lang="en-US"/>
            </a:defPPr>
            <a:lvl1pPr marL="0" algn="l" defTabSz="914377" rtl="0" eaLnBrk="1" latinLnBrk="0" hangingPunct="1">
              <a:defRPr sz="1800" kern="1200">
                <a:solidFill>
                  <a:schemeClr val="lt1"/>
                </a:solidFill>
                <a:latin typeface="+mn-lt"/>
                <a:ea typeface="+mn-ea"/>
                <a:cs typeface="+mn-cs"/>
              </a:defRPr>
            </a:lvl1pPr>
            <a:lvl2pPr marL="457189" algn="l" defTabSz="914377" rtl="0" eaLnBrk="1" latinLnBrk="0" hangingPunct="1">
              <a:defRPr sz="1800" kern="1200">
                <a:solidFill>
                  <a:schemeClr val="lt1"/>
                </a:solidFill>
                <a:latin typeface="+mn-lt"/>
                <a:ea typeface="+mn-ea"/>
                <a:cs typeface="+mn-cs"/>
              </a:defRPr>
            </a:lvl2pPr>
            <a:lvl3pPr marL="914377" algn="l" defTabSz="914377" rtl="0" eaLnBrk="1" latinLnBrk="0" hangingPunct="1">
              <a:defRPr sz="1800" kern="1200">
                <a:solidFill>
                  <a:schemeClr val="lt1"/>
                </a:solidFill>
                <a:latin typeface="+mn-lt"/>
                <a:ea typeface="+mn-ea"/>
                <a:cs typeface="+mn-cs"/>
              </a:defRPr>
            </a:lvl3pPr>
            <a:lvl4pPr marL="1371566" algn="l" defTabSz="914377" rtl="0" eaLnBrk="1" latinLnBrk="0" hangingPunct="1">
              <a:defRPr sz="1800" kern="1200">
                <a:solidFill>
                  <a:schemeClr val="lt1"/>
                </a:solidFill>
                <a:latin typeface="+mn-lt"/>
                <a:ea typeface="+mn-ea"/>
                <a:cs typeface="+mn-cs"/>
              </a:defRPr>
            </a:lvl4pPr>
            <a:lvl5pPr marL="1828754" algn="l" defTabSz="914377" rtl="0" eaLnBrk="1" latinLnBrk="0" hangingPunct="1">
              <a:defRPr sz="1800" kern="1200">
                <a:solidFill>
                  <a:schemeClr val="lt1"/>
                </a:solidFill>
                <a:latin typeface="+mn-lt"/>
                <a:ea typeface="+mn-ea"/>
                <a:cs typeface="+mn-cs"/>
              </a:defRPr>
            </a:lvl5pPr>
            <a:lvl6pPr marL="2285943" algn="l" defTabSz="914377" rtl="0" eaLnBrk="1" latinLnBrk="0" hangingPunct="1">
              <a:defRPr sz="1800" kern="1200">
                <a:solidFill>
                  <a:schemeClr val="lt1"/>
                </a:solidFill>
                <a:latin typeface="+mn-lt"/>
                <a:ea typeface="+mn-ea"/>
                <a:cs typeface="+mn-cs"/>
              </a:defRPr>
            </a:lvl6pPr>
            <a:lvl7pPr marL="2743131" algn="l" defTabSz="914377" rtl="0" eaLnBrk="1" latinLnBrk="0" hangingPunct="1">
              <a:defRPr sz="1800" kern="1200">
                <a:solidFill>
                  <a:schemeClr val="lt1"/>
                </a:solidFill>
                <a:latin typeface="+mn-lt"/>
                <a:ea typeface="+mn-ea"/>
                <a:cs typeface="+mn-cs"/>
              </a:defRPr>
            </a:lvl7pPr>
            <a:lvl8pPr marL="3200320" algn="l" defTabSz="914377" rtl="0" eaLnBrk="1" latinLnBrk="0" hangingPunct="1">
              <a:defRPr sz="1800" kern="1200">
                <a:solidFill>
                  <a:schemeClr val="lt1"/>
                </a:solidFill>
                <a:latin typeface="+mn-lt"/>
                <a:ea typeface="+mn-ea"/>
                <a:cs typeface="+mn-cs"/>
              </a:defRPr>
            </a:lvl8pPr>
            <a:lvl9pPr marL="3657509" algn="l" defTabSz="914377" rtl="0" eaLnBrk="1" latinLnBrk="0" hangingPunct="1">
              <a:defRPr sz="1800" kern="1200">
                <a:solidFill>
                  <a:schemeClr val="lt1"/>
                </a:solidFill>
                <a:latin typeface="+mn-lt"/>
                <a:ea typeface="+mn-ea"/>
                <a:cs typeface="+mn-cs"/>
              </a:defRPr>
            </a:lvl9pPr>
          </a:lstStyle>
          <a:p>
            <a:pPr algn="ctr">
              <a:defRPr/>
            </a:pPr>
            <a:endParaRPr lang="en-US" dirty="0"/>
          </a:p>
        </p:txBody>
      </p:sp>
      <p:sp>
        <p:nvSpPr>
          <p:cNvPr id="34" name="Inhaltsplatzhalter 4"/>
          <p:cNvSpPr txBox="1">
            <a:spLocks/>
          </p:cNvSpPr>
          <p:nvPr/>
        </p:nvSpPr>
        <p:spPr>
          <a:xfrm>
            <a:off x="15213756" y="4357249"/>
            <a:ext cx="6968067" cy="2828980"/>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buNone/>
              <a:defRPr/>
            </a:pPr>
            <a:r>
              <a:rPr lang="ru-RU" sz="3600" b="1" dirty="0">
                <a:solidFill>
                  <a:schemeClr val="accent4"/>
                </a:solidFill>
                <a:latin typeface="Times New Roman" pitchFamily="18" charset="0"/>
                <a:cs typeface="Times New Roman" pitchFamily="18" charset="0"/>
              </a:rPr>
              <a:t>Привлечение к участию в проекте добровольцев, формирование проектной группы</a:t>
            </a:r>
          </a:p>
          <a:p>
            <a:pPr marL="0" indent="0">
              <a:lnSpc>
                <a:spcPct val="150000"/>
              </a:lnSpc>
              <a:buNone/>
              <a:defRPr/>
            </a:pPr>
            <a:r>
              <a:rPr lang="en-US" sz="2100" dirty="0">
                <a:solidFill>
                  <a:schemeClr val="bg1">
                    <a:lumMod val="50000"/>
                  </a:schemeClr>
                </a:solidFill>
                <a:latin typeface="+mn-lt"/>
              </a:rPr>
              <a:t>. </a:t>
            </a:r>
          </a:p>
        </p:txBody>
      </p:sp>
      <p:sp>
        <p:nvSpPr>
          <p:cNvPr id="35" name="Inhaltsplatzhalter 4"/>
          <p:cNvSpPr txBox="1">
            <a:spLocks/>
          </p:cNvSpPr>
          <p:nvPr/>
        </p:nvSpPr>
        <p:spPr>
          <a:xfrm>
            <a:off x="16366067" y="7713705"/>
            <a:ext cx="6963835" cy="1107996"/>
          </a:xfrm>
          <a:prstGeom prst="rect">
            <a:avLst/>
          </a:prstGeom>
        </p:spPr>
        <p:txBody>
          <a:bodyPr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buNone/>
              <a:defRPr/>
            </a:pPr>
            <a:r>
              <a:rPr lang="ru-RU" sz="3600" b="1" dirty="0">
                <a:solidFill>
                  <a:schemeClr val="accent5"/>
                </a:solidFill>
                <a:latin typeface="Times New Roman" pitchFamily="18" charset="0"/>
                <a:cs typeface="Times New Roman" pitchFamily="18" charset="0"/>
              </a:rPr>
              <a:t>Составление плана совместной работы с РОО «МДК «</a:t>
            </a:r>
            <a:r>
              <a:rPr lang="ru-RU" sz="3600" b="1" dirty="0" err="1">
                <a:solidFill>
                  <a:schemeClr val="accent5"/>
                </a:solidFill>
                <a:latin typeface="Times New Roman" pitchFamily="18" charset="0"/>
                <a:cs typeface="Times New Roman" pitchFamily="18" charset="0"/>
              </a:rPr>
              <a:t>ВнуЧат</a:t>
            </a:r>
            <a:r>
              <a:rPr lang="ru-RU" sz="3600" b="1" dirty="0">
                <a:solidFill>
                  <a:schemeClr val="accent5"/>
                </a:solidFill>
                <a:latin typeface="Times New Roman" pitchFamily="18" charset="0"/>
                <a:cs typeface="Times New Roman" pitchFamily="18" charset="0"/>
              </a:rPr>
              <a:t>»</a:t>
            </a:r>
            <a:endParaRPr lang="en-US" sz="2800" dirty="0">
              <a:solidFill>
                <a:schemeClr val="bg1">
                  <a:lumMod val="50000"/>
                </a:schemeClr>
              </a:solidFill>
              <a:latin typeface="Times New Roman" pitchFamily="18" charset="0"/>
              <a:cs typeface="Times New Roman" pitchFamily="18" charset="0"/>
            </a:endParaRPr>
          </a:p>
        </p:txBody>
      </p:sp>
      <p:sp>
        <p:nvSpPr>
          <p:cNvPr id="37" name="Inhaltsplatzhalter 4"/>
          <p:cNvSpPr txBox="1">
            <a:spLocks/>
          </p:cNvSpPr>
          <p:nvPr/>
        </p:nvSpPr>
        <p:spPr>
          <a:xfrm flipH="1">
            <a:off x="1621369" y="4357249"/>
            <a:ext cx="6968067" cy="1107996"/>
          </a:xfrm>
          <a:prstGeom prst="rect">
            <a:avLst/>
          </a:prstGeom>
        </p:spPr>
        <p:txBody>
          <a:bodyPr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buNone/>
              <a:defRPr/>
            </a:pPr>
            <a:r>
              <a:rPr lang="ru-RU" sz="3600" b="1" dirty="0">
                <a:solidFill>
                  <a:schemeClr val="accent5">
                    <a:lumMod val="50000"/>
                  </a:schemeClr>
                </a:solidFill>
                <a:latin typeface="Times New Roman" pitchFamily="18" charset="0"/>
                <a:cs typeface="Times New Roman" pitchFamily="18" charset="0"/>
              </a:rPr>
              <a:t>Обучение волонтёров социальному проектированию</a:t>
            </a:r>
            <a:endParaRPr lang="en-US" sz="2800" dirty="0">
              <a:solidFill>
                <a:schemeClr val="accent5">
                  <a:lumMod val="50000"/>
                </a:schemeClr>
              </a:solidFill>
              <a:latin typeface="+mn-lt"/>
            </a:endParaRPr>
          </a:p>
        </p:txBody>
      </p:sp>
      <p:sp>
        <p:nvSpPr>
          <p:cNvPr id="38" name="Inhaltsplatzhalter 4"/>
          <p:cNvSpPr txBox="1">
            <a:spLocks/>
          </p:cNvSpPr>
          <p:nvPr/>
        </p:nvSpPr>
        <p:spPr>
          <a:xfrm flipH="1">
            <a:off x="1112027" y="7119204"/>
            <a:ext cx="6963835" cy="1661993"/>
          </a:xfrm>
          <a:prstGeom prst="rect">
            <a:avLst/>
          </a:prstGeom>
        </p:spPr>
        <p:txBody>
          <a:bodyPr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buNone/>
              <a:defRPr/>
            </a:pPr>
            <a:r>
              <a:rPr lang="ru-RU" sz="3600" b="1" dirty="0">
                <a:solidFill>
                  <a:schemeClr val="bg2">
                    <a:lumMod val="50000"/>
                  </a:schemeClr>
                </a:solidFill>
                <a:latin typeface="Times New Roman" pitchFamily="18" charset="0"/>
                <a:cs typeface="Times New Roman" pitchFamily="18" charset="0"/>
              </a:rPr>
              <a:t>Взаимодействие с координатором РОО «МДК Внучат» с целью изучения ситуации</a:t>
            </a:r>
            <a:r>
              <a:rPr lang="en-US" sz="2100" dirty="0">
                <a:solidFill>
                  <a:schemeClr val="bg1">
                    <a:lumMod val="65000"/>
                  </a:schemeClr>
                </a:solidFill>
                <a:latin typeface="+mn-lt"/>
              </a:rPr>
              <a:t>. </a:t>
            </a:r>
          </a:p>
        </p:txBody>
      </p:sp>
      <p:sp>
        <p:nvSpPr>
          <p:cNvPr id="113679" name="Freeform 103"/>
          <p:cNvSpPr>
            <a:spLocks noEditPoints="1"/>
          </p:cNvSpPr>
          <p:nvPr/>
        </p:nvSpPr>
        <p:spPr bwMode="auto">
          <a:xfrm>
            <a:off x="10684935" y="9330268"/>
            <a:ext cx="685800" cy="1007533"/>
          </a:xfrm>
          <a:custGeom>
            <a:avLst/>
            <a:gdLst>
              <a:gd name="T0" fmla="*/ 37 w 42"/>
              <a:gd name="T1" fmla="*/ 29 h 62"/>
              <a:gd name="T2" fmla="*/ 31 w 42"/>
              <a:gd name="T3" fmla="*/ 41 h 62"/>
              <a:gd name="T4" fmla="*/ 33 w 42"/>
              <a:gd name="T5" fmla="*/ 44 h 62"/>
              <a:gd name="T6" fmla="*/ 32 w 42"/>
              <a:gd name="T7" fmla="*/ 47 h 62"/>
              <a:gd name="T8" fmla="*/ 33 w 42"/>
              <a:gd name="T9" fmla="*/ 49 h 62"/>
              <a:gd name="T10" fmla="*/ 31 w 42"/>
              <a:gd name="T11" fmla="*/ 53 h 62"/>
              <a:gd name="T12" fmla="*/ 31 w 42"/>
              <a:gd name="T13" fmla="*/ 54 h 62"/>
              <a:gd name="T14" fmla="*/ 27 w 42"/>
              <a:gd name="T15" fmla="*/ 58 h 62"/>
              <a:gd name="T16" fmla="*/ 21 w 42"/>
              <a:gd name="T17" fmla="*/ 62 h 62"/>
              <a:gd name="T18" fmla="*/ 15 w 42"/>
              <a:gd name="T19" fmla="*/ 58 h 62"/>
              <a:gd name="T20" fmla="*/ 11 w 42"/>
              <a:gd name="T21" fmla="*/ 54 h 62"/>
              <a:gd name="T22" fmla="*/ 11 w 42"/>
              <a:gd name="T23" fmla="*/ 53 h 62"/>
              <a:gd name="T24" fmla="*/ 9 w 42"/>
              <a:gd name="T25" fmla="*/ 49 h 62"/>
              <a:gd name="T26" fmla="*/ 10 w 42"/>
              <a:gd name="T27" fmla="*/ 47 h 62"/>
              <a:gd name="T28" fmla="*/ 9 w 42"/>
              <a:gd name="T29" fmla="*/ 44 h 62"/>
              <a:gd name="T30" fmla="*/ 11 w 42"/>
              <a:gd name="T31" fmla="*/ 41 h 62"/>
              <a:gd name="T32" fmla="*/ 5 w 42"/>
              <a:gd name="T33" fmla="*/ 29 h 62"/>
              <a:gd name="T34" fmla="*/ 0 w 42"/>
              <a:gd name="T35" fmla="*/ 18 h 62"/>
              <a:gd name="T36" fmla="*/ 21 w 42"/>
              <a:gd name="T37" fmla="*/ 0 h 62"/>
              <a:gd name="T38" fmla="*/ 42 w 42"/>
              <a:gd name="T39" fmla="*/ 18 h 62"/>
              <a:gd name="T40" fmla="*/ 37 w 42"/>
              <a:gd name="T41" fmla="*/ 29 h 62"/>
              <a:gd name="T42" fmla="*/ 21 w 42"/>
              <a:gd name="T43" fmla="*/ 6 h 62"/>
              <a:gd name="T44" fmla="*/ 6 w 42"/>
              <a:gd name="T45" fmla="*/ 18 h 62"/>
              <a:gd name="T46" fmla="*/ 8 w 42"/>
              <a:gd name="T47" fmla="*/ 26 h 62"/>
              <a:gd name="T48" fmla="*/ 11 w 42"/>
              <a:gd name="T49" fmla="*/ 28 h 62"/>
              <a:gd name="T50" fmla="*/ 16 w 42"/>
              <a:gd name="T51" fmla="*/ 40 h 62"/>
              <a:gd name="T52" fmla="*/ 26 w 42"/>
              <a:gd name="T53" fmla="*/ 40 h 62"/>
              <a:gd name="T54" fmla="*/ 31 w 42"/>
              <a:gd name="T55" fmla="*/ 28 h 62"/>
              <a:gd name="T56" fmla="*/ 34 w 42"/>
              <a:gd name="T57" fmla="*/ 26 h 62"/>
              <a:gd name="T58" fmla="*/ 36 w 42"/>
              <a:gd name="T59" fmla="*/ 18 h 62"/>
              <a:gd name="T60" fmla="*/ 21 w 42"/>
              <a:gd name="T61" fmla="*/ 6 h 62"/>
              <a:gd name="T62" fmla="*/ 29 w 42"/>
              <a:gd name="T63" fmla="*/ 20 h 62"/>
              <a:gd name="T64" fmla="*/ 27 w 42"/>
              <a:gd name="T65" fmla="*/ 18 h 62"/>
              <a:gd name="T66" fmla="*/ 21 w 42"/>
              <a:gd name="T67" fmla="*/ 15 h 62"/>
              <a:gd name="T68" fmla="*/ 20 w 42"/>
              <a:gd name="T69" fmla="*/ 13 h 62"/>
              <a:gd name="T70" fmla="*/ 21 w 42"/>
              <a:gd name="T71" fmla="*/ 12 h 62"/>
              <a:gd name="T72" fmla="*/ 30 w 42"/>
              <a:gd name="T73" fmla="*/ 18 h 62"/>
              <a:gd name="T74" fmla="*/ 29 w 42"/>
              <a:gd name="T75" fmla="*/ 20 h 6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
              <a:gd name="T115" fmla="*/ 0 h 62"/>
              <a:gd name="T116" fmla="*/ 42 w 42"/>
              <a:gd name="T117" fmla="*/ 62 h 6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 h="62">
                <a:moveTo>
                  <a:pt x="37" y="29"/>
                </a:moveTo>
                <a:cubicBezTo>
                  <a:pt x="35" y="32"/>
                  <a:pt x="31" y="37"/>
                  <a:pt x="31" y="41"/>
                </a:cubicBezTo>
                <a:cubicBezTo>
                  <a:pt x="32" y="42"/>
                  <a:pt x="33" y="43"/>
                  <a:pt x="33" y="44"/>
                </a:cubicBezTo>
                <a:cubicBezTo>
                  <a:pt x="33" y="45"/>
                  <a:pt x="32" y="46"/>
                  <a:pt x="32" y="47"/>
                </a:cubicBezTo>
                <a:cubicBezTo>
                  <a:pt x="32" y="47"/>
                  <a:pt x="33" y="48"/>
                  <a:pt x="33" y="49"/>
                </a:cubicBezTo>
                <a:cubicBezTo>
                  <a:pt x="33" y="51"/>
                  <a:pt x="32" y="52"/>
                  <a:pt x="31" y="53"/>
                </a:cubicBezTo>
                <a:cubicBezTo>
                  <a:pt x="31" y="53"/>
                  <a:pt x="31" y="54"/>
                  <a:pt x="31" y="54"/>
                </a:cubicBezTo>
                <a:cubicBezTo>
                  <a:pt x="31" y="57"/>
                  <a:pt x="29" y="58"/>
                  <a:pt x="27" y="58"/>
                </a:cubicBezTo>
                <a:cubicBezTo>
                  <a:pt x="26" y="61"/>
                  <a:pt x="24" y="62"/>
                  <a:pt x="21" y="62"/>
                </a:cubicBezTo>
                <a:cubicBezTo>
                  <a:pt x="19" y="62"/>
                  <a:pt x="16" y="61"/>
                  <a:pt x="15" y="58"/>
                </a:cubicBezTo>
                <a:cubicBezTo>
                  <a:pt x="13" y="58"/>
                  <a:pt x="11" y="57"/>
                  <a:pt x="11" y="54"/>
                </a:cubicBezTo>
                <a:cubicBezTo>
                  <a:pt x="11" y="54"/>
                  <a:pt x="11" y="53"/>
                  <a:pt x="11" y="53"/>
                </a:cubicBezTo>
                <a:cubicBezTo>
                  <a:pt x="10" y="52"/>
                  <a:pt x="9" y="51"/>
                  <a:pt x="9" y="49"/>
                </a:cubicBezTo>
                <a:cubicBezTo>
                  <a:pt x="9" y="48"/>
                  <a:pt x="10" y="47"/>
                  <a:pt x="10" y="47"/>
                </a:cubicBezTo>
                <a:cubicBezTo>
                  <a:pt x="10" y="46"/>
                  <a:pt x="9" y="45"/>
                  <a:pt x="9" y="44"/>
                </a:cubicBezTo>
                <a:cubicBezTo>
                  <a:pt x="9" y="43"/>
                  <a:pt x="10" y="42"/>
                  <a:pt x="11" y="41"/>
                </a:cubicBezTo>
                <a:cubicBezTo>
                  <a:pt x="11" y="37"/>
                  <a:pt x="7" y="32"/>
                  <a:pt x="5" y="29"/>
                </a:cubicBezTo>
                <a:cubicBezTo>
                  <a:pt x="2" y="26"/>
                  <a:pt x="0" y="23"/>
                  <a:pt x="0" y="18"/>
                </a:cubicBezTo>
                <a:cubicBezTo>
                  <a:pt x="0" y="8"/>
                  <a:pt x="11" y="0"/>
                  <a:pt x="21" y="0"/>
                </a:cubicBezTo>
                <a:cubicBezTo>
                  <a:pt x="31" y="0"/>
                  <a:pt x="42" y="8"/>
                  <a:pt x="42" y="18"/>
                </a:cubicBezTo>
                <a:cubicBezTo>
                  <a:pt x="42" y="23"/>
                  <a:pt x="40" y="26"/>
                  <a:pt x="37" y="29"/>
                </a:cubicBezTo>
                <a:close/>
                <a:moveTo>
                  <a:pt x="21" y="6"/>
                </a:moveTo>
                <a:cubicBezTo>
                  <a:pt x="14" y="6"/>
                  <a:pt x="6" y="10"/>
                  <a:pt x="6" y="18"/>
                </a:cubicBezTo>
                <a:cubicBezTo>
                  <a:pt x="6" y="21"/>
                  <a:pt x="7" y="24"/>
                  <a:pt x="8" y="26"/>
                </a:cubicBezTo>
                <a:cubicBezTo>
                  <a:pt x="9" y="27"/>
                  <a:pt x="10" y="27"/>
                  <a:pt x="11" y="28"/>
                </a:cubicBezTo>
                <a:cubicBezTo>
                  <a:pt x="14" y="32"/>
                  <a:pt x="16" y="36"/>
                  <a:pt x="16" y="40"/>
                </a:cubicBezTo>
                <a:cubicBezTo>
                  <a:pt x="26" y="40"/>
                  <a:pt x="26" y="40"/>
                  <a:pt x="26" y="40"/>
                </a:cubicBezTo>
                <a:cubicBezTo>
                  <a:pt x="26" y="36"/>
                  <a:pt x="28" y="32"/>
                  <a:pt x="31" y="28"/>
                </a:cubicBezTo>
                <a:cubicBezTo>
                  <a:pt x="32" y="27"/>
                  <a:pt x="33" y="27"/>
                  <a:pt x="34" y="26"/>
                </a:cubicBezTo>
                <a:cubicBezTo>
                  <a:pt x="35" y="24"/>
                  <a:pt x="36" y="21"/>
                  <a:pt x="36" y="18"/>
                </a:cubicBezTo>
                <a:cubicBezTo>
                  <a:pt x="36" y="10"/>
                  <a:pt x="28" y="6"/>
                  <a:pt x="21" y="6"/>
                </a:cubicBezTo>
                <a:close/>
                <a:moveTo>
                  <a:pt x="29" y="20"/>
                </a:moveTo>
                <a:cubicBezTo>
                  <a:pt x="28" y="20"/>
                  <a:pt x="27" y="19"/>
                  <a:pt x="27" y="18"/>
                </a:cubicBezTo>
                <a:cubicBezTo>
                  <a:pt x="27" y="16"/>
                  <a:pt x="23" y="15"/>
                  <a:pt x="21" y="15"/>
                </a:cubicBezTo>
                <a:cubicBezTo>
                  <a:pt x="20" y="15"/>
                  <a:pt x="20" y="14"/>
                  <a:pt x="20" y="13"/>
                </a:cubicBezTo>
                <a:cubicBezTo>
                  <a:pt x="20" y="13"/>
                  <a:pt x="20" y="12"/>
                  <a:pt x="21" y="12"/>
                </a:cubicBezTo>
                <a:cubicBezTo>
                  <a:pt x="25" y="12"/>
                  <a:pt x="30" y="14"/>
                  <a:pt x="30" y="18"/>
                </a:cubicBezTo>
                <a:cubicBezTo>
                  <a:pt x="30" y="19"/>
                  <a:pt x="29" y="20"/>
                  <a:pt x="29" y="20"/>
                </a:cubicBezTo>
                <a:close/>
              </a:path>
            </a:pathLst>
          </a:custGeom>
          <a:solidFill>
            <a:schemeClr val="bg1"/>
          </a:solidFill>
          <a:ln w="9525">
            <a:noFill/>
            <a:round/>
            <a:headEnd/>
            <a:tailEnd/>
          </a:ln>
        </p:spPr>
        <p:txBody>
          <a:bodyPr lIns="243834" tIns="121917" rIns="243834" bIns="121917"/>
          <a:lstStyle/>
          <a:p>
            <a:endParaRPr lang="ru-RU"/>
          </a:p>
        </p:txBody>
      </p:sp>
      <p:sp>
        <p:nvSpPr>
          <p:cNvPr id="113681" name="Freeform 101"/>
          <p:cNvSpPr>
            <a:spLocks noChangeAspect="1" noEditPoints="1"/>
          </p:cNvSpPr>
          <p:nvPr/>
        </p:nvSpPr>
        <p:spPr bwMode="auto">
          <a:xfrm>
            <a:off x="9723968" y="7950201"/>
            <a:ext cx="960965" cy="639235"/>
          </a:xfrm>
          <a:custGeom>
            <a:avLst/>
            <a:gdLst>
              <a:gd name="T0" fmla="*/ 77 w 77"/>
              <a:gd name="T1" fmla="*/ 43 h 51"/>
              <a:gd name="T2" fmla="*/ 77 w 77"/>
              <a:gd name="T3" fmla="*/ 47 h 51"/>
              <a:gd name="T4" fmla="*/ 70 w 77"/>
              <a:gd name="T5" fmla="*/ 51 h 51"/>
              <a:gd name="T6" fmla="*/ 6 w 77"/>
              <a:gd name="T7" fmla="*/ 51 h 51"/>
              <a:gd name="T8" fmla="*/ 0 w 77"/>
              <a:gd name="T9" fmla="*/ 47 h 51"/>
              <a:gd name="T10" fmla="*/ 0 w 77"/>
              <a:gd name="T11" fmla="*/ 43 h 51"/>
              <a:gd name="T12" fmla="*/ 6 w 77"/>
              <a:gd name="T13" fmla="*/ 43 h 51"/>
              <a:gd name="T14" fmla="*/ 70 w 77"/>
              <a:gd name="T15" fmla="*/ 43 h 51"/>
              <a:gd name="T16" fmla="*/ 77 w 77"/>
              <a:gd name="T17" fmla="*/ 43 h 51"/>
              <a:gd name="T18" fmla="*/ 10 w 77"/>
              <a:gd name="T19" fmla="*/ 34 h 51"/>
              <a:gd name="T20" fmla="*/ 10 w 77"/>
              <a:gd name="T21" fmla="*/ 6 h 51"/>
              <a:gd name="T22" fmla="*/ 16 w 77"/>
              <a:gd name="T23" fmla="*/ 0 h 51"/>
              <a:gd name="T24" fmla="*/ 60 w 77"/>
              <a:gd name="T25" fmla="*/ 0 h 51"/>
              <a:gd name="T26" fmla="*/ 67 w 77"/>
              <a:gd name="T27" fmla="*/ 6 h 51"/>
              <a:gd name="T28" fmla="*/ 67 w 77"/>
              <a:gd name="T29" fmla="*/ 34 h 51"/>
              <a:gd name="T30" fmla="*/ 60 w 77"/>
              <a:gd name="T31" fmla="*/ 41 h 51"/>
              <a:gd name="T32" fmla="*/ 16 w 77"/>
              <a:gd name="T33" fmla="*/ 41 h 51"/>
              <a:gd name="T34" fmla="*/ 10 w 77"/>
              <a:gd name="T35" fmla="*/ 34 h 51"/>
              <a:gd name="T36" fmla="*/ 15 w 77"/>
              <a:gd name="T37" fmla="*/ 34 h 51"/>
              <a:gd name="T38" fmla="*/ 16 w 77"/>
              <a:gd name="T39" fmla="*/ 36 h 51"/>
              <a:gd name="T40" fmla="*/ 60 w 77"/>
              <a:gd name="T41" fmla="*/ 36 h 51"/>
              <a:gd name="T42" fmla="*/ 61 w 77"/>
              <a:gd name="T43" fmla="*/ 34 h 51"/>
              <a:gd name="T44" fmla="*/ 61 w 77"/>
              <a:gd name="T45" fmla="*/ 6 h 51"/>
              <a:gd name="T46" fmla="*/ 60 w 77"/>
              <a:gd name="T47" fmla="*/ 5 h 51"/>
              <a:gd name="T48" fmla="*/ 16 w 77"/>
              <a:gd name="T49" fmla="*/ 5 h 51"/>
              <a:gd name="T50" fmla="*/ 15 w 77"/>
              <a:gd name="T51" fmla="*/ 6 h 51"/>
              <a:gd name="T52" fmla="*/ 15 w 77"/>
              <a:gd name="T53" fmla="*/ 34 h 51"/>
              <a:gd name="T54" fmla="*/ 42 w 77"/>
              <a:gd name="T55" fmla="*/ 47 h 51"/>
              <a:gd name="T56" fmla="*/ 42 w 77"/>
              <a:gd name="T57" fmla="*/ 46 h 51"/>
              <a:gd name="T58" fmla="*/ 35 w 77"/>
              <a:gd name="T59" fmla="*/ 46 h 51"/>
              <a:gd name="T60" fmla="*/ 34 w 77"/>
              <a:gd name="T61" fmla="*/ 47 h 51"/>
              <a:gd name="T62" fmla="*/ 35 w 77"/>
              <a:gd name="T63" fmla="*/ 47 h 51"/>
              <a:gd name="T64" fmla="*/ 42 w 77"/>
              <a:gd name="T65" fmla="*/ 47 h 51"/>
              <a:gd name="T66" fmla="*/ 42 w 77"/>
              <a:gd name="T67" fmla="*/ 47 h 5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7"/>
              <a:gd name="T103" fmla="*/ 0 h 51"/>
              <a:gd name="T104" fmla="*/ 77 w 77"/>
              <a:gd name="T105" fmla="*/ 51 h 5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7" h="51">
                <a:moveTo>
                  <a:pt x="77" y="43"/>
                </a:moveTo>
                <a:cubicBezTo>
                  <a:pt x="77" y="47"/>
                  <a:pt x="77" y="47"/>
                  <a:pt x="77" y="47"/>
                </a:cubicBezTo>
                <a:cubicBezTo>
                  <a:pt x="77" y="49"/>
                  <a:pt x="74" y="51"/>
                  <a:pt x="70" y="51"/>
                </a:cubicBezTo>
                <a:cubicBezTo>
                  <a:pt x="6" y="51"/>
                  <a:pt x="6" y="51"/>
                  <a:pt x="6" y="51"/>
                </a:cubicBezTo>
                <a:cubicBezTo>
                  <a:pt x="3" y="51"/>
                  <a:pt x="0" y="49"/>
                  <a:pt x="0" y="47"/>
                </a:cubicBezTo>
                <a:cubicBezTo>
                  <a:pt x="0" y="43"/>
                  <a:pt x="0" y="43"/>
                  <a:pt x="0" y="43"/>
                </a:cubicBezTo>
                <a:cubicBezTo>
                  <a:pt x="6" y="43"/>
                  <a:pt x="6" y="43"/>
                  <a:pt x="6" y="43"/>
                </a:cubicBezTo>
                <a:cubicBezTo>
                  <a:pt x="70" y="43"/>
                  <a:pt x="70" y="43"/>
                  <a:pt x="70" y="43"/>
                </a:cubicBezTo>
                <a:lnTo>
                  <a:pt x="77" y="43"/>
                </a:lnTo>
                <a:close/>
                <a:moveTo>
                  <a:pt x="10" y="34"/>
                </a:moveTo>
                <a:cubicBezTo>
                  <a:pt x="10" y="6"/>
                  <a:pt x="10" y="6"/>
                  <a:pt x="10" y="6"/>
                </a:cubicBezTo>
                <a:cubicBezTo>
                  <a:pt x="10" y="2"/>
                  <a:pt x="13" y="0"/>
                  <a:pt x="16" y="0"/>
                </a:cubicBezTo>
                <a:cubicBezTo>
                  <a:pt x="60" y="0"/>
                  <a:pt x="60" y="0"/>
                  <a:pt x="60" y="0"/>
                </a:cubicBezTo>
                <a:cubicBezTo>
                  <a:pt x="64" y="0"/>
                  <a:pt x="67" y="2"/>
                  <a:pt x="67" y="6"/>
                </a:cubicBezTo>
                <a:cubicBezTo>
                  <a:pt x="67" y="34"/>
                  <a:pt x="67" y="34"/>
                  <a:pt x="67" y="34"/>
                </a:cubicBezTo>
                <a:cubicBezTo>
                  <a:pt x="67" y="38"/>
                  <a:pt x="64" y="41"/>
                  <a:pt x="60" y="41"/>
                </a:cubicBezTo>
                <a:cubicBezTo>
                  <a:pt x="16" y="41"/>
                  <a:pt x="16" y="41"/>
                  <a:pt x="16" y="41"/>
                </a:cubicBezTo>
                <a:cubicBezTo>
                  <a:pt x="13" y="41"/>
                  <a:pt x="10" y="38"/>
                  <a:pt x="10" y="34"/>
                </a:cubicBezTo>
                <a:close/>
                <a:moveTo>
                  <a:pt x="15" y="34"/>
                </a:moveTo>
                <a:cubicBezTo>
                  <a:pt x="15" y="35"/>
                  <a:pt x="16" y="36"/>
                  <a:pt x="16" y="36"/>
                </a:cubicBezTo>
                <a:cubicBezTo>
                  <a:pt x="60" y="36"/>
                  <a:pt x="60" y="36"/>
                  <a:pt x="60" y="36"/>
                </a:cubicBezTo>
                <a:cubicBezTo>
                  <a:pt x="61" y="36"/>
                  <a:pt x="61" y="35"/>
                  <a:pt x="61" y="34"/>
                </a:cubicBezTo>
                <a:cubicBezTo>
                  <a:pt x="61" y="6"/>
                  <a:pt x="61" y="6"/>
                  <a:pt x="61" y="6"/>
                </a:cubicBezTo>
                <a:cubicBezTo>
                  <a:pt x="61" y="5"/>
                  <a:pt x="61" y="5"/>
                  <a:pt x="60" y="5"/>
                </a:cubicBezTo>
                <a:cubicBezTo>
                  <a:pt x="16" y="5"/>
                  <a:pt x="16" y="5"/>
                  <a:pt x="16" y="5"/>
                </a:cubicBezTo>
                <a:cubicBezTo>
                  <a:pt x="16" y="5"/>
                  <a:pt x="15" y="5"/>
                  <a:pt x="15" y="6"/>
                </a:cubicBezTo>
                <a:lnTo>
                  <a:pt x="15" y="34"/>
                </a:lnTo>
                <a:close/>
                <a:moveTo>
                  <a:pt x="42" y="47"/>
                </a:moveTo>
                <a:cubicBezTo>
                  <a:pt x="42" y="46"/>
                  <a:pt x="42" y="46"/>
                  <a:pt x="42" y="46"/>
                </a:cubicBezTo>
                <a:cubicBezTo>
                  <a:pt x="35" y="46"/>
                  <a:pt x="35" y="46"/>
                  <a:pt x="35" y="46"/>
                </a:cubicBezTo>
                <a:cubicBezTo>
                  <a:pt x="35" y="46"/>
                  <a:pt x="34" y="46"/>
                  <a:pt x="34" y="47"/>
                </a:cubicBezTo>
                <a:cubicBezTo>
                  <a:pt x="34" y="47"/>
                  <a:pt x="35" y="47"/>
                  <a:pt x="35" y="47"/>
                </a:cubicBezTo>
                <a:cubicBezTo>
                  <a:pt x="42" y="47"/>
                  <a:pt x="42" y="47"/>
                  <a:pt x="42" y="47"/>
                </a:cubicBezTo>
                <a:cubicBezTo>
                  <a:pt x="42" y="47"/>
                  <a:pt x="42" y="47"/>
                  <a:pt x="42" y="47"/>
                </a:cubicBezTo>
                <a:close/>
              </a:path>
            </a:pathLst>
          </a:custGeom>
          <a:solidFill>
            <a:schemeClr val="bg1"/>
          </a:solidFill>
          <a:ln w="9525">
            <a:noFill/>
            <a:round/>
            <a:headEnd/>
            <a:tailEnd/>
          </a:ln>
        </p:spPr>
        <p:txBody>
          <a:bodyPr lIns="243834" tIns="121917" rIns="243834" bIns="121917"/>
          <a:lstStyle/>
          <a:p>
            <a:endParaRPr lang="ru-RU"/>
          </a:p>
        </p:txBody>
      </p:sp>
      <p:sp>
        <p:nvSpPr>
          <p:cNvPr id="113682" name="Freeform 15"/>
          <p:cNvSpPr>
            <a:spLocks noChangeAspect="1" noEditPoints="1"/>
          </p:cNvSpPr>
          <p:nvPr/>
        </p:nvSpPr>
        <p:spPr bwMode="auto">
          <a:xfrm>
            <a:off x="10625668" y="6350001"/>
            <a:ext cx="804333" cy="605368"/>
          </a:xfrm>
          <a:custGeom>
            <a:avLst/>
            <a:gdLst>
              <a:gd name="T0" fmla="*/ 168 w 168"/>
              <a:gd name="T1" fmla="*/ 126 h 126"/>
              <a:gd name="T2" fmla="*/ 0 w 168"/>
              <a:gd name="T3" fmla="*/ 126 h 126"/>
              <a:gd name="T4" fmla="*/ 0 w 168"/>
              <a:gd name="T5" fmla="*/ 0 h 126"/>
              <a:gd name="T6" fmla="*/ 10 w 168"/>
              <a:gd name="T7" fmla="*/ 0 h 126"/>
              <a:gd name="T8" fmla="*/ 10 w 168"/>
              <a:gd name="T9" fmla="*/ 115 h 126"/>
              <a:gd name="T10" fmla="*/ 168 w 168"/>
              <a:gd name="T11" fmla="*/ 115 h 126"/>
              <a:gd name="T12" fmla="*/ 168 w 168"/>
              <a:gd name="T13" fmla="*/ 126 h 126"/>
              <a:gd name="T14" fmla="*/ 54 w 168"/>
              <a:gd name="T15" fmla="*/ 104 h 126"/>
              <a:gd name="T16" fmla="*/ 32 w 168"/>
              <a:gd name="T17" fmla="*/ 104 h 126"/>
              <a:gd name="T18" fmla="*/ 32 w 168"/>
              <a:gd name="T19" fmla="*/ 63 h 126"/>
              <a:gd name="T20" fmla="*/ 54 w 168"/>
              <a:gd name="T21" fmla="*/ 63 h 126"/>
              <a:gd name="T22" fmla="*/ 54 w 168"/>
              <a:gd name="T23" fmla="*/ 104 h 126"/>
              <a:gd name="T24" fmla="*/ 84 w 168"/>
              <a:gd name="T25" fmla="*/ 104 h 126"/>
              <a:gd name="T26" fmla="*/ 64 w 168"/>
              <a:gd name="T27" fmla="*/ 104 h 126"/>
              <a:gd name="T28" fmla="*/ 64 w 168"/>
              <a:gd name="T29" fmla="*/ 19 h 126"/>
              <a:gd name="T30" fmla="*/ 84 w 168"/>
              <a:gd name="T31" fmla="*/ 19 h 126"/>
              <a:gd name="T32" fmla="*/ 84 w 168"/>
              <a:gd name="T33" fmla="*/ 104 h 126"/>
              <a:gd name="T34" fmla="*/ 116 w 168"/>
              <a:gd name="T35" fmla="*/ 104 h 126"/>
              <a:gd name="T36" fmla="*/ 95 w 168"/>
              <a:gd name="T37" fmla="*/ 104 h 126"/>
              <a:gd name="T38" fmla="*/ 95 w 168"/>
              <a:gd name="T39" fmla="*/ 41 h 126"/>
              <a:gd name="T40" fmla="*/ 116 w 168"/>
              <a:gd name="T41" fmla="*/ 41 h 126"/>
              <a:gd name="T42" fmla="*/ 116 w 168"/>
              <a:gd name="T43" fmla="*/ 104 h 126"/>
              <a:gd name="T44" fmla="*/ 147 w 168"/>
              <a:gd name="T45" fmla="*/ 104 h 126"/>
              <a:gd name="T46" fmla="*/ 127 w 168"/>
              <a:gd name="T47" fmla="*/ 104 h 126"/>
              <a:gd name="T48" fmla="*/ 127 w 168"/>
              <a:gd name="T49" fmla="*/ 9 h 126"/>
              <a:gd name="T50" fmla="*/ 147 w 168"/>
              <a:gd name="T51" fmla="*/ 9 h 126"/>
              <a:gd name="T52" fmla="*/ 147 w 168"/>
              <a:gd name="T53" fmla="*/ 104 h 12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68"/>
              <a:gd name="T82" fmla="*/ 0 h 126"/>
              <a:gd name="T83" fmla="*/ 168 w 168"/>
              <a:gd name="T84" fmla="*/ 126 h 12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68" h="126">
                <a:moveTo>
                  <a:pt x="168" y="126"/>
                </a:moveTo>
                <a:lnTo>
                  <a:pt x="0" y="126"/>
                </a:lnTo>
                <a:lnTo>
                  <a:pt x="0" y="0"/>
                </a:lnTo>
                <a:lnTo>
                  <a:pt x="10" y="0"/>
                </a:lnTo>
                <a:lnTo>
                  <a:pt x="10" y="115"/>
                </a:lnTo>
                <a:lnTo>
                  <a:pt x="168" y="115"/>
                </a:lnTo>
                <a:lnTo>
                  <a:pt x="168" y="126"/>
                </a:lnTo>
                <a:close/>
                <a:moveTo>
                  <a:pt x="54" y="104"/>
                </a:moveTo>
                <a:lnTo>
                  <a:pt x="32" y="104"/>
                </a:lnTo>
                <a:lnTo>
                  <a:pt x="32" y="63"/>
                </a:lnTo>
                <a:lnTo>
                  <a:pt x="54" y="63"/>
                </a:lnTo>
                <a:lnTo>
                  <a:pt x="54" y="104"/>
                </a:lnTo>
                <a:close/>
                <a:moveTo>
                  <a:pt x="84" y="104"/>
                </a:moveTo>
                <a:lnTo>
                  <a:pt x="64" y="104"/>
                </a:lnTo>
                <a:lnTo>
                  <a:pt x="64" y="19"/>
                </a:lnTo>
                <a:lnTo>
                  <a:pt x="84" y="19"/>
                </a:lnTo>
                <a:lnTo>
                  <a:pt x="84" y="104"/>
                </a:lnTo>
                <a:close/>
                <a:moveTo>
                  <a:pt x="116" y="104"/>
                </a:moveTo>
                <a:lnTo>
                  <a:pt x="95" y="104"/>
                </a:lnTo>
                <a:lnTo>
                  <a:pt x="95" y="41"/>
                </a:lnTo>
                <a:lnTo>
                  <a:pt x="116" y="41"/>
                </a:lnTo>
                <a:lnTo>
                  <a:pt x="116" y="104"/>
                </a:lnTo>
                <a:close/>
                <a:moveTo>
                  <a:pt x="147" y="104"/>
                </a:moveTo>
                <a:lnTo>
                  <a:pt x="127" y="104"/>
                </a:lnTo>
                <a:lnTo>
                  <a:pt x="127" y="9"/>
                </a:lnTo>
                <a:lnTo>
                  <a:pt x="147" y="9"/>
                </a:lnTo>
                <a:lnTo>
                  <a:pt x="147" y="104"/>
                </a:lnTo>
                <a:close/>
              </a:path>
            </a:pathLst>
          </a:custGeom>
          <a:solidFill>
            <a:schemeClr val="bg1"/>
          </a:solidFill>
          <a:ln w="9525">
            <a:noFill/>
            <a:round/>
            <a:headEnd/>
            <a:tailEnd/>
          </a:ln>
        </p:spPr>
        <p:txBody>
          <a:bodyPr lIns="243834" tIns="121917" rIns="243834" bIns="121917"/>
          <a:lstStyle/>
          <a:p>
            <a:endParaRPr lang="ru-RU"/>
          </a:p>
        </p:txBody>
      </p:sp>
      <p:sp>
        <p:nvSpPr>
          <p:cNvPr id="113683" name="Freeform 86"/>
          <p:cNvSpPr>
            <a:spLocks noEditPoints="1"/>
          </p:cNvSpPr>
          <p:nvPr/>
        </p:nvSpPr>
        <p:spPr bwMode="auto">
          <a:xfrm>
            <a:off x="13923436" y="7810501"/>
            <a:ext cx="512232" cy="863600"/>
          </a:xfrm>
          <a:custGeom>
            <a:avLst/>
            <a:gdLst>
              <a:gd name="T0" fmla="*/ 29 w 29"/>
              <a:gd name="T1" fmla="*/ 44 h 49"/>
              <a:gd name="T2" fmla="*/ 24 w 29"/>
              <a:gd name="T3" fmla="*/ 49 h 49"/>
              <a:gd name="T4" fmla="*/ 5 w 29"/>
              <a:gd name="T5" fmla="*/ 49 h 49"/>
              <a:gd name="T6" fmla="*/ 0 w 29"/>
              <a:gd name="T7" fmla="*/ 44 h 49"/>
              <a:gd name="T8" fmla="*/ 0 w 29"/>
              <a:gd name="T9" fmla="*/ 5 h 49"/>
              <a:gd name="T10" fmla="*/ 5 w 29"/>
              <a:gd name="T11" fmla="*/ 0 h 49"/>
              <a:gd name="T12" fmla="*/ 24 w 29"/>
              <a:gd name="T13" fmla="*/ 0 h 49"/>
              <a:gd name="T14" fmla="*/ 29 w 29"/>
              <a:gd name="T15" fmla="*/ 5 h 49"/>
              <a:gd name="T16" fmla="*/ 29 w 29"/>
              <a:gd name="T17" fmla="*/ 44 h 49"/>
              <a:gd name="T18" fmla="*/ 25 w 29"/>
              <a:gd name="T19" fmla="*/ 11 h 49"/>
              <a:gd name="T20" fmla="*/ 24 w 29"/>
              <a:gd name="T21" fmla="*/ 10 h 49"/>
              <a:gd name="T22" fmla="*/ 5 w 29"/>
              <a:gd name="T23" fmla="*/ 10 h 49"/>
              <a:gd name="T24" fmla="*/ 3 w 29"/>
              <a:gd name="T25" fmla="*/ 11 h 49"/>
              <a:gd name="T26" fmla="*/ 3 w 29"/>
              <a:gd name="T27" fmla="*/ 38 h 49"/>
              <a:gd name="T28" fmla="*/ 5 w 29"/>
              <a:gd name="T29" fmla="*/ 39 h 49"/>
              <a:gd name="T30" fmla="*/ 24 w 29"/>
              <a:gd name="T31" fmla="*/ 39 h 49"/>
              <a:gd name="T32" fmla="*/ 25 w 29"/>
              <a:gd name="T33" fmla="*/ 38 h 49"/>
              <a:gd name="T34" fmla="*/ 25 w 29"/>
              <a:gd name="T35" fmla="*/ 11 h 49"/>
              <a:gd name="T36" fmla="*/ 17 w 29"/>
              <a:gd name="T37" fmla="*/ 5 h 49"/>
              <a:gd name="T38" fmla="*/ 11 w 29"/>
              <a:gd name="T39" fmla="*/ 5 h 49"/>
              <a:gd name="T40" fmla="*/ 11 w 29"/>
              <a:gd name="T41" fmla="*/ 6 h 49"/>
              <a:gd name="T42" fmla="*/ 11 w 29"/>
              <a:gd name="T43" fmla="*/ 6 h 49"/>
              <a:gd name="T44" fmla="*/ 17 w 29"/>
              <a:gd name="T45" fmla="*/ 6 h 49"/>
              <a:gd name="T46" fmla="*/ 18 w 29"/>
              <a:gd name="T47" fmla="*/ 6 h 49"/>
              <a:gd name="T48" fmla="*/ 17 w 29"/>
              <a:gd name="T49" fmla="*/ 5 h 49"/>
              <a:gd name="T50" fmla="*/ 14 w 29"/>
              <a:gd name="T51" fmla="*/ 41 h 49"/>
              <a:gd name="T52" fmla="*/ 11 w 29"/>
              <a:gd name="T53" fmla="*/ 44 h 49"/>
              <a:gd name="T54" fmla="*/ 14 w 29"/>
              <a:gd name="T55" fmla="*/ 47 h 49"/>
              <a:gd name="T56" fmla="*/ 17 w 29"/>
              <a:gd name="T57" fmla="*/ 44 h 49"/>
              <a:gd name="T58" fmla="*/ 14 w 29"/>
              <a:gd name="T59" fmla="*/ 41 h 4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
              <a:gd name="T91" fmla="*/ 0 h 49"/>
              <a:gd name="T92" fmla="*/ 29 w 29"/>
              <a:gd name="T93" fmla="*/ 49 h 4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 h="49">
                <a:moveTo>
                  <a:pt x="29" y="44"/>
                </a:moveTo>
                <a:cubicBezTo>
                  <a:pt x="29" y="47"/>
                  <a:pt x="27" y="49"/>
                  <a:pt x="24" y="49"/>
                </a:cubicBezTo>
                <a:cubicBezTo>
                  <a:pt x="5" y="49"/>
                  <a:pt x="5" y="49"/>
                  <a:pt x="5" y="49"/>
                </a:cubicBezTo>
                <a:cubicBezTo>
                  <a:pt x="2" y="49"/>
                  <a:pt x="0" y="47"/>
                  <a:pt x="0" y="44"/>
                </a:cubicBezTo>
                <a:cubicBezTo>
                  <a:pt x="0" y="5"/>
                  <a:pt x="0" y="5"/>
                  <a:pt x="0" y="5"/>
                </a:cubicBezTo>
                <a:cubicBezTo>
                  <a:pt x="0" y="3"/>
                  <a:pt x="2" y="0"/>
                  <a:pt x="5" y="0"/>
                </a:cubicBezTo>
                <a:cubicBezTo>
                  <a:pt x="24" y="0"/>
                  <a:pt x="24" y="0"/>
                  <a:pt x="24" y="0"/>
                </a:cubicBezTo>
                <a:cubicBezTo>
                  <a:pt x="27" y="0"/>
                  <a:pt x="29" y="3"/>
                  <a:pt x="29" y="5"/>
                </a:cubicBezTo>
                <a:lnTo>
                  <a:pt x="29" y="44"/>
                </a:lnTo>
                <a:close/>
                <a:moveTo>
                  <a:pt x="25" y="11"/>
                </a:moveTo>
                <a:cubicBezTo>
                  <a:pt x="25" y="11"/>
                  <a:pt x="25" y="10"/>
                  <a:pt x="24" y="10"/>
                </a:cubicBezTo>
                <a:cubicBezTo>
                  <a:pt x="5" y="10"/>
                  <a:pt x="5" y="10"/>
                  <a:pt x="5" y="10"/>
                </a:cubicBezTo>
                <a:cubicBezTo>
                  <a:pt x="4" y="10"/>
                  <a:pt x="3" y="11"/>
                  <a:pt x="3" y="11"/>
                </a:cubicBezTo>
                <a:cubicBezTo>
                  <a:pt x="3" y="38"/>
                  <a:pt x="3" y="38"/>
                  <a:pt x="3" y="38"/>
                </a:cubicBezTo>
                <a:cubicBezTo>
                  <a:pt x="3" y="39"/>
                  <a:pt x="4" y="39"/>
                  <a:pt x="5" y="39"/>
                </a:cubicBezTo>
                <a:cubicBezTo>
                  <a:pt x="24" y="39"/>
                  <a:pt x="24" y="39"/>
                  <a:pt x="24" y="39"/>
                </a:cubicBezTo>
                <a:cubicBezTo>
                  <a:pt x="25" y="39"/>
                  <a:pt x="25" y="39"/>
                  <a:pt x="25" y="38"/>
                </a:cubicBezTo>
                <a:lnTo>
                  <a:pt x="25" y="11"/>
                </a:lnTo>
                <a:close/>
                <a:moveTo>
                  <a:pt x="17" y="5"/>
                </a:moveTo>
                <a:cubicBezTo>
                  <a:pt x="11" y="5"/>
                  <a:pt x="11" y="5"/>
                  <a:pt x="11" y="5"/>
                </a:cubicBezTo>
                <a:cubicBezTo>
                  <a:pt x="11" y="5"/>
                  <a:pt x="11" y="6"/>
                  <a:pt x="11" y="6"/>
                </a:cubicBezTo>
                <a:cubicBezTo>
                  <a:pt x="11" y="6"/>
                  <a:pt x="11" y="6"/>
                  <a:pt x="11" y="6"/>
                </a:cubicBezTo>
                <a:cubicBezTo>
                  <a:pt x="17" y="6"/>
                  <a:pt x="17" y="6"/>
                  <a:pt x="17" y="6"/>
                </a:cubicBezTo>
                <a:cubicBezTo>
                  <a:pt x="18" y="6"/>
                  <a:pt x="18" y="6"/>
                  <a:pt x="18" y="6"/>
                </a:cubicBezTo>
                <a:cubicBezTo>
                  <a:pt x="18" y="6"/>
                  <a:pt x="18" y="5"/>
                  <a:pt x="17" y="5"/>
                </a:cubicBezTo>
                <a:close/>
                <a:moveTo>
                  <a:pt x="14" y="41"/>
                </a:moveTo>
                <a:cubicBezTo>
                  <a:pt x="13" y="41"/>
                  <a:pt x="11" y="42"/>
                  <a:pt x="11" y="44"/>
                </a:cubicBezTo>
                <a:cubicBezTo>
                  <a:pt x="11" y="46"/>
                  <a:pt x="13" y="47"/>
                  <a:pt x="14" y="47"/>
                </a:cubicBezTo>
                <a:cubicBezTo>
                  <a:pt x="16" y="47"/>
                  <a:pt x="17" y="46"/>
                  <a:pt x="17" y="44"/>
                </a:cubicBezTo>
                <a:cubicBezTo>
                  <a:pt x="17" y="42"/>
                  <a:pt x="16" y="41"/>
                  <a:pt x="14" y="41"/>
                </a:cubicBezTo>
                <a:close/>
              </a:path>
            </a:pathLst>
          </a:custGeom>
          <a:solidFill>
            <a:schemeClr val="bg1"/>
          </a:solidFill>
          <a:ln w="9525">
            <a:noFill/>
            <a:round/>
            <a:headEnd/>
            <a:tailEnd/>
          </a:ln>
        </p:spPr>
        <p:txBody>
          <a:bodyPr lIns="243834" tIns="121917" rIns="243834" bIns="121917"/>
          <a:lstStyle/>
          <a:p>
            <a:endParaRPr lang="ru-RU"/>
          </a:p>
        </p:txBody>
      </p:sp>
      <p:sp>
        <p:nvSpPr>
          <p:cNvPr id="113684" name="Freeform 157"/>
          <p:cNvSpPr>
            <a:spLocks noEditPoints="1"/>
          </p:cNvSpPr>
          <p:nvPr/>
        </p:nvSpPr>
        <p:spPr bwMode="auto">
          <a:xfrm>
            <a:off x="13013268" y="9478435"/>
            <a:ext cx="685800" cy="762000"/>
          </a:xfrm>
          <a:custGeom>
            <a:avLst/>
            <a:gdLst>
              <a:gd name="T0" fmla="*/ 46 w 56"/>
              <a:gd name="T1" fmla="*/ 62 h 62"/>
              <a:gd name="T2" fmla="*/ 10 w 56"/>
              <a:gd name="T3" fmla="*/ 62 h 62"/>
              <a:gd name="T4" fmla="*/ 0 w 56"/>
              <a:gd name="T5" fmla="*/ 52 h 62"/>
              <a:gd name="T6" fmla="*/ 14 w 56"/>
              <a:gd name="T7" fmla="*/ 29 h 62"/>
              <a:gd name="T8" fmla="*/ 28 w 56"/>
              <a:gd name="T9" fmla="*/ 34 h 62"/>
              <a:gd name="T10" fmla="*/ 42 w 56"/>
              <a:gd name="T11" fmla="*/ 29 h 62"/>
              <a:gd name="T12" fmla="*/ 56 w 56"/>
              <a:gd name="T13" fmla="*/ 52 h 62"/>
              <a:gd name="T14" fmla="*/ 46 w 56"/>
              <a:gd name="T15" fmla="*/ 62 h 62"/>
              <a:gd name="T16" fmla="*/ 28 w 56"/>
              <a:gd name="T17" fmla="*/ 31 h 62"/>
              <a:gd name="T18" fmla="*/ 13 w 56"/>
              <a:gd name="T19" fmla="*/ 16 h 62"/>
              <a:gd name="T20" fmla="*/ 28 w 56"/>
              <a:gd name="T21" fmla="*/ 0 h 62"/>
              <a:gd name="T22" fmla="*/ 43 w 56"/>
              <a:gd name="T23" fmla="*/ 16 h 62"/>
              <a:gd name="T24" fmla="*/ 28 w 56"/>
              <a:gd name="T25" fmla="*/ 31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6"/>
              <a:gd name="T40" fmla="*/ 0 h 62"/>
              <a:gd name="T41" fmla="*/ 56 w 56"/>
              <a:gd name="T42" fmla="*/ 62 h 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6" h="62">
                <a:moveTo>
                  <a:pt x="46" y="62"/>
                </a:moveTo>
                <a:cubicBezTo>
                  <a:pt x="10" y="62"/>
                  <a:pt x="10" y="62"/>
                  <a:pt x="10" y="62"/>
                </a:cubicBezTo>
                <a:cubicBezTo>
                  <a:pt x="4" y="62"/>
                  <a:pt x="0" y="58"/>
                  <a:pt x="0" y="52"/>
                </a:cubicBezTo>
                <a:cubicBezTo>
                  <a:pt x="0" y="43"/>
                  <a:pt x="2" y="29"/>
                  <a:pt x="14" y="29"/>
                </a:cubicBezTo>
                <a:cubicBezTo>
                  <a:pt x="15" y="29"/>
                  <a:pt x="20" y="34"/>
                  <a:pt x="28" y="34"/>
                </a:cubicBezTo>
                <a:cubicBezTo>
                  <a:pt x="36" y="34"/>
                  <a:pt x="41" y="29"/>
                  <a:pt x="42" y="29"/>
                </a:cubicBezTo>
                <a:cubicBezTo>
                  <a:pt x="54" y="29"/>
                  <a:pt x="56" y="43"/>
                  <a:pt x="56" y="52"/>
                </a:cubicBezTo>
                <a:cubicBezTo>
                  <a:pt x="56" y="58"/>
                  <a:pt x="52" y="62"/>
                  <a:pt x="46" y="62"/>
                </a:cubicBezTo>
                <a:close/>
                <a:moveTo>
                  <a:pt x="28" y="31"/>
                </a:moveTo>
                <a:cubicBezTo>
                  <a:pt x="20" y="31"/>
                  <a:pt x="13" y="24"/>
                  <a:pt x="13" y="16"/>
                </a:cubicBezTo>
                <a:cubicBezTo>
                  <a:pt x="13" y="7"/>
                  <a:pt x="20" y="0"/>
                  <a:pt x="28" y="0"/>
                </a:cubicBezTo>
                <a:cubicBezTo>
                  <a:pt x="37" y="0"/>
                  <a:pt x="43" y="7"/>
                  <a:pt x="43" y="16"/>
                </a:cubicBezTo>
                <a:cubicBezTo>
                  <a:pt x="43" y="24"/>
                  <a:pt x="37" y="31"/>
                  <a:pt x="28" y="31"/>
                </a:cubicBezTo>
                <a:close/>
              </a:path>
            </a:pathLst>
          </a:custGeom>
          <a:solidFill>
            <a:schemeClr val="bg1"/>
          </a:solidFill>
          <a:ln w="9525">
            <a:noFill/>
            <a:round/>
            <a:headEnd/>
            <a:tailEnd/>
          </a:ln>
        </p:spPr>
        <p:txBody>
          <a:bodyPr lIns="243834" tIns="121917" rIns="243834" bIns="121917"/>
          <a:lstStyle/>
          <a:p>
            <a:endParaRPr lang="ru-RU"/>
          </a:p>
        </p:txBody>
      </p:sp>
      <p:sp>
        <p:nvSpPr>
          <p:cNvPr id="113685" name="Freeform 245"/>
          <p:cNvSpPr>
            <a:spLocks/>
          </p:cNvSpPr>
          <p:nvPr/>
        </p:nvSpPr>
        <p:spPr bwMode="auto">
          <a:xfrm>
            <a:off x="12928602" y="6248401"/>
            <a:ext cx="855133" cy="859368"/>
          </a:xfrm>
          <a:custGeom>
            <a:avLst/>
            <a:gdLst>
              <a:gd name="T0" fmla="*/ 68 w 68"/>
              <a:gd name="T1" fmla="*/ 3 h 68"/>
              <a:gd name="T2" fmla="*/ 58 w 68"/>
              <a:gd name="T3" fmla="*/ 61 h 68"/>
              <a:gd name="T4" fmla="*/ 57 w 68"/>
              <a:gd name="T5" fmla="*/ 63 h 68"/>
              <a:gd name="T6" fmla="*/ 56 w 68"/>
              <a:gd name="T7" fmla="*/ 63 h 68"/>
              <a:gd name="T8" fmla="*/ 55 w 68"/>
              <a:gd name="T9" fmla="*/ 63 h 68"/>
              <a:gd name="T10" fmla="*/ 38 w 68"/>
              <a:gd name="T11" fmla="*/ 56 h 68"/>
              <a:gd name="T12" fmla="*/ 28 w 68"/>
              <a:gd name="T13" fmla="*/ 67 h 68"/>
              <a:gd name="T14" fmla="*/ 26 w 68"/>
              <a:gd name="T15" fmla="*/ 68 h 68"/>
              <a:gd name="T16" fmla="*/ 26 w 68"/>
              <a:gd name="T17" fmla="*/ 68 h 68"/>
              <a:gd name="T18" fmla="*/ 24 w 68"/>
              <a:gd name="T19" fmla="*/ 65 h 68"/>
              <a:gd name="T20" fmla="*/ 24 w 68"/>
              <a:gd name="T21" fmla="*/ 52 h 68"/>
              <a:gd name="T22" fmla="*/ 57 w 68"/>
              <a:gd name="T23" fmla="*/ 12 h 68"/>
              <a:gd name="T24" fmla="*/ 16 w 68"/>
              <a:gd name="T25" fmla="*/ 47 h 68"/>
              <a:gd name="T26" fmla="*/ 1 w 68"/>
              <a:gd name="T27" fmla="*/ 41 h 68"/>
              <a:gd name="T28" fmla="*/ 0 w 68"/>
              <a:gd name="T29" fmla="*/ 39 h 68"/>
              <a:gd name="T30" fmla="*/ 1 w 68"/>
              <a:gd name="T31" fmla="*/ 36 h 68"/>
              <a:gd name="T32" fmla="*/ 64 w 68"/>
              <a:gd name="T33" fmla="*/ 0 h 68"/>
              <a:gd name="T34" fmla="*/ 65 w 68"/>
              <a:gd name="T35" fmla="*/ 0 h 68"/>
              <a:gd name="T36" fmla="*/ 67 w 68"/>
              <a:gd name="T37" fmla="*/ 0 h 68"/>
              <a:gd name="T38" fmla="*/ 68 w 68"/>
              <a:gd name="T39" fmla="*/ 3 h 6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8"/>
              <a:gd name="T61" fmla="*/ 0 h 68"/>
              <a:gd name="T62" fmla="*/ 68 w 68"/>
              <a:gd name="T63" fmla="*/ 68 h 6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8" h="68">
                <a:moveTo>
                  <a:pt x="68" y="3"/>
                </a:moveTo>
                <a:cubicBezTo>
                  <a:pt x="58" y="61"/>
                  <a:pt x="58" y="61"/>
                  <a:pt x="58" y="61"/>
                </a:cubicBezTo>
                <a:cubicBezTo>
                  <a:pt x="58" y="62"/>
                  <a:pt x="57" y="62"/>
                  <a:pt x="57" y="63"/>
                </a:cubicBezTo>
                <a:cubicBezTo>
                  <a:pt x="56" y="63"/>
                  <a:pt x="56" y="63"/>
                  <a:pt x="56" y="63"/>
                </a:cubicBezTo>
                <a:cubicBezTo>
                  <a:pt x="55" y="63"/>
                  <a:pt x="55" y="63"/>
                  <a:pt x="55" y="63"/>
                </a:cubicBezTo>
                <a:cubicBezTo>
                  <a:pt x="38" y="56"/>
                  <a:pt x="38" y="56"/>
                  <a:pt x="38" y="56"/>
                </a:cubicBezTo>
                <a:cubicBezTo>
                  <a:pt x="28" y="67"/>
                  <a:pt x="28" y="67"/>
                  <a:pt x="28" y="67"/>
                </a:cubicBezTo>
                <a:cubicBezTo>
                  <a:pt x="28" y="67"/>
                  <a:pt x="27" y="68"/>
                  <a:pt x="26" y="68"/>
                </a:cubicBezTo>
                <a:cubicBezTo>
                  <a:pt x="26" y="68"/>
                  <a:pt x="26" y="68"/>
                  <a:pt x="26" y="68"/>
                </a:cubicBezTo>
                <a:cubicBezTo>
                  <a:pt x="25" y="67"/>
                  <a:pt x="24" y="66"/>
                  <a:pt x="24" y="65"/>
                </a:cubicBezTo>
                <a:cubicBezTo>
                  <a:pt x="24" y="52"/>
                  <a:pt x="24" y="52"/>
                  <a:pt x="24" y="52"/>
                </a:cubicBezTo>
                <a:cubicBezTo>
                  <a:pt x="57" y="12"/>
                  <a:pt x="57" y="12"/>
                  <a:pt x="57" y="12"/>
                </a:cubicBezTo>
                <a:cubicBezTo>
                  <a:pt x="16" y="47"/>
                  <a:pt x="16" y="47"/>
                  <a:pt x="16" y="47"/>
                </a:cubicBezTo>
                <a:cubicBezTo>
                  <a:pt x="1" y="41"/>
                  <a:pt x="1" y="41"/>
                  <a:pt x="1" y="41"/>
                </a:cubicBezTo>
                <a:cubicBezTo>
                  <a:pt x="0" y="40"/>
                  <a:pt x="0" y="40"/>
                  <a:pt x="0" y="39"/>
                </a:cubicBezTo>
                <a:cubicBezTo>
                  <a:pt x="0" y="38"/>
                  <a:pt x="0" y="37"/>
                  <a:pt x="1" y="36"/>
                </a:cubicBezTo>
                <a:cubicBezTo>
                  <a:pt x="64" y="0"/>
                  <a:pt x="64" y="0"/>
                  <a:pt x="64" y="0"/>
                </a:cubicBezTo>
                <a:cubicBezTo>
                  <a:pt x="65" y="0"/>
                  <a:pt x="65" y="0"/>
                  <a:pt x="65" y="0"/>
                </a:cubicBezTo>
                <a:cubicBezTo>
                  <a:pt x="66" y="0"/>
                  <a:pt x="66" y="0"/>
                  <a:pt x="67" y="0"/>
                </a:cubicBezTo>
                <a:cubicBezTo>
                  <a:pt x="68" y="1"/>
                  <a:pt x="68" y="2"/>
                  <a:pt x="68" y="3"/>
                </a:cubicBezTo>
                <a:close/>
              </a:path>
            </a:pathLst>
          </a:custGeom>
          <a:solidFill>
            <a:schemeClr val="bg1"/>
          </a:solidFill>
          <a:ln w="9525">
            <a:noFill/>
            <a:round/>
            <a:headEnd/>
            <a:tailEnd/>
          </a:ln>
        </p:spPr>
        <p:txBody>
          <a:bodyPr lIns="243834" tIns="121917" rIns="243834" bIns="121917"/>
          <a:lstStyle/>
          <a:p>
            <a:endParaRPr lang="ru-RU"/>
          </a:p>
        </p:txBody>
      </p:sp>
      <p:sp>
        <p:nvSpPr>
          <p:cNvPr id="24" name="Заголовок 10">
            <a:extLst>
              <a:ext uri="{FF2B5EF4-FFF2-40B4-BE49-F238E27FC236}">
                <a16:creationId xmlns:a16="http://schemas.microsoft.com/office/drawing/2014/main" xmlns="" id="{AFD7E16E-4B7A-4CDF-94A5-AF5AE48A3903}"/>
              </a:ext>
            </a:extLst>
          </p:cNvPr>
          <p:cNvSpPr txBox="1">
            <a:spLocks/>
          </p:cNvSpPr>
          <p:nvPr/>
        </p:nvSpPr>
        <p:spPr>
          <a:xfrm>
            <a:off x="8075862" y="377825"/>
            <a:ext cx="16204710" cy="1882775"/>
          </a:xfrm>
          <a:prstGeom prst="roundRect">
            <a:avLst>
              <a:gd name="adj" fmla="val 0"/>
            </a:avLst>
          </a:prstGeom>
          <a:solidFill>
            <a:srgbClr val="155283"/>
          </a:solidFill>
          <a:ln w="25400" cap="flat" cmpd="sng" algn="ctr">
            <a:noFill/>
            <a:prstDash val="solid"/>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style>
          <a:lnRef idx="2">
            <a:schemeClr val="accent1">
              <a:shade val="50000"/>
            </a:schemeClr>
          </a:lnRef>
          <a:fillRef idx="1">
            <a:schemeClr val="accent1"/>
          </a:fillRef>
          <a:effectRef idx="0">
            <a:schemeClr val="accent1"/>
          </a:effectRef>
          <a:fontRef idx="minor">
            <a:schemeClr val="lt1"/>
          </a:fontRef>
        </p:style>
        <p:txBody>
          <a:bodyPr vert="horz" wrap="square" tIns="91439" bIns="91439" numCol="1" anchor="ctr" anchorCtr="0" compatLnSpc="1">
            <a:prstTxWarp prst="textNoShape">
              <a:avLst/>
            </a:prstTxWarp>
            <a:normAutofit/>
          </a:bodyPr>
          <a:lstStyle/>
          <a:p>
            <a:pPr marL="0" marR="0" lvl="0" indent="0" algn="ctr" defTabSz="1828800" rtl="0" eaLnBrk="1" fontAlgn="auto" latinLnBrk="0" hangingPunct="1">
              <a:lnSpc>
                <a:spcPct val="90000"/>
              </a:lnSpc>
              <a:spcBef>
                <a:spcPts val="0"/>
              </a:spcBef>
              <a:spcAft>
                <a:spcPts val="0"/>
              </a:spcAft>
              <a:buClrTx/>
              <a:buSzTx/>
              <a:buFontTx/>
              <a:buNone/>
              <a:tabLst/>
              <a:defRPr/>
            </a:pPr>
            <a:r>
              <a:rPr kumimoji="0" lang="ru-RU" altLang="ru-RU" sz="8800" b="0" i="0" u="none" strike="noStrike" kern="0" cap="none" spc="0" normalizeH="0" baseline="0" noProof="0" dirty="0">
                <a:ln>
                  <a:noFill/>
                </a:ln>
                <a:solidFill>
                  <a:schemeClr val="bg1"/>
                </a:solidFill>
                <a:effectLst/>
                <a:uLnTx/>
                <a:uFillTx/>
                <a:latin typeface="Times New Roman" pitchFamily="18" charset="0"/>
                <a:ea typeface="Verdana" pitchFamily="34" charset="0"/>
                <a:cs typeface="Times New Roman" pitchFamily="18" charset="0"/>
                <a:sym typeface="Calibri Light"/>
              </a:rPr>
              <a:t> </a:t>
            </a:r>
            <a:r>
              <a:rPr kumimoji="0" lang="ru-RU" altLang="ru-RU" sz="6600" b="0" i="0" u="none" strike="noStrike" kern="0" cap="none" spc="0" normalizeH="0" baseline="0" noProof="0" dirty="0" smtClean="0">
                <a:ln>
                  <a:noFill/>
                </a:ln>
                <a:solidFill>
                  <a:schemeClr val="bg1"/>
                </a:solidFill>
                <a:effectLst/>
                <a:uLnTx/>
                <a:uFillTx/>
                <a:latin typeface="Times New Roman" pitchFamily="18" charset="0"/>
                <a:ea typeface="Verdana" pitchFamily="34" charset="0"/>
                <a:cs typeface="Times New Roman" pitchFamily="18" charset="0"/>
                <a:sym typeface="Calibri Light"/>
              </a:rPr>
              <a:t>Механизм реализации проекта</a:t>
            </a:r>
            <a:endParaRPr kumimoji="0" lang="ru-RU" altLang="ru-RU" sz="8800" b="0" i="0" u="none" strike="noStrike" kern="0" cap="none" spc="0" normalizeH="0" baseline="0" noProof="0" dirty="0">
              <a:ln>
                <a:noFill/>
              </a:ln>
              <a:solidFill>
                <a:schemeClr val="bg1"/>
              </a:solidFill>
              <a:effectLst/>
              <a:uLnTx/>
              <a:uFillTx/>
              <a:latin typeface="Times New Roman" pitchFamily="18" charset="0"/>
              <a:ea typeface="Verdana" pitchFamily="34" charset="0"/>
              <a:cs typeface="Times New Roman" pitchFamily="18" charset="0"/>
              <a:sym typeface="Calibri Light"/>
            </a:endParaRPr>
          </a:p>
        </p:txBody>
      </p:sp>
      <p:pic>
        <p:nvPicPr>
          <p:cNvPr id="25" name="Рисунок 6"/>
          <p:cNvPicPr>
            <a:picLocks noChangeAspect="1"/>
          </p:cNvPicPr>
          <p:nvPr/>
        </p:nvPicPr>
        <p:blipFill>
          <a:blip r:embed="rId2" cstate="print"/>
          <a:srcRect/>
          <a:stretch>
            <a:fillRect/>
          </a:stretch>
        </p:blipFill>
        <p:spPr bwMode="auto">
          <a:xfrm>
            <a:off x="989013" y="377825"/>
            <a:ext cx="3201987" cy="3321980"/>
          </a:xfrm>
          <a:prstGeom prst="rect">
            <a:avLst/>
          </a:prstGeom>
          <a:noFill/>
          <a:ln w="9525">
            <a:noFill/>
            <a:miter lim="800000"/>
            <a:headEnd/>
            <a:tailEnd/>
          </a:ln>
        </p:spPr>
      </p:pic>
      <p:sp>
        <p:nvSpPr>
          <p:cNvPr id="26" name="Прямоугольник 25"/>
          <p:cNvSpPr/>
          <p:nvPr/>
        </p:nvSpPr>
        <p:spPr>
          <a:xfrm>
            <a:off x="1621369" y="9478435"/>
            <a:ext cx="7459307" cy="3416320"/>
          </a:xfrm>
          <a:prstGeom prst="rect">
            <a:avLst/>
          </a:prstGeom>
        </p:spPr>
        <p:txBody>
          <a:bodyPr wrap="square">
            <a:spAutoFit/>
          </a:bodyPr>
          <a:lstStyle/>
          <a:p>
            <a:pPr algn="ctr"/>
            <a:r>
              <a:rPr lang="ru-RU" b="1" dirty="0">
                <a:solidFill>
                  <a:schemeClr val="bg1">
                    <a:lumMod val="25000"/>
                  </a:schemeClr>
                </a:solidFill>
                <a:latin typeface="Times New Roman" pitchFamily="18" charset="0"/>
                <a:cs typeface="Times New Roman" pitchFamily="18" charset="0"/>
              </a:rPr>
              <a:t>Утверждение тем для слушателей курсов: </a:t>
            </a:r>
          </a:p>
          <a:p>
            <a:pPr algn="ctr"/>
            <a:r>
              <a:rPr lang="ru-RU" b="1" dirty="0">
                <a:solidFill>
                  <a:schemeClr val="bg1">
                    <a:lumMod val="25000"/>
                  </a:schemeClr>
                </a:solidFill>
                <a:latin typeface="Times New Roman" pitchFamily="18" charset="0"/>
                <a:cs typeface="Times New Roman" pitchFamily="18" charset="0"/>
              </a:rPr>
              <a:t>Обучения компьютерной  грамотности людей </a:t>
            </a:r>
          </a:p>
          <a:p>
            <a:pPr algn="ctr"/>
            <a:r>
              <a:rPr lang="ru-RU" b="1" dirty="0">
                <a:solidFill>
                  <a:schemeClr val="bg1">
                    <a:lumMod val="25000"/>
                  </a:schemeClr>
                </a:solidFill>
                <a:latin typeface="Times New Roman" pitchFamily="18" charset="0"/>
                <a:cs typeface="Times New Roman" pitchFamily="18" charset="0"/>
              </a:rPr>
              <a:t>пожилого возраста по программе «Бабушка и дедушка </a:t>
            </a:r>
            <a:r>
              <a:rPr lang="ru-RU" b="1" dirty="0" err="1">
                <a:solidFill>
                  <a:schemeClr val="bg1">
                    <a:lumMod val="25000"/>
                  </a:schemeClr>
                </a:solidFill>
                <a:latin typeface="Times New Roman" pitchFamily="18" charset="0"/>
                <a:cs typeface="Times New Roman" pitchFamily="18" charset="0"/>
              </a:rPr>
              <a:t>онлайн</a:t>
            </a:r>
            <a:r>
              <a:rPr lang="ru-RU" b="1" dirty="0">
                <a:solidFill>
                  <a:schemeClr val="bg1">
                    <a:lumMod val="25000"/>
                  </a:schemeClr>
                </a:solidFill>
                <a:latin typeface="Times New Roman" pitchFamily="18" charset="0"/>
                <a:cs typeface="Times New Roman" pitchFamily="18" charset="0"/>
              </a:rPr>
              <a:t>»</a:t>
            </a:r>
            <a:endParaRPr lang="ru-RU" dirty="0">
              <a:solidFill>
                <a:schemeClr val="bg1">
                  <a:lumMod val="25000"/>
                </a:schemeClr>
              </a:solidFill>
            </a:endParaRPr>
          </a:p>
        </p:txBody>
      </p:sp>
      <p:sp>
        <p:nvSpPr>
          <p:cNvPr id="27" name="Прямоугольник 26"/>
          <p:cNvSpPr/>
          <p:nvPr/>
        </p:nvSpPr>
        <p:spPr>
          <a:xfrm>
            <a:off x="15213756" y="11275590"/>
            <a:ext cx="20640461" cy="646331"/>
          </a:xfrm>
          <a:prstGeom prst="rect">
            <a:avLst/>
          </a:prstGeom>
        </p:spPr>
        <p:txBody>
          <a:bodyPr wrap="square">
            <a:spAutoFit/>
          </a:bodyPr>
          <a:lstStyle/>
          <a:p>
            <a:r>
              <a:rPr lang="ru-RU" b="1" dirty="0">
                <a:solidFill>
                  <a:srgbClr val="92D050"/>
                </a:solidFill>
                <a:latin typeface="Times New Roman" pitchFamily="18" charset="0"/>
                <a:cs typeface="Times New Roman" pitchFamily="18" charset="0"/>
              </a:rPr>
              <a:t>Подведение итогов реализации проекта</a:t>
            </a:r>
            <a:endParaRPr lang="ru-RU" dirty="0">
              <a:solidFill>
                <a:srgbClr val="92D050"/>
              </a:solidFill>
            </a:endParaRPr>
          </a:p>
        </p:txBody>
      </p:sp>
    </p:spTree>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15455903" y="6019800"/>
            <a:ext cx="3975097" cy="3539067"/>
          </a:xfrm>
          <a:prstGeom prst="rect">
            <a:avLst/>
          </a:prstGeom>
          <a:solidFill>
            <a:schemeClr val="accent4">
              <a:alpha val="10000"/>
            </a:schemeClr>
          </a:solidFill>
          <a:ln w="9525">
            <a:noFill/>
            <a:round/>
            <a:headEnd/>
            <a:tailEnd/>
          </a:ln>
        </p:spPr>
        <p:txBody>
          <a:bodyPr lIns="243834" tIns="121917" rIns="243834" bIns="121917" anchor="ctr"/>
          <a:lstStyle/>
          <a:p>
            <a:pPr algn="ctr"/>
            <a:r>
              <a:rPr lang="ru-RU" sz="3200" b="1" dirty="0">
                <a:solidFill>
                  <a:srgbClr val="002060"/>
                </a:solidFill>
                <a:latin typeface="Times New Roman" pitchFamily="18" charset="0"/>
                <a:cs typeface="Times New Roman" pitchFamily="18" charset="0"/>
              </a:rPr>
              <a:t>Размещено </a:t>
            </a:r>
            <a:r>
              <a:rPr lang="ru-RU" sz="3200" b="1" dirty="0" smtClean="0">
                <a:solidFill>
                  <a:srgbClr val="002060"/>
                </a:solidFill>
                <a:latin typeface="Times New Roman" pitchFamily="18" charset="0"/>
                <a:cs typeface="Times New Roman" pitchFamily="18" charset="0"/>
              </a:rPr>
              <a:t>22</a:t>
            </a:r>
            <a:r>
              <a:rPr lang="ru-RU" sz="3200" b="1" dirty="0" smtClean="0">
                <a:solidFill>
                  <a:srgbClr val="002060"/>
                </a:solidFill>
                <a:latin typeface="Times New Roman" pitchFamily="18" charset="0"/>
                <a:cs typeface="Times New Roman" pitchFamily="18" charset="0"/>
              </a:rPr>
              <a:t> статьи </a:t>
            </a:r>
            <a:r>
              <a:rPr lang="ru-RU" sz="3200" b="1" dirty="0">
                <a:solidFill>
                  <a:srgbClr val="002060"/>
                </a:solidFill>
                <a:latin typeface="Times New Roman" pitchFamily="18" charset="0"/>
                <a:cs typeface="Times New Roman" pitchFamily="18" charset="0"/>
              </a:rPr>
              <a:t>в официальной группе социальной сети </a:t>
            </a:r>
            <a:r>
              <a:rPr lang="ru-RU" sz="3200" b="1" dirty="0" err="1">
                <a:solidFill>
                  <a:srgbClr val="002060"/>
                </a:solidFill>
                <a:latin typeface="Times New Roman" pitchFamily="18" charset="0"/>
                <a:cs typeface="Times New Roman" pitchFamily="18" charset="0"/>
              </a:rPr>
              <a:t>Вконтакте</a:t>
            </a:r>
            <a:endParaRPr lang="ru-RU" sz="3200" b="1" dirty="0">
              <a:solidFill>
                <a:srgbClr val="002060"/>
              </a:solidFill>
              <a:latin typeface="Times New Roman" pitchFamily="18" charset="0"/>
              <a:cs typeface="Times New Roman" pitchFamily="18" charset="0"/>
            </a:endParaRPr>
          </a:p>
        </p:txBody>
      </p:sp>
      <p:sp>
        <p:nvSpPr>
          <p:cNvPr id="12" name="Rectangle 11"/>
          <p:cNvSpPr/>
          <p:nvPr/>
        </p:nvSpPr>
        <p:spPr bwMode="auto">
          <a:xfrm>
            <a:off x="1054103" y="6019800"/>
            <a:ext cx="3848097" cy="3539067"/>
          </a:xfrm>
          <a:prstGeom prst="rect">
            <a:avLst/>
          </a:prstGeom>
          <a:solidFill>
            <a:schemeClr val="accent1">
              <a:alpha val="10000"/>
            </a:schemeClr>
          </a:solidFill>
          <a:ln w="9525">
            <a:noFill/>
            <a:round/>
            <a:headEnd/>
            <a:tailEnd/>
          </a:ln>
        </p:spPr>
        <p:txBody>
          <a:bodyPr lIns="243834" tIns="121917" rIns="243834" bIns="121917" anchor="ctr"/>
          <a:lstStyle/>
          <a:p>
            <a:pPr algn="ctr">
              <a:defRPr/>
            </a:pPr>
            <a:r>
              <a:rPr lang="ru-RU" sz="3200" b="1" dirty="0">
                <a:solidFill>
                  <a:srgbClr val="002060"/>
                </a:solidFill>
                <a:latin typeface="Times New Roman" pitchFamily="18" charset="0"/>
                <a:cs typeface="Times New Roman" pitchFamily="18" charset="0"/>
              </a:rPr>
              <a:t>Вовлечено  - </a:t>
            </a:r>
            <a:r>
              <a:rPr lang="ru-RU" sz="3200" b="1" dirty="0" smtClean="0">
                <a:solidFill>
                  <a:srgbClr val="002060"/>
                </a:solidFill>
                <a:latin typeface="Times New Roman" pitchFamily="18" charset="0"/>
                <a:cs typeface="Times New Roman" pitchFamily="18" charset="0"/>
              </a:rPr>
              <a:t>46</a:t>
            </a:r>
            <a:r>
              <a:rPr lang="ru-RU" sz="3200" b="1" dirty="0" smtClean="0">
                <a:solidFill>
                  <a:srgbClr val="002060"/>
                </a:solidFill>
                <a:latin typeface="Times New Roman" pitchFamily="18" charset="0"/>
                <a:cs typeface="Times New Roman" pitchFamily="18" charset="0"/>
              </a:rPr>
              <a:t> </a:t>
            </a:r>
            <a:r>
              <a:rPr lang="ru-RU" b="1" dirty="0">
                <a:solidFill>
                  <a:srgbClr val="002060"/>
                </a:solidFill>
                <a:latin typeface="Times New Roman" pitchFamily="18" charset="0"/>
                <a:cs typeface="Times New Roman" pitchFamily="18" charset="0"/>
              </a:rPr>
              <a:t>волонтёров-добровольцев</a:t>
            </a:r>
            <a:endParaRPr lang="ru-RU" sz="3200" b="1" dirty="0">
              <a:solidFill>
                <a:srgbClr val="002060"/>
              </a:solidFill>
              <a:latin typeface="Times New Roman" pitchFamily="18" charset="0"/>
              <a:cs typeface="Times New Roman" pitchFamily="18" charset="0"/>
            </a:endParaRPr>
          </a:p>
          <a:p>
            <a:pPr algn="ctr">
              <a:defRPr/>
            </a:pPr>
            <a:endParaRPr lang="en-US" sz="4000" dirty="0">
              <a:solidFill>
                <a:srgbClr val="002060"/>
              </a:solidFill>
              <a:latin typeface="+mn-lt"/>
              <a:cs typeface="+mn-cs"/>
            </a:endParaRPr>
          </a:p>
        </p:txBody>
      </p:sp>
      <p:sp>
        <p:nvSpPr>
          <p:cNvPr id="13" name="Rectangle 12"/>
          <p:cNvSpPr/>
          <p:nvPr/>
        </p:nvSpPr>
        <p:spPr bwMode="auto">
          <a:xfrm>
            <a:off x="5573962" y="6019799"/>
            <a:ext cx="4128838" cy="3539067"/>
          </a:xfrm>
          <a:prstGeom prst="rect">
            <a:avLst/>
          </a:prstGeom>
          <a:solidFill>
            <a:schemeClr val="bg2">
              <a:lumMod val="60000"/>
              <a:lumOff val="40000"/>
              <a:alpha val="50000"/>
            </a:schemeClr>
          </a:solidFill>
          <a:ln w="9525">
            <a:noFill/>
            <a:round/>
            <a:headEnd/>
            <a:tailEnd/>
          </a:ln>
        </p:spPr>
        <p:txBody>
          <a:bodyPr lIns="243834" tIns="121917" rIns="243834" bIns="121917" anchor="ctr"/>
          <a:lstStyle/>
          <a:p>
            <a:pPr algn="ctr"/>
            <a:r>
              <a:rPr lang="ru-RU" sz="3200" b="1" dirty="0">
                <a:solidFill>
                  <a:srgbClr val="002060"/>
                </a:solidFill>
                <a:latin typeface="Times New Roman" pitchFamily="18" charset="0"/>
                <a:cs typeface="Times New Roman" pitchFamily="18" charset="0"/>
              </a:rPr>
              <a:t>Проведено </a:t>
            </a:r>
            <a:r>
              <a:rPr lang="ru-RU" sz="3200" b="1" dirty="0" smtClean="0">
                <a:solidFill>
                  <a:srgbClr val="002060"/>
                </a:solidFill>
                <a:latin typeface="Times New Roman" pitchFamily="18" charset="0"/>
                <a:cs typeface="Times New Roman" pitchFamily="18" charset="0"/>
              </a:rPr>
              <a:t>22</a:t>
            </a:r>
            <a:r>
              <a:rPr lang="ru-RU" sz="3200" b="1" dirty="0" smtClean="0">
                <a:solidFill>
                  <a:srgbClr val="002060"/>
                </a:solidFill>
                <a:latin typeface="Times New Roman" pitchFamily="18" charset="0"/>
                <a:cs typeface="Times New Roman" pitchFamily="18" charset="0"/>
              </a:rPr>
              <a:t> </a:t>
            </a:r>
            <a:r>
              <a:rPr lang="ru-RU" sz="3200" b="1" dirty="0">
                <a:solidFill>
                  <a:srgbClr val="002060"/>
                </a:solidFill>
                <a:latin typeface="Times New Roman" pitchFamily="18" charset="0"/>
                <a:cs typeface="Times New Roman" pitchFamily="18" charset="0"/>
              </a:rPr>
              <a:t>занятий по основам компьютерной грамотности и ИКТ</a:t>
            </a:r>
          </a:p>
        </p:txBody>
      </p:sp>
      <p:sp>
        <p:nvSpPr>
          <p:cNvPr id="14" name="Rectangle 13"/>
          <p:cNvSpPr/>
          <p:nvPr/>
        </p:nvSpPr>
        <p:spPr bwMode="auto">
          <a:xfrm>
            <a:off x="10422469" y="6019799"/>
            <a:ext cx="4258731" cy="3539067"/>
          </a:xfrm>
          <a:prstGeom prst="rect">
            <a:avLst/>
          </a:prstGeom>
          <a:solidFill>
            <a:srgbClr val="FFFF00">
              <a:alpha val="10000"/>
            </a:srgbClr>
          </a:solidFill>
          <a:ln w="9525">
            <a:noFill/>
            <a:round/>
            <a:headEnd/>
            <a:tailEnd/>
          </a:ln>
        </p:spPr>
        <p:txBody>
          <a:bodyPr lIns="243834" tIns="121917" rIns="243834" bIns="121917" anchor="ctr"/>
          <a:lstStyle/>
          <a:p>
            <a:pPr algn="ctr">
              <a:defRPr/>
            </a:pPr>
            <a:r>
              <a:rPr lang="ru-RU" sz="3000" b="1" dirty="0">
                <a:solidFill>
                  <a:srgbClr val="002060"/>
                </a:solidFill>
                <a:latin typeface="Times New Roman" pitchFamily="18" charset="0"/>
                <a:cs typeface="Times New Roman" pitchFamily="18" charset="0"/>
              </a:rPr>
              <a:t>В занятиях по основам компьютерной грамотности приняли участие </a:t>
            </a:r>
            <a:r>
              <a:rPr lang="ru-RU" sz="3000" b="1" dirty="0" smtClean="0">
                <a:solidFill>
                  <a:srgbClr val="002060"/>
                </a:solidFill>
                <a:latin typeface="Times New Roman" pitchFamily="18" charset="0"/>
                <a:cs typeface="Times New Roman" pitchFamily="18" charset="0"/>
              </a:rPr>
              <a:t>125</a:t>
            </a:r>
            <a:r>
              <a:rPr lang="ru-RU" sz="3000" b="1" dirty="0" smtClean="0">
                <a:solidFill>
                  <a:srgbClr val="002060"/>
                </a:solidFill>
                <a:latin typeface="Times New Roman" pitchFamily="18" charset="0"/>
                <a:cs typeface="Times New Roman" pitchFamily="18" charset="0"/>
              </a:rPr>
              <a:t> </a:t>
            </a:r>
            <a:r>
              <a:rPr lang="ru-RU" sz="3000" b="1" dirty="0">
                <a:solidFill>
                  <a:srgbClr val="002060"/>
                </a:solidFill>
                <a:latin typeface="Times New Roman" pitchFamily="18" charset="0"/>
                <a:cs typeface="Times New Roman" pitchFamily="18" charset="0"/>
              </a:rPr>
              <a:t>человека пожилого возраста</a:t>
            </a:r>
            <a:endParaRPr lang="en-US" sz="3000" b="1" dirty="0">
              <a:solidFill>
                <a:srgbClr val="002060"/>
              </a:solidFill>
              <a:latin typeface="Times New Roman" pitchFamily="18" charset="0"/>
              <a:cs typeface="Times New Roman" pitchFamily="18" charset="0"/>
            </a:endParaRPr>
          </a:p>
        </p:txBody>
      </p:sp>
      <p:sp>
        <p:nvSpPr>
          <p:cNvPr id="27" name="Rectangle 26"/>
          <p:cNvSpPr/>
          <p:nvPr/>
        </p:nvSpPr>
        <p:spPr bwMode="auto">
          <a:xfrm>
            <a:off x="15455903" y="9558867"/>
            <a:ext cx="3975097" cy="2946400"/>
          </a:xfrm>
          <a:prstGeom prst="rect">
            <a:avLst/>
          </a:prstGeom>
          <a:solidFill>
            <a:srgbClr val="002060"/>
          </a:solidFill>
          <a:ln w="9525">
            <a:noFill/>
            <a:round/>
            <a:headEnd/>
            <a:tailEnd/>
          </a:ln>
        </p:spPr>
        <p:txBody>
          <a:bodyPr lIns="243834" tIns="121917" rIns="243834" bIns="121917" anchor="ctr"/>
          <a:lstStyle/>
          <a:p>
            <a:pPr algn="ctr">
              <a:defRPr/>
            </a:pPr>
            <a:endParaRPr lang="en-US" sz="2400" dirty="0">
              <a:solidFill>
                <a:schemeClr val="tx1">
                  <a:lumMod val="75000"/>
                  <a:lumOff val="25000"/>
                </a:schemeClr>
              </a:solidFill>
              <a:latin typeface="+mn-lt"/>
              <a:cs typeface="+mn-cs"/>
            </a:endParaRPr>
          </a:p>
        </p:txBody>
      </p:sp>
      <p:sp>
        <p:nvSpPr>
          <p:cNvPr id="29" name="Rectangle 28"/>
          <p:cNvSpPr/>
          <p:nvPr/>
        </p:nvSpPr>
        <p:spPr bwMode="auto">
          <a:xfrm>
            <a:off x="5573962" y="9558867"/>
            <a:ext cx="4128838" cy="2946400"/>
          </a:xfrm>
          <a:prstGeom prst="rect">
            <a:avLst/>
          </a:prstGeom>
          <a:solidFill>
            <a:schemeClr val="bg2">
              <a:lumMod val="75000"/>
            </a:schemeClr>
          </a:solidFill>
          <a:ln w="9525">
            <a:noFill/>
            <a:round/>
            <a:headEnd/>
            <a:tailEnd/>
          </a:ln>
        </p:spPr>
        <p:txBody>
          <a:bodyPr lIns="243834" tIns="121917" rIns="243834" bIns="121917" anchor="ctr"/>
          <a:lstStyle/>
          <a:p>
            <a:pPr algn="ctr">
              <a:defRPr/>
            </a:pPr>
            <a:endParaRPr lang="en-US" sz="2400" dirty="0">
              <a:solidFill>
                <a:schemeClr val="tx1">
                  <a:lumMod val="75000"/>
                  <a:lumOff val="25000"/>
                </a:schemeClr>
              </a:solidFill>
              <a:latin typeface="+mn-lt"/>
              <a:cs typeface="+mn-cs"/>
            </a:endParaRPr>
          </a:p>
        </p:txBody>
      </p:sp>
      <p:sp>
        <p:nvSpPr>
          <p:cNvPr id="30" name="Rectangle 29"/>
          <p:cNvSpPr/>
          <p:nvPr/>
        </p:nvSpPr>
        <p:spPr bwMode="auto">
          <a:xfrm>
            <a:off x="10422469" y="9558866"/>
            <a:ext cx="4258731" cy="2946400"/>
          </a:xfrm>
          <a:prstGeom prst="rect">
            <a:avLst/>
          </a:prstGeom>
          <a:solidFill>
            <a:srgbClr val="FFC000"/>
          </a:solidFill>
          <a:ln w="9525">
            <a:noFill/>
            <a:round/>
            <a:headEnd/>
            <a:tailEnd/>
          </a:ln>
        </p:spPr>
        <p:txBody>
          <a:bodyPr lIns="243834" tIns="121917" rIns="243834" bIns="121917" anchor="ctr"/>
          <a:lstStyle/>
          <a:p>
            <a:pPr algn="ctr">
              <a:defRPr/>
            </a:pPr>
            <a:endParaRPr lang="en-US" sz="2400" dirty="0">
              <a:solidFill>
                <a:schemeClr val="tx1">
                  <a:lumMod val="75000"/>
                  <a:lumOff val="25000"/>
                </a:schemeClr>
              </a:solidFill>
              <a:latin typeface="+mn-lt"/>
              <a:cs typeface="+mn-cs"/>
            </a:endParaRPr>
          </a:p>
        </p:txBody>
      </p:sp>
      <p:sp>
        <p:nvSpPr>
          <p:cNvPr id="82964" name="Freeform 48"/>
          <p:cNvSpPr>
            <a:spLocks noEditPoints="1"/>
          </p:cNvSpPr>
          <p:nvPr/>
        </p:nvSpPr>
        <p:spPr bwMode="auto">
          <a:xfrm>
            <a:off x="6836836" y="10206568"/>
            <a:ext cx="1651000" cy="1655232"/>
          </a:xfrm>
          <a:custGeom>
            <a:avLst/>
            <a:gdLst>
              <a:gd name="T0" fmla="*/ 244 w 256"/>
              <a:gd name="T1" fmla="*/ 256 h 256"/>
              <a:gd name="T2" fmla="*/ 12 w 256"/>
              <a:gd name="T3" fmla="*/ 256 h 256"/>
              <a:gd name="T4" fmla="*/ 0 w 256"/>
              <a:gd name="T5" fmla="*/ 244 h 256"/>
              <a:gd name="T6" fmla="*/ 0 w 256"/>
              <a:gd name="T7" fmla="*/ 12 h 256"/>
              <a:gd name="T8" fmla="*/ 12 w 256"/>
              <a:gd name="T9" fmla="*/ 0 h 256"/>
              <a:gd name="T10" fmla="*/ 244 w 256"/>
              <a:gd name="T11" fmla="*/ 0 h 256"/>
              <a:gd name="T12" fmla="*/ 256 w 256"/>
              <a:gd name="T13" fmla="*/ 12 h 256"/>
              <a:gd name="T14" fmla="*/ 256 w 256"/>
              <a:gd name="T15" fmla="*/ 244 h 256"/>
              <a:gd name="T16" fmla="*/ 244 w 256"/>
              <a:gd name="T17" fmla="*/ 256 h 256"/>
              <a:gd name="T18" fmla="*/ 232 w 256"/>
              <a:gd name="T19" fmla="*/ 24 h 256"/>
              <a:gd name="T20" fmla="*/ 24 w 256"/>
              <a:gd name="T21" fmla="*/ 24 h 256"/>
              <a:gd name="T22" fmla="*/ 24 w 256"/>
              <a:gd name="T23" fmla="*/ 232 h 256"/>
              <a:gd name="T24" fmla="*/ 232 w 256"/>
              <a:gd name="T25" fmla="*/ 232 h 256"/>
              <a:gd name="T26" fmla="*/ 232 w 256"/>
              <a:gd name="T27" fmla="*/ 24 h 256"/>
              <a:gd name="T28" fmla="*/ 76 w 256"/>
              <a:gd name="T29" fmla="*/ 112 h 256"/>
              <a:gd name="T30" fmla="*/ 84 w 256"/>
              <a:gd name="T31" fmla="*/ 116 h 256"/>
              <a:gd name="T32" fmla="*/ 112 w 256"/>
              <a:gd name="T33" fmla="*/ 143 h 256"/>
              <a:gd name="T34" fmla="*/ 168 w 256"/>
              <a:gd name="T35" fmla="*/ 88 h 256"/>
              <a:gd name="T36" fmla="*/ 176 w 256"/>
              <a:gd name="T37" fmla="*/ 84 h 256"/>
              <a:gd name="T38" fmla="*/ 188 w 256"/>
              <a:gd name="T39" fmla="*/ 96 h 256"/>
              <a:gd name="T40" fmla="*/ 184 w 256"/>
              <a:gd name="T41" fmla="*/ 104 h 256"/>
              <a:gd name="T42" fmla="*/ 120 w 256"/>
              <a:gd name="T43" fmla="*/ 168 h 256"/>
              <a:gd name="T44" fmla="*/ 112 w 256"/>
              <a:gd name="T45" fmla="*/ 172 h 256"/>
              <a:gd name="T46" fmla="*/ 104 w 256"/>
              <a:gd name="T47" fmla="*/ 168 h 256"/>
              <a:gd name="T48" fmla="*/ 68 w 256"/>
              <a:gd name="T49" fmla="*/ 132 h 256"/>
              <a:gd name="T50" fmla="*/ 64 w 256"/>
              <a:gd name="T51" fmla="*/ 124 h 256"/>
              <a:gd name="T52" fmla="*/ 76 w 256"/>
              <a:gd name="T53" fmla="*/ 112 h 256"/>
              <a:gd name="T54" fmla="*/ 184 w 256"/>
              <a:gd name="T55" fmla="*/ 172 h 256"/>
              <a:gd name="T56" fmla="*/ 184 w 256"/>
              <a:gd name="T57" fmla="*/ 172 h 256"/>
              <a:gd name="T58" fmla="*/ 184 w 256"/>
              <a:gd name="T59" fmla="*/ 172 h 256"/>
              <a:gd name="T60" fmla="*/ 184 w 256"/>
              <a:gd name="T61" fmla="*/ 172 h 256"/>
              <a:gd name="T62" fmla="*/ 184 w 256"/>
              <a:gd name="T63" fmla="*/ 84 h 256"/>
              <a:gd name="T64" fmla="*/ 184 w 256"/>
              <a:gd name="T65" fmla="*/ 84 h 256"/>
              <a:gd name="T66" fmla="*/ 184 w 256"/>
              <a:gd name="T67" fmla="*/ 84 h 25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6"/>
              <a:gd name="T103" fmla="*/ 0 h 256"/>
              <a:gd name="T104" fmla="*/ 256 w 256"/>
              <a:gd name="T105" fmla="*/ 256 h 25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6" h="256">
                <a:moveTo>
                  <a:pt x="244" y="256"/>
                </a:moveTo>
                <a:cubicBezTo>
                  <a:pt x="12" y="256"/>
                  <a:pt x="12" y="256"/>
                  <a:pt x="12" y="256"/>
                </a:cubicBezTo>
                <a:cubicBezTo>
                  <a:pt x="5" y="256"/>
                  <a:pt x="0" y="251"/>
                  <a:pt x="0" y="244"/>
                </a:cubicBezTo>
                <a:cubicBezTo>
                  <a:pt x="0" y="12"/>
                  <a:pt x="0" y="12"/>
                  <a:pt x="0" y="12"/>
                </a:cubicBezTo>
                <a:cubicBezTo>
                  <a:pt x="0" y="5"/>
                  <a:pt x="5" y="0"/>
                  <a:pt x="12" y="0"/>
                </a:cubicBezTo>
                <a:cubicBezTo>
                  <a:pt x="244" y="0"/>
                  <a:pt x="244" y="0"/>
                  <a:pt x="244" y="0"/>
                </a:cubicBezTo>
                <a:cubicBezTo>
                  <a:pt x="251" y="0"/>
                  <a:pt x="256" y="5"/>
                  <a:pt x="256" y="12"/>
                </a:cubicBezTo>
                <a:cubicBezTo>
                  <a:pt x="256" y="244"/>
                  <a:pt x="256" y="244"/>
                  <a:pt x="256" y="244"/>
                </a:cubicBezTo>
                <a:cubicBezTo>
                  <a:pt x="256" y="251"/>
                  <a:pt x="251" y="256"/>
                  <a:pt x="244" y="256"/>
                </a:cubicBezTo>
                <a:moveTo>
                  <a:pt x="232" y="24"/>
                </a:moveTo>
                <a:cubicBezTo>
                  <a:pt x="24" y="24"/>
                  <a:pt x="24" y="24"/>
                  <a:pt x="24" y="24"/>
                </a:cubicBezTo>
                <a:cubicBezTo>
                  <a:pt x="24" y="232"/>
                  <a:pt x="24" y="232"/>
                  <a:pt x="24" y="232"/>
                </a:cubicBezTo>
                <a:cubicBezTo>
                  <a:pt x="232" y="232"/>
                  <a:pt x="232" y="232"/>
                  <a:pt x="232" y="232"/>
                </a:cubicBezTo>
                <a:lnTo>
                  <a:pt x="232" y="24"/>
                </a:lnTo>
                <a:close/>
                <a:moveTo>
                  <a:pt x="76" y="112"/>
                </a:moveTo>
                <a:cubicBezTo>
                  <a:pt x="79" y="112"/>
                  <a:pt x="82" y="113"/>
                  <a:pt x="84" y="116"/>
                </a:cubicBezTo>
                <a:cubicBezTo>
                  <a:pt x="112" y="143"/>
                  <a:pt x="112" y="143"/>
                  <a:pt x="112" y="143"/>
                </a:cubicBezTo>
                <a:cubicBezTo>
                  <a:pt x="168" y="88"/>
                  <a:pt x="168" y="88"/>
                  <a:pt x="168" y="88"/>
                </a:cubicBezTo>
                <a:cubicBezTo>
                  <a:pt x="170" y="85"/>
                  <a:pt x="173" y="84"/>
                  <a:pt x="176" y="84"/>
                </a:cubicBezTo>
                <a:cubicBezTo>
                  <a:pt x="183" y="84"/>
                  <a:pt x="188" y="89"/>
                  <a:pt x="188" y="96"/>
                </a:cubicBezTo>
                <a:cubicBezTo>
                  <a:pt x="188" y="99"/>
                  <a:pt x="187" y="102"/>
                  <a:pt x="184" y="104"/>
                </a:cubicBezTo>
                <a:cubicBezTo>
                  <a:pt x="120" y="168"/>
                  <a:pt x="120" y="168"/>
                  <a:pt x="120" y="168"/>
                </a:cubicBezTo>
                <a:cubicBezTo>
                  <a:pt x="118" y="171"/>
                  <a:pt x="115" y="172"/>
                  <a:pt x="112" y="172"/>
                </a:cubicBezTo>
                <a:cubicBezTo>
                  <a:pt x="109" y="172"/>
                  <a:pt x="106" y="171"/>
                  <a:pt x="104" y="168"/>
                </a:cubicBezTo>
                <a:cubicBezTo>
                  <a:pt x="68" y="132"/>
                  <a:pt x="68" y="132"/>
                  <a:pt x="68" y="132"/>
                </a:cubicBezTo>
                <a:cubicBezTo>
                  <a:pt x="65" y="130"/>
                  <a:pt x="64" y="127"/>
                  <a:pt x="64" y="124"/>
                </a:cubicBezTo>
                <a:cubicBezTo>
                  <a:pt x="64" y="117"/>
                  <a:pt x="69" y="112"/>
                  <a:pt x="76" y="112"/>
                </a:cubicBezTo>
                <a:moveTo>
                  <a:pt x="184" y="172"/>
                </a:moveTo>
                <a:cubicBezTo>
                  <a:pt x="184" y="172"/>
                  <a:pt x="184" y="172"/>
                  <a:pt x="184" y="172"/>
                </a:cubicBezTo>
                <a:cubicBezTo>
                  <a:pt x="184" y="172"/>
                  <a:pt x="184" y="172"/>
                  <a:pt x="184" y="172"/>
                </a:cubicBezTo>
                <a:cubicBezTo>
                  <a:pt x="184" y="172"/>
                  <a:pt x="184" y="172"/>
                  <a:pt x="184" y="172"/>
                </a:cubicBezTo>
                <a:moveTo>
                  <a:pt x="184" y="84"/>
                </a:moveTo>
                <a:cubicBezTo>
                  <a:pt x="184" y="84"/>
                  <a:pt x="184" y="84"/>
                  <a:pt x="184" y="84"/>
                </a:cubicBezTo>
                <a:cubicBezTo>
                  <a:pt x="184" y="84"/>
                  <a:pt x="184" y="84"/>
                  <a:pt x="184" y="84"/>
                </a:cubicBezTo>
                <a:close/>
              </a:path>
            </a:pathLst>
          </a:custGeom>
          <a:solidFill>
            <a:schemeClr val="bg1"/>
          </a:solidFill>
          <a:ln w="9525">
            <a:noFill/>
            <a:round/>
            <a:headEnd/>
            <a:tailEnd/>
          </a:ln>
        </p:spPr>
        <p:txBody>
          <a:bodyPr lIns="243834" tIns="121917" rIns="243834" bIns="121917"/>
          <a:lstStyle/>
          <a:p>
            <a:endParaRPr lang="ru-RU"/>
          </a:p>
        </p:txBody>
      </p:sp>
      <p:sp>
        <p:nvSpPr>
          <p:cNvPr id="82965" name="Freeform 47"/>
          <p:cNvSpPr>
            <a:spLocks noEditPoints="1"/>
          </p:cNvSpPr>
          <p:nvPr/>
        </p:nvSpPr>
        <p:spPr bwMode="auto">
          <a:xfrm>
            <a:off x="2726267" y="10206568"/>
            <a:ext cx="1659467" cy="1655232"/>
          </a:xfrm>
          <a:custGeom>
            <a:avLst/>
            <a:gdLst>
              <a:gd name="T0" fmla="*/ 244 w 256"/>
              <a:gd name="T1" fmla="*/ 256 h 256"/>
              <a:gd name="T2" fmla="*/ 12 w 256"/>
              <a:gd name="T3" fmla="*/ 256 h 256"/>
              <a:gd name="T4" fmla="*/ 0 w 256"/>
              <a:gd name="T5" fmla="*/ 244 h 256"/>
              <a:gd name="T6" fmla="*/ 0 w 256"/>
              <a:gd name="T7" fmla="*/ 12 h 256"/>
              <a:gd name="T8" fmla="*/ 12 w 256"/>
              <a:gd name="T9" fmla="*/ 0 h 256"/>
              <a:gd name="T10" fmla="*/ 244 w 256"/>
              <a:gd name="T11" fmla="*/ 0 h 256"/>
              <a:gd name="T12" fmla="*/ 256 w 256"/>
              <a:gd name="T13" fmla="*/ 12 h 256"/>
              <a:gd name="T14" fmla="*/ 256 w 256"/>
              <a:gd name="T15" fmla="*/ 244 h 256"/>
              <a:gd name="T16" fmla="*/ 244 w 256"/>
              <a:gd name="T17" fmla="*/ 256 h 256"/>
              <a:gd name="T18" fmla="*/ 232 w 256"/>
              <a:gd name="T19" fmla="*/ 24 h 256"/>
              <a:gd name="T20" fmla="*/ 24 w 256"/>
              <a:gd name="T21" fmla="*/ 24 h 256"/>
              <a:gd name="T22" fmla="*/ 24 w 256"/>
              <a:gd name="T23" fmla="*/ 232 h 256"/>
              <a:gd name="T24" fmla="*/ 232 w 256"/>
              <a:gd name="T25" fmla="*/ 232 h 256"/>
              <a:gd name="T26" fmla="*/ 232 w 256"/>
              <a:gd name="T27" fmla="*/ 24 h 256"/>
              <a:gd name="T28" fmla="*/ 72 w 256"/>
              <a:gd name="T29" fmla="*/ 84 h 256"/>
              <a:gd name="T30" fmla="*/ 84 w 256"/>
              <a:gd name="T31" fmla="*/ 72 h 256"/>
              <a:gd name="T32" fmla="*/ 92 w 256"/>
              <a:gd name="T33" fmla="*/ 76 h 256"/>
              <a:gd name="T34" fmla="*/ 128 w 256"/>
              <a:gd name="T35" fmla="*/ 111 h 256"/>
              <a:gd name="T36" fmla="*/ 164 w 256"/>
              <a:gd name="T37" fmla="*/ 76 h 256"/>
              <a:gd name="T38" fmla="*/ 172 w 256"/>
              <a:gd name="T39" fmla="*/ 72 h 256"/>
              <a:gd name="T40" fmla="*/ 184 w 256"/>
              <a:gd name="T41" fmla="*/ 84 h 256"/>
              <a:gd name="T42" fmla="*/ 180 w 256"/>
              <a:gd name="T43" fmla="*/ 92 h 256"/>
              <a:gd name="T44" fmla="*/ 145 w 256"/>
              <a:gd name="T45" fmla="*/ 128 h 256"/>
              <a:gd name="T46" fmla="*/ 180 w 256"/>
              <a:gd name="T47" fmla="*/ 164 h 256"/>
              <a:gd name="T48" fmla="*/ 184 w 256"/>
              <a:gd name="T49" fmla="*/ 172 h 256"/>
              <a:gd name="T50" fmla="*/ 172 w 256"/>
              <a:gd name="T51" fmla="*/ 184 h 256"/>
              <a:gd name="T52" fmla="*/ 164 w 256"/>
              <a:gd name="T53" fmla="*/ 180 h 256"/>
              <a:gd name="T54" fmla="*/ 128 w 256"/>
              <a:gd name="T55" fmla="*/ 145 h 256"/>
              <a:gd name="T56" fmla="*/ 92 w 256"/>
              <a:gd name="T57" fmla="*/ 180 h 256"/>
              <a:gd name="T58" fmla="*/ 84 w 256"/>
              <a:gd name="T59" fmla="*/ 184 h 256"/>
              <a:gd name="T60" fmla="*/ 72 w 256"/>
              <a:gd name="T61" fmla="*/ 172 h 256"/>
              <a:gd name="T62" fmla="*/ 76 w 256"/>
              <a:gd name="T63" fmla="*/ 164 h 256"/>
              <a:gd name="T64" fmla="*/ 111 w 256"/>
              <a:gd name="T65" fmla="*/ 128 h 256"/>
              <a:gd name="T66" fmla="*/ 76 w 256"/>
              <a:gd name="T67" fmla="*/ 92 h 256"/>
              <a:gd name="T68" fmla="*/ 72 w 256"/>
              <a:gd name="T69" fmla="*/ 84 h 25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6"/>
              <a:gd name="T106" fmla="*/ 0 h 256"/>
              <a:gd name="T107" fmla="*/ 256 w 256"/>
              <a:gd name="T108" fmla="*/ 256 h 25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6" h="256">
                <a:moveTo>
                  <a:pt x="244" y="256"/>
                </a:moveTo>
                <a:cubicBezTo>
                  <a:pt x="12" y="256"/>
                  <a:pt x="12" y="256"/>
                  <a:pt x="12" y="256"/>
                </a:cubicBezTo>
                <a:cubicBezTo>
                  <a:pt x="5" y="256"/>
                  <a:pt x="0" y="251"/>
                  <a:pt x="0" y="244"/>
                </a:cubicBezTo>
                <a:cubicBezTo>
                  <a:pt x="0" y="12"/>
                  <a:pt x="0" y="12"/>
                  <a:pt x="0" y="12"/>
                </a:cubicBezTo>
                <a:cubicBezTo>
                  <a:pt x="0" y="5"/>
                  <a:pt x="5" y="0"/>
                  <a:pt x="12" y="0"/>
                </a:cubicBezTo>
                <a:cubicBezTo>
                  <a:pt x="244" y="0"/>
                  <a:pt x="244" y="0"/>
                  <a:pt x="244" y="0"/>
                </a:cubicBezTo>
                <a:cubicBezTo>
                  <a:pt x="251" y="0"/>
                  <a:pt x="256" y="5"/>
                  <a:pt x="256" y="12"/>
                </a:cubicBezTo>
                <a:cubicBezTo>
                  <a:pt x="256" y="244"/>
                  <a:pt x="256" y="244"/>
                  <a:pt x="256" y="244"/>
                </a:cubicBezTo>
                <a:cubicBezTo>
                  <a:pt x="256" y="251"/>
                  <a:pt x="251" y="256"/>
                  <a:pt x="244" y="256"/>
                </a:cubicBezTo>
                <a:moveTo>
                  <a:pt x="232" y="24"/>
                </a:moveTo>
                <a:cubicBezTo>
                  <a:pt x="24" y="24"/>
                  <a:pt x="24" y="24"/>
                  <a:pt x="24" y="24"/>
                </a:cubicBezTo>
                <a:cubicBezTo>
                  <a:pt x="24" y="232"/>
                  <a:pt x="24" y="232"/>
                  <a:pt x="24" y="232"/>
                </a:cubicBezTo>
                <a:cubicBezTo>
                  <a:pt x="232" y="232"/>
                  <a:pt x="232" y="232"/>
                  <a:pt x="232" y="232"/>
                </a:cubicBezTo>
                <a:lnTo>
                  <a:pt x="232" y="24"/>
                </a:lnTo>
                <a:close/>
                <a:moveTo>
                  <a:pt x="72" y="84"/>
                </a:moveTo>
                <a:cubicBezTo>
                  <a:pt x="72" y="77"/>
                  <a:pt x="77" y="72"/>
                  <a:pt x="84" y="72"/>
                </a:cubicBezTo>
                <a:cubicBezTo>
                  <a:pt x="87" y="72"/>
                  <a:pt x="90" y="73"/>
                  <a:pt x="92" y="76"/>
                </a:cubicBezTo>
                <a:cubicBezTo>
                  <a:pt x="128" y="111"/>
                  <a:pt x="128" y="111"/>
                  <a:pt x="128" y="111"/>
                </a:cubicBezTo>
                <a:cubicBezTo>
                  <a:pt x="164" y="76"/>
                  <a:pt x="164" y="76"/>
                  <a:pt x="164" y="76"/>
                </a:cubicBezTo>
                <a:cubicBezTo>
                  <a:pt x="166" y="73"/>
                  <a:pt x="169" y="72"/>
                  <a:pt x="172" y="72"/>
                </a:cubicBezTo>
                <a:cubicBezTo>
                  <a:pt x="179" y="72"/>
                  <a:pt x="184" y="77"/>
                  <a:pt x="184" y="84"/>
                </a:cubicBezTo>
                <a:cubicBezTo>
                  <a:pt x="184" y="87"/>
                  <a:pt x="183" y="90"/>
                  <a:pt x="180" y="92"/>
                </a:cubicBezTo>
                <a:cubicBezTo>
                  <a:pt x="145" y="128"/>
                  <a:pt x="145" y="128"/>
                  <a:pt x="145" y="128"/>
                </a:cubicBezTo>
                <a:cubicBezTo>
                  <a:pt x="180" y="164"/>
                  <a:pt x="180" y="164"/>
                  <a:pt x="180" y="164"/>
                </a:cubicBezTo>
                <a:cubicBezTo>
                  <a:pt x="183" y="166"/>
                  <a:pt x="184" y="169"/>
                  <a:pt x="184" y="172"/>
                </a:cubicBezTo>
                <a:cubicBezTo>
                  <a:pt x="184" y="179"/>
                  <a:pt x="179" y="184"/>
                  <a:pt x="172" y="184"/>
                </a:cubicBezTo>
                <a:cubicBezTo>
                  <a:pt x="169" y="184"/>
                  <a:pt x="166" y="183"/>
                  <a:pt x="164" y="180"/>
                </a:cubicBezTo>
                <a:cubicBezTo>
                  <a:pt x="128" y="145"/>
                  <a:pt x="128" y="145"/>
                  <a:pt x="128" y="145"/>
                </a:cubicBezTo>
                <a:cubicBezTo>
                  <a:pt x="92" y="180"/>
                  <a:pt x="92" y="180"/>
                  <a:pt x="92" y="180"/>
                </a:cubicBezTo>
                <a:cubicBezTo>
                  <a:pt x="90" y="183"/>
                  <a:pt x="87" y="184"/>
                  <a:pt x="84" y="184"/>
                </a:cubicBezTo>
                <a:cubicBezTo>
                  <a:pt x="77" y="184"/>
                  <a:pt x="72" y="179"/>
                  <a:pt x="72" y="172"/>
                </a:cubicBezTo>
                <a:cubicBezTo>
                  <a:pt x="72" y="169"/>
                  <a:pt x="73" y="166"/>
                  <a:pt x="76" y="164"/>
                </a:cubicBezTo>
                <a:cubicBezTo>
                  <a:pt x="111" y="128"/>
                  <a:pt x="111" y="128"/>
                  <a:pt x="111" y="128"/>
                </a:cubicBezTo>
                <a:cubicBezTo>
                  <a:pt x="76" y="92"/>
                  <a:pt x="76" y="92"/>
                  <a:pt x="76" y="92"/>
                </a:cubicBezTo>
                <a:cubicBezTo>
                  <a:pt x="73" y="90"/>
                  <a:pt x="72" y="87"/>
                  <a:pt x="72" y="84"/>
                </a:cubicBezTo>
              </a:path>
            </a:pathLst>
          </a:custGeom>
          <a:solidFill>
            <a:schemeClr val="bg1"/>
          </a:solidFill>
          <a:ln w="9525">
            <a:noFill/>
            <a:round/>
            <a:headEnd/>
            <a:tailEnd/>
          </a:ln>
        </p:spPr>
        <p:txBody>
          <a:bodyPr lIns="243834" tIns="121917" rIns="243834" bIns="121917"/>
          <a:lstStyle/>
          <a:p>
            <a:endParaRPr lang="ru-RU"/>
          </a:p>
        </p:txBody>
      </p:sp>
      <p:sp>
        <p:nvSpPr>
          <p:cNvPr id="82966" name="Freeform 48"/>
          <p:cNvSpPr>
            <a:spLocks noEditPoints="1"/>
          </p:cNvSpPr>
          <p:nvPr/>
        </p:nvSpPr>
        <p:spPr bwMode="auto">
          <a:xfrm>
            <a:off x="11777131" y="10206568"/>
            <a:ext cx="1651000" cy="1655232"/>
          </a:xfrm>
          <a:custGeom>
            <a:avLst/>
            <a:gdLst>
              <a:gd name="T0" fmla="*/ 244 w 256"/>
              <a:gd name="T1" fmla="*/ 256 h 256"/>
              <a:gd name="T2" fmla="*/ 12 w 256"/>
              <a:gd name="T3" fmla="*/ 256 h 256"/>
              <a:gd name="T4" fmla="*/ 0 w 256"/>
              <a:gd name="T5" fmla="*/ 244 h 256"/>
              <a:gd name="T6" fmla="*/ 0 w 256"/>
              <a:gd name="T7" fmla="*/ 12 h 256"/>
              <a:gd name="T8" fmla="*/ 12 w 256"/>
              <a:gd name="T9" fmla="*/ 0 h 256"/>
              <a:gd name="T10" fmla="*/ 244 w 256"/>
              <a:gd name="T11" fmla="*/ 0 h 256"/>
              <a:gd name="T12" fmla="*/ 256 w 256"/>
              <a:gd name="T13" fmla="*/ 12 h 256"/>
              <a:gd name="T14" fmla="*/ 256 w 256"/>
              <a:gd name="T15" fmla="*/ 244 h 256"/>
              <a:gd name="T16" fmla="*/ 244 w 256"/>
              <a:gd name="T17" fmla="*/ 256 h 256"/>
              <a:gd name="T18" fmla="*/ 232 w 256"/>
              <a:gd name="T19" fmla="*/ 24 h 256"/>
              <a:gd name="T20" fmla="*/ 24 w 256"/>
              <a:gd name="T21" fmla="*/ 24 h 256"/>
              <a:gd name="T22" fmla="*/ 24 w 256"/>
              <a:gd name="T23" fmla="*/ 232 h 256"/>
              <a:gd name="T24" fmla="*/ 232 w 256"/>
              <a:gd name="T25" fmla="*/ 232 h 256"/>
              <a:gd name="T26" fmla="*/ 232 w 256"/>
              <a:gd name="T27" fmla="*/ 24 h 256"/>
              <a:gd name="T28" fmla="*/ 76 w 256"/>
              <a:gd name="T29" fmla="*/ 112 h 256"/>
              <a:gd name="T30" fmla="*/ 84 w 256"/>
              <a:gd name="T31" fmla="*/ 116 h 256"/>
              <a:gd name="T32" fmla="*/ 112 w 256"/>
              <a:gd name="T33" fmla="*/ 143 h 256"/>
              <a:gd name="T34" fmla="*/ 168 w 256"/>
              <a:gd name="T35" fmla="*/ 88 h 256"/>
              <a:gd name="T36" fmla="*/ 176 w 256"/>
              <a:gd name="T37" fmla="*/ 84 h 256"/>
              <a:gd name="T38" fmla="*/ 188 w 256"/>
              <a:gd name="T39" fmla="*/ 96 h 256"/>
              <a:gd name="T40" fmla="*/ 184 w 256"/>
              <a:gd name="T41" fmla="*/ 104 h 256"/>
              <a:gd name="T42" fmla="*/ 120 w 256"/>
              <a:gd name="T43" fmla="*/ 168 h 256"/>
              <a:gd name="T44" fmla="*/ 112 w 256"/>
              <a:gd name="T45" fmla="*/ 172 h 256"/>
              <a:gd name="T46" fmla="*/ 104 w 256"/>
              <a:gd name="T47" fmla="*/ 168 h 256"/>
              <a:gd name="T48" fmla="*/ 68 w 256"/>
              <a:gd name="T49" fmla="*/ 132 h 256"/>
              <a:gd name="T50" fmla="*/ 64 w 256"/>
              <a:gd name="T51" fmla="*/ 124 h 256"/>
              <a:gd name="T52" fmla="*/ 76 w 256"/>
              <a:gd name="T53" fmla="*/ 112 h 256"/>
              <a:gd name="T54" fmla="*/ 184 w 256"/>
              <a:gd name="T55" fmla="*/ 172 h 256"/>
              <a:gd name="T56" fmla="*/ 184 w 256"/>
              <a:gd name="T57" fmla="*/ 172 h 256"/>
              <a:gd name="T58" fmla="*/ 184 w 256"/>
              <a:gd name="T59" fmla="*/ 172 h 256"/>
              <a:gd name="T60" fmla="*/ 184 w 256"/>
              <a:gd name="T61" fmla="*/ 172 h 256"/>
              <a:gd name="T62" fmla="*/ 184 w 256"/>
              <a:gd name="T63" fmla="*/ 84 h 256"/>
              <a:gd name="T64" fmla="*/ 184 w 256"/>
              <a:gd name="T65" fmla="*/ 84 h 256"/>
              <a:gd name="T66" fmla="*/ 184 w 256"/>
              <a:gd name="T67" fmla="*/ 84 h 25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6"/>
              <a:gd name="T103" fmla="*/ 0 h 256"/>
              <a:gd name="T104" fmla="*/ 256 w 256"/>
              <a:gd name="T105" fmla="*/ 256 h 25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6" h="256">
                <a:moveTo>
                  <a:pt x="244" y="256"/>
                </a:moveTo>
                <a:cubicBezTo>
                  <a:pt x="12" y="256"/>
                  <a:pt x="12" y="256"/>
                  <a:pt x="12" y="256"/>
                </a:cubicBezTo>
                <a:cubicBezTo>
                  <a:pt x="5" y="256"/>
                  <a:pt x="0" y="251"/>
                  <a:pt x="0" y="244"/>
                </a:cubicBezTo>
                <a:cubicBezTo>
                  <a:pt x="0" y="12"/>
                  <a:pt x="0" y="12"/>
                  <a:pt x="0" y="12"/>
                </a:cubicBezTo>
                <a:cubicBezTo>
                  <a:pt x="0" y="5"/>
                  <a:pt x="5" y="0"/>
                  <a:pt x="12" y="0"/>
                </a:cubicBezTo>
                <a:cubicBezTo>
                  <a:pt x="244" y="0"/>
                  <a:pt x="244" y="0"/>
                  <a:pt x="244" y="0"/>
                </a:cubicBezTo>
                <a:cubicBezTo>
                  <a:pt x="251" y="0"/>
                  <a:pt x="256" y="5"/>
                  <a:pt x="256" y="12"/>
                </a:cubicBezTo>
                <a:cubicBezTo>
                  <a:pt x="256" y="244"/>
                  <a:pt x="256" y="244"/>
                  <a:pt x="256" y="244"/>
                </a:cubicBezTo>
                <a:cubicBezTo>
                  <a:pt x="256" y="251"/>
                  <a:pt x="251" y="256"/>
                  <a:pt x="244" y="256"/>
                </a:cubicBezTo>
                <a:moveTo>
                  <a:pt x="232" y="24"/>
                </a:moveTo>
                <a:cubicBezTo>
                  <a:pt x="24" y="24"/>
                  <a:pt x="24" y="24"/>
                  <a:pt x="24" y="24"/>
                </a:cubicBezTo>
                <a:cubicBezTo>
                  <a:pt x="24" y="232"/>
                  <a:pt x="24" y="232"/>
                  <a:pt x="24" y="232"/>
                </a:cubicBezTo>
                <a:cubicBezTo>
                  <a:pt x="232" y="232"/>
                  <a:pt x="232" y="232"/>
                  <a:pt x="232" y="232"/>
                </a:cubicBezTo>
                <a:lnTo>
                  <a:pt x="232" y="24"/>
                </a:lnTo>
                <a:close/>
                <a:moveTo>
                  <a:pt x="76" y="112"/>
                </a:moveTo>
                <a:cubicBezTo>
                  <a:pt x="79" y="112"/>
                  <a:pt x="82" y="113"/>
                  <a:pt x="84" y="116"/>
                </a:cubicBezTo>
                <a:cubicBezTo>
                  <a:pt x="112" y="143"/>
                  <a:pt x="112" y="143"/>
                  <a:pt x="112" y="143"/>
                </a:cubicBezTo>
                <a:cubicBezTo>
                  <a:pt x="168" y="88"/>
                  <a:pt x="168" y="88"/>
                  <a:pt x="168" y="88"/>
                </a:cubicBezTo>
                <a:cubicBezTo>
                  <a:pt x="170" y="85"/>
                  <a:pt x="173" y="84"/>
                  <a:pt x="176" y="84"/>
                </a:cubicBezTo>
                <a:cubicBezTo>
                  <a:pt x="183" y="84"/>
                  <a:pt x="188" y="89"/>
                  <a:pt x="188" y="96"/>
                </a:cubicBezTo>
                <a:cubicBezTo>
                  <a:pt x="188" y="99"/>
                  <a:pt x="187" y="102"/>
                  <a:pt x="184" y="104"/>
                </a:cubicBezTo>
                <a:cubicBezTo>
                  <a:pt x="120" y="168"/>
                  <a:pt x="120" y="168"/>
                  <a:pt x="120" y="168"/>
                </a:cubicBezTo>
                <a:cubicBezTo>
                  <a:pt x="118" y="171"/>
                  <a:pt x="115" y="172"/>
                  <a:pt x="112" y="172"/>
                </a:cubicBezTo>
                <a:cubicBezTo>
                  <a:pt x="109" y="172"/>
                  <a:pt x="106" y="171"/>
                  <a:pt x="104" y="168"/>
                </a:cubicBezTo>
                <a:cubicBezTo>
                  <a:pt x="68" y="132"/>
                  <a:pt x="68" y="132"/>
                  <a:pt x="68" y="132"/>
                </a:cubicBezTo>
                <a:cubicBezTo>
                  <a:pt x="65" y="130"/>
                  <a:pt x="64" y="127"/>
                  <a:pt x="64" y="124"/>
                </a:cubicBezTo>
                <a:cubicBezTo>
                  <a:pt x="64" y="117"/>
                  <a:pt x="69" y="112"/>
                  <a:pt x="76" y="112"/>
                </a:cubicBezTo>
                <a:moveTo>
                  <a:pt x="184" y="172"/>
                </a:moveTo>
                <a:cubicBezTo>
                  <a:pt x="184" y="172"/>
                  <a:pt x="184" y="172"/>
                  <a:pt x="184" y="172"/>
                </a:cubicBezTo>
                <a:cubicBezTo>
                  <a:pt x="184" y="172"/>
                  <a:pt x="184" y="172"/>
                  <a:pt x="184" y="172"/>
                </a:cubicBezTo>
                <a:cubicBezTo>
                  <a:pt x="184" y="172"/>
                  <a:pt x="184" y="172"/>
                  <a:pt x="184" y="172"/>
                </a:cubicBezTo>
                <a:moveTo>
                  <a:pt x="184" y="84"/>
                </a:moveTo>
                <a:cubicBezTo>
                  <a:pt x="184" y="84"/>
                  <a:pt x="184" y="84"/>
                  <a:pt x="184" y="84"/>
                </a:cubicBezTo>
                <a:cubicBezTo>
                  <a:pt x="184" y="84"/>
                  <a:pt x="184" y="84"/>
                  <a:pt x="184" y="84"/>
                </a:cubicBezTo>
                <a:close/>
              </a:path>
            </a:pathLst>
          </a:custGeom>
          <a:solidFill>
            <a:schemeClr val="bg1"/>
          </a:solidFill>
          <a:ln w="9525">
            <a:noFill/>
            <a:round/>
            <a:headEnd/>
            <a:tailEnd/>
          </a:ln>
        </p:spPr>
        <p:txBody>
          <a:bodyPr lIns="243834" tIns="121917" rIns="243834" bIns="121917"/>
          <a:lstStyle/>
          <a:p>
            <a:endParaRPr lang="ru-RU"/>
          </a:p>
        </p:txBody>
      </p:sp>
      <p:sp>
        <p:nvSpPr>
          <p:cNvPr id="24" name="Rectangle 28"/>
          <p:cNvSpPr/>
          <p:nvPr/>
        </p:nvSpPr>
        <p:spPr bwMode="auto">
          <a:xfrm>
            <a:off x="1054103" y="9558867"/>
            <a:ext cx="3848097" cy="2946400"/>
          </a:xfrm>
          <a:prstGeom prst="rect">
            <a:avLst/>
          </a:prstGeom>
          <a:solidFill>
            <a:schemeClr val="accent2">
              <a:lumMod val="75000"/>
            </a:schemeClr>
          </a:solidFill>
          <a:ln w="9525">
            <a:noFill/>
            <a:round/>
            <a:headEnd/>
            <a:tailEnd/>
          </a:ln>
        </p:spPr>
        <p:txBody>
          <a:bodyPr lIns="243834" tIns="121917" rIns="243834" bIns="121917" anchor="ctr"/>
          <a:lstStyle/>
          <a:p>
            <a:pPr algn="ctr">
              <a:defRPr/>
            </a:pPr>
            <a:endParaRPr lang="en-US" sz="2400" dirty="0">
              <a:solidFill>
                <a:schemeClr val="tx1">
                  <a:lumMod val="75000"/>
                  <a:lumOff val="25000"/>
                </a:schemeClr>
              </a:solidFill>
              <a:latin typeface="+mn-lt"/>
              <a:cs typeface="+mn-cs"/>
            </a:endParaRPr>
          </a:p>
        </p:txBody>
      </p:sp>
      <p:sp>
        <p:nvSpPr>
          <p:cNvPr id="25" name="Freeform 48"/>
          <p:cNvSpPr>
            <a:spLocks noEditPoints="1"/>
          </p:cNvSpPr>
          <p:nvPr/>
        </p:nvSpPr>
        <p:spPr bwMode="auto">
          <a:xfrm>
            <a:off x="1909234" y="10206568"/>
            <a:ext cx="1651000" cy="1655232"/>
          </a:xfrm>
          <a:custGeom>
            <a:avLst/>
            <a:gdLst>
              <a:gd name="T0" fmla="*/ 244 w 256"/>
              <a:gd name="T1" fmla="*/ 256 h 256"/>
              <a:gd name="T2" fmla="*/ 12 w 256"/>
              <a:gd name="T3" fmla="*/ 256 h 256"/>
              <a:gd name="T4" fmla="*/ 0 w 256"/>
              <a:gd name="T5" fmla="*/ 244 h 256"/>
              <a:gd name="T6" fmla="*/ 0 w 256"/>
              <a:gd name="T7" fmla="*/ 12 h 256"/>
              <a:gd name="T8" fmla="*/ 12 w 256"/>
              <a:gd name="T9" fmla="*/ 0 h 256"/>
              <a:gd name="T10" fmla="*/ 244 w 256"/>
              <a:gd name="T11" fmla="*/ 0 h 256"/>
              <a:gd name="T12" fmla="*/ 256 w 256"/>
              <a:gd name="T13" fmla="*/ 12 h 256"/>
              <a:gd name="T14" fmla="*/ 256 w 256"/>
              <a:gd name="T15" fmla="*/ 244 h 256"/>
              <a:gd name="T16" fmla="*/ 244 w 256"/>
              <a:gd name="T17" fmla="*/ 256 h 256"/>
              <a:gd name="T18" fmla="*/ 232 w 256"/>
              <a:gd name="T19" fmla="*/ 24 h 256"/>
              <a:gd name="T20" fmla="*/ 24 w 256"/>
              <a:gd name="T21" fmla="*/ 24 h 256"/>
              <a:gd name="T22" fmla="*/ 24 w 256"/>
              <a:gd name="T23" fmla="*/ 232 h 256"/>
              <a:gd name="T24" fmla="*/ 232 w 256"/>
              <a:gd name="T25" fmla="*/ 232 h 256"/>
              <a:gd name="T26" fmla="*/ 232 w 256"/>
              <a:gd name="T27" fmla="*/ 24 h 256"/>
              <a:gd name="T28" fmla="*/ 76 w 256"/>
              <a:gd name="T29" fmla="*/ 112 h 256"/>
              <a:gd name="T30" fmla="*/ 84 w 256"/>
              <a:gd name="T31" fmla="*/ 116 h 256"/>
              <a:gd name="T32" fmla="*/ 112 w 256"/>
              <a:gd name="T33" fmla="*/ 143 h 256"/>
              <a:gd name="T34" fmla="*/ 168 w 256"/>
              <a:gd name="T35" fmla="*/ 88 h 256"/>
              <a:gd name="T36" fmla="*/ 176 w 256"/>
              <a:gd name="T37" fmla="*/ 84 h 256"/>
              <a:gd name="T38" fmla="*/ 188 w 256"/>
              <a:gd name="T39" fmla="*/ 96 h 256"/>
              <a:gd name="T40" fmla="*/ 184 w 256"/>
              <a:gd name="T41" fmla="*/ 104 h 256"/>
              <a:gd name="T42" fmla="*/ 120 w 256"/>
              <a:gd name="T43" fmla="*/ 168 h 256"/>
              <a:gd name="T44" fmla="*/ 112 w 256"/>
              <a:gd name="T45" fmla="*/ 172 h 256"/>
              <a:gd name="T46" fmla="*/ 104 w 256"/>
              <a:gd name="T47" fmla="*/ 168 h 256"/>
              <a:gd name="T48" fmla="*/ 68 w 256"/>
              <a:gd name="T49" fmla="*/ 132 h 256"/>
              <a:gd name="T50" fmla="*/ 64 w 256"/>
              <a:gd name="T51" fmla="*/ 124 h 256"/>
              <a:gd name="T52" fmla="*/ 76 w 256"/>
              <a:gd name="T53" fmla="*/ 112 h 256"/>
              <a:gd name="T54" fmla="*/ 184 w 256"/>
              <a:gd name="T55" fmla="*/ 172 h 256"/>
              <a:gd name="T56" fmla="*/ 184 w 256"/>
              <a:gd name="T57" fmla="*/ 172 h 256"/>
              <a:gd name="T58" fmla="*/ 184 w 256"/>
              <a:gd name="T59" fmla="*/ 172 h 256"/>
              <a:gd name="T60" fmla="*/ 184 w 256"/>
              <a:gd name="T61" fmla="*/ 172 h 256"/>
              <a:gd name="T62" fmla="*/ 184 w 256"/>
              <a:gd name="T63" fmla="*/ 84 h 256"/>
              <a:gd name="T64" fmla="*/ 184 w 256"/>
              <a:gd name="T65" fmla="*/ 84 h 256"/>
              <a:gd name="T66" fmla="*/ 184 w 256"/>
              <a:gd name="T67" fmla="*/ 84 h 25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6"/>
              <a:gd name="T103" fmla="*/ 0 h 256"/>
              <a:gd name="T104" fmla="*/ 256 w 256"/>
              <a:gd name="T105" fmla="*/ 256 h 25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6" h="256">
                <a:moveTo>
                  <a:pt x="244" y="256"/>
                </a:moveTo>
                <a:cubicBezTo>
                  <a:pt x="12" y="256"/>
                  <a:pt x="12" y="256"/>
                  <a:pt x="12" y="256"/>
                </a:cubicBezTo>
                <a:cubicBezTo>
                  <a:pt x="5" y="256"/>
                  <a:pt x="0" y="251"/>
                  <a:pt x="0" y="244"/>
                </a:cubicBezTo>
                <a:cubicBezTo>
                  <a:pt x="0" y="12"/>
                  <a:pt x="0" y="12"/>
                  <a:pt x="0" y="12"/>
                </a:cubicBezTo>
                <a:cubicBezTo>
                  <a:pt x="0" y="5"/>
                  <a:pt x="5" y="0"/>
                  <a:pt x="12" y="0"/>
                </a:cubicBezTo>
                <a:cubicBezTo>
                  <a:pt x="244" y="0"/>
                  <a:pt x="244" y="0"/>
                  <a:pt x="244" y="0"/>
                </a:cubicBezTo>
                <a:cubicBezTo>
                  <a:pt x="251" y="0"/>
                  <a:pt x="256" y="5"/>
                  <a:pt x="256" y="12"/>
                </a:cubicBezTo>
                <a:cubicBezTo>
                  <a:pt x="256" y="244"/>
                  <a:pt x="256" y="244"/>
                  <a:pt x="256" y="244"/>
                </a:cubicBezTo>
                <a:cubicBezTo>
                  <a:pt x="256" y="251"/>
                  <a:pt x="251" y="256"/>
                  <a:pt x="244" y="256"/>
                </a:cubicBezTo>
                <a:moveTo>
                  <a:pt x="232" y="24"/>
                </a:moveTo>
                <a:cubicBezTo>
                  <a:pt x="24" y="24"/>
                  <a:pt x="24" y="24"/>
                  <a:pt x="24" y="24"/>
                </a:cubicBezTo>
                <a:cubicBezTo>
                  <a:pt x="24" y="232"/>
                  <a:pt x="24" y="232"/>
                  <a:pt x="24" y="232"/>
                </a:cubicBezTo>
                <a:cubicBezTo>
                  <a:pt x="232" y="232"/>
                  <a:pt x="232" y="232"/>
                  <a:pt x="232" y="232"/>
                </a:cubicBezTo>
                <a:lnTo>
                  <a:pt x="232" y="24"/>
                </a:lnTo>
                <a:close/>
                <a:moveTo>
                  <a:pt x="76" y="112"/>
                </a:moveTo>
                <a:cubicBezTo>
                  <a:pt x="79" y="112"/>
                  <a:pt x="82" y="113"/>
                  <a:pt x="84" y="116"/>
                </a:cubicBezTo>
                <a:cubicBezTo>
                  <a:pt x="112" y="143"/>
                  <a:pt x="112" y="143"/>
                  <a:pt x="112" y="143"/>
                </a:cubicBezTo>
                <a:cubicBezTo>
                  <a:pt x="168" y="88"/>
                  <a:pt x="168" y="88"/>
                  <a:pt x="168" y="88"/>
                </a:cubicBezTo>
                <a:cubicBezTo>
                  <a:pt x="170" y="85"/>
                  <a:pt x="173" y="84"/>
                  <a:pt x="176" y="84"/>
                </a:cubicBezTo>
                <a:cubicBezTo>
                  <a:pt x="183" y="84"/>
                  <a:pt x="188" y="89"/>
                  <a:pt x="188" y="96"/>
                </a:cubicBezTo>
                <a:cubicBezTo>
                  <a:pt x="188" y="99"/>
                  <a:pt x="187" y="102"/>
                  <a:pt x="184" y="104"/>
                </a:cubicBezTo>
                <a:cubicBezTo>
                  <a:pt x="120" y="168"/>
                  <a:pt x="120" y="168"/>
                  <a:pt x="120" y="168"/>
                </a:cubicBezTo>
                <a:cubicBezTo>
                  <a:pt x="118" y="171"/>
                  <a:pt x="115" y="172"/>
                  <a:pt x="112" y="172"/>
                </a:cubicBezTo>
                <a:cubicBezTo>
                  <a:pt x="109" y="172"/>
                  <a:pt x="106" y="171"/>
                  <a:pt x="104" y="168"/>
                </a:cubicBezTo>
                <a:cubicBezTo>
                  <a:pt x="68" y="132"/>
                  <a:pt x="68" y="132"/>
                  <a:pt x="68" y="132"/>
                </a:cubicBezTo>
                <a:cubicBezTo>
                  <a:pt x="65" y="130"/>
                  <a:pt x="64" y="127"/>
                  <a:pt x="64" y="124"/>
                </a:cubicBezTo>
                <a:cubicBezTo>
                  <a:pt x="64" y="117"/>
                  <a:pt x="69" y="112"/>
                  <a:pt x="76" y="112"/>
                </a:cubicBezTo>
                <a:moveTo>
                  <a:pt x="184" y="172"/>
                </a:moveTo>
                <a:cubicBezTo>
                  <a:pt x="184" y="172"/>
                  <a:pt x="184" y="172"/>
                  <a:pt x="184" y="172"/>
                </a:cubicBezTo>
                <a:cubicBezTo>
                  <a:pt x="184" y="172"/>
                  <a:pt x="184" y="172"/>
                  <a:pt x="184" y="172"/>
                </a:cubicBezTo>
                <a:cubicBezTo>
                  <a:pt x="184" y="172"/>
                  <a:pt x="184" y="172"/>
                  <a:pt x="184" y="172"/>
                </a:cubicBezTo>
                <a:moveTo>
                  <a:pt x="184" y="84"/>
                </a:moveTo>
                <a:cubicBezTo>
                  <a:pt x="184" y="84"/>
                  <a:pt x="184" y="84"/>
                  <a:pt x="184" y="84"/>
                </a:cubicBezTo>
                <a:cubicBezTo>
                  <a:pt x="184" y="84"/>
                  <a:pt x="184" y="84"/>
                  <a:pt x="184" y="84"/>
                </a:cubicBezTo>
                <a:close/>
              </a:path>
            </a:pathLst>
          </a:custGeom>
          <a:solidFill>
            <a:schemeClr val="bg1"/>
          </a:solidFill>
          <a:ln w="9525">
            <a:noFill/>
            <a:round/>
            <a:headEnd/>
            <a:tailEnd/>
          </a:ln>
        </p:spPr>
        <p:txBody>
          <a:bodyPr lIns="243834" tIns="121917" rIns="243834" bIns="121917"/>
          <a:lstStyle/>
          <a:p>
            <a:endParaRPr lang="ru-RU"/>
          </a:p>
        </p:txBody>
      </p:sp>
      <p:sp>
        <p:nvSpPr>
          <p:cNvPr id="26" name="Freeform 48"/>
          <p:cNvSpPr>
            <a:spLocks noEditPoints="1"/>
          </p:cNvSpPr>
          <p:nvPr/>
        </p:nvSpPr>
        <p:spPr bwMode="auto">
          <a:xfrm>
            <a:off x="16751303" y="10206568"/>
            <a:ext cx="1651000" cy="1655232"/>
          </a:xfrm>
          <a:custGeom>
            <a:avLst/>
            <a:gdLst>
              <a:gd name="T0" fmla="*/ 244 w 256"/>
              <a:gd name="T1" fmla="*/ 256 h 256"/>
              <a:gd name="T2" fmla="*/ 12 w 256"/>
              <a:gd name="T3" fmla="*/ 256 h 256"/>
              <a:gd name="T4" fmla="*/ 0 w 256"/>
              <a:gd name="T5" fmla="*/ 244 h 256"/>
              <a:gd name="T6" fmla="*/ 0 w 256"/>
              <a:gd name="T7" fmla="*/ 12 h 256"/>
              <a:gd name="T8" fmla="*/ 12 w 256"/>
              <a:gd name="T9" fmla="*/ 0 h 256"/>
              <a:gd name="T10" fmla="*/ 244 w 256"/>
              <a:gd name="T11" fmla="*/ 0 h 256"/>
              <a:gd name="T12" fmla="*/ 256 w 256"/>
              <a:gd name="T13" fmla="*/ 12 h 256"/>
              <a:gd name="T14" fmla="*/ 256 w 256"/>
              <a:gd name="T15" fmla="*/ 244 h 256"/>
              <a:gd name="T16" fmla="*/ 244 w 256"/>
              <a:gd name="T17" fmla="*/ 256 h 256"/>
              <a:gd name="T18" fmla="*/ 232 w 256"/>
              <a:gd name="T19" fmla="*/ 24 h 256"/>
              <a:gd name="T20" fmla="*/ 24 w 256"/>
              <a:gd name="T21" fmla="*/ 24 h 256"/>
              <a:gd name="T22" fmla="*/ 24 w 256"/>
              <a:gd name="T23" fmla="*/ 232 h 256"/>
              <a:gd name="T24" fmla="*/ 232 w 256"/>
              <a:gd name="T25" fmla="*/ 232 h 256"/>
              <a:gd name="T26" fmla="*/ 232 w 256"/>
              <a:gd name="T27" fmla="*/ 24 h 256"/>
              <a:gd name="T28" fmla="*/ 76 w 256"/>
              <a:gd name="T29" fmla="*/ 112 h 256"/>
              <a:gd name="T30" fmla="*/ 84 w 256"/>
              <a:gd name="T31" fmla="*/ 116 h 256"/>
              <a:gd name="T32" fmla="*/ 112 w 256"/>
              <a:gd name="T33" fmla="*/ 143 h 256"/>
              <a:gd name="T34" fmla="*/ 168 w 256"/>
              <a:gd name="T35" fmla="*/ 88 h 256"/>
              <a:gd name="T36" fmla="*/ 176 w 256"/>
              <a:gd name="T37" fmla="*/ 84 h 256"/>
              <a:gd name="T38" fmla="*/ 188 w 256"/>
              <a:gd name="T39" fmla="*/ 96 h 256"/>
              <a:gd name="T40" fmla="*/ 184 w 256"/>
              <a:gd name="T41" fmla="*/ 104 h 256"/>
              <a:gd name="T42" fmla="*/ 120 w 256"/>
              <a:gd name="T43" fmla="*/ 168 h 256"/>
              <a:gd name="T44" fmla="*/ 112 w 256"/>
              <a:gd name="T45" fmla="*/ 172 h 256"/>
              <a:gd name="T46" fmla="*/ 104 w 256"/>
              <a:gd name="T47" fmla="*/ 168 h 256"/>
              <a:gd name="T48" fmla="*/ 68 w 256"/>
              <a:gd name="T49" fmla="*/ 132 h 256"/>
              <a:gd name="T50" fmla="*/ 64 w 256"/>
              <a:gd name="T51" fmla="*/ 124 h 256"/>
              <a:gd name="T52" fmla="*/ 76 w 256"/>
              <a:gd name="T53" fmla="*/ 112 h 256"/>
              <a:gd name="T54" fmla="*/ 184 w 256"/>
              <a:gd name="T55" fmla="*/ 172 h 256"/>
              <a:gd name="T56" fmla="*/ 184 w 256"/>
              <a:gd name="T57" fmla="*/ 172 h 256"/>
              <a:gd name="T58" fmla="*/ 184 w 256"/>
              <a:gd name="T59" fmla="*/ 172 h 256"/>
              <a:gd name="T60" fmla="*/ 184 w 256"/>
              <a:gd name="T61" fmla="*/ 172 h 256"/>
              <a:gd name="T62" fmla="*/ 184 w 256"/>
              <a:gd name="T63" fmla="*/ 84 h 256"/>
              <a:gd name="T64" fmla="*/ 184 w 256"/>
              <a:gd name="T65" fmla="*/ 84 h 256"/>
              <a:gd name="T66" fmla="*/ 184 w 256"/>
              <a:gd name="T67" fmla="*/ 84 h 25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6"/>
              <a:gd name="T103" fmla="*/ 0 h 256"/>
              <a:gd name="T104" fmla="*/ 256 w 256"/>
              <a:gd name="T105" fmla="*/ 256 h 25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6" h="256">
                <a:moveTo>
                  <a:pt x="244" y="256"/>
                </a:moveTo>
                <a:cubicBezTo>
                  <a:pt x="12" y="256"/>
                  <a:pt x="12" y="256"/>
                  <a:pt x="12" y="256"/>
                </a:cubicBezTo>
                <a:cubicBezTo>
                  <a:pt x="5" y="256"/>
                  <a:pt x="0" y="251"/>
                  <a:pt x="0" y="244"/>
                </a:cubicBezTo>
                <a:cubicBezTo>
                  <a:pt x="0" y="12"/>
                  <a:pt x="0" y="12"/>
                  <a:pt x="0" y="12"/>
                </a:cubicBezTo>
                <a:cubicBezTo>
                  <a:pt x="0" y="5"/>
                  <a:pt x="5" y="0"/>
                  <a:pt x="12" y="0"/>
                </a:cubicBezTo>
                <a:cubicBezTo>
                  <a:pt x="244" y="0"/>
                  <a:pt x="244" y="0"/>
                  <a:pt x="244" y="0"/>
                </a:cubicBezTo>
                <a:cubicBezTo>
                  <a:pt x="251" y="0"/>
                  <a:pt x="256" y="5"/>
                  <a:pt x="256" y="12"/>
                </a:cubicBezTo>
                <a:cubicBezTo>
                  <a:pt x="256" y="244"/>
                  <a:pt x="256" y="244"/>
                  <a:pt x="256" y="244"/>
                </a:cubicBezTo>
                <a:cubicBezTo>
                  <a:pt x="256" y="251"/>
                  <a:pt x="251" y="256"/>
                  <a:pt x="244" y="256"/>
                </a:cubicBezTo>
                <a:moveTo>
                  <a:pt x="232" y="24"/>
                </a:moveTo>
                <a:cubicBezTo>
                  <a:pt x="24" y="24"/>
                  <a:pt x="24" y="24"/>
                  <a:pt x="24" y="24"/>
                </a:cubicBezTo>
                <a:cubicBezTo>
                  <a:pt x="24" y="232"/>
                  <a:pt x="24" y="232"/>
                  <a:pt x="24" y="232"/>
                </a:cubicBezTo>
                <a:cubicBezTo>
                  <a:pt x="232" y="232"/>
                  <a:pt x="232" y="232"/>
                  <a:pt x="232" y="232"/>
                </a:cubicBezTo>
                <a:lnTo>
                  <a:pt x="232" y="24"/>
                </a:lnTo>
                <a:close/>
                <a:moveTo>
                  <a:pt x="76" y="112"/>
                </a:moveTo>
                <a:cubicBezTo>
                  <a:pt x="79" y="112"/>
                  <a:pt x="82" y="113"/>
                  <a:pt x="84" y="116"/>
                </a:cubicBezTo>
                <a:cubicBezTo>
                  <a:pt x="112" y="143"/>
                  <a:pt x="112" y="143"/>
                  <a:pt x="112" y="143"/>
                </a:cubicBezTo>
                <a:cubicBezTo>
                  <a:pt x="168" y="88"/>
                  <a:pt x="168" y="88"/>
                  <a:pt x="168" y="88"/>
                </a:cubicBezTo>
                <a:cubicBezTo>
                  <a:pt x="170" y="85"/>
                  <a:pt x="173" y="84"/>
                  <a:pt x="176" y="84"/>
                </a:cubicBezTo>
                <a:cubicBezTo>
                  <a:pt x="183" y="84"/>
                  <a:pt x="188" y="89"/>
                  <a:pt x="188" y="96"/>
                </a:cubicBezTo>
                <a:cubicBezTo>
                  <a:pt x="188" y="99"/>
                  <a:pt x="187" y="102"/>
                  <a:pt x="184" y="104"/>
                </a:cubicBezTo>
                <a:cubicBezTo>
                  <a:pt x="120" y="168"/>
                  <a:pt x="120" y="168"/>
                  <a:pt x="120" y="168"/>
                </a:cubicBezTo>
                <a:cubicBezTo>
                  <a:pt x="118" y="171"/>
                  <a:pt x="115" y="172"/>
                  <a:pt x="112" y="172"/>
                </a:cubicBezTo>
                <a:cubicBezTo>
                  <a:pt x="109" y="172"/>
                  <a:pt x="106" y="171"/>
                  <a:pt x="104" y="168"/>
                </a:cubicBezTo>
                <a:cubicBezTo>
                  <a:pt x="68" y="132"/>
                  <a:pt x="68" y="132"/>
                  <a:pt x="68" y="132"/>
                </a:cubicBezTo>
                <a:cubicBezTo>
                  <a:pt x="65" y="130"/>
                  <a:pt x="64" y="127"/>
                  <a:pt x="64" y="124"/>
                </a:cubicBezTo>
                <a:cubicBezTo>
                  <a:pt x="64" y="117"/>
                  <a:pt x="69" y="112"/>
                  <a:pt x="76" y="112"/>
                </a:cubicBezTo>
                <a:moveTo>
                  <a:pt x="184" y="172"/>
                </a:moveTo>
                <a:cubicBezTo>
                  <a:pt x="184" y="172"/>
                  <a:pt x="184" y="172"/>
                  <a:pt x="184" y="172"/>
                </a:cubicBezTo>
                <a:cubicBezTo>
                  <a:pt x="184" y="172"/>
                  <a:pt x="184" y="172"/>
                  <a:pt x="184" y="172"/>
                </a:cubicBezTo>
                <a:cubicBezTo>
                  <a:pt x="184" y="172"/>
                  <a:pt x="184" y="172"/>
                  <a:pt x="184" y="172"/>
                </a:cubicBezTo>
                <a:moveTo>
                  <a:pt x="184" y="84"/>
                </a:moveTo>
                <a:cubicBezTo>
                  <a:pt x="184" y="84"/>
                  <a:pt x="184" y="84"/>
                  <a:pt x="184" y="84"/>
                </a:cubicBezTo>
                <a:cubicBezTo>
                  <a:pt x="184" y="84"/>
                  <a:pt x="184" y="84"/>
                  <a:pt x="184" y="84"/>
                </a:cubicBezTo>
                <a:close/>
              </a:path>
            </a:pathLst>
          </a:custGeom>
          <a:solidFill>
            <a:schemeClr val="bg1"/>
          </a:solidFill>
          <a:ln w="9525">
            <a:noFill/>
            <a:round/>
            <a:headEnd/>
            <a:tailEnd/>
          </a:ln>
        </p:spPr>
        <p:txBody>
          <a:bodyPr lIns="243834" tIns="121917" rIns="243834" bIns="121917"/>
          <a:lstStyle/>
          <a:p>
            <a:endParaRPr lang="ru-RU"/>
          </a:p>
        </p:txBody>
      </p:sp>
      <p:sp>
        <p:nvSpPr>
          <p:cNvPr id="33" name="Заголовок 10">
            <a:extLst>
              <a:ext uri="{FF2B5EF4-FFF2-40B4-BE49-F238E27FC236}">
                <a16:creationId xmlns:a16="http://schemas.microsoft.com/office/drawing/2014/main" xmlns="" id="{AFD7E16E-4B7A-4CDF-94A5-AF5AE48A3903}"/>
              </a:ext>
            </a:extLst>
          </p:cNvPr>
          <p:cNvSpPr txBox="1">
            <a:spLocks/>
          </p:cNvSpPr>
          <p:nvPr/>
        </p:nvSpPr>
        <p:spPr>
          <a:xfrm>
            <a:off x="8075862" y="377825"/>
            <a:ext cx="16204710" cy="1882775"/>
          </a:xfrm>
          <a:prstGeom prst="roundRect">
            <a:avLst>
              <a:gd name="adj" fmla="val 0"/>
            </a:avLst>
          </a:prstGeom>
          <a:solidFill>
            <a:srgbClr val="155283"/>
          </a:solidFill>
          <a:ln w="25400" cap="flat" cmpd="sng" algn="ctr">
            <a:noFill/>
            <a:prstDash val="solid"/>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style>
          <a:lnRef idx="2">
            <a:schemeClr val="accent1">
              <a:shade val="50000"/>
            </a:schemeClr>
          </a:lnRef>
          <a:fillRef idx="1">
            <a:schemeClr val="accent1"/>
          </a:fillRef>
          <a:effectRef idx="0">
            <a:schemeClr val="accent1"/>
          </a:effectRef>
          <a:fontRef idx="minor">
            <a:schemeClr val="lt1"/>
          </a:fontRef>
        </p:style>
        <p:txBody>
          <a:bodyPr vert="horz" wrap="square" tIns="91439" bIns="91439" numCol="1" anchor="ctr" anchorCtr="0" compatLnSpc="1">
            <a:prstTxWarp prst="textNoShape">
              <a:avLst/>
            </a:prstTxWarp>
            <a:normAutofit/>
          </a:bodyPr>
          <a:lstStyle/>
          <a:p>
            <a:pPr marL="0" marR="0" lvl="0" indent="0" algn="ctr" defTabSz="1828800" rtl="0" eaLnBrk="1" fontAlgn="auto" latinLnBrk="0" hangingPunct="1">
              <a:lnSpc>
                <a:spcPct val="90000"/>
              </a:lnSpc>
              <a:spcBef>
                <a:spcPts val="0"/>
              </a:spcBef>
              <a:spcAft>
                <a:spcPts val="0"/>
              </a:spcAft>
              <a:buClrTx/>
              <a:buSzTx/>
              <a:buFontTx/>
              <a:buNone/>
              <a:tabLst/>
              <a:defRPr/>
            </a:pPr>
            <a:r>
              <a:rPr kumimoji="0" lang="ru-RU" altLang="ru-RU" sz="6600" b="0" i="0" u="none" strike="noStrike" kern="0" cap="none" spc="0" normalizeH="0" baseline="0" noProof="0" dirty="0">
                <a:ln>
                  <a:noFill/>
                </a:ln>
                <a:solidFill>
                  <a:schemeClr val="bg1"/>
                </a:solidFill>
                <a:effectLst/>
                <a:uLnTx/>
                <a:uFillTx/>
                <a:latin typeface="Times New Roman" pitchFamily="18" charset="0"/>
                <a:ea typeface="Verdana" pitchFamily="34" charset="0"/>
                <a:cs typeface="Times New Roman" pitchFamily="18" charset="0"/>
                <a:sym typeface="Calibri Light"/>
              </a:rPr>
              <a:t>Результаты реализации</a:t>
            </a:r>
            <a:r>
              <a:rPr kumimoji="0" lang="ru-RU" altLang="ru-RU" sz="6600" b="0" i="0" u="none" strike="noStrike" kern="0" cap="none" spc="0" normalizeH="0" noProof="0" dirty="0">
                <a:ln>
                  <a:noFill/>
                </a:ln>
                <a:solidFill>
                  <a:schemeClr val="bg1"/>
                </a:solidFill>
                <a:effectLst/>
                <a:uLnTx/>
                <a:uFillTx/>
                <a:latin typeface="Times New Roman" pitchFamily="18" charset="0"/>
                <a:ea typeface="Verdana" pitchFamily="34" charset="0"/>
                <a:cs typeface="Times New Roman" pitchFamily="18" charset="0"/>
                <a:sym typeface="Calibri Light"/>
              </a:rPr>
              <a:t> проекта</a:t>
            </a:r>
            <a:endParaRPr kumimoji="0" lang="ru-RU" altLang="ru-RU" sz="6600" b="0" i="0" u="none" strike="noStrike" kern="0" cap="none" spc="0" normalizeH="0" baseline="0" noProof="0" dirty="0">
              <a:ln>
                <a:noFill/>
              </a:ln>
              <a:solidFill>
                <a:schemeClr val="bg1"/>
              </a:solidFill>
              <a:effectLst/>
              <a:uLnTx/>
              <a:uFillTx/>
              <a:latin typeface="Times New Roman" pitchFamily="18" charset="0"/>
              <a:ea typeface="Verdana" pitchFamily="34" charset="0"/>
              <a:cs typeface="Times New Roman" pitchFamily="18" charset="0"/>
              <a:sym typeface="Calibri Light"/>
            </a:endParaRPr>
          </a:p>
        </p:txBody>
      </p:sp>
      <p:pic>
        <p:nvPicPr>
          <p:cNvPr id="34" name="Рисунок 6"/>
          <p:cNvPicPr>
            <a:picLocks noChangeAspect="1"/>
          </p:cNvPicPr>
          <p:nvPr/>
        </p:nvPicPr>
        <p:blipFill>
          <a:blip r:embed="rId2" cstate="print"/>
          <a:srcRect/>
          <a:stretch>
            <a:fillRect/>
          </a:stretch>
        </p:blipFill>
        <p:spPr bwMode="auto">
          <a:xfrm>
            <a:off x="989013" y="377825"/>
            <a:ext cx="3201987" cy="3321980"/>
          </a:xfrm>
          <a:prstGeom prst="rect">
            <a:avLst/>
          </a:prstGeom>
          <a:noFill/>
          <a:ln w="9525">
            <a:noFill/>
            <a:miter lim="800000"/>
            <a:headEnd/>
            <a:tailEnd/>
          </a:ln>
        </p:spPr>
      </p:pic>
      <p:sp>
        <p:nvSpPr>
          <p:cNvPr id="35" name="Rectangle 8"/>
          <p:cNvSpPr/>
          <p:nvPr/>
        </p:nvSpPr>
        <p:spPr bwMode="auto">
          <a:xfrm>
            <a:off x="19926303" y="6019799"/>
            <a:ext cx="3975097" cy="3539067"/>
          </a:xfrm>
          <a:prstGeom prst="rect">
            <a:avLst/>
          </a:prstGeom>
          <a:solidFill>
            <a:schemeClr val="accent4">
              <a:alpha val="10000"/>
            </a:schemeClr>
          </a:solidFill>
          <a:ln w="9525">
            <a:noFill/>
            <a:round/>
            <a:headEnd/>
            <a:tailEnd/>
          </a:ln>
        </p:spPr>
        <p:txBody>
          <a:bodyPr lIns="243834" tIns="121917" rIns="243834" bIns="121917" anchor="ctr"/>
          <a:lstStyle/>
          <a:p>
            <a:pPr algn="ctr">
              <a:defRPr/>
            </a:pPr>
            <a:r>
              <a:rPr lang="ru-RU" sz="3100" b="1" dirty="0" smtClean="0">
                <a:solidFill>
                  <a:srgbClr val="002060"/>
                </a:solidFill>
                <a:latin typeface="Times New Roman" pitchFamily="18" charset="0"/>
                <a:cs typeface="Times New Roman" pitchFamily="18" charset="0"/>
              </a:rPr>
              <a:t>18 </a:t>
            </a:r>
            <a:r>
              <a:rPr lang="ru-RU" sz="3100" b="1" dirty="0">
                <a:solidFill>
                  <a:srgbClr val="002060"/>
                </a:solidFill>
                <a:latin typeface="Times New Roman" pitchFamily="18" charset="0"/>
                <a:cs typeface="Times New Roman" pitchFamily="18" charset="0"/>
              </a:rPr>
              <a:t>положительных отзывов оставили пользователи о проведенных занятиях</a:t>
            </a:r>
            <a:endParaRPr lang="en-US" sz="3100" dirty="0">
              <a:solidFill>
                <a:srgbClr val="002060"/>
              </a:solidFill>
              <a:latin typeface="+mn-lt"/>
              <a:cs typeface="+mn-cs"/>
            </a:endParaRPr>
          </a:p>
        </p:txBody>
      </p:sp>
      <p:sp>
        <p:nvSpPr>
          <p:cNvPr id="36" name="Rectangle 26"/>
          <p:cNvSpPr/>
          <p:nvPr/>
        </p:nvSpPr>
        <p:spPr bwMode="auto">
          <a:xfrm>
            <a:off x="19926303" y="9558866"/>
            <a:ext cx="3975097" cy="2946400"/>
          </a:xfrm>
          <a:prstGeom prst="rect">
            <a:avLst/>
          </a:prstGeom>
          <a:solidFill>
            <a:srgbClr val="7030A0"/>
          </a:solidFill>
          <a:ln w="9525">
            <a:noFill/>
            <a:round/>
            <a:headEnd/>
            <a:tailEnd/>
          </a:ln>
        </p:spPr>
        <p:txBody>
          <a:bodyPr lIns="243834" tIns="121917" rIns="243834" bIns="121917" anchor="ctr"/>
          <a:lstStyle/>
          <a:p>
            <a:pPr algn="ctr">
              <a:defRPr/>
            </a:pPr>
            <a:endParaRPr lang="en-US" sz="2400" dirty="0">
              <a:solidFill>
                <a:schemeClr val="tx1">
                  <a:lumMod val="75000"/>
                  <a:lumOff val="25000"/>
                </a:schemeClr>
              </a:solidFill>
              <a:latin typeface="+mn-lt"/>
              <a:cs typeface="+mn-cs"/>
            </a:endParaRPr>
          </a:p>
        </p:txBody>
      </p:sp>
      <p:sp>
        <p:nvSpPr>
          <p:cNvPr id="37" name="Freeform 48"/>
          <p:cNvSpPr>
            <a:spLocks noEditPoints="1"/>
          </p:cNvSpPr>
          <p:nvPr/>
        </p:nvSpPr>
        <p:spPr bwMode="auto">
          <a:xfrm>
            <a:off x="21056600" y="10206568"/>
            <a:ext cx="1651000" cy="1655232"/>
          </a:xfrm>
          <a:custGeom>
            <a:avLst/>
            <a:gdLst>
              <a:gd name="T0" fmla="*/ 244 w 256"/>
              <a:gd name="T1" fmla="*/ 256 h 256"/>
              <a:gd name="T2" fmla="*/ 12 w 256"/>
              <a:gd name="T3" fmla="*/ 256 h 256"/>
              <a:gd name="T4" fmla="*/ 0 w 256"/>
              <a:gd name="T5" fmla="*/ 244 h 256"/>
              <a:gd name="T6" fmla="*/ 0 w 256"/>
              <a:gd name="T7" fmla="*/ 12 h 256"/>
              <a:gd name="T8" fmla="*/ 12 w 256"/>
              <a:gd name="T9" fmla="*/ 0 h 256"/>
              <a:gd name="T10" fmla="*/ 244 w 256"/>
              <a:gd name="T11" fmla="*/ 0 h 256"/>
              <a:gd name="T12" fmla="*/ 256 w 256"/>
              <a:gd name="T13" fmla="*/ 12 h 256"/>
              <a:gd name="T14" fmla="*/ 256 w 256"/>
              <a:gd name="T15" fmla="*/ 244 h 256"/>
              <a:gd name="T16" fmla="*/ 244 w 256"/>
              <a:gd name="T17" fmla="*/ 256 h 256"/>
              <a:gd name="T18" fmla="*/ 232 w 256"/>
              <a:gd name="T19" fmla="*/ 24 h 256"/>
              <a:gd name="T20" fmla="*/ 24 w 256"/>
              <a:gd name="T21" fmla="*/ 24 h 256"/>
              <a:gd name="T22" fmla="*/ 24 w 256"/>
              <a:gd name="T23" fmla="*/ 232 h 256"/>
              <a:gd name="T24" fmla="*/ 232 w 256"/>
              <a:gd name="T25" fmla="*/ 232 h 256"/>
              <a:gd name="T26" fmla="*/ 232 w 256"/>
              <a:gd name="T27" fmla="*/ 24 h 256"/>
              <a:gd name="T28" fmla="*/ 76 w 256"/>
              <a:gd name="T29" fmla="*/ 112 h 256"/>
              <a:gd name="T30" fmla="*/ 84 w 256"/>
              <a:gd name="T31" fmla="*/ 116 h 256"/>
              <a:gd name="T32" fmla="*/ 112 w 256"/>
              <a:gd name="T33" fmla="*/ 143 h 256"/>
              <a:gd name="T34" fmla="*/ 168 w 256"/>
              <a:gd name="T35" fmla="*/ 88 h 256"/>
              <a:gd name="T36" fmla="*/ 176 w 256"/>
              <a:gd name="T37" fmla="*/ 84 h 256"/>
              <a:gd name="T38" fmla="*/ 188 w 256"/>
              <a:gd name="T39" fmla="*/ 96 h 256"/>
              <a:gd name="T40" fmla="*/ 184 w 256"/>
              <a:gd name="T41" fmla="*/ 104 h 256"/>
              <a:gd name="T42" fmla="*/ 120 w 256"/>
              <a:gd name="T43" fmla="*/ 168 h 256"/>
              <a:gd name="T44" fmla="*/ 112 w 256"/>
              <a:gd name="T45" fmla="*/ 172 h 256"/>
              <a:gd name="T46" fmla="*/ 104 w 256"/>
              <a:gd name="T47" fmla="*/ 168 h 256"/>
              <a:gd name="T48" fmla="*/ 68 w 256"/>
              <a:gd name="T49" fmla="*/ 132 h 256"/>
              <a:gd name="T50" fmla="*/ 64 w 256"/>
              <a:gd name="T51" fmla="*/ 124 h 256"/>
              <a:gd name="T52" fmla="*/ 76 w 256"/>
              <a:gd name="T53" fmla="*/ 112 h 256"/>
              <a:gd name="T54" fmla="*/ 184 w 256"/>
              <a:gd name="T55" fmla="*/ 172 h 256"/>
              <a:gd name="T56" fmla="*/ 184 w 256"/>
              <a:gd name="T57" fmla="*/ 172 h 256"/>
              <a:gd name="T58" fmla="*/ 184 w 256"/>
              <a:gd name="T59" fmla="*/ 172 h 256"/>
              <a:gd name="T60" fmla="*/ 184 w 256"/>
              <a:gd name="T61" fmla="*/ 172 h 256"/>
              <a:gd name="T62" fmla="*/ 184 w 256"/>
              <a:gd name="T63" fmla="*/ 84 h 256"/>
              <a:gd name="T64" fmla="*/ 184 w 256"/>
              <a:gd name="T65" fmla="*/ 84 h 256"/>
              <a:gd name="T66" fmla="*/ 184 w 256"/>
              <a:gd name="T67" fmla="*/ 84 h 25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6"/>
              <a:gd name="T103" fmla="*/ 0 h 256"/>
              <a:gd name="T104" fmla="*/ 256 w 256"/>
              <a:gd name="T105" fmla="*/ 256 h 25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6" h="256">
                <a:moveTo>
                  <a:pt x="244" y="256"/>
                </a:moveTo>
                <a:cubicBezTo>
                  <a:pt x="12" y="256"/>
                  <a:pt x="12" y="256"/>
                  <a:pt x="12" y="256"/>
                </a:cubicBezTo>
                <a:cubicBezTo>
                  <a:pt x="5" y="256"/>
                  <a:pt x="0" y="251"/>
                  <a:pt x="0" y="244"/>
                </a:cubicBezTo>
                <a:cubicBezTo>
                  <a:pt x="0" y="12"/>
                  <a:pt x="0" y="12"/>
                  <a:pt x="0" y="12"/>
                </a:cubicBezTo>
                <a:cubicBezTo>
                  <a:pt x="0" y="5"/>
                  <a:pt x="5" y="0"/>
                  <a:pt x="12" y="0"/>
                </a:cubicBezTo>
                <a:cubicBezTo>
                  <a:pt x="244" y="0"/>
                  <a:pt x="244" y="0"/>
                  <a:pt x="244" y="0"/>
                </a:cubicBezTo>
                <a:cubicBezTo>
                  <a:pt x="251" y="0"/>
                  <a:pt x="256" y="5"/>
                  <a:pt x="256" y="12"/>
                </a:cubicBezTo>
                <a:cubicBezTo>
                  <a:pt x="256" y="244"/>
                  <a:pt x="256" y="244"/>
                  <a:pt x="256" y="244"/>
                </a:cubicBezTo>
                <a:cubicBezTo>
                  <a:pt x="256" y="251"/>
                  <a:pt x="251" y="256"/>
                  <a:pt x="244" y="256"/>
                </a:cubicBezTo>
                <a:moveTo>
                  <a:pt x="232" y="24"/>
                </a:moveTo>
                <a:cubicBezTo>
                  <a:pt x="24" y="24"/>
                  <a:pt x="24" y="24"/>
                  <a:pt x="24" y="24"/>
                </a:cubicBezTo>
                <a:cubicBezTo>
                  <a:pt x="24" y="232"/>
                  <a:pt x="24" y="232"/>
                  <a:pt x="24" y="232"/>
                </a:cubicBezTo>
                <a:cubicBezTo>
                  <a:pt x="232" y="232"/>
                  <a:pt x="232" y="232"/>
                  <a:pt x="232" y="232"/>
                </a:cubicBezTo>
                <a:lnTo>
                  <a:pt x="232" y="24"/>
                </a:lnTo>
                <a:close/>
                <a:moveTo>
                  <a:pt x="76" y="112"/>
                </a:moveTo>
                <a:cubicBezTo>
                  <a:pt x="79" y="112"/>
                  <a:pt x="82" y="113"/>
                  <a:pt x="84" y="116"/>
                </a:cubicBezTo>
                <a:cubicBezTo>
                  <a:pt x="112" y="143"/>
                  <a:pt x="112" y="143"/>
                  <a:pt x="112" y="143"/>
                </a:cubicBezTo>
                <a:cubicBezTo>
                  <a:pt x="168" y="88"/>
                  <a:pt x="168" y="88"/>
                  <a:pt x="168" y="88"/>
                </a:cubicBezTo>
                <a:cubicBezTo>
                  <a:pt x="170" y="85"/>
                  <a:pt x="173" y="84"/>
                  <a:pt x="176" y="84"/>
                </a:cubicBezTo>
                <a:cubicBezTo>
                  <a:pt x="183" y="84"/>
                  <a:pt x="188" y="89"/>
                  <a:pt x="188" y="96"/>
                </a:cubicBezTo>
                <a:cubicBezTo>
                  <a:pt x="188" y="99"/>
                  <a:pt x="187" y="102"/>
                  <a:pt x="184" y="104"/>
                </a:cubicBezTo>
                <a:cubicBezTo>
                  <a:pt x="120" y="168"/>
                  <a:pt x="120" y="168"/>
                  <a:pt x="120" y="168"/>
                </a:cubicBezTo>
                <a:cubicBezTo>
                  <a:pt x="118" y="171"/>
                  <a:pt x="115" y="172"/>
                  <a:pt x="112" y="172"/>
                </a:cubicBezTo>
                <a:cubicBezTo>
                  <a:pt x="109" y="172"/>
                  <a:pt x="106" y="171"/>
                  <a:pt x="104" y="168"/>
                </a:cubicBezTo>
                <a:cubicBezTo>
                  <a:pt x="68" y="132"/>
                  <a:pt x="68" y="132"/>
                  <a:pt x="68" y="132"/>
                </a:cubicBezTo>
                <a:cubicBezTo>
                  <a:pt x="65" y="130"/>
                  <a:pt x="64" y="127"/>
                  <a:pt x="64" y="124"/>
                </a:cubicBezTo>
                <a:cubicBezTo>
                  <a:pt x="64" y="117"/>
                  <a:pt x="69" y="112"/>
                  <a:pt x="76" y="112"/>
                </a:cubicBezTo>
                <a:moveTo>
                  <a:pt x="184" y="172"/>
                </a:moveTo>
                <a:cubicBezTo>
                  <a:pt x="184" y="172"/>
                  <a:pt x="184" y="172"/>
                  <a:pt x="184" y="172"/>
                </a:cubicBezTo>
                <a:cubicBezTo>
                  <a:pt x="184" y="172"/>
                  <a:pt x="184" y="172"/>
                  <a:pt x="184" y="172"/>
                </a:cubicBezTo>
                <a:cubicBezTo>
                  <a:pt x="184" y="172"/>
                  <a:pt x="184" y="172"/>
                  <a:pt x="184" y="172"/>
                </a:cubicBezTo>
                <a:moveTo>
                  <a:pt x="184" y="84"/>
                </a:moveTo>
                <a:cubicBezTo>
                  <a:pt x="184" y="84"/>
                  <a:pt x="184" y="84"/>
                  <a:pt x="184" y="84"/>
                </a:cubicBezTo>
                <a:cubicBezTo>
                  <a:pt x="184" y="84"/>
                  <a:pt x="184" y="84"/>
                  <a:pt x="184" y="84"/>
                </a:cubicBezTo>
                <a:close/>
              </a:path>
            </a:pathLst>
          </a:custGeom>
          <a:solidFill>
            <a:schemeClr val="bg1"/>
          </a:solidFill>
          <a:ln w="9525">
            <a:noFill/>
            <a:round/>
            <a:headEnd/>
            <a:tailEnd/>
          </a:ln>
        </p:spPr>
        <p:txBody>
          <a:bodyPr lIns="243834" tIns="121917" rIns="243834" bIns="121917"/>
          <a:lstStyle/>
          <a:p>
            <a:endParaRPr lang="ru-RU"/>
          </a:p>
        </p:txBody>
      </p:sp>
      <p:sp>
        <p:nvSpPr>
          <p:cNvPr id="38" name="Прямоугольник 37"/>
          <p:cNvSpPr/>
          <p:nvPr/>
        </p:nvSpPr>
        <p:spPr>
          <a:xfrm>
            <a:off x="5573963" y="3699804"/>
            <a:ext cx="14977344" cy="923330"/>
          </a:xfrm>
          <a:prstGeom prst="rect">
            <a:avLst/>
          </a:prstGeom>
          <a:solidFill>
            <a:srgbClr val="0070C0"/>
          </a:solidFill>
        </p:spPr>
        <p:txBody>
          <a:bodyPr wrap="square">
            <a:spAutoFit/>
          </a:bodyPr>
          <a:lstStyle/>
          <a:p>
            <a:pPr algn="ctr"/>
            <a:r>
              <a:rPr lang="ru-RU"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В рамках реализации </a:t>
            </a:r>
            <a:r>
              <a:rPr lang="ru-RU"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проекта:</a:t>
            </a:r>
            <a:endParaRPr lang="ru-RU"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spTree>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Ellipse 86"/>
          <p:cNvSpPr/>
          <p:nvPr/>
        </p:nvSpPr>
        <p:spPr>
          <a:xfrm>
            <a:off x="12437534" y="6358468"/>
            <a:ext cx="1706035" cy="170603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43834" tIns="121917" rIns="243834" bIns="121917" anchor="ctr"/>
          <a:lstStyle/>
          <a:p>
            <a:pPr algn="ctr">
              <a:defRPr/>
            </a:pPr>
            <a:endParaRPr lang="fr-CA" sz="7500" dirty="0">
              <a:solidFill>
                <a:schemeClr val="bg1"/>
              </a:solidFill>
            </a:endParaRPr>
          </a:p>
        </p:txBody>
      </p:sp>
      <p:sp>
        <p:nvSpPr>
          <p:cNvPr id="97" name="Ellipse 96"/>
          <p:cNvSpPr/>
          <p:nvPr/>
        </p:nvSpPr>
        <p:spPr>
          <a:xfrm>
            <a:off x="12437534" y="4013201"/>
            <a:ext cx="1706035" cy="1706035"/>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43834" tIns="121917" rIns="243834" bIns="121917" anchor="ctr"/>
          <a:lstStyle/>
          <a:p>
            <a:pPr algn="ctr">
              <a:defRPr/>
            </a:pPr>
            <a:endParaRPr lang="fr-CA" sz="7500" dirty="0">
              <a:solidFill>
                <a:schemeClr val="bg1"/>
              </a:solidFill>
            </a:endParaRPr>
          </a:p>
        </p:txBody>
      </p:sp>
      <p:sp>
        <p:nvSpPr>
          <p:cNvPr id="102" name="Ellipse 101"/>
          <p:cNvSpPr/>
          <p:nvPr/>
        </p:nvSpPr>
        <p:spPr>
          <a:xfrm>
            <a:off x="12437534" y="8699501"/>
            <a:ext cx="1706035" cy="1706032"/>
          </a:xfrm>
          <a:prstGeom prst="ellipse">
            <a:avLst/>
          </a:prstGeom>
          <a:solidFill>
            <a:schemeClr val="bg1">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43834" tIns="121917" rIns="243834" bIns="121917" anchor="ctr"/>
          <a:lstStyle/>
          <a:p>
            <a:pPr algn="ctr">
              <a:defRPr/>
            </a:pPr>
            <a:endParaRPr lang="fr-CA" sz="7500" dirty="0">
              <a:solidFill>
                <a:schemeClr val="bg1"/>
              </a:solidFill>
            </a:endParaRPr>
          </a:p>
        </p:txBody>
      </p:sp>
      <p:sp>
        <p:nvSpPr>
          <p:cNvPr id="39943" name="Freeform 170"/>
          <p:cNvSpPr>
            <a:spLocks noEditPoints="1"/>
          </p:cNvSpPr>
          <p:nvPr/>
        </p:nvSpPr>
        <p:spPr bwMode="auto">
          <a:xfrm>
            <a:off x="12843934" y="4491568"/>
            <a:ext cx="893235" cy="745067"/>
          </a:xfrm>
          <a:custGeom>
            <a:avLst/>
            <a:gdLst>
              <a:gd name="T0" fmla="*/ 244 w 256"/>
              <a:gd name="T1" fmla="*/ 216 h 216"/>
              <a:gd name="T2" fmla="*/ 12 w 256"/>
              <a:gd name="T3" fmla="*/ 216 h 216"/>
              <a:gd name="T4" fmla="*/ 0 w 256"/>
              <a:gd name="T5" fmla="*/ 204 h 216"/>
              <a:gd name="T6" fmla="*/ 0 w 256"/>
              <a:gd name="T7" fmla="*/ 12 h 216"/>
              <a:gd name="T8" fmla="*/ 12 w 256"/>
              <a:gd name="T9" fmla="*/ 0 h 216"/>
              <a:gd name="T10" fmla="*/ 24 w 256"/>
              <a:gd name="T11" fmla="*/ 12 h 216"/>
              <a:gd name="T12" fmla="*/ 24 w 256"/>
              <a:gd name="T13" fmla="*/ 164 h 216"/>
              <a:gd name="T14" fmla="*/ 24 w 256"/>
              <a:gd name="T15" fmla="*/ 192 h 216"/>
              <a:gd name="T16" fmla="*/ 244 w 256"/>
              <a:gd name="T17" fmla="*/ 192 h 216"/>
              <a:gd name="T18" fmla="*/ 256 w 256"/>
              <a:gd name="T19" fmla="*/ 204 h 216"/>
              <a:gd name="T20" fmla="*/ 244 w 256"/>
              <a:gd name="T21" fmla="*/ 216 h 216"/>
              <a:gd name="T22" fmla="*/ 216 w 256"/>
              <a:gd name="T23" fmla="*/ 180 h 216"/>
              <a:gd name="T24" fmla="*/ 192 w 256"/>
              <a:gd name="T25" fmla="*/ 180 h 216"/>
              <a:gd name="T26" fmla="*/ 180 w 256"/>
              <a:gd name="T27" fmla="*/ 168 h 216"/>
              <a:gd name="T28" fmla="*/ 180 w 256"/>
              <a:gd name="T29" fmla="*/ 84 h 216"/>
              <a:gd name="T30" fmla="*/ 192 w 256"/>
              <a:gd name="T31" fmla="*/ 72 h 216"/>
              <a:gd name="T32" fmla="*/ 216 w 256"/>
              <a:gd name="T33" fmla="*/ 72 h 216"/>
              <a:gd name="T34" fmla="*/ 228 w 256"/>
              <a:gd name="T35" fmla="*/ 84 h 216"/>
              <a:gd name="T36" fmla="*/ 228 w 256"/>
              <a:gd name="T37" fmla="*/ 168 h 216"/>
              <a:gd name="T38" fmla="*/ 216 w 256"/>
              <a:gd name="T39" fmla="*/ 180 h 216"/>
              <a:gd name="T40" fmla="*/ 148 w 256"/>
              <a:gd name="T41" fmla="*/ 180 h 216"/>
              <a:gd name="T42" fmla="*/ 124 w 256"/>
              <a:gd name="T43" fmla="*/ 180 h 216"/>
              <a:gd name="T44" fmla="*/ 112 w 256"/>
              <a:gd name="T45" fmla="*/ 168 h 216"/>
              <a:gd name="T46" fmla="*/ 112 w 256"/>
              <a:gd name="T47" fmla="*/ 36 h 216"/>
              <a:gd name="T48" fmla="*/ 124 w 256"/>
              <a:gd name="T49" fmla="*/ 24 h 216"/>
              <a:gd name="T50" fmla="*/ 148 w 256"/>
              <a:gd name="T51" fmla="*/ 24 h 216"/>
              <a:gd name="T52" fmla="*/ 160 w 256"/>
              <a:gd name="T53" fmla="*/ 36 h 216"/>
              <a:gd name="T54" fmla="*/ 160 w 256"/>
              <a:gd name="T55" fmla="*/ 168 h 216"/>
              <a:gd name="T56" fmla="*/ 148 w 256"/>
              <a:gd name="T57" fmla="*/ 180 h 216"/>
              <a:gd name="T58" fmla="*/ 80 w 256"/>
              <a:gd name="T59" fmla="*/ 180 h 216"/>
              <a:gd name="T60" fmla="*/ 56 w 256"/>
              <a:gd name="T61" fmla="*/ 180 h 216"/>
              <a:gd name="T62" fmla="*/ 44 w 256"/>
              <a:gd name="T63" fmla="*/ 168 h 216"/>
              <a:gd name="T64" fmla="*/ 44 w 256"/>
              <a:gd name="T65" fmla="*/ 144 h 216"/>
              <a:gd name="T66" fmla="*/ 56 w 256"/>
              <a:gd name="T67" fmla="*/ 132 h 216"/>
              <a:gd name="T68" fmla="*/ 80 w 256"/>
              <a:gd name="T69" fmla="*/ 132 h 216"/>
              <a:gd name="T70" fmla="*/ 92 w 256"/>
              <a:gd name="T71" fmla="*/ 144 h 216"/>
              <a:gd name="T72" fmla="*/ 92 w 256"/>
              <a:gd name="T73" fmla="*/ 168 h 216"/>
              <a:gd name="T74" fmla="*/ 80 w 256"/>
              <a:gd name="T75" fmla="*/ 180 h 21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56"/>
              <a:gd name="T115" fmla="*/ 0 h 216"/>
              <a:gd name="T116" fmla="*/ 256 w 256"/>
              <a:gd name="T117" fmla="*/ 216 h 21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56" h="216">
                <a:moveTo>
                  <a:pt x="244" y="216"/>
                </a:moveTo>
                <a:cubicBezTo>
                  <a:pt x="12" y="216"/>
                  <a:pt x="12" y="216"/>
                  <a:pt x="12" y="216"/>
                </a:cubicBezTo>
                <a:cubicBezTo>
                  <a:pt x="5" y="216"/>
                  <a:pt x="0" y="211"/>
                  <a:pt x="0" y="204"/>
                </a:cubicBezTo>
                <a:cubicBezTo>
                  <a:pt x="0" y="12"/>
                  <a:pt x="0" y="12"/>
                  <a:pt x="0" y="12"/>
                </a:cubicBezTo>
                <a:cubicBezTo>
                  <a:pt x="0" y="5"/>
                  <a:pt x="5" y="0"/>
                  <a:pt x="12" y="0"/>
                </a:cubicBezTo>
                <a:cubicBezTo>
                  <a:pt x="19" y="0"/>
                  <a:pt x="24" y="5"/>
                  <a:pt x="24" y="12"/>
                </a:cubicBezTo>
                <a:cubicBezTo>
                  <a:pt x="24" y="164"/>
                  <a:pt x="24" y="164"/>
                  <a:pt x="24" y="164"/>
                </a:cubicBezTo>
                <a:cubicBezTo>
                  <a:pt x="24" y="192"/>
                  <a:pt x="24" y="192"/>
                  <a:pt x="24" y="192"/>
                </a:cubicBezTo>
                <a:cubicBezTo>
                  <a:pt x="244" y="192"/>
                  <a:pt x="244" y="192"/>
                  <a:pt x="244" y="192"/>
                </a:cubicBezTo>
                <a:cubicBezTo>
                  <a:pt x="251" y="192"/>
                  <a:pt x="256" y="197"/>
                  <a:pt x="256" y="204"/>
                </a:cubicBezTo>
                <a:cubicBezTo>
                  <a:pt x="256" y="211"/>
                  <a:pt x="251" y="216"/>
                  <a:pt x="244" y="216"/>
                </a:cubicBezTo>
                <a:moveTo>
                  <a:pt x="216" y="180"/>
                </a:moveTo>
                <a:cubicBezTo>
                  <a:pt x="192" y="180"/>
                  <a:pt x="192" y="180"/>
                  <a:pt x="192" y="180"/>
                </a:cubicBezTo>
                <a:cubicBezTo>
                  <a:pt x="185" y="180"/>
                  <a:pt x="180" y="175"/>
                  <a:pt x="180" y="168"/>
                </a:cubicBezTo>
                <a:cubicBezTo>
                  <a:pt x="180" y="84"/>
                  <a:pt x="180" y="84"/>
                  <a:pt x="180" y="84"/>
                </a:cubicBezTo>
                <a:cubicBezTo>
                  <a:pt x="180" y="77"/>
                  <a:pt x="185" y="72"/>
                  <a:pt x="192" y="72"/>
                </a:cubicBezTo>
                <a:cubicBezTo>
                  <a:pt x="216" y="72"/>
                  <a:pt x="216" y="72"/>
                  <a:pt x="216" y="72"/>
                </a:cubicBezTo>
                <a:cubicBezTo>
                  <a:pt x="223" y="72"/>
                  <a:pt x="228" y="77"/>
                  <a:pt x="228" y="84"/>
                </a:cubicBezTo>
                <a:cubicBezTo>
                  <a:pt x="228" y="168"/>
                  <a:pt x="228" y="168"/>
                  <a:pt x="228" y="168"/>
                </a:cubicBezTo>
                <a:cubicBezTo>
                  <a:pt x="228" y="175"/>
                  <a:pt x="223" y="180"/>
                  <a:pt x="216" y="180"/>
                </a:cubicBezTo>
                <a:moveTo>
                  <a:pt x="148" y="180"/>
                </a:moveTo>
                <a:cubicBezTo>
                  <a:pt x="124" y="180"/>
                  <a:pt x="124" y="180"/>
                  <a:pt x="124" y="180"/>
                </a:cubicBezTo>
                <a:cubicBezTo>
                  <a:pt x="117" y="180"/>
                  <a:pt x="112" y="175"/>
                  <a:pt x="112" y="168"/>
                </a:cubicBezTo>
                <a:cubicBezTo>
                  <a:pt x="112" y="36"/>
                  <a:pt x="112" y="36"/>
                  <a:pt x="112" y="36"/>
                </a:cubicBezTo>
                <a:cubicBezTo>
                  <a:pt x="112" y="29"/>
                  <a:pt x="117" y="24"/>
                  <a:pt x="124" y="24"/>
                </a:cubicBezTo>
                <a:cubicBezTo>
                  <a:pt x="148" y="24"/>
                  <a:pt x="148" y="24"/>
                  <a:pt x="148" y="24"/>
                </a:cubicBezTo>
                <a:cubicBezTo>
                  <a:pt x="155" y="24"/>
                  <a:pt x="160" y="29"/>
                  <a:pt x="160" y="36"/>
                </a:cubicBezTo>
                <a:cubicBezTo>
                  <a:pt x="160" y="168"/>
                  <a:pt x="160" y="168"/>
                  <a:pt x="160" y="168"/>
                </a:cubicBezTo>
                <a:cubicBezTo>
                  <a:pt x="160" y="175"/>
                  <a:pt x="155" y="180"/>
                  <a:pt x="148" y="180"/>
                </a:cubicBezTo>
                <a:moveTo>
                  <a:pt x="80" y="180"/>
                </a:moveTo>
                <a:cubicBezTo>
                  <a:pt x="56" y="180"/>
                  <a:pt x="56" y="180"/>
                  <a:pt x="56" y="180"/>
                </a:cubicBezTo>
                <a:cubicBezTo>
                  <a:pt x="49" y="180"/>
                  <a:pt x="44" y="175"/>
                  <a:pt x="44" y="168"/>
                </a:cubicBezTo>
                <a:cubicBezTo>
                  <a:pt x="44" y="144"/>
                  <a:pt x="44" y="144"/>
                  <a:pt x="44" y="144"/>
                </a:cubicBezTo>
                <a:cubicBezTo>
                  <a:pt x="44" y="137"/>
                  <a:pt x="49" y="132"/>
                  <a:pt x="56" y="132"/>
                </a:cubicBezTo>
                <a:cubicBezTo>
                  <a:pt x="80" y="132"/>
                  <a:pt x="80" y="132"/>
                  <a:pt x="80" y="132"/>
                </a:cubicBezTo>
                <a:cubicBezTo>
                  <a:pt x="87" y="132"/>
                  <a:pt x="92" y="137"/>
                  <a:pt x="92" y="144"/>
                </a:cubicBezTo>
                <a:cubicBezTo>
                  <a:pt x="92" y="168"/>
                  <a:pt x="92" y="168"/>
                  <a:pt x="92" y="168"/>
                </a:cubicBezTo>
                <a:cubicBezTo>
                  <a:pt x="92" y="175"/>
                  <a:pt x="87" y="180"/>
                  <a:pt x="80" y="180"/>
                </a:cubicBezTo>
              </a:path>
            </a:pathLst>
          </a:custGeom>
          <a:solidFill>
            <a:schemeClr val="bg1"/>
          </a:solidFill>
          <a:ln w="9525">
            <a:noFill/>
            <a:round/>
            <a:headEnd/>
            <a:tailEnd/>
          </a:ln>
        </p:spPr>
        <p:txBody>
          <a:bodyPr lIns="243834" tIns="121917" rIns="243834" bIns="121917"/>
          <a:lstStyle/>
          <a:p>
            <a:endParaRPr lang="ru-RU"/>
          </a:p>
        </p:txBody>
      </p:sp>
      <p:sp>
        <p:nvSpPr>
          <p:cNvPr id="39944" name="Freeform 92"/>
          <p:cNvSpPr>
            <a:spLocks noEditPoints="1"/>
          </p:cNvSpPr>
          <p:nvPr/>
        </p:nvSpPr>
        <p:spPr bwMode="auto">
          <a:xfrm>
            <a:off x="12882036" y="9266770"/>
            <a:ext cx="817032" cy="651933"/>
          </a:xfrm>
          <a:custGeom>
            <a:avLst/>
            <a:gdLst>
              <a:gd name="T0" fmla="*/ 73 w 73"/>
              <a:gd name="T1" fmla="*/ 52 h 58"/>
              <a:gd name="T2" fmla="*/ 67 w 73"/>
              <a:gd name="T3" fmla="*/ 58 h 58"/>
              <a:gd name="T4" fmla="*/ 7 w 73"/>
              <a:gd name="T5" fmla="*/ 58 h 58"/>
              <a:gd name="T6" fmla="*/ 0 w 73"/>
              <a:gd name="T7" fmla="*/ 52 h 58"/>
              <a:gd name="T8" fmla="*/ 0 w 73"/>
              <a:gd name="T9" fmla="*/ 6 h 58"/>
              <a:gd name="T10" fmla="*/ 7 w 73"/>
              <a:gd name="T11" fmla="*/ 0 h 58"/>
              <a:gd name="T12" fmla="*/ 67 w 73"/>
              <a:gd name="T13" fmla="*/ 0 h 58"/>
              <a:gd name="T14" fmla="*/ 73 w 73"/>
              <a:gd name="T15" fmla="*/ 6 h 58"/>
              <a:gd name="T16" fmla="*/ 73 w 73"/>
              <a:gd name="T17" fmla="*/ 52 h 58"/>
              <a:gd name="T18" fmla="*/ 7 w 73"/>
              <a:gd name="T19" fmla="*/ 4 h 58"/>
              <a:gd name="T20" fmla="*/ 5 w 73"/>
              <a:gd name="T21" fmla="*/ 6 h 58"/>
              <a:gd name="T22" fmla="*/ 5 w 73"/>
              <a:gd name="T23" fmla="*/ 52 h 58"/>
              <a:gd name="T24" fmla="*/ 7 w 73"/>
              <a:gd name="T25" fmla="*/ 53 h 58"/>
              <a:gd name="T26" fmla="*/ 67 w 73"/>
              <a:gd name="T27" fmla="*/ 53 h 58"/>
              <a:gd name="T28" fmla="*/ 68 w 73"/>
              <a:gd name="T29" fmla="*/ 52 h 58"/>
              <a:gd name="T30" fmla="*/ 68 w 73"/>
              <a:gd name="T31" fmla="*/ 6 h 58"/>
              <a:gd name="T32" fmla="*/ 67 w 73"/>
              <a:gd name="T33" fmla="*/ 4 h 58"/>
              <a:gd name="T34" fmla="*/ 7 w 73"/>
              <a:gd name="T35" fmla="*/ 4 h 58"/>
              <a:gd name="T36" fmla="*/ 17 w 73"/>
              <a:gd name="T37" fmla="*/ 24 h 58"/>
              <a:gd name="T38" fmla="*/ 10 w 73"/>
              <a:gd name="T39" fmla="*/ 17 h 58"/>
              <a:gd name="T40" fmla="*/ 17 w 73"/>
              <a:gd name="T41" fmla="*/ 9 h 58"/>
              <a:gd name="T42" fmla="*/ 25 w 73"/>
              <a:gd name="T43" fmla="*/ 17 h 58"/>
              <a:gd name="T44" fmla="*/ 17 w 73"/>
              <a:gd name="T45" fmla="*/ 24 h 58"/>
              <a:gd name="T46" fmla="*/ 64 w 73"/>
              <a:gd name="T47" fmla="*/ 48 h 58"/>
              <a:gd name="T48" fmla="*/ 10 w 73"/>
              <a:gd name="T49" fmla="*/ 48 h 58"/>
              <a:gd name="T50" fmla="*/ 10 w 73"/>
              <a:gd name="T51" fmla="*/ 41 h 58"/>
              <a:gd name="T52" fmla="*/ 22 w 73"/>
              <a:gd name="T53" fmla="*/ 29 h 58"/>
              <a:gd name="T54" fmla="*/ 28 w 73"/>
              <a:gd name="T55" fmla="*/ 35 h 58"/>
              <a:gd name="T56" fmla="*/ 48 w 73"/>
              <a:gd name="T57" fmla="*/ 15 h 58"/>
              <a:gd name="T58" fmla="*/ 64 w 73"/>
              <a:gd name="T59" fmla="*/ 31 h 58"/>
              <a:gd name="T60" fmla="*/ 64 w 73"/>
              <a:gd name="T61" fmla="*/ 48 h 5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3"/>
              <a:gd name="T94" fmla="*/ 0 h 58"/>
              <a:gd name="T95" fmla="*/ 73 w 73"/>
              <a:gd name="T96" fmla="*/ 58 h 5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3" h="58">
                <a:moveTo>
                  <a:pt x="73" y="52"/>
                </a:moveTo>
                <a:cubicBezTo>
                  <a:pt x="73" y="55"/>
                  <a:pt x="71" y="58"/>
                  <a:pt x="67" y="58"/>
                </a:cubicBezTo>
                <a:cubicBezTo>
                  <a:pt x="7" y="58"/>
                  <a:pt x="7" y="58"/>
                  <a:pt x="7" y="58"/>
                </a:cubicBezTo>
                <a:cubicBezTo>
                  <a:pt x="3" y="58"/>
                  <a:pt x="0" y="55"/>
                  <a:pt x="0" y="52"/>
                </a:cubicBezTo>
                <a:cubicBezTo>
                  <a:pt x="0" y="6"/>
                  <a:pt x="0" y="6"/>
                  <a:pt x="0" y="6"/>
                </a:cubicBezTo>
                <a:cubicBezTo>
                  <a:pt x="0" y="2"/>
                  <a:pt x="3" y="0"/>
                  <a:pt x="7" y="0"/>
                </a:cubicBezTo>
                <a:cubicBezTo>
                  <a:pt x="67" y="0"/>
                  <a:pt x="67" y="0"/>
                  <a:pt x="67" y="0"/>
                </a:cubicBezTo>
                <a:cubicBezTo>
                  <a:pt x="71" y="0"/>
                  <a:pt x="73" y="2"/>
                  <a:pt x="73" y="6"/>
                </a:cubicBezTo>
                <a:lnTo>
                  <a:pt x="73" y="52"/>
                </a:lnTo>
                <a:close/>
                <a:moveTo>
                  <a:pt x="7" y="4"/>
                </a:moveTo>
                <a:cubicBezTo>
                  <a:pt x="6" y="4"/>
                  <a:pt x="5" y="5"/>
                  <a:pt x="5" y="6"/>
                </a:cubicBezTo>
                <a:cubicBezTo>
                  <a:pt x="5" y="52"/>
                  <a:pt x="5" y="52"/>
                  <a:pt x="5" y="52"/>
                </a:cubicBezTo>
                <a:cubicBezTo>
                  <a:pt x="5" y="52"/>
                  <a:pt x="6" y="53"/>
                  <a:pt x="7" y="53"/>
                </a:cubicBezTo>
                <a:cubicBezTo>
                  <a:pt x="67" y="53"/>
                  <a:pt x="67" y="53"/>
                  <a:pt x="67" y="53"/>
                </a:cubicBezTo>
                <a:cubicBezTo>
                  <a:pt x="68" y="53"/>
                  <a:pt x="68" y="52"/>
                  <a:pt x="68" y="52"/>
                </a:cubicBezTo>
                <a:cubicBezTo>
                  <a:pt x="68" y="6"/>
                  <a:pt x="68" y="6"/>
                  <a:pt x="68" y="6"/>
                </a:cubicBezTo>
                <a:cubicBezTo>
                  <a:pt x="68" y="5"/>
                  <a:pt x="68" y="4"/>
                  <a:pt x="67" y="4"/>
                </a:cubicBezTo>
                <a:lnTo>
                  <a:pt x="7" y="4"/>
                </a:lnTo>
                <a:close/>
                <a:moveTo>
                  <a:pt x="17" y="24"/>
                </a:moveTo>
                <a:cubicBezTo>
                  <a:pt x="13" y="24"/>
                  <a:pt x="10" y="21"/>
                  <a:pt x="10" y="17"/>
                </a:cubicBezTo>
                <a:cubicBezTo>
                  <a:pt x="10" y="13"/>
                  <a:pt x="13" y="9"/>
                  <a:pt x="17" y="9"/>
                </a:cubicBezTo>
                <a:cubicBezTo>
                  <a:pt x="21" y="9"/>
                  <a:pt x="25" y="13"/>
                  <a:pt x="25" y="17"/>
                </a:cubicBezTo>
                <a:cubicBezTo>
                  <a:pt x="25" y="21"/>
                  <a:pt x="21" y="24"/>
                  <a:pt x="17" y="24"/>
                </a:cubicBezTo>
                <a:close/>
                <a:moveTo>
                  <a:pt x="64" y="48"/>
                </a:moveTo>
                <a:cubicBezTo>
                  <a:pt x="10" y="48"/>
                  <a:pt x="10" y="48"/>
                  <a:pt x="10" y="48"/>
                </a:cubicBezTo>
                <a:cubicBezTo>
                  <a:pt x="10" y="41"/>
                  <a:pt x="10" y="41"/>
                  <a:pt x="10" y="41"/>
                </a:cubicBezTo>
                <a:cubicBezTo>
                  <a:pt x="22" y="29"/>
                  <a:pt x="22" y="29"/>
                  <a:pt x="22" y="29"/>
                </a:cubicBezTo>
                <a:cubicBezTo>
                  <a:pt x="28" y="35"/>
                  <a:pt x="28" y="35"/>
                  <a:pt x="28" y="35"/>
                </a:cubicBezTo>
                <a:cubicBezTo>
                  <a:pt x="48" y="15"/>
                  <a:pt x="48" y="15"/>
                  <a:pt x="48" y="15"/>
                </a:cubicBezTo>
                <a:cubicBezTo>
                  <a:pt x="64" y="31"/>
                  <a:pt x="64" y="31"/>
                  <a:pt x="64" y="31"/>
                </a:cubicBezTo>
                <a:lnTo>
                  <a:pt x="64" y="48"/>
                </a:lnTo>
                <a:close/>
              </a:path>
            </a:pathLst>
          </a:custGeom>
          <a:solidFill>
            <a:schemeClr val="bg1"/>
          </a:solidFill>
          <a:ln w="9525">
            <a:noFill/>
            <a:round/>
            <a:headEnd/>
            <a:tailEnd/>
          </a:ln>
        </p:spPr>
        <p:txBody>
          <a:bodyPr lIns="243834" tIns="121917" rIns="243834" bIns="121917"/>
          <a:lstStyle/>
          <a:p>
            <a:endParaRPr lang="ru-RU"/>
          </a:p>
        </p:txBody>
      </p:sp>
      <p:sp>
        <p:nvSpPr>
          <p:cNvPr id="39945" name="Freeform 36"/>
          <p:cNvSpPr>
            <a:spLocks/>
          </p:cNvSpPr>
          <p:nvPr/>
        </p:nvSpPr>
        <p:spPr bwMode="auto">
          <a:xfrm>
            <a:off x="12886268" y="6849535"/>
            <a:ext cx="804333" cy="808568"/>
          </a:xfrm>
          <a:custGeom>
            <a:avLst/>
            <a:gdLst>
              <a:gd name="T0" fmla="*/ 68 w 68"/>
              <a:gd name="T1" fmla="*/ 3 h 68"/>
              <a:gd name="T2" fmla="*/ 58 w 68"/>
              <a:gd name="T3" fmla="*/ 61 h 68"/>
              <a:gd name="T4" fmla="*/ 57 w 68"/>
              <a:gd name="T5" fmla="*/ 63 h 68"/>
              <a:gd name="T6" fmla="*/ 56 w 68"/>
              <a:gd name="T7" fmla="*/ 63 h 68"/>
              <a:gd name="T8" fmla="*/ 55 w 68"/>
              <a:gd name="T9" fmla="*/ 63 h 68"/>
              <a:gd name="T10" fmla="*/ 38 w 68"/>
              <a:gd name="T11" fmla="*/ 56 h 68"/>
              <a:gd name="T12" fmla="*/ 28 w 68"/>
              <a:gd name="T13" fmla="*/ 67 h 68"/>
              <a:gd name="T14" fmla="*/ 26 w 68"/>
              <a:gd name="T15" fmla="*/ 68 h 68"/>
              <a:gd name="T16" fmla="*/ 26 w 68"/>
              <a:gd name="T17" fmla="*/ 68 h 68"/>
              <a:gd name="T18" fmla="*/ 24 w 68"/>
              <a:gd name="T19" fmla="*/ 65 h 68"/>
              <a:gd name="T20" fmla="*/ 24 w 68"/>
              <a:gd name="T21" fmla="*/ 52 h 68"/>
              <a:gd name="T22" fmla="*/ 57 w 68"/>
              <a:gd name="T23" fmla="*/ 12 h 68"/>
              <a:gd name="T24" fmla="*/ 16 w 68"/>
              <a:gd name="T25" fmla="*/ 47 h 68"/>
              <a:gd name="T26" fmla="*/ 1 w 68"/>
              <a:gd name="T27" fmla="*/ 41 h 68"/>
              <a:gd name="T28" fmla="*/ 0 w 68"/>
              <a:gd name="T29" fmla="*/ 39 h 68"/>
              <a:gd name="T30" fmla="*/ 1 w 68"/>
              <a:gd name="T31" fmla="*/ 36 h 68"/>
              <a:gd name="T32" fmla="*/ 64 w 68"/>
              <a:gd name="T33" fmla="*/ 0 h 68"/>
              <a:gd name="T34" fmla="*/ 65 w 68"/>
              <a:gd name="T35" fmla="*/ 0 h 68"/>
              <a:gd name="T36" fmla="*/ 67 w 68"/>
              <a:gd name="T37" fmla="*/ 0 h 68"/>
              <a:gd name="T38" fmla="*/ 68 w 68"/>
              <a:gd name="T39" fmla="*/ 3 h 6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8"/>
              <a:gd name="T61" fmla="*/ 0 h 68"/>
              <a:gd name="T62" fmla="*/ 68 w 68"/>
              <a:gd name="T63" fmla="*/ 68 h 6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8" h="68">
                <a:moveTo>
                  <a:pt x="68" y="3"/>
                </a:moveTo>
                <a:cubicBezTo>
                  <a:pt x="58" y="61"/>
                  <a:pt x="58" y="61"/>
                  <a:pt x="58" y="61"/>
                </a:cubicBezTo>
                <a:cubicBezTo>
                  <a:pt x="58" y="62"/>
                  <a:pt x="57" y="62"/>
                  <a:pt x="57" y="63"/>
                </a:cubicBezTo>
                <a:cubicBezTo>
                  <a:pt x="56" y="63"/>
                  <a:pt x="56" y="63"/>
                  <a:pt x="56" y="63"/>
                </a:cubicBezTo>
                <a:cubicBezTo>
                  <a:pt x="55" y="63"/>
                  <a:pt x="55" y="63"/>
                  <a:pt x="55" y="63"/>
                </a:cubicBezTo>
                <a:cubicBezTo>
                  <a:pt x="38" y="56"/>
                  <a:pt x="38" y="56"/>
                  <a:pt x="38" y="56"/>
                </a:cubicBezTo>
                <a:cubicBezTo>
                  <a:pt x="28" y="67"/>
                  <a:pt x="28" y="67"/>
                  <a:pt x="28" y="67"/>
                </a:cubicBezTo>
                <a:cubicBezTo>
                  <a:pt x="28" y="67"/>
                  <a:pt x="27" y="68"/>
                  <a:pt x="26" y="68"/>
                </a:cubicBezTo>
                <a:cubicBezTo>
                  <a:pt x="26" y="68"/>
                  <a:pt x="26" y="68"/>
                  <a:pt x="26" y="68"/>
                </a:cubicBezTo>
                <a:cubicBezTo>
                  <a:pt x="25" y="67"/>
                  <a:pt x="24" y="66"/>
                  <a:pt x="24" y="65"/>
                </a:cubicBezTo>
                <a:cubicBezTo>
                  <a:pt x="24" y="52"/>
                  <a:pt x="24" y="52"/>
                  <a:pt x="24" y="52"/>
                </a:cubicBezTo>
                <a:cubicBezTo>
                  <a:pt x="57" y="12"/>
                  <a:pt x="57" y="12"/>
                  <a:pt x="57" y="12"/>
                </a:cubicBezTo>
                <a:cubicBezTo>
                  <a:pt x="16" y="47"/>
                  <a:pt x="16" y="47"/>
                  <a:pt x="16" y="47"/>
                </a:cubicBezTo>
                <a:cubicBezTo>
                  <a:pt x="1" y="41"/>
                  <a:pt x="1" y="41"/>
                  <a:pt x="1" y="41"/>
                </a:cubicBezTo>
                <a:cubicBezTo>
                  <a:pt x="0" y="40"/>
                  <a:pt x="0" y="40"/>
                  <a:pt x="0" y="39"/>
                </a:cubicBezTo>
                <a:cubicBezTo>
                  <a:pt x="0" y="38"/>
                  <a:pt x="0" y="37"/>
                  <a:pt x="1" y="36"/>
                </a:cubicBezTo>
                <a:cubicBezTo>
                  <a:pt x="64" y="0"/>
                  <a:pt x="64" y="0"/>
                  <a:pt x="64" y="0"/>
                </a:cubicBezTo>
                <a:cubicBezTo>
                  <a:pt x="65" y="0"/>
                  <a:pt x="65" y="0"/>
                  <a:pt x="65" y="0"/>
                </a:cubicBezTo>
                <a:cubicBezTo>
                  <a:pt x="66" y="0"/>
                  <a:pt x="66" y="0"/>
                  <a:pt x="67" y="0"/>
                </a:cubicBezTo>
                <a:cubicBezTo>
                  <a:pt x="68" y="1"/>
                  <a:pt x="68" y="2"/>
                  <a:pt x="68" y="3"/>
                </a:cubicBezTo>
                <a:close/>
              </a:path>
            </a:pathLst>
          </a:custGeom>
          <a:solidFill>
            <a:schemeClr val="bg1"/>
          </a:solidFill>
          <a:ln w="12700">
            <a:noFill/>
            <a:round/>
            <a:headEnd/>
            <a:tailEnd/>
          </a:ln>
        </p:spPr>
        <p:txBody>
          <a:bodyPr lIns="243834" tIns="121917" rIns="243834" bIns="121917"/>
          <a:lstStyle/>
          <a:p>
            <a:endParaRPr lang="ru-RU"/>
          </a:p>
        </p:txBody>
      </p:sp>
      <p:sp>
        <p:nvSpPr>
          <p:cNvPr id="40" name="Ellipse 101"/>
          <p:cNvSpPr/>
          <p:nvPr/>
        </p:nvSpPr>
        <p:spPr>
          <a:xfrm>
            <a:off x="12437534" y="11044768"/>
            <a:ext cx="1706035" cy="1706032"/>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43834" tIns="121917" rIns="243834" bIns="121917" anchor="ctr"/>
          <a:lstStyle/>
          <a:p>
            <a:pPr algn="ctr">
              <a:defRPr/>
            </a:pPr>
            <a:endParaRPr lang="fr-CA" sz="7500" dirty="0">
              <a:solidFill>
                <a:schemeClr val="bg1"/>
              </a:solidFill>
            </a:endParaRPr>
          </a:p>
        </p:txBody>
      </p:sp>
      <p:sp>
        <p:nvSpPr>
          <p:cNvPr id="7" name="Ellipse 6"/>
          <p:cNvSpPr/>
          <p:nvPr/>
        </p:nvSpPr>
        <p:spPr>
          <a:xfrm flipH="1">
            <a:off x="10240435" y="4013201"/>
            <a:ext cx="1706032" cy="170603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243834" tIns="121917" rIns="243834" bIns="121917" anchor="ctr"/>
          <a:lstStyle/>
          <a:p>
            <a:pPr algn="r">
              <a:defRPr/>
            </a:pPr>
            <a:endParaRPr lang="fr-CA" sz="7500" dirty="0">
              <a:solidFill>
                <a:schemeClr val="bg1"/>
              </a:solidFill>
            </a:endParaRPr>
          </a:p>
        </p:txBody>
      </p:sp>
      <p:grpSp>
        <p:nvGrpSpPr>
          <p:cNvPr id="4" name="Group 20"/>
          <p:cNvGrpSpPr/>
          <p:nvPr/>
        </p:nvGrpSpPr>
        <p:grpSpPr>
          <a:xfrm flipH="1">
            <a:off x="10656261" y="4489125"/>
            <a:ext cx="875168" cy="753307"/>
            <a:chOff x="458788" y="325438"/>
            <a:chExt cx="376238" cy="323850"/>
          </a:xfrm>
          <a:solidFill>
            <a:schemeClr val="bg1"/>
          </a:solidFill>
        </p:grpSpPr>
        <p:sp>
          <p:nvSpPr>
            <p:cNvPr id="22" name="Freeform 72"/>
            <p:cNvSpPr>
              <a:spLocks/>
            </p:cNvSpPr>
            <p:nvPr/>
          </p:nvSpPr>
          <p:spPr bwMode="auto">
            <a:xfrm>
              <a:off x="712788" y="339725"/>
              <a:ext cx="60325" cy="76200"/>
            </a:xfrm>
            <a:custGeom>
              <a:avLst/>
              <a:gdLst/>
              <a:ahLst/>
              <a:cxnLst>
                <a:cxn ang="0">
                  <a:pos x="38" y="0"/>
                </a:cxn>
                <a:cxn ang="0">
                  <a:pos x="0" y="0"/>
                </a:cxn>
                <a:cxn ang="0">
                  <a:pos x="0" y="16"/>
                </a:cxn>
                <a:cxn ang="0">
                  <a:pos x="38" y="48"/>
                </a:cxn>
                <a:cxn ang="0">
                  <a:pos x="38" y="0"/>
                </a:cxn>
              </a:cxnLst>
              <a:rect l="0" t="0" r="r" b="b"/>
              <a:pathLst>
                <a:path w="38" h="48">
                  <a:moveTo>
                    <a:pt x="38" y="0"/>
                  </a:moveTo>
                  <a:lnTo>
                    <a:pt x="0" y="0"/>
                  </a:lnTo>
                  <a:lnTo>
                    <a:pt x="0" y="16"/>
                  </a:lnTo>
                  <a:lnTo>
                    <a:pt x="38" y="48"/>
                  </a:lnTo>
                  <a:lnTo>
                    <a:pt x="38" y="0"/>
                  </a:lnTo>
                  <a:close/>
                </a:path>
              </a:pathLst>
            </a:custGeom>
            <a:grpFill/>
            <a:ln w="9525">
              <a:noFill/>
              <a:round/>
              <a:headEnd/>
              <a:tailEnd/>
            </a:ln>
          </p:spPr>
          <p:txBody>
            <a:bodyPr/>
            <a:lstStyle/>
            <a:p>
              <a:pPr algn="r">
                <a:defRPr/>
              </a:pPr>
              <a:endParaRPr lang="en-US" dirty="0">
                <a:latin typeface="+mn-lt"/>
                <a:cs typeface="+mn-cs"/>
              </a:endParaRPr>
            </a:p>
          </p:txBody>
        </p:sp>
        <p:sp>
          <p:nvSpPr>
            <p:cNvPr id="23" name="Freeform 73"/>
            <p:cNvSpPr>
              <a:spLocks/>
            </p:cNvSpPr>
            <p:nvPr/>
          </p:nvSpPr>
          <p:spPr bwMode="auto">
            <a:xfrm>
              <a:off x="520700" y="404813"/>
              <a:ext cx="252413" cy="244475"/>
            </a:xfrm>
            <a:custGeom>
              <a:avLst/>
              <a:gdLst/>
              <a:ahLst/>
              <a:cxnLst>
                <a:cxn ang="0">
                  <a:pos x="159" y="82"/>
                </a:cxn>
                <a:cxn ang="0">
                  <a:pos x="159" y="66"/>
                </a:cxn>
                <a:cxn ang="0">
                  <a:pos x="121" y="34"/>
                </a:cxn>
                <a:cxn ang="0">
                  <a:pos x="79" y="0"/>
                </a:cxn>
                <a:cxn ang="0">
                  <a:pos x="0" y="66"/>
                </a:cxn>
                <a:cxn ang="0">
                  <a:pos x="0" y="154"/>
                </a:cxn>
                <a:cxn ang="0">
                  <a:pos x="50" y="154"/>
                </a:cxn>
                <a:cxn ang="0">
                  <a:pos x="50" y="67"/>
                </a:cxn>
                <a:cxn ang="0">
                  <a:pos x="109" y="67"/>
                </a:cxn>
                <a:cxn ang="0">
                  <a:pos x="109" y="154"/>
                </a:cxn>
                <a:cxn ang="0">
                  <a:pos x="159" y="154"/>
                </a:cxn>
                <a:cxn ang="0">
                  <a:pos x="159" y="82"/>
                </a:cxn>
              </a:cxnLst>
              <a:rect l="0" t="0" r="r" b="b"/>
              <a:pathLst>
                <a:path w="159" h="154">
                  <a:moveTo>
                    <a:pt x="159" y="82"/>
                  </a:moveTo>
                  <a:lnTo>
                    <a:pt x="159" y="66"/>
                  </a:lnTo>
                  <a:lnTo>
                    <a:pt x="121" y="34"/>
                  </a:lnTo>
                  <a:lnTo>
                    <a:pt x="79" y="0"/>
                  </a:lnTo>
                  <a:lnTo>
                    <a:pt x="0" y="66"/>
                  </a:lnTo>
                  <a:lnTo>
                    <a:pt x="0" y="154"/>
                  </a:lnTo>
                  <a:lnTo>
                    <a:pt x="50" y="154"/>
                  </a:lnTo>
                  <a:lnTo>
                    <a:pt x="50" y="67"/>
                  </a:lnTo>
                  <a:lnTo>
                    <a:pt x="109" y="67"/>
                  </a:lnTo>
                  <a:lnTo>
                    <a:pt x="109" y="154"/>
                  </a:lnTo>
                  <a:lnTo>
                    <a:pt x="159" y="154"/>
                  </a:lnTo>
                  <a:lnTo>
                    <a:pt x="159" y="82"/>
                  </a:lnTo>
                  <a:close/>
                </a:path>
              </a:pathLst>
            </a:custGeom>
            <a:grpFill/>
            <a:ln w="9525">
              <a:noFill/>
              <a:round/>
              <a:headEnd/>
              <a:tailEnd/>
            </a:ln>
          </p:spPr>
          <p:txBody>
            <a:bodyPr/>
            <a:lstStyle/>
            <a:p>
              <a:pPr algn="r">
                <a:defRPr/>
              </a:pPr>
              <a:endParaRPr lang="en-US" dirty="0">
                <a:latin typeface="+mn-lt"/>
                <a:cs typeface="+mn-cs"/>
              </a:endParaRPr>
            </a:p>
          </p:txBody>
        </p:sp>
        <p:sp>
          <p:nvSpPr>
            <p:cNvPr id="24" name="Freeform 74"/>
            <p:cNvSpPr>
              <a:spLocks/>
            </p:cNvSpPr>
            <p:nvPr/>
          </p:nvSpPr>
          <p:spPr bwMode="auto">
            <a:xfrm>
              <a:off x="458788" y="325438"/>
              <a:ext cx="376238" cy="192088"/>
            </a:xfrm>
            <a:custGeom>
              <a:avLst/>
              <a:gdLst/>
              <a:ahLst/>
              <a:cxnLst>
                <a:cxn ang="0">
                  <a:pos x="39" y="107"/>
                </a:cxn>
                <a:cxn ang="0">
                  <a:pos x="118" y="42"/>
                </a:cxn>
                <a:cxn ang="0">
                  <a:pos x="160" y="75"/>
                </a:cxn>
                <a:cxn ang="0">
                  <a:pos x="198" y="107"/>
                </a:cxn>
                <a:cxn ang="0">
                  <a:pos x="217" y="121"/>
                </a:cxn>
                <a:cxn ang="0">
                  <a:pos x="237" y="96"/>
                </a:cxn>
                <a:cxn ang="0">
                  <a:pos x="198" y="66"/>
                </a:cxn>
                <a:cxn ang="0">
                  <a:pos x="160" y="34"/>
                </a:cxn>
                <a:cxn ang="0">
                  <a:pos x="118" y="0"/>
                </a:cxn>
                <a:cxn ang="0">
                  <a:pos x="0" y="96"/>
                </a:cxn>
                <a:cxn ang="0">
                  <a:pos x="20" y="121"/>
                </a:cxn>
                <a:cxn ang="0">
                  <a:pos x="39" y="107"/>
                </a:cxn>
              </a:cxnLst>
              <a:rect l="0" t="0" r="r" b="b"/>
              <a:pathLst>
                <a:path w="237" h="121">
                  <a:moveTo>
                    <a:pt x="39" y="107"/>
                  </a:moveTo>
                  <a:lnTo>
                    <a:pt x="118" y="42"/>
                  </a:lnTo>
                  <a:lnTo>
                    <a:pt x="160" y="75"/>
                  </a:lnTo>
                  <a:lnTo>
                    <a:pt x="198" y="107"/>
                  </a:lnTo>
                  <a:lnTo>
                    <a:pt x="217" y="121"/>
                  </a:lnTo>
                  <a:lnTo>
                    <a:pt x="237" y="96"/>
                  </a:lnTo>
                  <a:lnTo>
                    <a:pt x="198" y="66"/>
                  </a:lnTo>
                  <a:lnTo>
                    <a:pt x="160" y="34"/>
                  </a:lnTo>
                  <a:lnTo>
                    <a:pt x="118" y="0"/>
                  </a:lnTo>
                  <a:lnTo>
                    <a:pt x="0" y="96"/>
                  </a:lnTo>
                  <a:lnTo>
                    <a:pt x="20" y="121"/>
                  </a:lnTo>
                  <a:lnTo>
                    <a:pt x="39" y="107"/>
                  </a:lnTo>
                  <a:close/>
                </a:path>
              </a:pathLst>
            </a:custGeom>
            <a:grpFill/>
            <a:ln w="9525">
              <a:noFill/>
              <a:round/>
              <a:headEnd/>
              <a:tailEnd/>
            </a:ln>
          </p:spPr>
          <p:txBody>
            <a:bodyPr/>
            <a:lstStyle/>
            <a:p>
              <a:pPr algn="r">
                <a:defRPr/>
              </a:pPr>
              <a:endParaRPr lang="en-US" dirty="0">
                <a:latin typeface="+mn-lt"/>
                <a:cs typeface="+mn-cs"/>
              </a:endParaRPr>
            </a:p>
          </p:txBody>
        </p:sp>
      </p:grpSp>
      <p:sp>
        <p:nvSpPr>
          <p:cNvPr id="92" name="Ellipse 91"/>
          <p:cNvSpPr/>
          <p:nvPr/>
        </p:nvSpPr>
        <p:spPr>
          <a:xfrm flipH="1">
            <a:off x="10240435" y="6358468"/>
            <a:ext cx="1706032" cy="170603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243834" tIns="121917" rIns="243834" bIns="121917" anchor="ctr"/>
          <a:lstStyle/>
          <a:p>
            <a:pPr algn="r">
              <a:defRPr/>
            </a:pPr>
            <a:endParaRPr lang="fr-CA" sz="7500" dirty="0">
              <a:solidFill>
                <a:schemeClr val="bg1"/>
              </a:solidFill>
            </a:endParaRPr>
          </a:p>
        </p:txBody>
      </p:sp>
      <p:grpSp>
        <p:nvGrpSpPr>
          <p:cNvPr id="5" name="Group 24"/>
          <p:cNvGrpSpPr/>
          <p:nvPr/>
        </p:nvGrpSpPr>
        <p:grpSpPr>
          <a:xfrm flipH="1">
            <a:off x="10639693" y="6817598"/>
            <a:ext cx="908304" cy="834501"/>
            <a:chOff x="373063" y="2759075"/>
            <a:chExt cx="422275" cy="398463"/>
          </a:xfrm>
          <a:solidFill>
            <a:schemeClr val="bg1"/>
          </a:solidFill>
        </p:grpSpPr>
        <p:sp>
          <p:nvSpPr>
            <p:cNvPr id="26" name="Freeform 221"/>
            <p:cNvSpPr>
              <a:spLocks/>
            </p:cNvSpPr>
            <p:nvPr/>
          </p:nvSpPr>
          <p:spPr bwMode="auto">
            <a:xfrm>
              <a:off x="579438" y="3017838"/>
              <a:ext cx="204788" cy="139700"/>
            </a:xfrm>
            <a:custGeom>
              <a:avLst/>
              <a:gdLst/>
              <a:ahLst/>
              <a:cxnLst>
                <a:cxn ang="0">
                  <a:pos x="91" y="18"/>
                </a:cxn>
                <a:cxn ang="0">
                  <a:pos x="33" y="18"/>
                </a:cxn>
                <a:cxn ang="0">
                  <a:pos x="33" y="0"/>
                </a:cxn>
                <a:cxn ang="0">
                  <a:pos x="16" y="22"/>
                </a:cxn>
                <a:cxn ang="0">
                  <a:pos x="0" y="44"/>
                </a:cxn>
                <a:cxn ang="0">
                  <a:pos x="16" y="66"/>
                </a:cxn>
                <a:cxn ang="0">
                  <a:pos x="33" y="88"/>
                </a:cxn>
                <a:cxn ang="0">
                  <a:pos x="33" y="75"/>
                </a:cxn>
                <a:cxn ang="0">
                  <a:pos x="64" y="74"/>
                </a:cxn>
                <a:cxn ang="0">
                  <a:pos x="98" y="61"/>
                </a:cxn>
                <a:cxn ang="0">
                  <a:pos x="129" y="4"/>
                </a:cxn>
                <a:cxn ang="0">
                  <a:pos x="91" y="18"/>
                </a:cxn>
              </a:cxnLst>
              <a:rect l="0" t="0" r="r" b="b"/>
              <a:pathLst>
                <a:path w="129" h="88">
                  <a:moveTo>
                    <a:pt x="91" y="18"/>
                  </a:moveTo>
                  <a:cubicBezTo>
                    <a:pt x="33" y="18"/>
                    <a:pt x="33" y="18"/>
                    <a:pt x="33" y="18"/>
                  </a:cubicBezTo>
                  <a:cubicBezTo>
                    <a:pt x="33" y="0"/>
                    <a:pt x="33" y="0"/>
                    <a:pt x="33" y="0"/>
                  </a:cubicBezTo>
                  <a:cubicBezTo>
                    <a:pt x="16" y="22"/>
                    <a:pt x="16" y="22"/>
                    <a:pt x="16" y="22"/>
                  </a:cubicBezTo>
                  <a:cubicBezTo>
                    <a:pt x="0" y="44"/>
                    <a:pt x="0" y="44"/>
                    <a:pt x="0" y="44"/>
                  </a:cubicBezTo>
                  <a:cubicBezTo>
                    <a:pt x="16" y="66"/>
                    <a:pt x="16" y="66"/>
                    <a:pt x="16" y="66"/>
                  </a:cubicBezTo>
                  <a:cubicBezTo>
                    <a:pt x="33" y="88"/>
                    <a:pt x="33" y="88"/>
                    <a:pt x="33" y="88"/>
                  </a:cubicBezTo>
                  <a:cubicBezTo>
                    <a:pt x="33" y="75"/>
                    <a:pt x="33" y="75"/>
                    <a:pt x="33" y="75"/>
                  </a:cubicBezTo>
                  <a:cubicBezTo>
                    <a:pt x="64" y="74"/>
                    <a:pt x="64" y="74"/>
                    <a:pt x="64" y="74"/>
                  </a:cubicBezTo>
                  <a:cubicBezTo>
                    <a:pt x="92" y="73"/>
                    <a:pt x="98" y="61"/>
                    <a:pt x="98" y="61"/>
                  </a:cubicBezTo>
                  <a:cubicBezTo>
                    <a:pt x="129" y="4"/>
                    <a:pt x="129" y="4"/>
                    <a:pt x="129" y="4"/>
                  </a:cubicBezTo>
                  <a:cubicBezTo>
                    <a:pt x="118" y="20"/>
                    <a:pt x="91" y="18"/>
                    <a:pt x="91" y="18"/>
                  </a:cubicBezTo>
                </a:path>
              </a:pathLst>
            </a:custGeom>
            <a:grpFill/>
            <a:ln w="9525">
              <a:noFill/>
              <a:round/>
              <a:headEnd/>
              <a:tailEnd/>
            </a:ln>
          </p:spPr>
          <p:txBody>
            <a:bodyPr/>
            <a:lstStyle/>
            <a:p>
              <a:pPr algn="r">
                <a:defRPr/>
              </a:pPr>
              <a:endParaRPr lang="en-US" dirty="0">
                <a:latin typeface="+mn-lt"/>
                <a:cs typeface="+mn-cs"/>
              </a:endParaRPr>
            </a:p>
          </p:txBody>
        </p:sp>
        <p:sp>
          <p:nvSpPr>
            <p:cNvPr id="27" name="Freeform 222"/>
            <p:cNvSpPr>
              <a:spLocks/>
            </p:cNvSpPr>
            <p:nvPr/>
          </p:nvSpPr>
          <p:spPr bwMode="auto">
            <a:xfrm>
              <a:off x="671513" y="2916238"/>
              <a:ext cx="123825" cy="117475"/>
            </a:xfrm>
            <a:custGeom>
              <a:avLst/>
              <a:gdLst/>
              <a:ahLst/>
              <a:cxnLst>
                <a:cxn ang="0">
                  <a:pos x="49" y="0"/>
                </a:cxn>
                <a:cxn ang="0">
                  <a:pos x="0" y="28"/>
                </a:cxn>
                <a:cxn ang="0">
                  <a:pos x="25" y="71"/>
                </a:cxn>
                <a:cxn ang="0">
                  <a:pos x="58" y="66"/>
                </a:cxn>
                <a:cxn ang="0">
                  <a:pos x="67" y="29"/>
                </a:cxn>
                <a:cxn ang="0">
                  <a:pos x="49" y="0"/>
                </a:cxn>
              </a:cxnLst>
              <a:rect l="0" t="0" r="r" b="b"/>
              <a:pathLst>
                <a:path w="78" h="74">
                  <a:moveTo>
                    <a:pt x="49" y="0"/>
                  </a:moveTo>
                  <a:cubicBezTo>
                    <a:pt x="0" y="28"/>
                    <a:pt x="0" y="28"/>
                    <a:pt x="0" y="28"/>
                  </a:cubicBezTo>
                  <a:cubicBezTo>
                    <a:pt x="25" y="71"/>
                    <a:pt x="25" y="71"/>
                    <a:pt x="25" y="71"/>
                  </a:cubicBezTo>
                  <a:cubicBezTo>
                    <a:pt x="50" y="74"/>
                    <a:pt x="58" y="66"/>
                    <a:pt x="58" y="66"/>
                  </a:cubicBezTo>
                  <a:cubicBezTo>
                    <a:pt x="78" y="54"/>
                    <a:pt x="67" y="29"/>
                    <a:pt x="67" y="29"/>
                  </a:cubicBezTo>
                  <a:lnTo>
                    <a:pt x="49" y="0"/>
                  </a:lnTo>
                  <a:close/>
                </a:path>
              </a:pathLst>
            </a:custGeom>
            <a:grpFill/>
            <a:ln w="9525">
              <a:noFill/>
              <a:round/>
              <a:headEnd/>
              <a:tailEnd/>
            </a:ln>
          </p:spPr>
          <p:txBody>
            <a:bodyPr/>
            <a:lstStyle/>
            <a:p>
              <a:pPr algn="r">
                <a:defRPr/>
              </a:pPr>
              <a:endParaRPr lang="en-US" dirty="0">
                <a:latin typeface="+mn-lt"/>
                <a:cs typeface="+mn-cs"/>
              </a:endParaRPr>
            </a:p>
          </p:txBody>
        </p:sp>
        <p:sp>
          <p:nvSpPr>
            <p:cNvPr id="28" name="Freeform 223"/>
            <p:cNvSpPr>
              <a:spLocks/>
            </p:cNvSpPr>
            <p:nvPr/>
          </p:nvSpPr>
          <p:spPr bwMode="auto">
            <a:xfrm>
              <a:off x="373063" y="2898775"/>
              <a:ext cx="147638" cy="207963"/>
            </a:xfrm>
            <a:custGeom>
              <a:avLst/>
              <a:gdLst/>
              <a:ahLst/>
              <a:cxnLst>
                <a:cxn ang="0">
                  <a:pos x="39" y="131"/>
                </a:cxn>
                <a:cxn ang="0">
                  <a:pos x="47" y="92"/>
                </a:cxn>
                <a:cxn ang="0">
                  <a:pos x="77" y="42"/>
                </a:cxn>
                <a:cxn ang="0">
                  <a:pos x="93" y="51"/>
                </a:cxn>
                <a:cxn ang="0">
                  <a:pos x="83" y="26"/>
                </a:cxn>
                <a:cxn ang="0">
                  <a:pos x="72" y="0"/>
                </a:cxn>
                <a:cxn ang="0">
                  <a:pos x="45" y="3"/>
                </a:cxn>
                <a:cxn ang="0">
                  <a:pos x="17" y="5"/>
                </a:cxn>
                <a:cxn ang="0">
                  <a:pos x="28" y="12"/>
                </a:cxn>
                <a:cxn ang="0">
                  <a:pos x="13" y="39"/>
                </a:cxn>
                <a:cxn ang="0">
                  <a:pos x="6" y="75"/>
                </a:cxn>
                <a:cxn ang="0">
                  <a:pos x="39" y="131"/>
                </a:cxn>
              </a:cxnLst>
              <a:rect l="0" t="0" r="r" b="b"/>
              <a:pathLst>
                <a:path w="93" h="131">
                  <a:moveTo>
                    <a:pt x="39" y="131"/>
                  </a:moveTo>
                  <a:cubicBezTo>
                    <a:pt x="32" y="113"/>
                    <a:pt x="47" y="92"/>
                    <a:pt x="47" y="92"/>
                  </a:cubicBezTo>
                  <a:cubicBezTo>
                    <a:pt x="77" y="42"/>
                    <a:pt x="77" y="42"/>
                    <a:pt x="77" y="42"/>
                  </a:cubicBezTo>
                  <a:cubicBezTo>
                    <a:pt x="93" y="51"/>
                    <a:pt x="93" y="51"/>
                    <a:pt x="93" y="51"/>
                  </a:cubicBezTo>
                  <a:cubicBezTo>
                    <a:pt x="83" y="26"/>
                    <a:pt x="83" y="26"/>
                    <a:pt x="83" y="26"/>
                  </a:cubicBezTo>
                  <a:cubicBezTo>
                    <a:pt x="72" y="0"/>
                    <a:pt x="72" y="0"/>
                    <a:pt x="72" y="0"/>
                  </a:cubicBezTo>
                  <a:cubicBezTo>
                    <a:pt x="45" y="3"/>
                    <a:pt x="45" y="3"/>
                    <a:pt x="45" y="3"/>
                  </a:cubicBezTo>
                  <a:cubicBezTo>
                    <a:pt x="17" y="5"/>
                    <a:pt x="17" y="5"/>
                    <a:pt x="17" y="5"/>
                  </a:cubicBezTo>
                  <a:cubicBezTo>
                    <a:pt x="28" y="12"/>
                    <a:pt x="28" y="12"/>
                    <a:pt x="28" y="12"/>
                  </a:cubicBezTo>
                  <a:cubicBezTo>
                    <a:pt x="13" y="39"/>
                    <a:pt x="13" y="39"/>
                    <a:pt x="13" y="39"/>
                  </a:cubicBezTo>
                  <a:cubicBezTo>
                    <a:pt x="0" y="63"/>
                    <a:pt x="6" y="75"/>
                    <a:pt x="6" y="75"/>
                  </a:cubicBezTo>
                  <a:lnTo>
                    <a:pt x="39" y="131"/>
                  </a:lnTo>
                  <a:close/>
                </a:path>
              </a:pathLst>
            </a:custGeom>
            <a:grpFill/>
            <a:ln w="9525">
              <a:noFill/>
              <a:round/>
              <a:headEnd/>
              <a:tailEnd/>
            </a:ln>
          </p:spPr>
          <p:txBody>
            <a:bodyPr/>
            <a:lstStyle/>
            <a:p>
              <a:pPr algn="r">
                <a:defRPr/>
              </a:pPr>
              <a:endParaRPr lang="en-US" dirty="0">
                <a:latin typeface="+mn-lt"/>
                <a:cs typeface="+mn-cs"/>
              </a:endParaRPr>
            </a:p>
          </p:txBody>
        </p:sp>
        <p:sp>
          <p:nvSpPr>
            <p:cNvPr id="29" name="Freeform 224"/>
            <p:cNvSpPr>
              <a:spLocks/>
            </p:cNvSpPr>
            <p:nvPr/>
          </p:nvSpPr>
          <p:spPr bwMode="auto">
            <a:xfrm>
              <a:off x="444500" y="3043238"/>
              <a:ext cx="103188" cy="92075"/>
            </a:xfrm>
            <a:custGeom>
              <a:avLst/>
              <a:gdLst/>
              <a:ahLst/>
              <a:cxnLst>
                <a:cxn ang="0">
                  <a:pos x="3" y="31"/>
                </a:cxn>
                <a:cxn ang="0">
                  <a:pos x="30" y="58"/>
                </a:cxn>
                <a:cxn ang="0">
                  <a:pos x="64" y="58"/>
                </a:cxn>
                <a:cxn ang="0">
                  <a:pos x="65" y="1"/>
                </a:cxn>
                <a:cxn ang="0">
                  <a:pos x="16" y="0"/>
                </a:cxn>
                <a:cxn ang="0">
                  <a:pos x="3" y="31"/>
                </a:cxn>
              </a:cxnLst>
              <a:rect l="0" t="0" r="r" b="b"/>
              <a:pathLst>
                <a:path w="65" h="58">
                  <a:moveTo>
                    <a:pt x="3" y="31"/>
                  </a:moveTo>
                  <a:cubicBezTo>
                    <a:pt x="2" y="54"/>
                    <a:pt x="30" y="58"/>
                    <a:pt x="30" y="58"/>
                  </a:cubicBezTo>
                  <a:cubicBezTo>
                    <a:pt x="64" y="58"/>
                    <a:pt x="64" y="58"/>
                    <a:pt x="64" y="58"/>
                  </a:cubicBezTo>
                  <a:cubicBezTo>
                    <a:pt x="65" y="1"/>
                    <a:pt x="65" y="1"/>
                    <a:pt x="65" y="1"/>
                  </a:cubicBezTo>
                  <a:cubicBezTo>
                    <a:pt x="16" y="0"/>
                    <a:pt x="16" y="0"/>
                    <a:pt x="16" y="0"/>
                  </a:cubicBezTo>
                  <a:cubicBezTo>
                    <a:pt x="0" y="20"/>
                    <a:pt x="3" y="31"/>
                    <a:pt x="3" y="31"/>
                  </a:cubicBezTo>
                </a:path>
              </a:pathLst>
            </a:custGeom>
            <a:grpFill/>
            <a:ln w="9525">
              <a:noFill/>
              <a:round/>
              <a:headEnd/>
              <a:tailEnd/>
            </a:ln>
          </p:spPr>
          <p:txBody>
            <a:bodyPr/>
            <a:lstStyle/>
            <a:p>
              <a:pPr algn="r">
                <a:defRPr/>
              </a:pPr>
              <a:endParaRPr lang="en-US" dirty="0">
                <a:latin typeface="+mn-lt"/>
                <a:cs typeface="+mn-cs"/>
              </a:endParaRPr>
            </a:p>
          </p:txBody>
        </p:sp>
        <p:sp>
          <p:nvSpPr>
            <p:cNvPr id="30" name="Freeform 225"/>
            <p:cNvSpPr>
              <a:spLocks/>
            </p:cNvSpPr>
            <p:nvPr/>
          </p:nvSpPr>
          <p:spPr bwMode="auto">
            <a:xfrm>
              <a:off x="536575" y="2762250"/>
              <a:ext cx="188913" cy="150813"/>
            </a:xfrm>
            <a:custGeom>
              <a:avLst/>
              <a:gdLst/>
              <a:ahLst/>
              <a:cxnLst>
                <a:cxn ang="0">
                  <a:pos x="69" y="91"/>
                </a:cxn>
                <a:cxn ang="0">
                  <a:pos x="96" y="95"/>
                </a:cxn>
                <a:cxn ang="0">
                  <a:pos x="108" y="70"/>
                </a:cxn>
                <a:cxn ang="0">
                  <a:pos x="119" y="45"/>
                </a:cxn>
                <a:cxn ang="0">
                  <a:pos x="108" y="51"/>
                </a:cxn>
                <a:cxn ang="0">
                  <a:pos x="92" y="24"/>
                </a:cxn>
                <a:cxn ang="0">
                  <a:pos x="65" y="0"/>
                </a:cxn>
                <a:cxn ang="0">
                  <a:pos x="0" y="0"/>
                </a:cxn>
                <a:cxn ang="0">
                  <a:pos x="30" y="27"/>
                </a:cxn>
                <a:cxn ang="0">
                  <a:pos x="58" y="78"/>
                </a:cxn>
                <a:cxn ang="0">
                  <a:pos x="41" y="87"/>
                </a:cxn>
                <a:cxn ang="0">
                  <a:pos x="69" y="91"/>
                </a:cxn>
              </a:cxnLst>
              <a:rect l="0" t="0" r="r" b="b"/>
              <a:pathLst>
                <a:path w="119" h="95">
                  <a:moveTo>
                    <a:pt x="69" y="91"/>
                  </a:moveTo>
                  <a:cubicBezTo>
                    <a:pt x="96" y="95"/>
                    <a:pt x="96" y="95"/>
                    <a:pt x="96" y="95"/>
                  </a:cubicBezTo>
                  <a:cubicBezTo>
                    <a:pt x="108" y="70"/>
                    <a:pt x="108" y="70"/>
                    <a:pt x="108" y="70"/>
                  </a:cubicBezTo>
                  <a:cubicBezTo>
                    <a:pt x="119" y="45"/>
                    <a:pt x="119" y="45"/>
                    <a:pt x="119" y="45"/>
                  </a:cubicBezTo>
                  <a:cubicBezTo>
                    <a:pt x="108" y="51"/>
                    <a:pt x="108" y="51"/>
                    <a:pt x="108" y="51"/>
                  </a:cubicBezTo>
                  <a:cubicBezTo>
                    <a:pt x="92" y="24"/>
                    <a:pt x="92" y="24"/>
                    <a:pt x="92" y="24"/>
                  </a:cubicBezTo>
                  <a:cubicBezTo>
                    <a:pt x="78" y="1"/>
                    <a:pt x="65" y="0"/>
                    <a:pt x="65" y="0"/>
                  </a:cubicBezTo>
                  <a:cubicBezTo>
                    <a:pt x="0" y="0"/>
                    <a:pt x="0" y="0"/>
                    <a:pt x="0" y="0"/>
                  </a:cubicBezTo>
                  <a:cubicBezTo>
                    <a:pt x="19" y="3"/>
                    <a:pt x="30" y="27"/>
                    <a:pt x="30" y="27"/>
                  </a:cubicBezTo>
                  <a:cubicBezTo>
                    <a:pt x="58" y="78"/>
                    <a:pt x="58" y="78"/>
                    <a:pt x="58" y="78"/>
                  </a:cubicBezTo>
                  <a:cubicBezTo>
                    <a:pt x="41" y="87"/>
                    <a:pt x="41" y="87"/>
                    <a:pt x="41" y="87"/>
                  </a:cubicBezTo>
                  <a:lnTo>
                    <a:pt x="69" y="91"/>
                  </a:lnTo>
                  <a:close/>
                </a:path>
              </a:pathLst>
            </a:custGeom>
            <a:grpFill/>
            <a:ln w="9525">
              <a:noFill/>
              <a:round/>
              <a:headEnd/>
              <a:tailEnd/>
            </a:ln>
          </p:spPr>
          <p:txBody>
            <a:bodyPr/>
            <a:lstStyle/>
            <a:p>
              <a:pPr algn="r">
                <a:defRPr/>
              </a:pPr>
              <a:endParaRPr lang="en-US" dirty="0">
                <a:latin typeface="+mn-lt"/>
                <a:cs typeface="+mn-cs"/>
              </a:endParaRPr>
            </a:p>
          </p:txBody>
        </p:sp>
        <p:sp>
          <p:nvSpPr>
            <p:cNvPr id="31" name="Freeform 226"/>
            <p:cNvSpPr>
              <a:spLocks/>
            </p:cNvSpPr>
            <p:nvPr/>
          </p:nvSpPr>
          <p:spPr bwMode="auto">
            <a:xfrm>
              <a:off x="455613" y="2759075"/>
              <a:ext cx="119063" cy="128588"/>
            </a:xfrm>
            <a:custGeom>
              <a:avLst/>
              <a:gdLst/>
              <a:ahLst/>
              <a:cxnLst>
                <a:cxn ang="0">
                  <a:pos x="75" y="39"/>
                </a:cxn>
                <a:cxn ang="0">
                  <a:pos x="54" y="12"/>
                </a:cxn>
                <a:cxn ang="0">
                  <a:pos x="18" y="22"/>
                </a:cxn>
                <a:cxn ang="0">
                  <a:pos x="0" y="51"/>
                </a:cxn>
                <a:cxn ang="0">
                  <a:pos x="49" y="81"/>
                </a:cxn>
                <a:cxn ang="0">
                  <a:pos x="75" y="39"/>
                </a:cxn>
              </a:cxnLst>
              <a:rect l="0" t="0" r="r" b="b"/>
              <a:pathLst>
                <a:path w="75" h="81">
                  <a:moveTo>
                    <a:pt x="75" y="39"/>
                  </a:moveTo>
                  <a:cubicBezTo>
                    <a:pt x="65" y="15"/>
                    <a:pt x="54" y="12"/>
                    <a:pt x="54" y="12"/>
                  </a:cubicBezTo>
                  <a:cubicBezTo>
                    <a:pt x="35" y="0"/>
                    <a:pt x="18" y="22"/>
                    <a:pt x="18" y="22"/>
                  </a:cubicBezTo>
                  <a:cubicBezTo>
                    <a:pt x="0" y="51"/>
                    <a:pt x="0" y="51"/>
                    <a:pt x="0" y="51"/>
                  </a:cubicBezTo>
                  <a:cubicBezTo>
                    <a:pt x="49" y="81"/>
                    <a:pt x="49" y="81"/>
                    <a:pt x="49" y="81"/>
                  </a:cubicBezTo>
                  <a:lnTo>
                    <a:pt x="75" y="39"/>
                  </a:lnTo>
                  <a:close/>
                </a:path>
              </a:pathLst>
            </a:custGeom>
            <a:grpFill/>
            <a:ln w="9525">
              <a:noFill/>
              <a:round/>
              <a:headEnd/>
              <a:tailEnd/>
            </a:ln>
          </p:spPr>
          <p:txBody>
            <a:bodyPr/>
            <a:lstStyle/>
            <a:p>
              <a:pPr algn="r">
                <a:defRPr/>
              </a:pPr>
              <a:endParaRPr lang="en-US" dirty="0">
                <a:latin typeface="+mn-lt"/>
                <a:cs typeface="+mn-cs"/>
              </a:endParaRPr>
            </a:p>
          </p:txBody>
        </p:sp>
      </p:grpSp>
      <p:sp>
        <p:nvSpPr>
          <p:cNvPr id="82" name="Ellipse 81"/>
          <p:cNvSpPr/>
          <p:nvPr/>
        </p:nvSpPr>
        <p:spPr>
          <a:xfrm flipH="1">
            <a:off x="10240435" y="8699501"/>
            <a:ext cx="1706032" cy="170603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243834" tIns="121917" rIns="243834" bIns="121917" anchor="ctr"/>
          <a:lstStyle/>
          <a:p>
            <a:pPr algn="r">
              <a:defRPr/>
            </a:pPr>
            <a:endParaRPr lang="fr-CA" sz="7500" dirty="0">
              <a:solidFill>
                <a:schemeClr val="bg1"/>
              </a:solidFill>
            </a:endParaRPr>
          </a:p>
        </p:txBody>
      </p:sp>
      <p:grpSp>
        <p:nvGrpSpPr>
          <p:cNvPr id="6" name="Group 44"/>
          <p:cNvGrpSpPr/>
          <p:nvPr/>
        </p:nvGrpSpPr>
        <p:grpSpPr>
          <a:xfrm flipH="1">
            <a:off x="10652349" y="9227264"/>
            <a:ext cx="882992" cy="760405"/>
            <a:chOff x="2727325" y="-39687"/>
            <a:chExt cx="1463675" cy="1260475"/>
          </a:xfrm>
          <a:solidFill>
            <a:schemeClr val="bg1"/>
          </a:solidFill>
        </p:grpSpPr>
        <p:sp>
          <p:nvSpPr>
            <p:cNvPr id="34" name="Freeform 20"/>
            <p:cNvSpPr>
              <a:spLocks noEditPoints="1"/>
            </p:cNvSpPr>
            <p:nvPr/>
          </p:nvSpPr>
          <p:spPr bwMode="auto">
            <a:xfrm>
              <a:off x="2727325" y="-39687"/>
              <a:ext cx="1463675" cy="1260475"/>
            </a:xfrm>
            <a:custGeom>
              <a:avLst/>
              <a:gdLst>
                <a:gd name="T0" fmla="*/ 347 w 390"/>
                <a:gd name="T1" fmla="*/ 42 h 336"/>
                <a:gd name="T2" fmla="*/ 195 w 390"/>
                <a:gd name="T3" fmla="*/ 38 h 336"/>
                <a:gd name="T4" fmla="*/ 43 w 390"/>
                <a:gd name="T5" fmla="*/ 42 h 336"/>
                <a:gd name="T6" fmla="*/ 43 w 390"/>
                <a:gd name="T7" fmla="*/ 196 h 336"/>
                <a:gd name="T8" fmla="*/ 170 w 390"/>
                <a:gd name="T9" fmla="*/ 322 h 336"/>
                <a:gd name="T10" fmla="*/ 220 w 390"/>
                <a:gd name="T11" fmla="*/ 322 h 336"/>
                <a:gd name="T12" fmla="*/ 347 w 390"/>
                <a:gd name="T13" fmla="*/ 196 h 336"/>
                <a:gd name="T14" fmla="*/ 347 w 390"/>
                <a:gd name="T15" fmla="*/ 42 h 336"/>
                <a:gd name="T16" fmla="*/ 330 w 390"/>
                <a:gd name="T17" fmla="*/ 180 h 336"/>
                <a:gd name="T18" fmla="*/ 203 w 390"/>
                <a:gd name="T19" fmla="*/ 306 h 336"/>
                <a:gd name="T20" fmla="*/ 187 w 390"/>
                <a:gd name="T21" fmla="*/ 306 h 336"/>
                <a:gd name="T22" fmla="*/ 59 w 390"/>
                <a:gd name="T23" fmla="*/ 180 h 336"/>
                <a:gd name="T24" fmla="*/ 59 w 390"/>
                <a:gd name="T25" fmla="*/ 58 h 336"/>
                <a:gd name="T26" fmla="*/ 179 w 390"/>
                <a:gd name="T27" fmla="*/ 55 h 336"/>
                <a:gd name="T28" fmla="*/ 195 w 390"/>
                <a:gd name="T29" fmla="*/ 70 h 336"/>
                <a:gd name="T30" fmla="*/ 210 w 390"/>
                <a:gd name="T31" fmla="*/ 55 h 336"/>
                <a:gd name="T32" fmla="*/ 330 w 390"/>
                <a:gd name="T33" fmla="*/ 58 h 336"/>
                <a:gd name="T34" fmla="*/ 330 w 390"/>
                <a:gd name="T35" fmla="*/ 18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0" h="336">
                  <a:moveTo>
                    <a:pt x="347" y="42"/>
                  </a:moveTo>
                  <a:cubicBezTo>
                    <a:pt x="305" y="0"/>
                    <a:pt x="238" y="0"/>
                    <a:pt x="195" y="38"/>
                  </a:cubicBezTo>
                  <a:cubicBezTo>
                    <a:pt x="152" y="0"/>
                    <a:pt x="85" y="0"/>
                    <a:pt x="43" y="42"/>
                  </a:cubicBezTo>
                  <a:cubicBezTo>
                    <a:pt x="0" y="84"/>
                    <a:pt x="0" y="154"/>
                    <a:pt x="43" y="196"/>
                  </a:cubicBezTo>
                  <a:cubicBezTo>
                    <a:pt x="55" y="208"/>
                    <a:pt x="170" y="322"/>
                    <a:pt x="170" y="322"/>
                  </a:cubicBezTo>
                  <a:cubicBezTo>
                    <a:pt x="184" y="336"/>
                    <a:pt x="206" y="336"/>
                    <a:pt x="220" y="322"/>
                  </a:cubicBezTo>
                  <a:cubicBezTo>
                    <a:pt x="220" y="322"/>
                    <a:pt x="345" y="198"/>
                    <a:pt x="347" y="196"/>
                  </a:cubicBezTo>
                  <a:cubicBezTo>
                    <a:pt x="390" y="154"/>
                    <a:pt x="390" y="84"/>
                    <a:pt x="347" y="42"/>
                  </a:cubicBezTo>
                  <a:close/>
                  <a:moveTo>
                    <a:pt x="330" y="180"/>
                  </a:moveTo>
                  <a:cubicBezTo>
                    <a:pt x="203" y="306"/>
                    <a:pt x="203" y="306"/>
                    <a:pt x="203" y="306"/>
                  </a:cubicBezTo>
                  <a:cubicBezTo>
                    <a:pt x="199" y="310"/>
                    <a:pt x="191" y="310"/>
                    <a:pt x="187" y="306"/>
                  </a:cubicBezTo>
                  <a:cubicBezTo>
                    <a:pt x="59" y="180"/>
                    <a:pt x="59" y="180"/>
                    <a:pt x="59" y="180"/>
                  </a:cubicBezTo>
                  <a:cubicBezTo>
                    <a:pt x="25" y="146"/>
                    <a:pt x="25" y="92"/>
                    <a:pt x="59" y="58"/>
                  </a:cubicBezTo>
                  <a:cubicBezTo>
                    <a:pt x="92" y="26"/>
                    <a:pt x="145" y="25"/>
                    <a:pt x="179" y="55"/>
                  </a:cubicBezTo>
                  <a:cubicBezTo>
                    <a:pt x="195" y="70"/>
                    <a:pt x="195" y="70"/>
                    <a:pt x="195" y="70"/>
                  </a:cubicBezTo>
                  <a:cubicBezTo>
                    <a:pt x="210" y="55"/>
                    <a:pt x="210" y="55"/>
                    <a:pt x="210" y="55"/>
                  </a:cubicBezTo>
                  <a:cubicBezTo>
                    <a:pt x="245" y="25"/>
                    <a:pt x="298" y="26"/>
                    <a:pt x="330" y="58"/>
                  </a:cubicBezTo>
                  <a:cubicBezTo>
                    <a:pt x="364" y="92"/>
                    <a:pt x="364" y="146"/>
                    <a:pt x="330" y="180"/>
                  </a:cubicBezTo>
                  <a:close/>
                </a:path>
              </a:pathLst>
            </a:custGeom>
            <a:grpFill/>
            <a:ln>
              <a:noFill/>
            </a:ln>
          </p:spPr>
          <p:txBody>
            <a:bodyPr/>
            <a:lstStyle/>
            <a:p>
              <a:pPr algn="r">
                <a:defRPr/>
              </a:pPr>
              <a:endParaRPr lang="id-ID" dirty="0">
                <a:latin typeface="+mn-lt"/>
                <a:cs typeface="+mn-cs"/>
              </a:endParaRPr>
            </a:p>
          </p:txBody>
        </p:sp>
        <p:sp>
          <p:nvSpPr>
            <p:cNvPr id="35" name="Freeform 21"/>
            <p:cNvSpPr>
              <a:spLocks/>
            </p:cNvSpPr>
            <p:nvPr/>
          </p:nvSpPr>
          <p:spPr bwMode="auto">
            <a:xfrm>
              <a:off x="2982913" y="215900"/>
              <a:ext cx="206375" cy="201612"/>
            </a:xfrm>
            <a:custGeom>
              <a:avLst/>
              <a:gdLst>
                <a:gd name="T0" fmla="*/ 49 w 55"/>
                <a:gd name="T1" fmla="*/ 0 h 54"/>
                <a:gd name="T2" fmla="*/ 49 w 55"/>
                <a:gd name="T3" fmla="*/ 0 h 54"/>
                <a:gd name="T4" fmla="*/ 0 w 55"/>
                <a:gd name="T5" fmla="*/ 48 h 54"/>
                <a:gd name="T6" fmla="*/ 0 w 55"/>
                <a:gd name="T7" fmla="*/ 48 h 54"/>
                <a:gd name="T8" fmla="*/ 6 w 55"/>
                <a:gd name="T9" fmla="*/ 54 h 54"/>
                <a:gd name="T10" fmla="*/ 12 w 55"/>
                <a:gd name="T11" fmla="*/ 48 h 54"/>
                <a:gd name="T12" fmla="*/ 12 w 55"/>
                <a:gd name="T13" fmla="*/ 48 h 54"/>
                <a:gd name="T14" fmla="*/ 49 w 55"/>
                <a:gd name="T15" fmla="*/ 11 h 54"/>
                <a:gd name="T16" fmla="*/ 49 w 55"/>
                <a:gd name="T17" fmla="*/ 11 h 54"/>
                <a:gd name="T18" fmla="*/ 55 w 55"/>
                <a:gd name="T19" fmla="*/ 5 h 54"/>
                <a:gd name="T20" fmla="*/ 49 w 55"/>
                <a:gd name="T2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54">
                  <a:moveTo>
                    <a:pt x="49" y="0"/>
                  </a:moveTo>
                  <a:cubicBezTo>
                    <a:pt x="49" y="0"/>
                    <a:pt x="49" y="0"/>
                    <a:pt x="49" y="0"/>
                  </a:cubicBezTo>
                  <a:cubicBezTo>
                    <a:pt x="22" y="0"/>
                    <a:pt x="0" y="21"/>
                    <a:pt x="0" y="48"/>
                  </a:cubicBezTo>
                  <a:cubicBezTo>
                    <a:pt x="0" y="48"/>
                    <a:pt x="0" y="48"/>
                    <a:pt x="0" y="48"/>
                  </a:cubicBezTo>
                  <a:cubicBezTo>
                    <a:pt x="0" y="52"/>
                    <a:pt x="3" y="54"/>
                    <a:pt x="6" y="54"/>
                  </a:cubicBezTo>
                  <a:cubicBezTo>
                    <a:pt x="9" y="54"/>
                    <a:pt x="12" y="52"/>
                    <a:pt x="12" y="48"/>
                  </a:cubicBezTo>
                  <a:cubicBezTo>
                    <a:pt x="12" y="48"/>
                    <a:pt x="12" y="48"/>
                    <a:pt x="12" y="48"/>
                  </a:cubicBezTo>
                  <a:cubicBezTo>
                    <a:pt x="12" y="28"/>
                    <a:pt x="29" y="11"/>
                    <a:pt x="49" y="11"/>
                  </a:cubicBezTo>
                  <a:cubicBezTo>
                    <a:pt x="49" y="11"/>
                    <a:pt x="49" y="11"/>
                    <a:pt x="49" y="11"/>
                  </a:cubicBezTo>
                  <a:cubicBezTo>
                    <a:pt x="52" y="11"/>
                    <a:pt x="55" y="8"/>
                    <a:pt x="55" y="5"/>
                  </a:cubicBezTo>
                  <a:cubicBezTo>
                    <a:pt x="55" y="2"/>
                    <a:pt x="52" y="0"/>
                    <a:pt x="49" y="0"/>
                  </a:cubicBezTo>
                  <a:close/>
                </a:path>
              </a:pathLst>
            </a:custGeom>
            <a:grpFill/>
            <a:ln>
              <a:noFill/>
            </a:ln>
          </p:spPr>
          <p:txBody>
            <a:bodyPr/>
            <a:lstStyle/>
            <a:p>
              <a:pPr algn="r">
                <a:defRPr/>
              </a:pPr>
              <a:endParaRPr lang="id-ID" dirty="0">
                <a:latin typeface="+mn-lt"/>
                <a:cs typeface="+mn-cs"/>
              </a:endParaRPr>
            </a:p>
          </p:txBody>
        </p:sp>
      </p:grpSp>
      <p:sp>
        <p:nvSpPr>
          <p:cNvPr id="43" name="Ellipse 81"/>
          <p:cNvSpPr/>
          <p:nvPr/>
        </p:nvSpPr>
        <p:spPr>
          <a:xfrm flipH="1">
            <a:off x="10240435" y="11044768"/>
            <a:ext cx="1706032" cy="170603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243834" tIns="121917" rIns="243834" bIns="121917" anchor="ctr"/>
          <a:lstStyle/>
          <a:p>
            <a:pPr algn="r">
              <a:defRPr/>
            </a:pPr>
            <a:endParaRPr lang="fr-CA" sz="7500" dirty="0">
              <a:solidFill>
                <a:schemeClr val="bg1"/>
              </a:solidFill>
            </a:endParaRPr>
          </a:p>
        </p:txBody>
      </p:sp>
      <p:sp>
        <p:nvSpPr>
          <p:cNvPr id="39954" name="Freeform 152"/>
          <p:cNvSpPr>
            <a:spLocks noEditPoints="1"/>
          </p:cNvSpPr>
          <p:nvPr/>
        </p:nvSpPr>
        <p:spPr bwMode="auto">
          <a:xfrm flipH="1">
            <a:off x="10731501" y="11561235"/>
            <a:ext cx="723899" cy="673099"/>
          </a:xfrm>
          <a:custGeom>
            <a:avLst/>
            <a:gdLst>
              <a:gd name="T0" fmla="*/ 67 w 67"/>
              <a:gd name="T1" fmla="*/ 20 h 62"/>
              <a:gd name="T2" fmla="*/ 46 w 67"/>
              <a:gd name="T3" fmla="*/ 36 h 62"/>
              <a:gd name="T4" fmla="*/ 42 w 67"/>
              <a:gd name="T5" fmla="*/ 40 h 62"/>
              <a:gd name="T6" fmla="*/ 39 w 67"/>
              <a:gd name="T7" fmla="*/ 47 h 62"/>
              <a:gd name="T8" fmla="*/ 44 w 67"/>
              <a:gd name="T9" fmla="*/ 52 h 62"/>
              <a:gd name="T10" fmla="*/ 52 w 67"/>
              <a:gd name="T11" fmla="*/ 58 h 62"/>
              <a:gd name="T12" fmla="*/ 52 w 67"/>
              <a:gd name="T13" fmla="*/ 61 h 62"/>
              <a:gd name="T14" fmla="*/ 51 w 67"/>
              <a:gd name="T15" fmla="*/ 62 h 62"/>
              <a:gd name="T16" fmla="*/ 17 w 67"/>
              <a:gd name="T17" fmla="*/ 62 h 62"/>
              <a:gd name="T18" fmla="*/ 16 w 67"/>
              <a:gd name="T19" fmla="*/ 61 h 62"/>
              <a:gd name="T20" fmla="*/ 16 w 67"/>
              <a:gd name="T21" fmla="*/ 58 h 62"/>
              <a:gd name="T22" fmla="*/ 24 w 67"/>
              <a:gd name="T23" fmla="*/ 52 h 62"/>
              <a:gd name="T24" fmla="*/ 29 w 67"/>
              <a:gd name="T25" fmla="*/ 47 h 62"/>
              <a:gd name="T26" fmla="*/ 26 w 67"/>
              <a:gd name="T27" fmla="*/ 40 h 62"/>
              <a:gd name="T28" fmla="*/ 22 w 67"/>
              <a:gd name="T29" fmla="*/ 36 h 62"/>
              <a:gd name="T30" fmla="*/ 0 w 67"/>
              <a:gd name="T31" fmla="*/ 20 h 62"/>
              <a:gd name="T32" fmla="*/ 0 w 67"/>
              <a:gd name="T33" fmla="*/ 15 h 62"/>
              <a:gd name="T34" fmla="*/ 4 w 67"/>
              <a:gd name="T35" fmla="*/ 11 h 62"/>
              <a:gd name="T36" fmla="*/ 16 w 67"/>
              <a:gd name="T37" fmla="*/ 11 h 62"/>
              <a:gd name="T38" fmla="*/ 16 w 67"/>
              <a:gd name="T39" fmla="*/ 7 h 62"/>
              <a:gd name="T40" fmla="*/ 22 w 67"/>
              <a:gd name="T41" fmla="*/ 0 h 62"/>
              <a:gd name="T42" fmla="*/ 45 w 67"/>
              <a:gd name="T43" fmla="*/ 0 h 62"/>
              <a:gd name="T44" fmla="*/ 52 w 67"/>
              <a:gd name="T45" fmla="*/ 7 h 62"/>
              <a:gd name="T46" fmla="*/ 52 w 67"/>
              <a:gd name="T47" fmla="*/ 11 h 62"/>
              <a:gd name="T48" fmla="*/ 63 w 67"/>
              <a:gd name="T49" fmla="*/ 11 h 62"/>
              <a:gd name="T50" fmla="*/ 67 w 67"/>
              <a:gd name="T51" fmla="*/ 15 h 62"/>
              <a:gd name="T52" fmla="*/ 67 w 67"/>
              <a:gd name="T53" fmla="*/ 20 h 62"/>
              <a:gd name="T54" fmla="*/ 16 w 67"/>
              <a:gd name="T55" fmla="*/ 16 h 62"/>
              <a:gd name="T56" fmla="*/ 6 w 67"/>
              <a:gd name="T57" fmla="*/ 16 h 62"/>
              <a:gd name="T58" fmla="*/ 6 w 67"/>
              <a:gd name="T59" fmla="*/ 20 h 62"/>
              <a:gd name="T60" fmla="*/ 19 w 67"/>
              <a:gd name="T61" fmla="*/ 31 h 62"/>
              <a:gd name="T62" fmla="*/ 16 w 67"/>
              <a:gd name="T63" fmla="*/ 16 h 62"/>
              <a:gd name="T64" fmla="*/ 62 w 67"/>
              <a:gd name="T65" fmla="*/ 16 h 62"/>
              <a:gd name="T66" fmla="*/ 52 w 67"/>
              <a:gd name="T67" fmla="*/ 16 h 62"/>
              <a:gd name="T68" fmla="*/ 49 w 67"/>
              <a:gd name="T69" fmla="*/ 31 h 62"/>
              <a:gd name="T70" fmla="*/ 62 w 67"/>
              <a:gd name="T71" fmla="*/ 20 h 62"/>
              <a:gd name="T72" fmla="*/ 62 w 67"/>
              <a:gd name="T73" fmla="*/ 16 h 6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7"/>
              <a:gd name="T112" fmla="*/ 0 h 62"/>
              <a:gd name="T113" fmla="*/ 67 w 67"/>
              <a:gd name="T114" fmla="*/ 62 h 6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7" h="62">
                <a:moveTo>
                  <a:pt x="67" y="20"/>
                </a:moveTo>
                <a:cubicBezTo>
                  <a:pt x="67" y="27"/>
                  <a:pt x="58" y="36"/>
                  <a:pt x="46" y="36"/>
                </a:cubicBezTo>
                <a:cubicBezTo>
                  <a:pt x="44" y="38"/>
                  <a:pt x="42" y="40"/>
                  <a:pt x="42" y="40"/>
                </a:cubicBezTo>
                <a:cubicBezTo>
                  <a:pt x="40" y="42"/>
                  <a:pt x="39" y="44"/>
                  <a:pt x="39" y="47"/>
                </a:cubicBezTo>
                <a:cubicBezTo>
                  <a:pt x="39" y="49"/>
                  <a:pt x="40" y="52"/>
                  <a:pt x="44" y="52"/>
                </a:cubicBezTo>
                <a:cubicBezTo>
                  <a:pt x="48" y="52"/>
                  <a:pt x="52" y="54"/>
                  <a:pt x="52" y="58"/>
                </a:cubicBezTo>
                <a:cubicBezTo>
                  <a:pt x="52" y="61"/>
                  <a:pt x="52" y="61"/>
                  <a:pt x="52" y="61"/>
                </a:cubicBezTo>
                <a:cubicBezTo>
                  <a:pt x="52" y="62"/>
                  <a:pt x="51" y="62"/>
                  <a:pt x="51" y="62"/>
                </a:cubicBezTo>
                <a:cubicBezTo>
                  <a:pt x="17" y="62"/>
                  <a:pt x="17" y="62"/>
                  <a:pt x="17" y="62"/>
                </a:cubicBezTo>
                <a:cubicBezTo>
                  <a:pt x="16" y="62"/>
                  <a:pt x="16" y="62"/>
                  <a:pt x="16" y="61"/>
                </a:cubicBezTo>
                <a:cubicBezTo>
                  <a:pt x="16" y="58"/>
                  <a:pt x="16" y="58"/>
                  <a:pt x="16" y="58"/>
                </a:cubicBezTo>
                <a:cubicBezTo>
                  <a:pt x="16" y="54"/>
                  <a:pt x="20" y="52"/>
                  <a:pt x="24" y="52"/>
                </a:cubicBezTo>
                <a:cubicBezTo>
                  <a:pt x="27" y="52"/>
                  <a:pt x="29" y="49"/>
                  <a:pt x="29" y="47"/>
                </a:cubicBezTo>
                <a:cubicBezTo>
                  <a:pt x="29" y="44"/>
                  <a:pt x="28" y="42"/>
                  <a:pt x="26" y="40"/>
                </a:cubicBezTo>
                <a:cubicBezTo>
                  <a:pt x="25" y="40"/>
                  <a:pt x="24" y="38"/>
                  <a:pt x="22" y="36"/>
                </a:cubicBezTo>
                <a:cubicBezTo>
                  <a:pt x="10" y="36"/>
                  <a:pt x="0" y="27"/>
                  <a:pt x="0" y="20"/>
                </a:cubicBezTo>
                <a:cubicBezTo>
                  <a:pt x="0" y="15"/>
                  <a:pt x="0" y="15"/>
                  <a:pt x="0" y="15"/>
                </a:cubicBezTo>
                <a:cubicBezTo>
                  <a:pt x="0" y="12"/>
                  <a:pt x="2" y="11"/>
                  <a:pt x="4" y="11"/>
                </a:cubicBezTo>
                <a:cubicBezTo>
                  <a:pt x="16" y="11"/>
                  <a:pt x="16" y="11"/>
                  <a:pt x="16" y="11"/>
                </a:cubicBezTo>
                <a:cubicBezTo>
                  <a:pt x="16" y="7"/>
                  <a:pt x="16" y="7"/>
                  <a:pt x="16" y="7"/>
                </a:cubicBezTo>
                <a:cubicBezTo>
                  <a:pt x="16" y="3"/>
                  <a:pt x="19" y="0"/>
                  <a:pt x="22" y="0"/>
                </a:cubicBezTo>
                <a:cubicBezTo>
                  <a:pt x="45" y="0"/>
                  <a:pt x="45" y="0"/>
                  <a:pt x="45" y="0"/>
                </a:cubicBezTo>
                <a:cubicBezTo>
                  <a:pt x="49" y="0"/>
                  <a:pt x="52" y="3"/>
                  <a:pt x="52" y="7"/>
                </a:cubicBezTo>
                <a:cubicBezTo>
                  <a:pt x="52" y="11"/>
                  <a:pt x="52" y="11"/>
                  <a:pt x="52" y="11"/>
                </a:cubicBezTo>
                <a:cubicBezTo>
                  <a:pt x="63" y="11"/>
                  <a:pt x="63" y="11"/>
                  <a:pt x="63" y="11"/>
                </a:cubicBezTo>
                <a:cubicBezTo>
                  <a:pt x="66" y="11"/>
                  <a:pt x="67" y="12"/>
                  <a:pt x="67" y="15"/>
                </a:cubicBezTo>
                <a:lnTo>
                  <a:pt x="67" y="20"/>
                </a:lnTo>
                <a:close/>
                <a:moveTo>
                  <a:pt x="16" y="16"/>
                </a:moveTo>
                <a:cubicBezTo>
                  <a:pt x="6" y="16"/>
                  <a:pt x="6" y="16"/>
                  <a:pt x="6" y="16"/>
                </a:cubicBezTo>
                <a:cubicBezTo>
                  <a:pt x="6" y="20"/>
                  <a:pt x="6" y="20"/>
                  <a:pt x="6" y="20"/>
                </a:cubicBezTo>
                <a:cubicBezTo>
                  <a:pt x="6" y="24"/>
                  <a:pt x="11" y="29"/>
                  <a:pt x="19" y="31"/>
                </a:cubicBezTo>
                <a:cubicBezTo>
                  <a:pt x="17" y="27"/>
                  <a:pt x="16" y="22"/>
                  <a:pt x="16" y="16"/>
                </a:cubicBezTo>
                <a:close/>
                <a:moveTo>
                  <a:pt x="62" y="16"/>
                </a:moveTo>
                <a:cubicBezTo>
                  <a:pt x="52" y="16"/>
                  <a:pt x="52" y="16"/>
                  <a:pt x="52" y="16"/>
                </a:cubicBezTo>
                <a:cubicBezTo>
                  <a:pt x="52" y="22"/>
                  <a:pt x="51" y="27"/>
                  <a:pt x="49" y="31"/>
                </a:cubicBezTo>
                <a:cubicBezTo>
                  <a:pt x="57" y="29"/>
                  <a:pt x="62" y="24"/>
                  <a:pt x="62" y="20"/>
                </a:cubicBezTo>
                <a:lnTo>
                  <a:pt x="62" y="16"/>
                </a:lnTo>
                <a:close/>
              </a:path>
            </a:pathLst>
          </a:custGeom>
          <a:solidFill>
            <a:schemeClr val="bg1"/>
          </a:solidFill>
          <a:ln w="9525">
            <a:noFill/>
            <a:round/>
            <a:headEnd/>
            <a:tailEnd/>
          </a:ln>
        </p:spPr>
        <p:txBody>
          <a:bodyPr lIns="243834" tIns="121917" rIns="243834" bIns="121917"/>
          <a:lstStyle/>
          <a:p>
            <a:endParaRPr lang="ru-RU"/>
          </a:p>
        </p:txBody>
      </p:sp>
      <p:sp>
        <p:nvSpPr>
          <p:cNvPr id="39955" name="Freeform 135"/>
          <p:cNvSpPr>
            <a:spLocks noEditPoints="1"/>
          </p:cNvSpPr>
          <p:nvPr/>
        </p:nvSpPr>
        <p:spPr bwMode="auto">
          <a:xfrm>
            <a:off x="12894734" y="11527368"/>
            <a:ext cx="791635" cy="740832"/>
          </a:xfrm>
          <a:custGeom>
            <a:avLst/>
            <a:gdLst>
              <a:gd name="T0" fmla="*/ 13 w 73"/>
              <a:gd name="T1" fmla="*/ 39 h 68"/>
              <a:gd name="T2" fmla="*/ 8 w 73"/>
              <a:gd name="T3" fmla="*/ 39 h 68"/>
              <a:gd name="T4" fmla="*/ 0 w 73"/>
              <a:gd name="T5" fmla="*/ 33 h 68"/>
              <a:gd name="T6" fmla="*/ 5 w 73"/>
              <a:gd name="T7" fmla="*/ 19 h 68"/>
              <a:gd name="T8" fmla="*/ 15 w 73"/>
              <a:gd name="T9" fmla="*/ 22 h 68"/>
              <a:gd name="T10" fmla="*/ 20 w 73"/>
              <a:gd name="T11" fmla="*/ 21 h 68"/>
              <a:gd name="T12" fmla="*/ 20 w 73"/>
              <a:gd name="T13" fmla="*/ 24 h 68"/>
              <a:gd name="T14" fmla="*/ 23 w 73"/>
              <a:gd name="T15" fmla="*/ 34 h 68"/>
              <a:gd name="T16" fmla="*/ 13 w 73"/>
              <a:gd name="T17" fmla="*/ 39 h 68"/>
              <a:gd name="T18" fmla="*/ 15 w 73"/>
              <a:gd name="T19" fmla="*/ 19 h 68"/>
              <a:gd name="T20" fmla="*/ 5 w 73"/>
              <a:gd name="T21" fmla="*/ 9 h 68"/>
              <a:gd name="T22" fmla="*/ 15 w 73"/>
              <a:gd name="T23" fmla="*/ 0 h 68"/>
              <a:gd name="T24" fmla="*/ 25 w 73"/>
              <a:gd name="T25" fmla="*/ 9 h 68"/>
              <a:gd name="T26" fmla="*/ 15 w 73"/>
              <a:gd name="T27" fmla="*/ 19 h 68"/>
              <a:gd name="T28" fmla="*/ 53 w 73"/>
              <a:gd name="T29" fmla="*/ 68 h 68"/>
              <a:gd name="T30" fmla="*/ 20 w 73"/>
              <a:gd name="T31" fmla="*/ 68 h 68"/>
              <a:gd name="T32" fmla="*/ 10 w 73"/>
              <a:gd name="T33" fmla="*/ 58 h 68"/>
              <a:gd name="T34" fmla="*/ 23 w 73"/>
              <a:gd name="T35" fmla="*/ 36 h 68"/>
              <a:gd name="T36" fmla="*/ 37 w 73"/>
              <a:gd name="T37" fmla="*/ 41 h 68"/>
              <a:gd name="T38" fmla="*/ 50 w 73"/>
              <a:gd name="T39" fmla="*/ 36 h 68"/>
              <a:gd name="T40" fmla="*/ 64 w 73"/>
              <a:gd name="T41" fmla="*/ 58 h 68"/>
              <a:gd name="T42" fmla="*/ 53 w 73"/>
              <a:gd name="T43" fmla="*/ 68 h 68"/>
              <a:gd name="T44" fmla="*/ 37 w 73"/>
              <a:gd name="T45" fmla="*/ 39 h 68"/>
              <a:gd name="T46" fmla="*/ 22 w 73"/>
              <a:gd name="T47" fmla="*/ 24 h 68"/>
              <a:gd name="T48" fmla="*/ 37 w 73"/>
              <a:gd name="T49" fmla="*/ 9 h 68"/>
              <a:gd name="T50" fmla="*/ 51 w 73"/>
              <a:gd name="T51" fmla="*/ 24 h 68"/>
              <a:gd name="T52" fmla="*/ 37 w 73"/>
              <a:gd name="T53" fmla="*/ 39 h 68"/>
              <a:gd name="T54" fmla="*/ 59 w 73"/>
              <a:gd name="T55" fmla="*/ 19 h 68"/>
              <a:gd name="T56" fmla="*/ 49 w 73"/>
              <a:gd name="T57" fmla="*/ 9 h 68"/>
              <a:gd name="T58" fmla="*/ 59 w 73"/>
              <a:gd name="T59" fmla="*/ 0 h 68"/>
              <a:gd name="T60" fmla="*/ 68 w 73"/>
              <a:gd name="T61" fmla="*/ 9 h 68"/>
              <a:gd name="T62" fmla="*/ 59 w 73"/>
              <a:gd name="T63" fmla="*/ 19 h 68"/>
              <a:gd name="T64" fmla="*/ 66 w 73"/>
              <a:gd name="T65" fmla="*/ 39 h 68"/>
              <a:gd name="T66" fmla="*/ 61 w 73"/>
              <a:gd name="T67" fmla="*/ 39 h 68"/>
              <a:gd name="T68" fmla="*/ 51 w 73"/>
              <a:gd name="T69" fmla="*/ 34 h 68"/>
              <a:gd name="T70" fmla="*/ 54 w 73"/>
              <a:gd name="T71" fmla="*/ 24 h 68"/>
              <a:gd name="T72" fmla="*/ 54 w 73"/>
              <a:gd name="T73" fmla="*/ 21 h 68"/>
              <a:gd name="T74" fmla="*/ 59 w 73"/>
              <a:gd name="T75" fmla="*/ 22 h 68"/>
              <a:gd name="T76" fmla="*/ 69 w 73"/>
              <a:gd name="T77" fmla="*/ 19 h 68"/>
              <a:gd name="T78" fmla="*/ 73 w 73"/>
              <a:gd name="T79" fmla="*/ 33 h 68"/>
              <a:gd name="T80" fmla="*/ 66 w 73"/>
              <a:gd name="T81" fmla="*/ 39 h 6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3"/>
              <a:gd name="T124" fmla="*/ 0 h 68"/>
              <a:gd name="T125" fmla="*/ 73 w 73"/>
              <a:gd name="T126" fmla="*/ 68 h 6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3" h="68">
                <a:moveTo>
                  <a:pt x="13" y="39"/>
                </a:moveTo>
                <a:cubicBezTo>
                  <a:pt x="8" y="39"/>
                  <a:pt x="8" y="39"/>
                  <a:pt x="8" y="39"/>
                </a:cubicBezTo>
                <a:cubicBezTo>
                  <a:pt x="4" y="39"/>
                  <a:pt x="0" y="37"/>
                  <a:pt x="0" y="33"/>
                </a:cubicBezTo>
                <a:cubicBezTo>
                  <a:pt x="0" y="29"/>
                  <a:pt x="0" y="19"/>
                  <a:pt x="5" y="19"/>
                </a:cubicBezTo>
                <a:cubicBezTo>
                  <a:pt x="6" y="19"/>
                  <a:pt x="10" y="22"/>
                  <a:pt x="15" y="22"/>
                </a:cubicBezTo>
                <a:cubicBezTo>
                  <a:pt x="17" y="22"/>
                  <a:pt x="18" y="22"/>
                  <a:pt x="20" y="21"/>
                </a:cubicBezTo>
                <a:cubicBezTo>
                  <a:pt x="20" y="22"/>
                  <a:pt x="20" y="23"/>
                  <a:pt x="20" y="24"/>
                </a:cubicBezTo>
                <a:cubicBezTo>
                  <a:pt x="20" y="27"/>
                  <a:pt x="21" y="31"/>
                  <a:pt x="23" y="34"/>
                </a:cubicBezTo>
                <a:cubicBezTo>
                  <a:pt x="19" y="34"/>
                  <a:pt x="15" y="36"/>
                  <a:pt x="13" y="39"/>
                </a:cubicBezTo>
                <a:close/>
                <a:moveTo>
                  <a:pt x="15" y="19"/>
                </a:moveTo>
                <a:cubicBezTo>
                  <a:pt x="10" y="19"/>
                  <a:pt x="5" y="15"/>
                  <a:pt x="5" y="9"/>
                </a:cubicBezTo>
                <a:cubicBezTo>
                  <a:pt x="5" y="4"/>
                  <a:pt x="10" y="0"/>
                  <a:pt x="15" y="0"/>
                </a:cubicBezTo>
                <a:cubicBezTo>
                  <a:pt x="20" y="0"/>
                  <a:pt x="25" y="4"/>
                  <a:pt x="25" y="9"/>
                </a:cubicBezTo>
                <a:cubicBezTo>
                  <a:pt x="25" y="15"/>
                  <a:pt x="20" y="19"/>
                  <a:pt x="15" y="19"/>
                </a:cubicBezTo>
                <a:close/>
                <a:moveTo>
                  <a:pt x="53" y="68"/>
                </a:moveTo>
                <a:cubicBezTo>
                  <a:pt x="20" y="68"/>
                  <a:pt x="20" y="68"/>
                  <a:pt x="20" y="68"/>
                </a:cubicBezTo>
                <a:cubicBezTo>
                  <a:pt x="14" y="68"/>
                  <a:pt x="10" y="64"/>
                  <a:pt x="10" y="58"/>
                </a:cubicBezTo>
                <a:cubicBezTo>
                  <a:pt x="10" y="49"/>
                  <a:pt x="12" y="36"/>
                  <a:pt x="23" y="36"/>
                </a:cubicBezTo>
                <a:cubicBezTo>
                  <a:pt x="25" y="36"/>
                  <a:pt x="29" y="41"/>
                  <a:pt x="37" y="41"/>
                </a:cubicBezTo>
                <a:cubicBezTo>
                  <a:pt x="44" y="41"/>
                  <a:pt x="49" y="36"/>
                  <a:pt x="50" y="36"/>
                </a:cubicBezTo>
                <a:cubicBezTo>
                  <a:pt x="62" y="36"/>
                  <a:pt x="64" y="49"/>
                  <a:pt x="64" y="58"/>
                </a:cubicBezTo>
                <a:cubicBezTo>
                  <a:pt x="64" y="64"/>
                  <a:pt x="60" y="68"/>
                  <a:pt x="53" y="68"/>
                </a:cubicBezTo>
                <a:close/>
                <a:moveTo>
                  <a:pt x="37" y="39"/>
                </a:moveTo>
                <a:cubicBezTo>
                  <a:pt x="29" y="39"/>
                  <a:pt x="22" y="32"/>
                  <a:pt x="22" y="24"/>
                </a:cubicBezTo>
                <a:cubicBezTo>
                  <a:pt x="22" y="16"/>
                  <a:pt x="29" y="9"/>
                  <a:pt x="37" y="9"/>
                </a:cubicBezTo>
                <a:cubicBezTo>
                  <a:pt x="45" y="9"/>
                  <a:pt x="51" y="16"/>
                  <a:pt x="51" y="24"/>
                </a:cubicBezTo>
                <a:cubicBezTo>
                  <a:pt x="51" y="32"/>
                  <a:pt x="45" y="39"/>
                  <a:pt x="37" y="39"/>
                </a:cubicBezTo>
                <a:close/>
                <a:moveTo>
                  <a:pt x="59" y="19"/>
                </a:moveTo>
                <a:cubicBezTo>
                  <a:pt x="53" y="19"/>
                  <a:pt x="49" y="15"/>
                  <a:pt x="49" y="9"/>
                </a:cubicBezTo>
                <a:cubicBezTo>
                  <a:pt x="49" y="4"/>
                  <a:pt x="53" y="0"/>
                  <a:pt x="59" y="0"/>
                </a:cubicBezTo>
                <a:cubicBezTo>
                  <a:pt x="64" y="0"/>
                  <a:pt x="68" y="4"/>
                  <a:pt x="68" y="9"/>
                </a:cubicBezTo>
                <a:cubicBezTo>
                  <a:pt x="68" y="15"/>
                  <a:pt x="64" y="19"/>
                  <a:pt x="59" y="19"/>
                </a:cubicBezTo>
                <a:close/>
                <a:moveTo>
                  <a:pt x="66" y="39"/>
                </a:moveTo>
                <a:cubicBezTo>
                  <a:pt x="61" y="39"/>
                  <a:pt x="61" y="39"/>
                  <a:pt x="61" y="39"/>
                </a:cubicBezTo>
                <a:cubicBezTo>
                  <a:pt x="58" y="36"/>
                  <a:pt x="55" y="34"/>
                  <a:pt x="51" y="34"/>
                </a:cubicBezTo>
                <a:cubicBezTo>
                  <a:pt x="53" y="31"/>
                  <a:pt x="54" y="27"/>
                  <a:pt x="54" y="24"/>
                </a:cubicBezTo>
                <a:cubicBezTo>
                  <a:pt x="54" y="23"/>
                  <a:pt x="54" y="22"/>
                  <a:pt x="54" y="21"/>
                </a:cubicBezTo>
                <a:cubicBezTo>
                  <a:pt x="55" y="22"/>
                  <a:pt x="57" y="22"/>
                  <a:pt x="59" y="22"/>
                </a:cubicBezTo>
                <a:cubicBezTo>
                  <a:pt x="64" y="22"/>
                  <a:pt x="68" y="19"/>
                  <a:pt x="69" y="19"/>
                </a:cubicBezTo>
                <a:cubicBezTo>
                  <a:pt x="73" y="19"/>
                  <a:pt x="73" y="29"/>
                  <a:pt x="73" y="33"/>
                </a:cubicBezTo>
                <a:cubicBezTo>
                  <a:pt x="73" y="37"/>
                  <a:pt x="70" y="39"/>
                  <a:pt x="66" y="39"/>
                </a:cubicBezTo>
                <a:close/>
              </a:path>
            </a:pathLst>
          </a:custGeom>
          <a:solidFill>
            <a:schemeClr val="bg1"/>
          </a:solidFill>
          <a:ln w="9525">
            <a:noFill/>
            <a:round/>
            <a:headEnd/>
            <a:tailEnd/>
          </a:ln>
        </p:spPr>
        <p:txBody>
          <a:bodyPr lIns="243834" tIns="121917" rIns="243834" bIns="121917"/>
          <a:lstStyle/>
          <a:p>
            <a:endParaRPr lang="ru-RU"/>
          </a:p>
        </p:txBody>
      </p:sp>
      <p:sp>
        <p:nvSpPr>
          <p:cNvPr id="47" name="ZoneTexte 97"/>
          <p:cNvSpPr txBox="1"/>
          <p:nvPr/>
        </p:nvSpPr>
        <p:spPr>
          <a:xfrm>
            <a:off x="14143569" y="4013201"/>
            <a:ext cx="9347200" cy="2277541"/>
          </a:xfrm>
          <a:prstGeom prst="rect">
            <a:avLst/>
          </a:prstGeom>
          <a:noFill/>
        </p:spPr>
        <p:txBody>
          <a:bodyPr lIns="243834" tIns="121917" rIns="243834" bIns="121917">
            <a:spAutoFit/>
          </a:bodyPr>
          <a:lstStyle/>
          <a:p>
            <a:pPr algn="ctr">
              <a:defRPr/>
            </a:pPr>
            <a:r>
              <a:rPr lang="ru-RU" sz="4400" b="1" dirty="0">
                <a:solidFill>
                  <a:srgbClr val="002060"/>
                </a:solidFill>
                <a:latin typeface="Times New Roman" pitchFamily="18" charset="0"/>
                <a:cs typeface="Times New Roman" pitchFamily="18" charset="0"/>
              </a:rPr>
              <a:t>Что такое электронная почта. Как зарегистрировать электронный </a:t>
            </a:r>
            <a:r>
              <a:rPr lang="ru-RU" sz="4400" b="1" dirty="0" smtClean="0">
                <a:solidFill>
                  <a:srgbClr val="002060"/>
                </a:solidFill>
                <a:latin typeface="Times New Roman" pitchFamily="18" charset="0"/>
                <a:cs typeface="Times New Roman" pitchFamily="18" charset="0"/>
              </a:rPr>
              <a:t>ящик</a:t>
            </a:r>
            <a:endParaRPr lang="en-US" sz="4400" b="1" dirty="0">
              <a:solidFill>
                <a:srgbClr val="002060"/>
              </a:solidFill>
              <a:latin typeface="Times New Roman" pitchFamily="18" charset="0"/>
              <a:cs typeface="Times New Roman" pitchFamily="18" charset="0"/>
            </a:endParaRPr>
          </a:p>
        </p:txBody>
      </p:sp>
      <p:sp>
        <p:nvSpPr>
          <p:cNvPr id="51" name="ZoneTexte 97"/>
          <p:cNvSpPr txBox="1"/>
          <p:nvPr/>
        </p:nvSpPr>
        <p:spPr>
          <a:xfrm>
            <a:off x="14143569" y="6685082"/>
            <a:ext cx="9347200" cy="923324"/>
          </a:xfrm>
          <a:prstGeom prst="rect">
            <a:avLst/>
          </a:prstGeom>
          <a:noFill/>
        </p:spPr>
        <p:txBody>
          <a:bodyPr lIns="243834" tIns="121917" rIns="243834" bIns="121917">
            <a:spAutoFit/>
          </a:bodyPr>
          <a:lstStyle/>
          <a:p>
            <a:pPr algn="ctr"/>
            <a:r>
              <a:rPr lang="ru-RU" sz="4400" b="1" dirty="0">
                <a:solidFill>
                  <a:srgbClr val="002060"/>
                </a:solidFill>
                <a:latin typeface="Times New Roman" pitchFamily="18" charset="0"/>
                <a:cs typeface="Times New Roman" pitchFamily="18" charset="0"/>
              </a:rPr>
              <a:t>Работа со съемными </a:t>
            </a:r>
            <a:r>
              <a:rPr lang="ru-RU" sz="4400" b="1" dirty="0" smtClean="0">
                <a:solidFill>
                  <a:srgbClr val="002060"/>
                </a:solidFill>
                <a:latin typeface="Times New Roman" pitchFamily="18" charset="0"/>
                <a:cs typeface="Times New Roman" pitchFamily="18" charset="0"/>
              </a:rPr>
              <a:t>носителями</a:t>
            </a:r>
            <a:endParaRPr lang="ru-RU" sz="4400" b="1" dirty="0">
              <a:solidFill>
                <a:srgbClr val="002060"/>
              </a:solidFill>
              <a:latin typeface="Times New Roman" pitchFamily="18" charset="0"/>
              <a:cs typeface="Times New Roman" pitchFamily="18" charset="0"/>
            </a:endParaRPr>
          </a:p>
        </p:txBody>
      </p:sp>
      <p:sp>
        <p:nvSpPr>
          <p:cNvPr id="52" name="ZoneTexte 97"/>
          <p:cNvSpPr txBox="1"/>
          <p:nvPr/>
        </p:nvSpPr>
        <p:spPr>
          <a:xfrm>
            <a:off x="14143569" y="8971007"/>
            <a:ext cx="9347200" cy="1600432"/>
          </a:xfrm>
          <a:prstGeom prst="rect">
            <a:avLst/>
          </a:prstGeom>
          <a:noFill/>
        </p:spPr>
        <p:txBody>
          <a:bodyPr lIns="243834" tIns="121917" rIns="243834" bIns="121917">
            <a:spAutoFit/>
          </a:bodyPr>
          <a:lstStyle/>
          <a:p>
            <a:pPr algn="ctr">
              <a:defRPr/>
            </a:pPr>
            <a:r>
              <a:rPr lang="ru-RU" sz="4400" b="1" dirty="0">
                <a:solidFill>
                  <a:srgbClr val="002060"/>
                </a:solidFill>
                <a:latin typeface="Times New Roman" pitchFamily="18" charset="0"/>
                <a:cs typeface="Times New Roman" pitchFamily="18" charset="0"/>
              </a:rPr>
              <a:t>Поиск информации в поисковых системах </a:t>
            </a:r>
            <a:endParaRPr lang="en-US" sz="3200" dirty="0">
              <a:solidFill>
                <a:srgbClr val="002060"/>
              </a:solidFill>
              <a:latin typeface="Times New Roman" pitchFamily="18" charset="0"/>
              <a:cs typeface="Times New Roman" pitchFamily="18" charset="0"/>
            </a:endParaRPr>
          </a:p>
        </p:txBody>
      </p:sp>
      <p:sp>
        <p:nvSpPr>
          <p:cNvPr id="53" name="ZoneTexte 97"/>
          <p:cNvSpPr txBox="1"/>
          <p:nvPr/>
        </p:nvSpPr>
        <p:spPr>
          <a:xfrm>
            <a:off x="13686369" y="11044768"/>
            <a:ext cx="9347200" cy="2277541"/>
          </a:xfrm>
          <a:prstGeom prst="rect">
            <a:avLst/>
          </a:prstGeom>
          <a:noFill/>
        </p:spPr>
        <p:txBody>
          <a:bodyPr lIns="243834" tIns="121917" rIns="243834" bIns="121917">
            <a:spAutoFit/>
          </a:bodyPr>
          <a:lstStyle/>
          <a:p>
            <a:pPr algn="ctr">
              <a:defRPr/>
            </a:pPr>
            <a:r>
              <a:rPr lang="ru-RU" sz="4400" b="1" dirty="0">
                <a:solidFill>
                  <a:srgbClr val="002060"/>
                </a:solidFill>
                <a:latin typeface="Times New Roman" pitchFamily="18" charset="0"/>
                <a:cs typeface="Times New Roman" pitchFamily="18" charset="0"/>
              </a:rPr>
              <a:t>Как написать электронное письмо. Как узнать, что Вам пришло письмо</a:t>
            </a:r>
            <a:endParaRPr lang="en-US" sz="4400" b="1" dirty="0">
              <a:solidFill>
                <a:srgbClr val="002060"/>
              </a:solidFill>
              <a:latin typeface="Times New Roman" pitchFamily="18" charset="0"/>
              <a:cs typeface="Times New Roman" pitchFamily="18" charset="0"/>
            </a:endParaRPr>
          </a:p>
        </p:txBody>
      </p:sp>
      <p:sp>
        <p:nvSpPr>
          <p:cNvPr id="55" name="ZoneTexte 97"/>
          <p:cNvSpPr txBox="1"/>
          <p:nvPr/>
        </p:nvSpPr>
        <p:spPr>
          <a:xfrm>
            <a:off x="778396" y="4135725"/>
            <a:ext cx="9347200" cy="1600432"/>
          </a:xfrm>
          <a:prstGeom prst="rect">
            <a:avLst/>
          </a:prstGeom>
          <a:noFill/>
        </p:spPr>
        <p:txBody>
          <a:bodyPr lIns="243834" tIns="121917" rIns="243834" bIns="121917">
            <a:spAutoFit/>
          </a:bodyPr>
          <a:lstStyle/>
          <a:p>
            <a:pPr algn="ctr">
              <a:defRPr/>
            </a:pPr>
            <a:r>
              <a:rPr lang="ru-RU" sz="4400" b="1" dirty="0">
                <a:solidFill>
                  <a:srgbClr val="002060"/>
                </a:solidFill>
                <a:latin typeface="Times New Roman" pitchFamily="18" charset="0"/>
                <a:cs typeface="Times New Roman" pitchFamily="18" charset="0"/>
              </a:rPr>
              <a:t>Знакомство с компьютером. </a:t>
            </a:r>
          </a:p>
          <a:p>
            <a:pPr algn="ctr">
              <a:defRPr/>
            </a:pPr>
            <a:r>
              <a:rPr lang="ru-RU" sz="4400" b="1" dirty="0">
                <a:solidFill>
                  <a:srgbClr val="002060"/>
                </a:solidFill>
                <a:latin typeface="Times New Roman" pitchFamily="18" charset="0"/>
                <a:cs typeface="Times New Roman" pitchFamily="18" charset="0"/>
              </a:rPr>
              <a:t>Общая терминология</a:t>
            </a:r>
            <a:endParaRPr lang="en-US" sz="4400" dirty="0">
              <a:solidFill>
                <a:srgbClr val="002060"/>
              </a:solidFill>
              <a:latin typeface="Times New Roman" pitchFamily="18" charset="0"/>
              <a:cs typeface="Times New Roman" pitchFamily="18" charset="0"/>
            </a:endParaRPr>
          </a:p>
        </p:txBody>
      </p:sp>
      <p:sp>
        <p:nvSpPr>
          <p:cNvPr id="56" name="ZoneTexte 97"/>
          <p:cNvSpPr txBox="1"/>
          <p:nvPr/>
        </p:nvSpPr>
        <p:spPr>
          <a:xfrm>
            <a:off x="778396" y="6559309"/>
            <a:ext cx="9347200" cy="1600432"/>
          </a:xfrm>
          <a:prstGeom prst="rect">
            <a:avLst/>
          </a:prstGeom>
          <a:noFill/>
        </p:spPr>
        <p:txBody>
          <a:bodyPr lIns="243834" tIns="121917" rIns="243834" bIns="121917">
            <a:spAutoFit/>
          </a:bodyPr>
          <a:lstStyle/>
          <a:p>
            <a:pPr algn="ctr">
              <a:defRPr/>
            </a:pPr>
            <a:r>
              <a:rPr lang="ru-RU" sz="4400" b="1" dirty="0">
                <a:solidFill>
                  <a:srgbClr val="002060"/>
                </a:solidFill>
                <a:latin typeface="Times New Roman" pitchFamily="18" charset="0"/>
                <a:cs typeface="Times New Roman" pitchFamily="18" charset="0"/>
              </a:rPr>
              <a:t>Файлы и папки. Как создать файл или </a:t>
            </a:r>
            <a:r>
              <a:rPr lang="ru-RU" sz="4400" b="1" dirty="0" smtClean="0">
                <a:solidFill>
                  <a:srgbClr val="002060"/>
                </a:solidFill>
                <a:latin typeface="Times New Roman" pitchFamily="18" charset="0"/>
                <a:cs typeface="Times New Roman" pitchFamily="18" charset="0"/>
              </a:rPr>
              <a:t>папку</a:t>
            </a:r>
            <a:endParaRPr lang="en-US" sz="4400" dirty="0">
              <a:solidFill>
                <a:srgbClr val="002060"/>
              </a:solidFill>
              <a:latin typeface="Times New Roman" pitchFamily="18" charset="0"/>
              <a:cs typeface="Times New Roman" pitchFamily="18" charset="0"/>
            </a:endParaRPr>
          </a:p>
        </p:txBody>
      </p:sp>
      <p:sp>
        <p:nvSpPr>
          <p:cNvPr id="57" name="ZoneTexte 97"/>
          <p:cNvSpPr txBox="1"/>
          <p:nvPr/>
        </p:nvSpPr>
        <p:spPr>
          <a:xfrm>
            <a:off x="351368" y="8971007"/>
            <a:ext cx="9889067" cy="1600432"/>
          </a:xfrm>
          <a:prstGeom prst="rect">
            <a:avLst/>
          </a:prstGeom>
          <a:noFill/>
        </p:spPr>
        <p:txBody>
          <a:bodyPr wrap="square" lIns="243834" tIns="121917" rIns="243834" bIns="121917">
            <a:spAutoFit/>
          </a:bodyPr>
          <a:lstStyle/>
          <a:p>
            <a:pPr algn="ctr">
              <a:defRPr/>
            </a:pPr>
            <a:r>
              <a:rPr lang="ru-RU" sz="4400" b="1" dirty="0">
                <a:solidFill>
                  <a:srgbClr val="002060"/>
                </a:solidFill>
                <a:latin typeface="Times New Roman" pitchFamily="18" charset="0"/>
                <a:cs typeface="Times New Roman" pitchFamily="18" charset="0"/>
              </a:rPr>
              <a:t>Основные навыки работы в Интернете</a:t>
            </a:r>
            <a:endParaRPr lang="en-US" sz="4400" dirty="0">
              <a:solidFill>
                <a:srgbClr val="002060"/>
              </a:solidFill>
              <a:latin typeface="Times New Roman" pitchFamily="18" charset="0"/>
              <a:cs typeface="Times New Roman" pitchFamily="18" charset="0"/>
            </a:endParaRPr>
          </a:p>
        </p:txBody>
      </p:sp>
      <p:sp>
        <p:nvSpPr>
          <p:cNvPr id="42" name="Заголовок 10">
            <a:extLst>
              <a:ext uri="{FF2B5EF4-FFF2-40B4-BE49-F238E27FC236}">
                <a16:creationId xmlns:a16="http://schemas.microsoft.com/office/drawing/2014/main" xmlns="" id="{AFD7E16E-4B7A-4CDF-94A5-AF5AE48A3903}"/>
              </a:ext>
            </a:extLst>
          </p:cNvPr>
          <p:cNvSpPr txBox="1">
            <a:spLocks/>
          </p:cNvSpPr>
          <p:nvPr/>
        </p:nvSpPr>
        <p:spPr>
          <a:xfrm>
            <a:off x="8075862" y="377825"/>
            <a:ext cx="16204710" cy="1882775"/>
          </a:xfrm>
          <a:prstGeom prst="roundRect">
            <a:avLst>
              <a:gd name="adj" fmla="val 0"/>
            </a:avLst>
          </a:prstGeom>
          <a:solidFill>
            <a:srgbClr val="155283"/>
          </a:solidFill>
          <a:ln w="25400" cap="flat" cmpd="sng" algn="ctr">
            <a:noFill/>
            <a:prstDash val="solid"/>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style>
          <a:lnRef idx="2">
            <a:schemeClr val="accent1">
              <a:shade val="50000"/>
            </a:schemeClr>
          </a:lnRef>
          <a:fillRef idx="1">
            <a:schemeClr val="accent1"/>
          </a:fillRef>
          <a:effectRef idx="0">
            <a:schemeClr val="accent1"/>
          </a:effectRef>
          <a:fontRef idx="minor">
            <a:schemeClr val="lt1"/>
          </a:fontRef>
        </p:style>
        <p:txBody>
          <a:bodyPr vert="horz" wrap="square" tIns="91439" bIns="91439" numCol="1" anchor="ctr" anchorCtr="0" compatLnSpc="1">
            <a:prstTxWarp prst="textNoShape">
              <a:avLst/>
            </a:prstTxWarp>
            <a:noAutofit/>
          </a:bodyPr>
          <a:lstStyle/>
          <a:p>
            <a:pPr algn="ctr"/>
            <a:r>
              <a:rPr lang="ru-RU" sz="5400" b="1" dirty="0" smtClean="0">
                <a:solidFill>
                  <a:schemeClr val="bg1"/>
                </a:solidFill>
                <a:latin typeface="Times New Roman" pitchFamily="18" charset="0"/>
                <a:cs typeface="Times New Roman" pitchFamily="18" charset="0"/>
              </a:rPr>
              <a:t>Программа курса в рамках реализации проекта «Бабушка и дедушка </a:t>
            </a:r>
            <a:r>
              <a:rPr lang="ru-RU" sz="5400" b="1" dirty="0" err="1" smtClean="0">
                <a:solidFill>
                  <a:schemeClr val="bg1"/>
                </a:solidFill>
                <a:latin typeface="Times New Roman" pitchFamily="18" charset="0"/>
                <a:cs typeface="Times New Roman" pitchFamily="18" charset="0"/>
              </a:rPr>
              <a:t>онлайн</a:t>
            </a:r>
            <a:r>
              <a:rPr lang="ru-RU" sz="5400" b="1" dirty="0" smtClean="0">
                <a:solidFill>
                  <a:schemeClr val="bg1"/>
                </a:solidFill>
                <a:latin typeface="Times New Roman" pitchFamily="18" charset="0"/>
                <a:cs typeface="Times New Roman" pitchFamily="18" charset="0"/>
              </a:rPr>
              <a:t>»</a:t>
            </a:r>
            <a:endParaRPr lang="ru-RU" sz="5400" dirty="0">
              <a:solidFill>
                <a:schemeClr val="bg1"/>
              </a:solidFill>
            </a:endParaRPr>
          </a:p>
        </p:txBody>
      </p:sp>
      <p:pic>
        <p:nvPicPr>
          <p:cNvPr id="44" name="Рисунок 6"/>
          <p:cNvPicPr>
            <a:picLocks noChangeAspect="1"/>
          </p:cNvPicPr>
          <p:nvPr/>
        </p:nvPicPr>
        <p:blipFill>
          <a:blip r:embed="rId3" cstate="print"/>
          <a:srcRect/>
          <a:stretch>
            <a:fillRect/>
          </a:stretch>
        </p:blipFill>
        <p:spPr bwMode="auto">
          <a:xfrm>
            <a:off x="989013" y="377825"/>
            <a:ext cx="3201987" cy="3321980"/>
          </a:xfrm>
          <a:prstGeom prst="rect">
            <a:avLst/>
          </a:prstGeom>
          <a:noFill/>
          <a:ln w="9525">
            <a:noFill/>
            <a:miter lim="800000"/>
            <a:headEnd/>
            <a:tailEnd/>
          </a:ln>
        </p:spPr>
      </p:pic>
      <p:sp>
        <p:nvSpPr>
          <p:cNvPr id="46" name="ZoneTexte 97"/>
          <p:cNvSpPr txBox="1"/>
          <p:nvPr/>
        </p:nvSpPr>
        <p:spPr>
          <a:xfrm>
            <a:off x="750626" y="11209262"/>
            <a:ext cx="9889067" cy="1140242"/>
          </a:xfrm>
          <a:prstGeom prst="rect">
            <a:avLst/>
          </a:prstGeom>
          <a:noFill/>
        </p:spPr>
        <p:txBody>
          <a:bodyPr wrap="square" lIns="243834" tIns="121917" rIns="243834" bIns="121917">
            <a:spAutoFit/>
          </a:bodyPr>
          <a:lstStyle/>
          <a:p>
            <a:pPr algn="ctr">
              <a:lnSpc>
                <a:spcPct val="150000"/>
              </a:lnSpc>
              <a:defRPr/>
            </a:pPr>
            <a:r>
              <a:rPr lang="ru-RU" sz="4400" b="1" dirty="0">
                <a:solidFill>
                  <a:srgbClr val="002060"/>
                </a:solidFill>
                <a:latin typeface="Times New Roman" pitchFamily="18" charset="0"/>
                <a:cs typeface="Times New Roman" pitchFamily="18" charset="0"/>
              </a:rPr>
              <a:t>Полезные страницы Интернета</a:t>
            </a:r>
            <a:endParaRPr lang="en-US" sz="4400" dirty="0">
              <a:solidFill>
                <a:srgbClr val="002060"/>
              </a:solidFill>
              <a:latin typeface="Times New Roman" pitchFamily="18" charset="0"/>
              <a:cs typeface="Times New Roman" pitchFamily="18" charset="0"/>
            </a:endParaRPr>
          </a:p>
        </p:txBody>
      </p:sp>
    </p:spTree>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Office Theme">
  <a:themeElements>
    <a:clrScheme name="Idea Presentation">
      <a:dk1>
        <a:srgbClr val="282927"/>
      </a:dk1>
      <a:lt1>
        <a:srgbClr val="FEFFFE"/>
      </a:lt1>
      <a:dk2>
        <a:srgbClr val="F7F8F7"/>
      </a:dk2>
      <a:lt2>
        <a:srgbClr val="A8A9A8"/>
      </a:lt2>
      <a:accent1>
        <a:srgbClr val="3CC9C1"/>
      </a:accent1>
      <a:accent2>
        <a:srgbClr val="37BAC5"/>
      </a:accent2>
      <a:accent3>
        <a:srgbClr val="2DA5D0"/>
      </a:accent3>
      <a:accent4>
        <a:srgbClr val="248DDA"/>
      </a:accent4>
      <a:accent5>
        <a:srgbClr val="3CC9C1"/>
      </a:accent5>
      <a:accent6>
        <a:srgbClr val="248DDA"/>
      </a:accent6>
      <a:hlink>
        <a:srgbClr val="248DDA"/>
      </a:hlink>
      <a:folHlink>
        <a:srgbClr val="37BAC5"/>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6AC7C1"/>
        </a:solidFill>
        <a:ln w="25400" cap="flat">
          <a:noFill/>
          <a:miter lim="4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6AC7C1"/>
        </a:solidFill>
        <a:ln w="25400" cap="flat">
          <a:noFill/>
          <a:miter lim="4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2303</TotalTime>
  <Words>551</Words>
  <Application>Microsoft Office PowerPoint</Application>
  <PresentationFormat>Произвольный</PresentationFormat>
  <Paragraphs>120</Paragraphs>
  <Slides>21</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21</vt:i4>
      </vt:variant>
    </vt:vector>
  </HeadingPairs>
  <TitlesOfParts>
    <vt:vector size="22" baseType="lpstr">
      <vt:lpstr>Office Theme</vt:lpstr>
      <vt:lpstr>Слайд 1</vt:lpstr>
      <vt:lpstr>Слайд 2</vt:lpstr>
      <vt:lpstr>Слайд 3</vt:lpstr>
      <vt:lpstr>5</vt:lpstr>
      <vt:lpstr>Слайд 5</vt:lpstr>
      <vt:lpstr>Слайд 6</vt:lpstr>
      <vt:lpstr>Слайд 7</vt:lpstr>
      <vt:lpstr>Слайд 8</vt:lpstr>
      <vt:lpstr>Слайд 9</vt:lpstr>
      <vt:lpstr>Слайд 10</vt:lpstr>
      <vt:lpstr>Слайд 11</vt:lpstr>
      <vt:lpstr>Слайд 12</vt:lpstr>
      <vt:lpstr>Слайд 13</vt:lpstr>
      <vt:lpstr>ОЦЕНКА ЭФФЕКТИВНОСТИ ИСПОЛЬЗОВАНИЯ ИНФОРМАЦИОННЫХ КОММУНИКАЦИОННЫХ ТЕХНОЛОГИЙ, ДЛЯ ГРАЖДАН ПОЖИЛОГО ВОЗРАСТА И ИНВАЛИДОВ САНКТ-ПЕТЕРБУРГА </vt:lpstr>
      <vt:lpstr>Слайд 15</vt:lpstr>
      <vt:lpstr>Слайд 16</vt:lpstr>
      <vt:lpstr>Слайд 17</vt:lpstr>
      <vt:lpstr>Слайд 18</vt:lpstr>
      <vt:lpstr>Слайд 19</vt:lpstr>
      <vt:lpstr>Слайд 20</vt:lpstr>
      <vt:lpstr>Слайд 21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GoloJS</cp:lastModifiedBy>
  <cp:revision>176</cp:revision>
  <dcterms:modified xsi:type="dcterms:W3CDTF">2023-05-10T13:02:33Z</dcterms:modified>
</cp:coreProperties>
</file>