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67" r:id="rId3"/>
    <p:sldId id="257" r:id="rId4"/>
    <p:sldId id="265" r:id="rId5"/>
    <p:sldId id="258" r:id="rId6"/>
    <p:sldId id="259" r:id="rId7"/>
    <p:sldId id="268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4" autoAdjust="0"/>
  </p:normalViewPr>
  <p:slideViewPr>
    <p:cSldViewPr snapToGrid="0">
      <p:cViewPr>
        <p:scale>
          <a:sx n="60" d="100"/>
          <a:sy n="60" d="100"/>
        </p:scale>
        <p:origin x="111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8582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0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7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2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65942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2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1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1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4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806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723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1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99F01-B558-3E4B-83AC-6B8FFA606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987" y="786063"/>
            <a:ext cx="10753948" cy="216167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волонтерского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-канала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606AFAF-D1C9-8C48-9E26-84AE5DEA1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987" y="3513221"/>
            <a:ext cx="10753948" cy="3128211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волонтеры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республики Башкортостан Кубагишева Ксения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Мухаметова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Азалия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D29D2-2958-F847-A720-33BD0DC111AD}"/>
              </a:ext>
            </a:extLst>
          </p:cNvPr>
          <p:cNvSpPr txBox="1"/>
          <p:nvPr/>
        </p:nvSpPr>
        <p:spPr>
          <a:xfrm>
            <a:off x="517956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1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49045-095D-034C-80C9-FA7328C0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1863"/>
            <a:ext cx="6661189" cy="13398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проекта в дальнейшем</a:t>
            </a:r>
            <a:r>
              <a:rPr lang="ru-RU" b="1" dirty="0"/>
              <a:t>: </a:t>
            </a:r>
            <a:r>
              <a:rPr lang="ru-RU" dirty="0"/>
              <a:t>
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D7009-F18E-B645-90BE-B29A8B39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197"/>
            <a:ext cx="6188241" cy="50172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волонтёров творческим навыкам;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доброуроков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
Активное участие других деревень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90" y="128337"/>
            <a:ext cx="4508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3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91C82-D0C6-7F43-A483-69ADC8FA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418" y="292552"/>
            <a:ext cx="7949182" cy="75247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 на реализацию проекта: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649CD62-D078-3A4E-BA33-C1EC43FBB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454352"/>
              </p:ext>
            </p:extLst>
          </p:nvPr>
        </p:nvGraphicFramePr>
        <p:xfrm>
          <a:off x="1062929" y="1367762"/>
          <a:ext cx="10066141" cy="363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642">
                  <a:extLst>
                    <a:ext uri="{9D8B030D-6E8A-4147-A177-3AD203B41FA5}">
                      <a16:colId xmlns:a16="http://schemas.microsoft.com/office/drawing/2014/main" val="693805236"/>
                    </a:ext>
                  </a:extLst>
                </a:gridCol>
                <a:gridCol w="3719192">
                  <a:extLst>
                    <a:ext uri="{9D8B030D-6E8A-4147-A177-3AD203B41FA5}">
                      <a16:colId xmlns:a16="http://schemas.microsoft.com/office/drawing/2014/main" val="3789616852"/>
                    </a:ext>
                  </a:extLst>
                </a:gridCol>
                <a:gridCol w="1911692">
                  <a:extLst>
                    <a:ext uri="{9D8B030D-6E8A-4147-A177-3AD203B41FA5}">
                      <a16:colId xmlns:a16="http://schemas.microsoft.com/office/drawing/2014/main" val="1035665686"/>
                    </a:ext>
                  </a:extLst>
                </a:gridCol>
                <a:gridCol w="1777743">
                  <a:extLst>
                    <a:ext uri="{9D8B030D-6E8A-4147-A177-3AD203B41FA5}">
                      <a16:colId xmlns:a16="http://schemas.microsoft.com/office/drawing/2014/main" val="3474386657"/>
                    </a:ext>
                  </a:extLst>
                </a:gridCol>
                <a:gridCol w="2001872">
                  <a:extLst>
                    <a:ext uri="{9D8B030D-6E8A-4147-A177-3AD203B41FA5}">
                      <a16:colId xmlns:a16="http://schemas.microsoft.com/office/drawing/2014/main" val="484464523"/>
                    </a:ext>
                  </a:extLst>
                </a:gridCol>
              </a:tblGrid>
              <a:tr h="37383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791577"/>
                  </a:ext>
                </a:extLst>
              </a:tr>
              <a:tr h="373837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Фотоаппарат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542596"/>
                  </a:ext>
                </a:extLst>
              </a:tr>
              <a:tr h="373837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Микрофон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208411"/>
                  </a:ext>
                </a:extLst>
              </a:tr>
              <a:tr h="373837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853911"/>
                  </a:ext>
                </a:extLst>
              </a:tr>
              <a:tr h="373837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727905"/>
                  </a:ext>
                </a:extLst>
              </a:tr>
              <a:tr h="373837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Проекционный экран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794466"/>
                  </a:ext>
                </a:extLst>
              </a:tr>
              <a:tr h="373837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Музыкальная колонка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719218"/>
                  </a:ext>
                </a:extLst>
              </a:tr>
              <a:tr h="373837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66311"/>
                  </a:ext>
                </a:extLst>
              </a:tr>
              <a:tr h="645254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Волонтерские футболки</a:t>
                      </a:r>
                    </a:p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«#creative_friends»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1631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E1E83DC-C311-4243-B678-B471D6B72545}"/>
              </a:ext>
            </a:extLst>
          </p:cNvPr>
          <p:cNvSpPr txBox="1"/>
          <p:nvPr/>
        </p:nvSpPr>
        <p:spPr>
          <a:xfrm>
            <a:off x="5182618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A50909-7F8F-E347-8C11-8C418E98A51F}"/>
              </a:ext>
            </a:extLst>
          </p:cNvPr>
          <p:cNvSpPr txBox="1"/>
          <p:nvPr/>
        </p:nvSpPr>
        <p:spPr>
          <a:xfrm>
            <a:off x="5182618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87E6818A-8B0F-5047-8FD7-475B74CA1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42221"/>
              </p:ext>
            </p:extLst>
          </p:nvPr>
        </p:nvGraphicFramePr>
        <p:xfrm>
          <a:off x="1065007" y="4999940"/>
          <a:ext cx="4362226" cy="368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2226">
                  <a:extLst>
                    <a:ext uri="{9D8B030D-6E8A-4147-A177-3AD203B41FA5}">
                      <a16:colId xmlns:a16="http://schemas.microsoft.com/office/drawing/2014/main" val="2908771263"/>
                    </a:ext>
                  </a:extLst>
                </a:gridCol>
              </a:tblGrid>
              <a:tr h="368126">
                <a:tc>
                  <a:txBody>
                    <a:bodyPr/>
                    <a:lstStyle/>
                    <a:p>
                      <a:r>
                        <a:rPr lang="ru-RU" dirty="0"/>
                        <a:t> 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14061"/>
                  </a:ext>
                </a:extLst>
              </a:tr>
            </a:tbl>
          </a:graphicData>
        </a:graphic>
      </p:graphicFrame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FEEE5C16-492D-1D47-95E6-51C0AB893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00368"/>
              </p:ext>
            </p:extLst>
          </p:nvPr>
        </p:nvGraphicFramePr>
        <p:xfrm>
          <a:off x="5437991" y="5002304"/>
          <a:ext cx="5691079" cy="365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1079">
                  <a:extLst>
                    <a:ext uri="{9D8B030D-6E8A-4147-A177-3AD203B41FA5}">
                      <a16:colId xmlns:a16="http://schemas.microsoft.com/office/drawing/2014/main" val="4186366165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ru-RU" dirty="0"/>
                        <a:t>                                                                           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40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09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15233" y="642377"/>
            <a:ext cx="5225142" cy="368899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Кубагишева Ксения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Мухаметова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Азалия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ученицы 10 класса, добровольцы с 2017 года, являются волонтерами в сфере культуры, победы, крупных событий, медиа, также пропагандируют ЗОЖ.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7" y="642377"/>
            <a:ext cx="5254211" cy="3501451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20057" y="4695372"/>
            <a:ext cx="10714217" cy="16252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ea typeface="Abadi Extra Light" pitchFamily="2" charset="0"/>
                <a:cs typeface="Times New Roman" panose="02020603050405020304" pitchFamily="18" charset="0"/>
              </a:rPr>
              <a:t>Первым мероприятием, где  мы приняли участие, была всероссийская акция </a:t>
            </a:r>
            <a:r>
              <a:rPr lang="en-US" sz="3200" dirty="0">
                <a:latin typeface="Times New Roman" panose="02020603050405020304" pitchFamily="18" charset="0"/>
                <a:ea typeface="Abadi Extra Light" pitchFamily="2" charset="0"/>
                <a:cs typeface="Times New Roman" panose="02020603050405020304" pitchFamily="18" charset="0"/>
              </a:rPr>
              <a:t>‘</a:t>
            </a:r>
            <a:r>
              <a:rPr lang="ru-RU" sz="3200" dirty="0">
                <a:latin typeface="Times New Roman" panose="02020603050405020304" pitchFamily="18" charset="0"/>
                <a:ea typeface="Abadi Extra Light" pitchFamily="2" charset="0"/>
                <a:cs typeface="Times New Roman" panose="02020603050405020304" pitchFamily="18" charset="0"/>
              </a:rPr>
              <a:t>Георгиевская ленточка</a:t>
            </a:r>
            <a:r>
              <a:rPr lang="en-US" sz="3200" dirty="0">
                <a:latin typeface="Times New Roman" panose="02020603050405020304" pitchFamily="18" charset="0"/>
                <a:ea typeface="Abadi Extra Light" pitchFamily="2" charset="0"/>
                <a:cs typeface="Times New Roman" panose="02020603050405020304" pitchFamily="18" charset="0"/>
              </a:rPr>
              <a:t>’,</a:t>
            </a:r>
            <a:r>
              <a:rPr lang="ru-RU" sz="3200" dirty="0">
                <a:latin typeface="Times New Roman" panose="02020603050405020304" pitchFamily="18" charset="0"/>
                <a:ea typeface="Abadi Extra Light" pitchFamily="2" charset="0"/>
                <a:cs typeface="Times New Roman" panose="02020603050405020304" pitchFamily="18" charset="0"/>
              </a:rPr>
              <a:t> которая прошла </a:t>
            </a:r>
            <a:r>
              <a:rPr lang="en-US" sz="3200" dirty="0">
                <a:latin typeface="Times New Roman" panose="02020603050405020304" pitchFamily="18" charset="0"/>
                <a:ea typeface="Abadi Extra Light" pitchFamily="2" charset="0"/>
                <a:cs typeface="Times New Roman" panose="02020603050405020304" pitchFamily="18" charset="0"/>
              </a:rPr>
              <a:t>9 </a:t>
            </a:r>
            <a:r>
              <a:rPr lang="ru-RU" sz="3200" dirty="0">
                <a:latin typeface="Times New Roman" panose="02020603050405020304" pitchFamily="18" charset="0"/>
                <a:ea typeface="Abadi Extra Light" pitchFamily="2" charset="0"/>
                <a:cs typeface="Times New Roman" panose="02020603050405020304" pitchFamily="18" charset="0"/>
              </a:rPr>
              <a:t>мая, посвященная Дню Победы.</a:t>
            </a:r>
          </a:p>
        </p:txBody>
      </p:sp>
    </p:spTree>
    <p:extLst>
      <p:ext uri="{BB962C8B-B14F-4D97-AF65-F5344CB8AC3E}">
        <p14:creationId xmlns:p14="http://schemas.microsoft.com/office/powerpoint/2010/main" val="376932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43A1C-1F2C-E544-B68D-7503BD6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2875"/>
            <a:ext cx="3986463" cy="104674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CD0E18-59CC-FB46-A57E-D1F93424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79622"/>
            <a:ext cx="10307053" cy="50853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 нашего проекта является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безинициативность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молодежи и нехватка волонтеров с нашем селе. Эта проблема является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силу повышения социальной активности подрастающего поколения, которое всегда являлось одной из самых важных задач современного общества.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07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742A9-050D-3744-99F1-517E661B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532" y="-1713057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8FFA9-DBB5-8D4D-8282-D71BE9AF5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9" y="481263"/>
            <a:ext cx="10700085" cy="54703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социокультурной жизни сельской молодёжи наблюдается снижение интереса в участии общественной жизни. Повышение социальной </a:t>
            </a:r>
          </a:p>
          <a:p>
            <a:pPr marL="0" indent="0" algn="just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молодёжи –</a:t>
            </a:r>
          </a:p>
          <a:p>
            <a:pPr marL="0" indent="0" algn="just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важных задач</a:t>
            </a:r>
          </a:p>
          <a:p>
            <a:pPr marL="0" indent="0" algn="just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образователь-</a:t>
            </a:r>
          </a:p>
          <a:p>
            <a:pPr marL="0" indent="0" algn="just">
              <a:buNone/>
            </a:pPr>
            <a:r>
              <a:rPr lang="ru-RU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культурных </a:t>
            </a:r>
          </a:p>
          <a:p>
            <a:pPr marL="0" indent="0" algn="just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85" y="2298031"/>
            <a:ext cx="5149516" cy="38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0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3C385-5BC3-4A47-9B75-55986CE6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21"/>
            <a:ext cx="10515600" cy="1325563"/>
          </a:xfrm>
        </p:spPr>
        <p:txBody>
          <a:bodyPr/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05EDA-3C3E-3145-A312-5C85590CD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394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идей добровольчества в сельской местности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Развитие волонтёрского канала; 
Повышение социальной активности молодёжи;
Привлечение школьников, молодёжи к добровольческой деятельности;
Сохранение самобытности и истории башкирских деревень; </a:t>
            </a:r>
          </a:p>
        </p:txBody>
      </p:sp>
    </p:spTree>
    <p:extLst>
      <p:ext uri="{BB962C8B-B14F-4D97-AF65-F5344CB8AC3E}">
        <p14:creationId xmlns:p14="http://schemas.microsoft.com/office/powerpoint/2010/main" val="13659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42784-E1CA-8441-8681-C511AFB5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082" y="-3106662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081E9-54E0-404B-852B-38B120118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55" y="372172"/>
            <a:ext cx="10515599" cy="6076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входит:</a:t>
            </a:r>
          </a:p>
          <a:p>
            <a:pPr marL="0" indent="0" algn="ctr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молодёжи с волонтёрской деятельностью;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волонтерского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yоutubе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название, контент, дизайн канала;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организация еженедельных встреч с новыми добровольцами и желающими пополнить наши ряды ребятам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скайп-встречи с волонтёрами.</a:t>
            </a:r>
            <a:endParaRPr lang="ru-RU" sz="3000" dirty="0"/>
          </a:p>
          <a:p>
            <a:pPr algn="ctr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2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579" y="521369"/>
            <a:ext cx="4732421" cy="123524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теги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9221" y="1756611"/>
            <a:ext cx="5334000" cy="4531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creative_friend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вдохновлённыеискусством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медиаНуриман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медиаволонтёры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2" y="449180"/>
            <a:ext cx="45434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8999D-7F27-2C4C-98F1-ABA8C23F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92" y="165095"/>
            <a:ext cx="3489310" cy="94486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BC7CE-7EB9-1F40-8AA9-CA974DA0F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92" y="1314107"/>
            <a:ext cx="10064282" cy="35008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Реализуя наш проект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ожидаем увидеть такие результаты, как развитие сельского добровольчества, новые волонтёры, развитие творческих навыков среди ребят, представляющих молодое поколение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культурное и духовное обогащение.</a:t>
            </a:r>
          </a:p>
        </p:txBody>
      </p:sp>
    </p:spTree>
    <p:extLst>
      <p:ext uri="{BB962C8B-B14F-4D97-AF65-F5344CB8AC3E}">
        <p14:creationId xmlns:p14="http://schemas.microsoft.com/office/powerpoint/2010/main" val="160125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25313-67B7-384A-93A1-3A875808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677"/>
            <a:ext cx="7217229" cy="864010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Мультипликативность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2AD4D-6558-E54D-90BB-3E6C3791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6428874" cy="53886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первой реализации проекта мы учтём все слабые стороны, и в дальнейшем доработаем его до «мелочей», в случае успешной реализации проекта, будет возможность распространить опыт по реализации проекта в других регионах путём онлайн-связи.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97" y="137962"/>
            <a:ext cx="437692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7023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370</Words>
  <Application>Microsoft Office PowerPoint</Application>
  <PresentationFormat>Широкоэкранный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TF10001025</vt:lpstr>
      <vt:lpstr>Проект волонтерского youtube-канала «Creative friends»</vt:lpstr>
      <vt:lpstr>   Кубагишева Ксения и Мухаметова Азалия – ученицы 10 класса, добровольцы с 2017 года, являются волонтерами в сфере культуры, победы, крупных событий, медиа, также пропагандируют ЗОЖ.</vt:lpstr>
      <vt:lpstr>Проблема</vt:lpstr>
      <vt:lpstr>Презентация PowerPoint</vt:lpstr>
      <vt:lpstr>Цели:</vt:lpstr>
      <vt:lpstr>Презентация PowerPoint</vt:lpstr>
      <vt:lpstr>Наши теги:</vt:lpstr>
      <vt:lpstr>Результаты:</vt:lpstr>
      <vt:lpstr>Мультипликативность:</vt:lpstr>
      <vt:lpstr>Перспективы развития проекта в дальнейшем: 
</vt:lpstr>
      <vt:lpstr>Смета на реализацию проекта: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волонтерского youtube-канала «Creative friends»</dc:title>
  <dc:creator>Кирилл Иванов</dc:creator>
  <cp:lastModifiedBy>Кирилл Иванов</cp:lastModifiedBy>
  <cp:revision>20</cp:revision>
  <dcterms:created xsi:type="dcterms:W3CDTF">2020-04-27T20:17:17Z</dcterms:created>
  <dcterms:modified xsi:type="dcterms:W3CDTF">2020-04-28T10:59:07Z</dcterms:modified>
</cp:coreProperties>
</file>