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7CE1-A947-4B50-BB81-226967BBD8B1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C8C24-2C36-4284-B501-60403D040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977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7CE1-A947-4B50-BB81-226967BBD8B1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C8C24-2C36-4284-B501-60403D040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79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7CE1-A947-4B50-BB81-226967BBD8B1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C8C24-2C36-4284-B501-60403D040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34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7CE1-A947-4B50-BB81-226967BBD8B1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C8C24-2C36-4284-B501-60403D040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7CE1-A947-4B50-BB81-226967BBD8B1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C8C24-2C36-4284-B501-60403D040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9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7CE1-A947-4B50-BB81-226967BBD8B1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C8C24-2C36-4284-B501-60403D040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03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7CE1-A947-4B50-BB81-226967BBD8B1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C8C24-2C36-4284-B501-60403D040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8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7CE1-A947-4B50-BB81-226967BBD8B1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C8C24-2C36-4284-B501-60403D040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82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7CE1-A947-4B50-BB81-226967BBD8B1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C8C24-2C36-4284-B501-60403D040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98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7CE1-A947-4B50-BB81-226967BBD8B1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C8C24-2C36-4284-B501-60403D040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22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7CE1-A947-4B50-BB81-226967BBD8B1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C8C24-2C36-4284-B501-60403D040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30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B7CE1-A947-4B50-BB81-226967BBD8B1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C8C24-2C36-4284-B501-60403D040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94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none" spc="0">
          <a:ln w="10160">
            <a:solidFill>
              <a:schemeClr val="bg1"/>
            </a:solidFill>
            <a:prstDash val="solid"/>
          </a:ln>
          <a:solidFill>
            <a:schemeClr val="bg1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322" y="2174114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Патриотический проект </a:t>
            </a:r>
            <a:r>
              <a:rPr lang="ru-RU" dirty="0" smtClean="0"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dirty="0" smtClean="0">
                <a:effectLst/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dirty="0" smtClean="0"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«</a:t>
            </a:r>
            <a:r>
              <a:rPr lang="ru-RU" dirty="0"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Мы помним! Мы гордимся!»</a:t>
            </a: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1311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effectLst/>
              </a:rPr>
              <a:t>Цель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123" y="2693698"/>
            <a:ext cx="7886700" cy="202377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Целью проекта является создание книги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памяти, содержащей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информацию о военном времени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  <a:endParaRPr lang="ru-RU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2935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effectLst/>
              </a:rPr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522" y="1586780"/>
            <a:ext cx="7886700" cy="4566372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Воспитание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патриотического сознания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люде,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проживающих на территории </a:t>
            </a:r>
            <a:r>
              <a:rPr lang="ru-RU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Сергачского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района.</a:t>
            </a:r>
          </a:p>
          <a:p>
            <a:pPr marL="457200" lvl="1" indent="0" algn="ctr">
              <a:buNone/>
            </a:pPr>
            <a:endParaRPr lang="ru-RU" b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457200" lvl="1" indent="0" algn="ctr">
              <a:buNone/>
            </a:pP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Создание книги памяти, включающей истории и рассказы о войне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</a:p>
          <a:p>
            <a:pPr marL="457200" lvl="1" indent="0" algn="ctr">
              <a:buNone/>
            </a:pPr>
            <a:endParaRPr lang="ru-RU" b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457200" lvl="1" indent="0" algn="ctr">
              <a:buNone/>
            </a:pP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Создание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электронного сайта, где будут размещены истории и информация о проекте.</a:t>
            </a:r>
          </a:p>
          <a:p>
            <a:pPr marL="457200" lvl="1" indent="0" algn="ctr">
              <a:buNone/>
            </a:pPr>
            <a:endParaRPr lang="ru-RU" b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457200" lvl="1" indent="0" algn="ctr">
              <a:buNone/>
            </a:pP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Пополнение коллекции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"Краеведческого музея имени </a:t>
            </a:r>
            <a:r>
              <a:rPr lang="ru-RU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В.А.Громова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" информацией о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ВОВ.</a:t>
            </a:r>
            <a:endParaRPr lang="ru-RU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387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effectLst/>
              </a:rPr>
              <a:t>Краткое 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89809"/>
            <a:ext cx="7886700" cy="458715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Суть проекта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в воспитании патриотического создания путем общения и передачи информации о жестоких и страшных 1941-1945 годах </a:t>
            </a:r>
            <a:r>
              <a:rPr lang="ru-RU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ВОв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 из первых уст. </a:t>
            </a:r>
            <a:endParaRPr lang="ru-RU" b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ru-RU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В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чем же заключается участие? Участнику проекта нужно пообщаться с участником войны и узнать, как можно больше информации о тех тяжелых годах, чтобы все рассказы и все истории оставались в памяти навсегда. </a:t>
            </a:r>
            <a:endParaRPr lang="ru-RU" b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ru-RU" b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По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итогу проекта будет создана книга памяти, которая будет направлена в "Краеведческий музей имени </a:t>
            </a:r>
            <a:r>
              <a:rPr lang="ru-RU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В.А.Громова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". А также электронный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сайт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, на котором будут размещены все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рассказы.</a:t>
            </a:r>
            <a:endParaRPr lang="ru-RU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7020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49946"/>
            <a:ext cx="7886700" cy="1325563"/>
          </a:xfrm>
        </p:spPr>
        <p:txBody>
          <a:bodyPr/>
          <a:lstStyle/>
          <a:p>
            <a:pPr algn="ctr"/>
            <a:r>
              <a:rPr lang="ru-RU" dirty="0">
                <a:effectLst/>
              </a:rPr>
              <a:t>Р</a:t>
            </a:r>
            <a:r>
              <a:rPr lang="ru-RU" dirty="0" smtClean="0">
                <a:effectLst/>
              </a:rPr>
              <a:t>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267690"/>
            <a:ext cx="7886700" cy="559030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1600" b="1" i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buNone/>
            </a:pPr>
            <a:r>
              <a:rPr lang="ru-RU" sz="1800" b="1" i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Качественные</a:t>
            </a:r>
            <a:r>
              <a:rPr lang="ru-RU" sz="1800" b="1" i="1" dirty="0">
                <a:latin typeface="Batang" panose="02030600000101010101" pitchFamily="18" charset="-127"/>
                <a:ea typeface="Batang" panose="02030600000101010101" pitchFamily="18" charset="-127"/>
              </a:rPr>
              <a:t>: </a:t>
            </a:r>
            <a:endParaRPr lang="ru-RU" sz="18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buNone/>
            </a:pPr>
            <a:r>
              <a:rPr lang="ru-RU" sz="18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Расширены </a:t>
            </a:r>
            <a:r>
              <a:rPr lang="ru-RU" sz="1800" b="1" dirty="0">
                <a:latin typeface="Batang" panose="02030600000101010101" pitchFamily="18" charset="-127"/>
                <a:ea typeface="Batang" panose="02030600000101010101" pitchFamily="18" charset="-127"/>
              </a:rPr>
              <a:t>знания участников о Великой Отечественной </a:t>
            </a:r>
            <a:r>
              <a:rPr lang="ru-RU" sz="18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войне.</a:t>
            </a:r>
          </a:p>
          <a:p>
            <a:pPr marL="0" indent="0" algn="ctr">
              <a:buNone/>
            </a:pPr>
            <a:r>
              <a:rPr lang="ru-RU" sz="18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Сформировано </a:t>
            </a:r>
            <a:r>
              <a:rPr lang="ru-RU" sz="1800" b="1" dirty="0">
                <a:latin typeface="Batang" panose="02030600000101010101" pitchFamily="18" charset="-127"/>
                <a:ea typeface="Batang" panose="02030600000101010101" pitchFamily="18" charset="-127"/>
              </a:rPr>
              <a:t>нравственно-патриотическое сознание у участников проекта.</a:t>
            </a:r>
          </a:p>
          <a:p>
            <a:pPr marL="0" indent="0" algn="ctr">
              <a:buNone/>
            </a:pPr>
            <a:endParaRPr lang="ru-RU" sz="1800" b="1" i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buNone/>
            </a:pPr>
            <a:r>
              <a:rPr lang="ru-RU" sz="1800" b="1" i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Количественные</a:t>
            </a:r>
            <a:r>
              <a:rPr lang="ru-RU" sz="1800" b="1" i="1" dirty="0">
                <a:latin typeface="Batang" panose="02030600000101010101" pitchFamily="18" charset="-127"/>
                <a:ea typeface="Batang" panose="02030600000101010101" pitchFamily="18" charset="-127"/>
              </a:rPr>
              <a:t>:</a:t>
            </a:r>
            <a:endParaRPr lang="ru-RU" sz="18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8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Реализация </a:t>
            </a:r>
            <a:r>
              <a:rPr lang="ru-RU" sz="1800" b="1" dirty="0">
                <a:latin typeface="Batang" panose="02030600000101010101" pitchFamily="18" charset="-127"/>
                <a:ea typeface="Batang" panose="02030600000101010101" pitchFamily="18" charset="-127"/>
              </a:rPr>
              <a:t>данного проекта предполагает обновление и обогащение "Краеведческого музея имени </a:t>
            </a:r>
            <a:r>
              <a:rPr lang="ru-RU" sz="18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В.А.Громова</a:t>
            </a:r>
            <a:r>
              <a:rPr lang="ru-RU" sz="1800" b="1" dirty="0">
                <a:latin typeface="Batang" panose="02030600000101010101" pitchFamily="18" charset="-127"/>
                <a:ea typeface="Batang" panose="02030600000101010101" pitchFamily="18" charset="-127"/>
              </a:rPr>
              <a:t>" и знаний участников проекта материалами, историями, рассказами, посвященными 75-летию Победы в Великой Отечественной войне.</a:t>
            </a: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8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Создан </a:t>
            </a:r>
            <a:r>
              <a:rPr lang="ru-RU" sz="1800" b="1" dirty="0">
                <a:latin typeface="Batang" panose="02030600000101010101" pitchFamily="18" charset="-127"/>
                <a:ea typeface="Batang" panose="02030600000101010101" pitchFamily="18" charset="-127"/>
              </a:rPr>
              <a:t>сайт, где размещена вся информация.</a:t>
            </a: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8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В </a:t>
            </a:r>
            <a:r>
              <a:rPr lang="ru-RU" sz="1800" b="1" dirty="0">
                <a:latin typeface="Batang" panose="02030600000101010101" pitchFamily="18" charset="-127"/>
                <a:ea typeface="Batang" panose="02030600000101010101" pitchFamily="18" charset="-127"/>
              </a:rPr>
              <a:t>проекте поучаствовало минимум 50 человек из района.</a:t>
            </a:r>
            <a:endParaRPr lang="ru-RU" sz="18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9485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effectLst/>
              </a:rPr>
              <a:t>Мультипликативность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В дальнейшем проект может быть реализован не только на территории </a:t>
            </a:r>
            <a:r>
              <a:rPr lang="ru-RU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Сергачского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 района, но и на территории Нижегородской области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</a:p>
          <a:p>
            <a:pPr marL="0" indent="0" algn="ctr">
              <a:buNone/>
            </a:pPr>
            <a:endParaRPr lang="ru-RU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buNone/>
            </a:pP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Стать партнерами для других проектов в сфере профессиональной ориентации.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9530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tantia-Franklin Gothic Book">
      <a:majorFont>
        <a:latin typeface="Constantia" panose="02030602050306030303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254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Batang</vt:lpstr>
      <vt:lpstr>Arial</vt:lpstr>
      <vt:lpstr>Arial Narrow</vt:lpstr>
      <vt:lpstr>Constantia</vt:lpstr>
      <vt:lpstr>Franklin Gothic Book</vt:lpstr>
      <vt:lpstr>Office Theme</vt:lpstr>
      <vt:lpstr>Патриотический проект  «Мы помним! Мы гордимся!»</vt:lpstr>
      <vt:lpstr>Цель</vt:lpstr>
      <vt:lpstr>Задачи</vt:lpstr>
      <vt:lpstr>Краткое содержание</vt:lpstr>
      <vt:lpstr>Результаты</vt:lpstr>
      <vt:lpstr>Мультипликативность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pptforschool.ru</dc:creator>
  <cp:lastModifiedBy>Julia</cp:lastModifiedBy>
  <cp:revision>3</cp:revision>
  <dcterms:created xsi:type="dcterms:W3CDTF">2018-04-10T10:44:17Z</dcterms:created>
  <dcterms:modified xsi:type="dcterms:W3CDTF">2020-04-29T13:03:00Z</dcterms:modified>
</cp:coreProperties>
</file>