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0" r:id="rId1"/>
  </p:sldMasterIdLst>
  <p:sldIdLst>
    <p:sldId id="256" r:id="rId2"/>
    <p:sldId id="263" r:id="rId3"/>
    <p:sldId id="268" r:id="rId4"/>
    <p:sldId id="262" r:id="rId5"/>
    <p:sldId id="269" r:id="rId6"/>
    <p:sldId id="271" r:id="rId7"/>
    <p:sldId id="270" r:id="rId8"/>
    <p:sldId id="273" r:id="rId9"/>
    <p:sldId id="272" r:id="rId10"/>
    <p:sldId id="276" r:id="rId11"/>
    <p:sldId id="265" r:id="rId12"/>
    <p:sldId id="27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92" d="100"/>
          <a:sy n="92" d="100"/>
        </p:scale>
        <p:origin x="-106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49F5-B78D-49A3-AE52-678470D7A690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2FE-D2A9-4D64-8AC5-F65899EC41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49F5-B78D-49A3-AE52-678470D7A690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2FE-D2A9-4D64-8AC5-F65899EC41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49F5-B78D-49A3-AE52-678470D7A690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2FE-D2A9-4D64-8AC5-F65899EC4189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49F5-B78D-49A3-AE52-678470D7A690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2FE-D2A9-4D64-8AC5-F65899EC418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49F5-B78D-49A3-AE52-678470D7A690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2FE-D2A9-4D64-8AC5-F65899EC41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49F5-B78D-49A3-AE52-678470D7A690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2FE-D2A9-4D64-8AC5-F65899EC418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49F5-B78D-49A3-AE52-678470D7A690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2FE-D2A9-4D64-8AC5-F65899EC41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49F5-B78D-49A3-AE52-678470D7A690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2FE-D2A9-4D64-8AC5-F65899EC41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49F5-B78D-49A3-AE52-678470D7A690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2FE-D2A9-4D64-8AC5-F65899EC41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49F5-B78D-49A3-AE52-678470D7A690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2FE-D2A9-4D64-8AC5-F65899EC4189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49F5-B78D-49A3-AE52-678470D7A690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D62FE-D2A9-4D64-8AC5-F65899EC418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4DF49F5-B78D-49A3-AE52-678470D7A690}" type="datetimeFigureOut">
              <a:rPr lang="ru-RU" smtClean="0"/>
              <a:t>08.11.2019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F3D62FE-D2A9-4D64-8AC5-F65899EC418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1E8F5C-FB2F-46AF-B03B-F94CB20E0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174" y="1"/>
            <a:ext cx="10577775" cy="1470990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rgbClr val="E4EF11"/>
                </a:solidFill>
              </a:rPr>
              <a:t>Протокольно-наградная группа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425" y="1566444"/>
            <a:ext cx="7987384" cy="4883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0744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4372177D-F03A-4077-84D6-D13AB3590A3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6" y="1809439"/>
            <a:ext cx="5350845" cy="356583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Объект 5">
            <a:extLst>
              <a:ext uri="{FF2B5EF4-FFF2-40B4-BE49-F238E27FC236}">
                <a16:creationId xmlns:a16="http://schemas.microsoft.com/office/drawing/2014/main" xmlns="" id="{F156B94B-49B7-42D4-98B7-A88ABA01A12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8" y="2704441"/>
            <a:ext cx="5097462" cy="339698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66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829390-D1C8-4D25-8639-C7E96BDC6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E4EF11"/>
                </a:solidFill>
              </a:rPr>
              <a:t>Наша работа на ВЭФ: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1E790BAF-1AE1-4E94-88A7-078328D76E4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tretch/>
        </p:blipFill>
        <p:spPr>
          <a:xfrm>
            <a:off x="1152789" y="2679700"/>
            <a:ext cx="4595284" cy="344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0" y="2680119"/>
            <a:ext cx="3773978" cy="3445625"/>
          </a:xfrm>
        </p:spPr>
      </p:pic>
    </p:spTree>
    <p:extLst>
      <p:ext uri="{BB962C8B-B14F-4D97-AF65-F5344CB8AC3E}">
        <p14:creationId xmlns:p14="http://schemas.microsoft.com/office/powerpoint/2010/main" val="163580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A0BB8D3-64C3-4611-B3E8-C11CA96BC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5" t="35442" r="52196"/>
          <a:stretch/>
        </p:blipFill>
        <p:spPr>
          <a:xfrm>
            <a:off x="7938055" y="2619772"/>
            <a:ext cx="3018135" cy="40526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DB41EFB-6C08-4EEB-8545-1338ED2841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17" t="2526" r="7695" b="33803"/>
          <a:stretch/>
        </p:blipFill>
        <p:spPr>
          <a:xfrm>
            <a:off x="636099" y="502993"/>
            <a:ext cx="3074507" cy="39958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68B4C1A-8670-4396-B7BE-3CF4EC34C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" r="60072"/>
          <a:stretch/>
        </p:blipFill>
        <p:spPr>
          <a:xfrm>
            <a:off x="4465983" y="1350673"/>
            <a:ext cx="2716696" cy="41566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702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425D0A4-F3D3-4484-B8ED-13AD815B1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01" y="1583730"/>
            <a:ext cx="6110933" cy="40723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B04E12-35C6-4B23-8D1C-3E2C3C37A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16" y="67290"/>
            <a:ext cx="10394707" cy="953129"/>
          </a:xfrm>
        </p:spPr>
        <p:txBody>
          <a:bodyPr/>
          <a:lstStyle/>
          <a:p>
            <a:pPr algn="ctr"/>
            <a:r>
              <a:rPr lang="ru-RU" dirty="0"/>
              <a:t>Внешний вид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385772D-3639-4ADB-BC7D-85BF55D8C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201909"/>
            <a:ext cx="3158835" cy="679994"/>
          </a:xfrm>
        </p:spPr>
        <p:txBody>
          <a:bodyPr/>
          <a:lstStyle/>
          <a:p>
            <a:r>
              <a:rPr lang="ru-RU" dirty="0"/>
              <a:t>Девушки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B66B61-8530-4425-9DBB-AD8072264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" y="2301081"/>
            <a:ext cx="3339548" cy="4346525"/>
          </a:xfrm>
        </p:spPr>
        <p:txBody>
          <a:bodyPr>
            <a:normAutofit/>
          </a:bodyPr>
          <a:lstStyle/>
          <a:p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Шишки</a:t>
            </a:r>
          </a:p>
          <a:p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Макияж </a:t>
            </a:r>
          </a:p>
          <a:p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Черные (Синие) платья</a:t>
            </a:r>
          </a:p>
          <a:p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Телесные колготки</a:t>
            </a:r>
          </a:p>
          <a:p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Черные закрытые туфли на каблуке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8C2ED05F-6F11-452A-8F1F-8323725FD9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34692" y="1201909"/>
            <a:ext cx="4420742" cy="679994"/>
          </a:xfrm>
        </p:spPr>
        <p:txBody>
          <a:bodyPr/>
          <a:lstStyle/>
          <a:p>
            <a:pPr algn="r"/>
            <a:r>
              <a:rPr lang="ru-RU" dirty="0"/>
              <a:t>Парни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7A810628-69DB-4F56-8009-29EE7774A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45515" y="2785639"/>
            <a:ext cx="3906903" cy="4072363"/>
          </a:xfrm>
        </p:spPr>
        <p:txBody>
          <a:bodyPr>
            <a:normAutofit/>
          </a:bodyPr>
          <a:lstStyle/>
          <a:p>
            <a:pPr algn="r"/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Аккуратная прическа</a:t>
            </a:r>
          </a:p>
          <a:p>
            <a:pPr algn="r"/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Белые рубашки</a:t>
            </a:r>
          </a:p>
          <a:p>
            <a:pPr algn="r"/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Галстуки </a:t>
            </a:r>
          </a:p>
          <a:p>
            <a:pPr algn="r"/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Синие жилеты</a:t>
            </a:r>
          </a:p>
          <a:p>
            <a:pPr algn="r"/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Черные брюки</a:t>
            </a:r>
          </a:p>
          <a:p>
            <a:pPr algn="r"/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Черные классические туфли</a:t>
            </a:r>
          </a:p>
        </p:txBody>
      </p:sp>
    </p:spTree>
    <p:extLst>
      <p:ext uri="{BB962C8B-B14F-4D97-AF65-F5344CB8AC3E}">
        <p14:creationId xmlns:p14="http://schemas.microsoft.com/office/powerpoint/2010/main" val="3774956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B44B8797-79D0-4F68-9F0D-167F611BF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512126" y="2674938"/>
            <a:ext cx="5178860" cy="34512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185985-EDAA-43C1-B570-E2EDFBED3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882"/>
            <a:ext cx="12192000" cy="993913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rgbClr val="E4EF11"/>
                </a:solidFill>
              </a:rPr>
              <a:t>Как не должна выглядеть наградная группа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918C74-8B83-40D6-9D4D-20D1FCF2E0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9" r="7011" b="54559"/>
          <a:stretch/>
        </p:blipFill>
        <p:spPr>
          <a:xfrm>
            <a:off x="588818" y="1324595"/>
            <a:ext cx="3214557" cy="37888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EEC3C48-8E08-413C-8C3F-8F612BA5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67"/>
          <a:stretch/>
        </p:blipFill>
        <p:spPr>
          <a:xfrm>
            <a:off x="8260333" y="1324595"/>
            <a:ext cx="3287929" cy="37888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871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A451D42-FDFE-4B31-927A-08FD40FCB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37767"/>
            <a:ext cx="10396883" cy="4006443"/>
          </a:xfrm>
        </p:spPr>
        <p:txBody>
          <a:bodyPr>
            <a:normAutofit/>
          </a:bodyPr>
          <a:lstStyle/>
          <a:p>
            <a:endParaRPr lang="en-US" sz="3600" dirty="0" smtClean="0">
              <a:ln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  <a:p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Вынос </a:t>
            </a:r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Грамот, Подарков, цветов, статуэток и др. видов наград</a:t>
            </a:r>
          </a:p>
          <a:p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Вынос Стоек с микрофонами</a:t>
            </a:r>
          </a:p>
          <a:p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Обслуживание Церемоний подписания договоров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A06F22-F2E2-44B9-898D-BCA441AD2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37811"/>
            <a:ext cx="10396883" cy="1151965"/>
          </a:xfrm>
        </p:spPr>
        <p:txBody>
          <a:bodyPr/>
          <a:lstStyle/>
          <a:p>
            <a:pPr algn="ctr"/>
            <a:r>
              <a:rPr lang="ru-RU" dirty="0"/>
              <a:t>Функции</a:t>
            </a:r>
          </a:p>
        </p:txBody>
      </p:sp>
    </p:spTree>
    <p:extLst>
      <p:ext uri="{BB962C8B-B14F-4D97-AF65-F5344CB8AC3E}">
        <p14:creationId xmlns:p14="http://schemas.microsoft.com/office/powerpoint/2010/main" val="2976349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62759C-3E15-4D93-B642-F59E6595F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89" y="324585"/>
            <a:ext cx="10396883" cy="115814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E4EF11"/>
                </a:solidFill>
              </a:rPr>
              <a:t>Г</a:t>
            </a:r>
            <a:r>
              <a:rPr lang="ru-RU" dirty="0" smtClean="0">
                <a:solidFill>
                  <a:srgbClr val="E4EF11"/>
                </a:solidFill>
              </a:rPr>
              <a:t>рамоты</a:t>
            </a:r>
            <a:endParaRPr lang="ru-RU" dirty="0">
              <a:solidFill>
                <a:srgbClr val="E4EF11"/>
              </a:solidFill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462C0A68-B0FF-44C0-9DA7-821F7676A27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18" y="1709530"/>
            <a:ext cx="5500767" cy="366574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xmlns="" id="{94812736-030A-4AC3-9282-F06287CD7D1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92838" y="2704839"/>
            <a:ext cx="5097462" cy="339618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7300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BB79B1-40C1-45AC-B556-170473AB9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8139"/>
            <a:ext cx="10396883" cy="115814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Л</a:t>
            </a:r>
            <a:r>
              <a:rPr lang="ru-RU" dirty="0" smtClean="0">
                <a:solidFill>
                  <a:schemeClr val="bg1"/>
                </a:solidFill>
              </a:rPr>
              <a:t>енты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3054589-1F4B-4E0C-A448-A294022725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9" y="1775792"/>
            <a:ext cx="5399225" cy="359948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xmlns="" id="{E366B920-7A21-412D-9110-B85C38CE75B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37" y="2679700"/>
            <a:ext cx="2578464" cy="34464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3726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3DCF80-D2E1-45B0-B57F-BA0CEBDD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49" y="324585"/>
            <a:ext cx="10396883" cy="115814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E4EF11"/>
                </a:solidFill>
              </a:rPr>
              <a:t>П</a:t>
            </a:r>
            <a:r>
              <a:rPr lang="ru-RU" dirty="0" smtClean="0">
                <a:solidFill>
                  <a:srgbClr val="E4EF11"/>
                </a:solidFill>
              </a:rPr>
              <a:t>одарки</a:t>
            </a:r>
            <a:endParaRPr lang="ru-RU" dirty="0">
              <a:solidFill>
                <a:srgbClr val="E4EF11"/>
              </a:solidFill>
            </a:endParaRP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F27E7271-5387-4906-81B5-A2EB4E8AD65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2704441"/>
            <a:ext cx="5097463" cy="33969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Объект 6">
            <a:extLst>
              <a:ext uri="{FF2B5EF4-FFF2-40B4-BE49-F238E27FC236}">
                <a16:creationId xmlns:a16="http://schemas.microsoft.com/office/drawing/2014/main" xmlns="" id="{C64AD9E5-4465-4ADB-98D0-3EF5146DB35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421840" y="2921475"/>
            <a:ext cx="4639458" cy="2962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5435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6D4B6460-D7D2-4D68-ABEE-16C5CE70DA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6514" y="1590536"/>
            <a:ext cx="5097463" cy="33969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68221860-6F94-4447-8A5B-B7D0010E041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359" y="2679700"/>
            <a:ext cx="2594420" cy="34464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8977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7275CB-288D-49E4-99C7-3C1E702F0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Большое количество подарков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F831F671-AA9A-483F-8EE6-7F1D66A5F72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3" y="2063752"/>
            <a:ext cx="5515600" cy="367563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3075706D-123F-41CB-B991-E33EB5D6C64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92838" y="2704441"/>
            <a:ext cx="5097462" cy="339698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41303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150</TotalTime>
  <Words>71</Words>
  <Application>Microsoft Office PowerPoint</Application>
  <PresentationFormat>Произвольный</PresentationFormat>
  <Paragraphs>26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Волна</vt:lpstr>
      <vt:lpstr>Протокольно-наградная группа </vt:lpstr>
      <vt:lpstr>Внешний вид</vt:lpstr>
      <vt:lpstr>Как не должна выглядеть наградная группа</vt:lpstr>
      <vt:lpstr>Функции</vt:lpstr>
      <vt:lpstr>Грамоты</vt:lpstr>
      <vt:lpstr>Ленты</vt:lpstr>
      <vt:lpstr>Подарки</vt:lpstr>
      <vt:lpstr>Презентация PowerPoint</vt:lpstr>
      <vt:lpstr>Большое количество подарков</vt:lpstr>
      <vt:lpstr>Презентация PowerPoint</vt:lpstr>
      <vt:lpstr>Наша работа на ВЭФ: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Протокольно-наградная группа</dc:title>
  <dc:creator>Яна Михайленко</dc:creator>
  <cp:lastModifiedBy>Сергей</cp:lastModifiedBy>
  <cp:revision>11</cp:revision>
  <dcterms:created xsi:type="dcterms:W3CDTF">2018-11-16T10:32:18Z</dcterms:created>
  <dcterms:modified xsi:type="dcterms:W3CDTF">2019-11-08T09:03:56Z</dcterms:modified>
</cp:coreProperties>
</file>