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312" r:id="rId3"/>
    <p:sldId id="314" r:id="rId4"/>
    <p:sldId id="275" r:id="rId5"/>
    <p:sldId id="30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VP-ksr\Desktop\презентация\28 панфиловцев\заголовок 28 панфиловц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993076" cy="43532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497" y="0"/>
            <a:ext cx="1969501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143008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75 победы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572008"/>
            <a:ext cx="6357983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217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avatars.mds.yandex.net/get-zen_doc/1841592/pub_5c7faceef65a0e00b3d4c4a6_5c7fae2589984400b4287f6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54" y="1357298"/>
            <a:ext cx="8857302" cy="3772562"/>
          </a:xfrm>
          <a:prstGeom prst="rect">
            <a:avLst/>
          </a:prstGeom>
          <a:noFill/>
        </p:spPr>
      </p:pic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786454"/>
            <a:ext cx="2857520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Финальный кадр из фильма «</a:t>
            </a:r>
            <a:r>
              <a:rPr lang="ru-RU" sz="36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>
                <a:solidFill>
                  <a:srgbClr val="FF0000"/>
                </a:solidFill>
              </a:rPr>
              <a:t>8 ПАНФИЛОВЦЕВ».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429264"/>
            <a:ext cx="7967690" cy="142873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upload.wikimedia.org/wikipedia/ru/thumb/c/c9/%D0%9C%D0%B5%D0%BC%D0%BE%D1%80%D0%B8%D0%B0%D0%BB_%C2%AB%D0%93%D0%B5%D1%80%D0%BE%D1%8F%D0%BC-%D0%BF%D0%B0%D0%BD%D1%84%D0%B8%D0%BB%D0%BE%D0%B2%D1%86%D0%B0%D0%BC%C2%BB.JPG/1280px-%D0%9C%D0%B5%D0%BC%D0%BE%D1%80%D0%B8%D0%B0%D0%BB_%C2%AB%D0%93%D0%B5%D1%80%D0%BE%D1%8F%D0%BC-%D0%BF%D0%B0%D0%BD%D1%84%D0%B8%D0%BB%D0%BE%D0%B2%D1%86%D0%B0%D0%BC%C2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C:\Users\VP-ksr\Desktop\презентация\28 панфиловцев\1280px-Мемориал_«Героям-панфиловцам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540068" cy="42148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4285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Памятник 2</a:t>
            </a:r>
            <a:r>
              <a:rPr lang="ru-RU" sz="2400" dirty="0" smtClean="0">
                <a:solidFill>
                  <a:srgbClr val="FF0000"/>
                </a:solidFill>
              </a:rPr>
              <a:t>8</a:t>
            </a:r>
            <a:r>
              <a:rPr lang="ru-RU" sz="3200" dirty="0" smtClean="0">
                <a:solidFill>
                  <a:srgbClr val="FF0000"/>
                </a:solidFill>
              </a:rPr>
              <a:t> войнам «Панфиловцам». 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pic>
        <p:nvPicPr>
          <p:cNvPr id="8202" name="Picture 10" descr="C:\Users\VP-ksr\Desktop\презентация\28 панфиловцев\камень 28 панфиловц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785794"/>
            <a:ext cx="3143272" cy="4214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000636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Мемориальный комплекс был торжественно открыт 6 мая 1975 года, в честь 30-летия Победы в Великой Отечественной войне. Памятник посвящен 28 воинам Красной армии из состава группы истребителей танков 4-й роты 2-го батальона 1075-го стрелкового полка 316-й стрелковой дивизии генерал-майора Ивана Васильевича Панфилова. Иногда памятник называют «Подвигу 28».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6274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86182" y="5500702"/>
            <a:ext cx="571504" cy="59529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42852"/>
            <a:ext cx="9144000" cy="65722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Двадцать восемь панфиловцев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r>
              <a:rPr lang="ru-RU" sz="3200" dirty="0" smtClean="0"/>
              <a:t> — исторический художественный фильм Андрея </a:t>
            </a:r>
            <a:r>
              <a:rPr lang="ru-RU" sz="3200" dirty="0" err="1" smtClean="0"/>
              <a:t>Шальопы</a:t>
            </a:r>
            <a:r>
              <a:rPr lang="ru-RU" sz="3200" dirty="0" smtClean="0"/>
              <a:t> и Кима Дружинина о легендарном подвиге советских бойцов при обороне Москвы в 1941 году. </a:t>
            </a:r>
          </a:p>
          <a:p>
            <a:r>
              <a:rPr lang="ru-RU" sz="3200" dirty="0" smtClean="0"/>
              <a:t>В фильме представлены действия бойцов 316-й стрелковой дивизии под командованием генерала И. В. Панфилова, которые держали оборону у разъезда </a:t>
            </a:r>
            <a:r>
              <a:rPr lang="ru-RU" sz="3200" dirty="0" err="1" smtClean="0"/>
              <a:t>Дубосеково</a:t>
            </a:r>
            <a:r>
              <a:rPr lang="ru-RU" sz="3200" dirty="0" smtClean="0"/>
              <a:t> и 16 ноября 1941 года отражали атаки немецких танков, прорывавшихся к Москве. 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endParaRPr lang="ru-RU" sz="2000" dirty="0" smtClean="0"/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2150</TotalTime>
  <Words>24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    </vt:lpstr>
      <vt:lpstr>            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338</cp:revision>
  <dcterms:created xsi:type="dcterms:W3CDTF">2020-01-09T11:05:50Z</dcterms:created>
  <dcterms:modified xsi:type="dcterms:W3CDTF">2020-04-27T07:16:38Z</dcterms:modified>
</cp:coreProperties>
</file>