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9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8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0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66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5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2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4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0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9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1BAD66-D213-408A-9DB2-C4FEC7006679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984EDC-C92B-47A6-80C9-94674CCB0B3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7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93" y="0"/>
            <a:ext cx="6842414" cy="68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5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035" y="287897"/>
            <a:ext cx="7038110" cy="28432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Молодёжное объединение </a:t>
            </a:r>
            <a:br>
              <a:rPr lang="ru-RU" dirty="0" smtClean="0"/>
            </a:br>
            <a:r>
              <a:rPr lang="ru-RU" dirty="0" smtClean="0"/>
              <a:t>«Спутник»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196" y="4391891"/>
            <a:ext cx="10058400" cy="1143000"/>
          </a:xfrm>
        </p:spPr>
        <p:txBody>
          <a:bodyPr/>
          <a:lstStyle/>
          <a:p>
            <a:r>
              <a:rPr lang="ru-RU" b="1" dirty="0" smtClean="0"/>
              <a:t>Дата образования: сентябрь 2014 года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5" y="1870362"/>
            <a:ext cx="4793673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5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4261" y="1202297"/>
            <a:ext cx="8268393" cy="1360793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Направления «Спутника»: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017220"/>
            <a:ext cx="11125200" cy="3566161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2800" dirty="0" smtClean="0"/>
              <a:t>Волонтеры «спутник»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Школа моделей «</a:t>
            </a:r>
            <a:r>
              <a:rPr lang="ru-RU" sz="2800" dirty="0" err="1" smtClean="0"/>
              <a:t>венера</a:t>
            </a:r>
            <a:r>
              <a:rPr lang="ru-RU" sz="2800" dirty="0" smtClean="0"/>
              <a:t>»</a:t>
            </a:r>
          </a:p>
          <a:p>
            <a:pPr marL="342900" indent="-342900">
              <a:buFontTx/>
              <a:buChar char="-"/>
            </a:pPr>
            <a:r>
              <a:rPr lang="ru-RU" sz="2800" dirty="0" err="1" smtClean="0"/>
              <a:t>Квн</a:t>
            </a:r>
            <a:r>
              <a:rPr lang="ru-RU" sz="2800" dirty="0" smtClean="0"/>
              <a:t> «на </a:t>
            </a:r>
            <a:r>
              <a:rPr lang="ru-RU" sz="2800" dirty="0" err="1" smtClean="0"/>
              <a:t>чиле</a:t>
            </a:r>
            <a:r>
              <a:rPr lang="ru-RU" sz="2800" dirty="0" smtClean="0"/>
              <a:t>»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Танцевальный коллектив «Импульс»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Школа медиа «пушка новости»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Школа кино «онлайн»</a:t>
            </a:r>
          </a:p>
          <a:p>
            <a:pPr marL="342900" indent="-342900">
              <a:buFontTx/>
              <a:buChar char="-"/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859" y="1274617"/>
            <a:ext cx="3431692" cy="2576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858" y="4031673"/>
            <a:ext cx="3438781" cy="22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2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0"/>
            <a:ext cx="5541818" cy="4156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51" y="1906732"/>
            <a:ext cx="5999018" cy="44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0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71" y="0"/>
            <a:ext cx="12216938" cy="2670048"/>
          </a:xfrm>
        </p:spPr>
        <p:txBody>
          <a:bodyPr>
            <a:noAutofit/>
          </a:bodyPr>
          <a:lstStyle/>
          <a:p>
            <a:r>
              <a:rPr lang="ru-RU" sz="5400" dirty="0" smtClean="0"/>
              <a:t>Волонтёры Спутника принимают участие в культурно – массовых, спортивных, благотворительных мероприятиях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37" y="2670048"/>
            <a:ext cx="4121727" cy="41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298" y="4725855"/>
            <a:ext cx="7173884" cy="13019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Также принимают участие в организации мероприятий для людей с ОВЗ, приютов для животных, детских домов и домов престарелых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1"/>
            <a:ext cx="3278332" cy="4371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27" y="1510146"/>
            <a:ext cx="3688773" cy="4918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0"/>
            <a:ext cx="4904509" cy="36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1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708" y="4568121"/>
            <a:ext cx="8235537" cy="7243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Волонтеры спутника ведут</a:t>
            </a:r>
          </a:p>
          <a:p>
            <a:r>
              <a:rPr lang="ru-RU" dirty="0" smtClean="0"/>
              <a:t> новости «Пушка»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6" y="0"/>
            <a:ext cx="5752070" cy="3837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93" y="2632364"/>
            <a:ext cx="6333507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9027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88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Ретро</vt:lpstr>
      <vt:lpstr>Презентация PowerPoint</vt:lpstr>
      <vt:lpstr>Молодёжное объединение  «Спутник»</vt:lpstr>
      <vt:lpstr>Направления «Спутника»: </vt:lpstr>
      <vt:lpstr>Презентация PowerPoint</vt:lpstr>
      <vt:lpstr>Волонтёры Спутника принимают участие в культурно – массовых, спортивных, благотворительных мероприятиях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2024-12-06T08:23:03Z</dcterms:created>
  <dcterms:modified xsi:type="dcterms:W3CDTF">2024-12-06T08:51:23Z</dcterms:modified>
</cp:coreProperties>
</file>