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033-6B69-4703-B69E-2F7432F044C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E556-FA61-473E-B9CD-7627E3A4A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47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033-6B69-4703-B69E-2F7432F044C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E556-FA61-473E-B9CD-7627E3A4A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8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033-6B69-4703-B69E-2F7432F044C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E556-FA61-473E-B9CD-7627E3A4A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01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033-6B69-4703-B69E-2F7432F044C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E556-FA61-473E-B9CD-7627E3A4A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43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033-6B69-4703-B69E-2F7432F044C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E556-FA61-473E-B9CD-7627E3A4A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91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033-6B69-4703-B69E-2F7432F044C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E556-FA61-473E-B9CD-7627E3A4A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61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033-6B69-4703-B69E-2F7432F044C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E556-FA61-473E-B9CD-7627E3A4A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89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033-6B69-4703-B69E-2F7432F044C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E556-FA61-473E-B9CD-7627E3A4A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21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033-6B69-4703-B69E-2F7432F044C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E556-FA61-473E-B9CD-7627E3A4A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53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033-6B69-4703-B69E-2F7432F044C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E556-FA61-473E-B9CD-7627E3A4A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29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033-6B69-4703-B69E-2F7432F044C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E556-FA61-473E-B9CD-7627E3A4A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25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AA033-6B69-4703-B69E-2F7432F044C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9E556-FA61-473E-B9CD-7627E3A4A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48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18655"/>
            <a:ext cx="9144000" cy="52647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Литературные сокровища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420091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0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945" y="318656"/>
            <a:ext cx="11499273" cy="775854"/>
          </a:xfrm>
        </p:spPr>
        <p:txBody>
          <a:bodyPr>
            <a:noAutofit/>
          </a:bodyPr>
          <a:lstStyle/>
          <a:p>
            <a:r>
              <a:rPr lang="ru-RU" sz="4000" b="1" u="sng" dirty="0" smtClean="0"/>
              <a:t>Цель и задачи проекта </a:t>
            </a:r>
            <a:r>
              <a:rPr lang="ru-RU" sz="4000" b="1" u="sng" dirty="0" err="1" smtClean="0"/>
              <a:t>проекта</a:t>
            </a:r>
            <a:endParaRPr lang="ru-RU" sz="40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0945" y="1634836"/>
            <a:ext cx="11596255" cy="4973782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smtClean="0"/>
              <a:t>Цель проекта</a:t>
            </a:r>
            <a:r>
              <a:rPr lang="en-US" sz="2800" b="1" i="1" dirty="0" smtClean="0"/>
              <a:t>:</a:t>
            </a:r>
          </a:p>
          <a:p>
            <a:pPr algn="just"/>
            <a:r>
              <a:rPr lang="ru-RU" sz="2800" dirty="0"/>
              <a:t>Развитие патриотического воспитания, формирование творческого и лидерского потенциала у детей.</a:t>
            </a:r>
            <a:endParaRPr lang="ru-RU" sz="2800" b="1" i="1" dirty="0" smtClean="0"/>
          </a:p>
          <a:p>
            <a:pPr algn="just"/>
            <a:endParaRPr lang="ru-RU" sz="2800" b="1" i="1" dirty="0"/>
          </a:p>
          <a:p>
            <a:pPr algn="just"/>
            <a:r>
              <a:rPr lang="ru-RU" sz="2800" b="1" i="1" dirty="0" smtClean="0"/>
              <a:t>Задачи </a:t>
            </a:r>
            <a:r>
              <a:rPr lang="ru-RU" sz="2800" b="1" i="1" dirty="0"/>
              <a:t>проекта:</a:t>
            </a:r>
          </a:p>
          <a:p>
            <a:pPr algn="just"/>
            <a:r>
              <a:rPr lang="ru-RU" sz="2800" dirty="0" smtClean="0"/>
              <a:t>- Формирование </a:t>
            </a:r>
            <a:r>
              <a:rPr lang="ru-RU" sz="2800" dirty="0"/>
              <a:t>и развитие чувства патриотизма, на примере произведений русских </a:t>
            </a:r>
            <a:r>
              <a:rPr lang="ru-RU" sz="2800" dirty="0" smtClean="0"/>
              <a:t>писателей</a:t>
            </a:r>
            <a:r>
              <a:rPr lang="en-US" sz="2800" dirty="0" smtClean="0"/>
              <a:t>;</a:t>
            </a:r>
            <a:endParaRPr lang="ru-RU" sz="2800" dirty="0"/>
          </a:p>
          <a:p>
            <a:pPr algn="just"/>
            <a:r>
              <a:rPr lang="ru-RU" sz="2800" dirty="0" smtClean="0"/>
              <a:t>- Раскрытие </a:t>
            </a:r>
            <a:r>
              <a:rPr lang="ru-RU" sz="2800" dirty="0"/>
              <a:t>творческого  потенциала, у </a:t>
            </a:r>
            <a:r>
              <a:rPr lang="ru-RU" sz="2800" dirty="0" smtClean="0"/>
              <a:t>обучающихся </a:t>
            </a:r>
            <a:r>
              <a:rPr lang="ru-RU" sz="2800" dirty="0"/>
              <a:t>средней школы в ходе конкурсных </a:t>
            </a:r>
            <a:r>
              <a:rPr lang="ru-RU" sz="2800" dirty="0" smtClean="0"/>
              <a:t>заданий</a:t>
            </a:r>
            <a:r>
              <a:rPr lang="en-US" sz="2800" dirty="0" smtClean="0"/>
              <a:t>.</a:t>
            </a:r>
            <a:endParaRPr lang="ru-RU" sz="2800" dirty="0"/>
          </a:p>
          <a:p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975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945" y="318656"/>
            <a:ext cx="11499273" cy="775854"/>
          </a:xfrm>
        </p:spPr>
        <p:txBody>
          <a:bodyPr>
            <a:noAutofit/>
          </a:bodyPr>
          <a:lstStyle/>
          <a:p>
            <a:r>
              <a:rPr lang="ru-RU" sz="4000" b="1" u="sng" dirty="0" smtClean="0"/>
              <a:t>Целевые группы и география проекта</a:t>
            </a:r>
            <a:endParaRPr lang="ru-RU" sz="40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0945" y="1634836"/>
            <a:ext cx="11596255" cy="4973782"/>
          </a:xfrm>
        </p:spPr>
        <p:txBody>
          <a:bodyPr>
            <a:normAutofit/>
          </a:bodyPr>
          <a:lstStyle/>
          <a:p>
            <a:pPr marL="457200" indent="-457200" algn="just">
              <a:buFontTx/>
              <a:buChar char="-"/>
            </a:pPr>
            <a:endParaRPr lang="ru-RU" sz="2800" dirty="0"/>
          </a:p>
          <a:p>
            <a:pPr algn="just"/>
            <a:r>
              <a:rPr lang="ru-RU" sz="2800" b="1" i="1" dirty="0" smtClean="0"/>
              <a:t>Целевые группы, на которые направлен проект:</a:t>
            </a:r>
          </a:p>
          <a:p>
            <a:pPr algn="just"/>
            <a:r>
              <a:rPr lang="ru-RU" sz="2800" dirty="0" smtClean="0"/>
              <a:t>Дети и подростки 10-18 лет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i="1" dirty="0" smtClean="0"/>
              <a:t>География проекта</a:t>
            </a:r>
            <a:r>
              <a:rPr lang="en-US" sz="2800" b="1" i="1" dirty="0" smtClean="0"/>
              <a:t>:</a:t>
            </a:r>
            <a:r>
              <a:rPr lang="ru-RU" sz="2800" dirty="0" smtClean="0"/>
              <a:t> г. Орёл</a:t>
            </a:r>
          </a:p>
          <a:p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67741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944" y="443346"/>
            <a:ext cx="11596255" cy="1371599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Проводимые мероприятия в рамках проекта</a:t>
            </a:r>
            <a:endParaRPr lang="ru-RU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0944" y="2272145"/>
            <a:ext cx="11596255" cy="448887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/>
              <a:t>Конкурс плакатов «Любимый книжный </a:t>
            </a:r>
            <a:r>
              <a:rPr lang="ru-RU" sz="2800" dirty="0" smtClean="0"/>
              <a:t>персонаж»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 smtClean="0"/>
              <a:t>Викторина </a:t>
            </a:r>
            <a:r>
              <a:rPr lang="ru-RU" sz="2800" dirty="0"/>
              <a:t>«Литературное </a:t>
            </a:r>
            <a:r>
              <a:rPr lang="ru-RU" sz="2800" dirty="0" smtClean="0"/>
              <a:t>наследие»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 smtClean="0"/>
              <a:t>Лирический </a:t>
            </a:r>
            <a:r>
              <a:rPr lang="ru-RU" sz="2800" dirty="0"/>
              <a:t>вечер «Помним! Гордимся</a:t>
            </a:r>
            <a:r>
              <a:rPr lang="ru-RU" sz="2800" dirty="0" smtClean="0"/>
              <a:t>!»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 smtClean="0"/>
              <a:t>Литературный </a:t>
            </a:r>
            <a:r>
              <a:rPr lang="ru-RU" sz="2800" dirty="0" err="1"/>
              <a:t>квест</a:t>
            </a:r>
            <a:r>
              <a:rPr lang="ru-RU" sz="2800" dirty="0"/>
              <a:t> «Идем в ногу со </a:t>
            </a:r>
            <a:r>
              <a:rPr lang="ru-RU" sz="2800" dirty="0" smtClean="0"/>
              <a:t>временем»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 smtClean="0"/>
              <a:t>Интеллектуальная </a:t>
            </a:r>
            <a:r>
              <a:rPr lang="ru-RU" sz="2800" dirty="0"/>
              <a:t>игра   «Конкурс знатоков </a:t>
            </a:r>
            <a:r>
              <a:rPr lang="ru-RU" sz="2800" dirty="0" smtClean="0"/>
              <a:t>литературы»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 smtClean="0"/>
              <a:t>Интеллектуальная</a:t>
            </a:r>
            <a:r>
              <a:rPr lang="ru-RU" sz="2800" dirty="0"/>
              <a:t>  игра  «Город </a:t>
            </a:r>
            <a:r>
              <a:rPr lang="ru-RU" sz="2800" dirty="0" smtClean="0"/>
              <a:t>книг»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 smtClean="0"/>
              <a:t>Фото </a:t>
            </a:r>
            <a:r>
              <a:rPr lang="ru-RU" sz="2800" dirty="0"/>
              <a:t>и видео конкурсы.</a:t>
            </a:r>
          </a:p>
        </p:txBody>
      </p:sp>
    </p:spTree>
    <p:extLst>
      <p:ext uri="{BB962C8B-B14F-4D97-AF65-F5344CB8AC3E}">
        <p14:creationId xmlns:p14="http://schemas.microsoft.com/office/powerpoint/2010/main" val="330991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944" y="443346"/>
            <a:ext cx="11596255" cy="637309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Ожидаемые результаты</a:t>
            </a:r>
            <a:endParaRPr lang="ru-RU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0944" y="1953490"/>
            <a:ext cx="11596255" cy="4807527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Количественные </a:t>
            </a:r>
            <a:r>
              <a:rPr lang="ru-RU" b="1" dirty="0" smtClean="0"/>
              <a:t>результаты:</a:t>
            </a:r>
          </a:p>
          <a:p>
            <a:pPr algn="just"/>
            <a:r>
              <a:rPr lang="ru-RU" dirty="0" smtClean="0"/>
              <a:t>1. Привлечение </a:t>
            </a:r>
            <a:r>
              <a:rPr lang="ru-RU" dirty="0"/>
              <a:t>в </a:t>
            </a:r>
            <a:r>
              <a:rPr lang="ru-RU" dirty="0" err="1"/>
              <a:t>квест</a:t>
            </a:r>
            <a:r>
              <a:rPr lang="ru-RU" dirty="0"/>
              <a:t>-игру более 50  </a:t>
            </a:r>
            <a:r>
              <a:rPr lang="ru-RU" dirty="0" smtClean="0"/>
              <a:t>школьников.</a:t>
            </a:r>
          </a:p>
          <a:p>
            <a:pPr algn="just"/>
            <a:r>
              <a:rPr lang="ru-RU" dirty="0" smtClean="0"/>
              <a:t>2. Участие </a:t>
            </a:r>
            <a:r>
              <a:rPr lang="ru-RU" dirty="0"/>
              <a:t>в фото и видео конкурсах более 30 </a:t>
            </a:r>
            <a:r>
              <a:rPr lang="ru-RU" dirty="0" smtClean="0"/>
              <a:t>человек.</a:t>
            </a:r>
          </a:p>
          <a:p>
            <a:pPr algn="just"/>
            <a:r>
              <a:rPr lang="ru-RU" dirty="0" smtClean="0"/>
              <a:t>3. Привлечь </a:t>
            </a:r>
            <a:r>
              <a:rPr lang="ru-RU" dirty="0"/>
              <a:t>к участию в проекте более 50 человек</a:t>
            </a:r>
            <a:r>
              <a:rPr lang="ru-RU" dirty="0" smtClean="0"/>
              <a:t>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Качественные показатели: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Развитие </a:t>
            </a:r>
            <a:r>
              <a:rPr lang="ru-RU" dirty="0"/>
              <a:t>читательской культуры детей и </a:t>
            </a:r>
            <a:r>
              <a:rPr lang="ru-RU" dirty="0" smtClean="0"/>
              <a:t>подростков</a:t>
            </a:r>
            <a:r>
              <a:rPr lang="en-US" dirty="0" smtClean="0"/>
              <a:t>;</a:t>
            </a:r>
            <a:endParaRPr lang="ru-RU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Развитие </a:t>
            </a:r>
            <a:r>
              <a:rPr lang="ru-RU" dirty="0"/>
              <a:t>у школьников навыков чтения произведений, выходящих за рамки школьной </a:t>
            </a:r>
            <a:r>
              <a:rPr lang="ru-RU" dirty="0" smtClean="0"/>
              <a:t>программы</a:t>
            </a:r>
            <a:r>
              <a:rPr lang="en-US" dirty="0" smtClean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Получение </a:t>
            </a:r>
            <a:r>
              <a:rPr lang="ru-RU" dirty="0"/>
              <a:t>школьниками новых знаний об уже знакомых произведениях.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1864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944" y="2881746"/>
            <a:ext cx="11596255" cy="637309"/>
          </a:xfrm>
        </p:spPr>
        <p:txBody>
          <a:bodyPr>
            <a:noAutofit/>
          </a:bodyPr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85032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117</Words>
  <Application>Microsoft Office PowerPoint</Application>
  <PresentationFormat>Широкоэкранный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Тема Office</vt:lpstr>
      <vt:lpstr>Литературные сокровища</vt:lpstr>
      <vt:lpstr>Цель и задачи проекта проекта</vt:lpstr>
      <vt:lpstr>Целевые группы и география проекта</vt:lpstr>
      <vt:lpstr>Проводимые мероприятия в рамках проекта</vt:lpstr>
      <vt:lpstr>Ожидаемые результаты</vt:lpstr>
      <vt:lpstr>Спасибо за внимание!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Литературные сокровища</dc:title>
  <dc:creator>Анастасия Хохлова</dc:creator>
  <cp:lastModifiedBy>Анастасия Хохлова</cp:lastModifiedBy>
  <cp:revision>5</cp:revision>
  <dcterms:created xsi:type="dcterms:W3CDTF">2020-04-29T19:30:30Z</dcterms:created>
  <dcterms:modified xsi:type="dcterms:W3CDTF">2020-04-29T20:28:15Z</dcterms:modified>
</cp:coreProperties>
</file>