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60" r:id="rId3"/>
    <p:sldId id="275" r:id="rId4"/>
    <p:sldId id="276" r:id="rId5"/>
    <p:sldId id="277" r:id="rId6"/>
    <p:sldId id="278" r:id="rId7"/>
    <p:sldId id="27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996" y="733630"/>
            <a:ext cx="5193157" cy="5193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0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7"/>
    </mc:Choice>
    <mc:Fallback xmlns="">
      <p:transition spd="slow" advTm="5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0" y="1623806"/>
            <a:ext cx="4844913" cy="320847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08456"/>
            <a:ext cx="5206074" cy="3447651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0156" y="528471"/>
            <a:ext cx="60740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Заботимся о природе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984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715">
        <p14:honeycomb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EBEFC-5679-4A9F-B003-6FBD5D61E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Заботимся о бездомных животных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563188-83A2-45BD-BDCD-B3E8857F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065" y="1446596"/>
            <a:ext cx="6975107" cy="46751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52EF3A-4D19-4237-A521-D5D090526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319963"/>
            <a:ext cx="3696328" cy="49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7A69F-45C2-44F4-B839-671A1FABA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Регулярно участвуем в форумах, фестивалях волонтерской направленности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38A5FC-018A-4E86-9AC5-1A1559AE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08" y="1930400"/>
            <a:ext cx="6241366" cy="46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4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926ED-6C0A-4976-B97D-41912CCBE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Заботимся об исторической памяти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C3C9C2-80F8-441F-B2C6-FA403574A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687" y="1898748"/>
            <a:ext cx="6114757" cy="45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21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E229A-DA43-4CE5-973D-05741FDAA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7610" cy="1613096"/>
          </a:xfrm>
        </p:spPr>
        <p:txBody>
          <a:bodyPr>
            <a:normAutofit fontScale="90000"/>
          </a:bodyPr>
          <a:lstStyle/>
          <a:p>
            <a:r>
              <a:rPr lang="ru-RU" dirty="0"/>
              <a:t>Не забываем про просветительскую деятельность. Регулярно проводим уроки ДоброТы для учеников школы.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42B88A-4760-421A-99F3-FC53A241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056" y="2222696"/>
            <a:ext cx="5942942" cy="44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73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2769" y="1500189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РОСТОК - ЭТО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24" y="1355916"/>
            <a:ext cx="3524008" cy="5320563"/>
          </a:xfrm>
        </p:spPr>
      </p:pic>
      <p:sp>
        <p:nvSpPr>
          <p:cNvPr id="4" name="Прямоугольник 3"/>
          <p:cNvSpPr/>
          <p:nvPr/>
        </p:nvSpPr>
        <p:spPr>
          <a:xfrm>
            <a:off x="-2175593" y="333691"/>
            <a:ext cx="145321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Наши волонтёры глядят в душу другим</a:t>
            </a:r>
          </a:p>
          <a:p>
            <a:pPr algn="ctr"/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769" y="2160589"/>
            <a:ext cx="50291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Р</a:t>
            </a:r>
            <a:r>
              <a:rPr lang="ru-RU" sz="3200" dirty="0"/>
              <a:t>адостная</a:t>
            </a:r>
          </a:p>
          <a:p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</a:t>
            </a:r>
            <a:r>
              <a:rPr lang="ru-RU" sz="3200" dirty="0"/>
              <a:t>зорная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С</a:t>
            </a:r>
            <a:r>
              <a:rPr lang="ru-RU" sz="3200" dirty="0"/>
              <a:t>ильная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Т</a:t>
            </a:r>
            <a:r>
              <a:rPr lang="ru-RU" sz="3200" dirty="0"/>
              <a:t>алантливая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</a:t>
            </a:r>
            <a:r>
              <a:rPr lang="ru-RU" sz="3200" dirty="0"/>
              <a:t>птимистичная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К</a:t>
            </a:r>
            <a:r>
              <a:rPr lang="ru-RU" sz="3200" dirty="0"/>
              <a:t>оманда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3815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29">
        <p15:prstTrans prst="peelOff"/>
      </p:transition>
    </mc:Choice>
    <mc:Fallback xmlns="">
      <p:transition spd="slow" advTm="15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2|1.4|1.1|1|1.2|1|1.1|1"/>
</p:tagLst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199</TotalTime>
  <Words>48</Words>
  <Application>Microsoft Office PowerPoint</Application>
  <PresentationFormat>Широкоэкранный</PresentationFormat>
  <Paragraphs>13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Заботимся о бездомных животных</vt:lpstr>
      <vt:lpstr>Регулярно участвуем в форумах, фестивалях волонтерской направленности</vt:lpstr>
      <vt:lpstr>Заботимся об исторической памяти</vt:lpstr>
      <vt:lpstr>Не забываем про просветительскую деятельность. Регулярно проводим уроки ДоброТы для учеников школы.</vt:lpstr>
      <vt:lpstr>РОСТОК - ЭТО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Учитель</cp:lastModifiedBy>
  <cp:revision>24</cp:revision>
  <dcterms:created xsi:type="dcterms:W3CDTF">2016-11-29T08:56:22Z</dcterms:created>
  <dcterms:modified xsi:type="dcterms:W3CDTF">2024-06-11T12:47:16Z</dcterms:modified>
</cp:coreProperties>
</file>