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3F541-91C1-4F5F-AD5F-544A1B7EC976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1C3B3-D611-433A-A623-D1D7ABD34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651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3F541-91C1-4F5F-AD5F-544A1B7EC976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1C3B3-D611-433A-A623-D1D7ABD34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96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141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51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60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177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896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257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49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013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398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954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974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4605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Komp12</dc:creator>
  <cp:lastModifiedBy>Komp12</cp:lastModifiedBy>
  <cp:revision>1</cp:revision>
  <dcterms:created xsi:type="dcterms:W3CDTF">2023-03-22T15:00:33Z</dcterms:created>
  <dcterms:modified xsi:type="dcterms:W3CDTF">2023-03-22T15:00:33Z</dcterms:modified>
</cp:coreProperties>
</file>