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6" r:id="rId3"/>
    <p:sldId id="256" r:id="rId4"/>
    <p:sldId id="267" r:id="rId5"/>
    <p:sldId id="279" r:id="rId6"/>
    <p:sldId id="269" r:id="rId7"/>
    <p:sldId id="268" r:id="rId8"/>
    <p:sldId id="270" r:id="rId9"/>
    <p:sldId id="275" r:id="rId10"/>
    <p:sldId id="276" r:id="rId11"/>
    <p:sldId id="277" r:id="rId12"/>
    <p:sldId id="278" r:id="rId13"/>
    <p:sldId id="271" r:id="rId14"/>
    <p:sldId id="272" r:id="rId15"/>
    <p:sldId id="273" r:id="rId16"/>
    <p:sldId id="274" r:id="rId17"/>
    <p:sldId id="282" r:id="rId18"/>
    <p:sldId id="28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798A"/>
    <a:srgbClr val="194A8F"/>
    <a:srgbClr val="838383"/>
    <a:srgbClr val="DBDBDB"/>
    <a:srgbClr val="FEC106"/>
    <a:srgbClr val="5587A0"/>
    <a:srgbClr val="465A65"/>
    <a:srgbClr val="9C979E"/>
    <a:srgbClr val="99E7FE"/>
    <a:srgbClr val="3FB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AB93-9762-41BB-A2BF-564CDEAA9B57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B928-D098-4D94-A9B0-289FF5C8A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9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AB93-9762-41BB-A2BF-564CDEAA9B57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B928-D098-4D94-A9B0-289FF5C8A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97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AB93-9762-41BB-A2BF-564CDEAA9B57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B928-D098-4D94-A9B0-289FF5C8A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4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AB93-9762-41BB-A2BF-564CDEAA9B57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B928-D098-4D94-A9B0-289FF5C8A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92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AB93-9762-41BB-A2BF-564CDEAA9B57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B928-D098-4D94-A9B0-289FF5C8A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03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AB93-9762-41BB-A2BF-564CDEAA9B57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B928-D098-4D94-A9B0-289FF5C8A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18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AB93-9762-41BB-A2BF-564CDEAA9B57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B928-D098-4D94-A9B0-289FF5C8A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8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AB93-9762-41BB-A2BF-564CDEAA9B57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B928-D098-4D94-A9B0-289FF5C8A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5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AB93-9762-41BB-A2BF-564CDEAA9B57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B928-D098-4D94-A9B0-289FF5C8A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46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AB93-9762-41BB-A2BF-564CDEAA9B57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B928-D098-4D94-A9B0-289FF5C8A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06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AB93-9762-41BB-A2BF-564CDEAA9B57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B928-D098-4D94-A9B0-289FF5C8A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06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7AB93-9762-41BB-A2BF-564CDEAA9B57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6B928-D098-4D94-A9B0-289FF5C8A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04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" y="365124"/>
            <a:ext cx="11099800" cy="3394075"/>
          </a:xfrm>
        </p:spPr>
        <p:txBody>
          <a:bodyPr>
            <a:normAutofit/>
          </a:bodyPr>
          <a:lstStyle/>
          <a:p>
            <a:r>
              <a:rPr lang="ru-RU" b="1" dirty="0"/>
              <a:t>«Программа дополнительного образования «Инструкторский отряд», как форма первичной профилактики девиантного поведения подростков»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2620961"/>
            <a:ext cx="5321072" cy="397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17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04"/>
            <a:ext cx="3721768" cy="6609587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768" y="53604"/>
            <a:ext cx="3642258" cy="6468383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26" y="0"/>
            <a:ext cx="4827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82"/>
            <a:ext cx="3786173" cy="673651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993" y="121482"/>
            <a:ext cx="3786173" cy="673651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986" y="-2759"/>
            <a:ext cx="3854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25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2400" cy="705007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0"/>
            <a:ext cx="4102100" cy="729862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0"/>
            <a:ext cx="3854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30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28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71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24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58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-41538" y="0"/>
            <a:ext cx="1813187" cy="2140603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Запись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771649" y="890221"/>
            <a:ext cx="906594" cy="213058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678243" y="245049"/>
            <a:ext cx="3107535" cy="1008289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Освоение программы в общем объёме 72 часа </a:t>
            </a:r>
            <a:endParaRPr lang="ru-RU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35119" y="2926427"/>
            <a:ext cx="4613273" cy="1993907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Участие в мероприятиях разного уровня  (ФВИ, Педагогическая Олимпиада, «Квиз», «По зову сердца, по велению души»,  городские программы, профессиональные пробы)</a:t>
            </a:r>
            <a:endParaRPr lang="ru-RU" sz="2000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194797" y="2174109"/>
            <a:ext cx="688624" cy="2864910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560246" y="5219949"/>
            <a:ext cx="5343527" cy="1583269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Самостоятельная разработка и проведение игровых и обучающих программ, проектов, акций  ( к календарным праздникам, игровые программы на пл. Новособорная и др.)</a:t>
            </a:r>
            <a:endParaRPr lang="ru-RU" sz="20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262409" y="1471350"/>
            <a:ext cx="3104623" cy="1320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Заезды на профильные смены </a:t>
            </a:r>
            <a:endParaRPr lang="ru-RU" sz="2000" b="1" dirty="0"/>
          </a:p>
        </p:txBody>
      </p:sp>
      <p:cxnSp>
        <p:nvCxnSpPr>
          <p:cNvPr id="36" name="Прямая со стрелкой 35"/>
          <p:cNvCxnSpPr>
            <a:stCxn id="5" idx="5"/>
          </p:cNvCxnSpPr>
          <p:nvPr/>
        </p:nvCxnSpPr>
        <p:spPr>
          <a:xfrm>
            <a:off x="1506114" y="1827119"/>
            <a:ext cx="619269" cy="393635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 flipH="1">
            <a:off x="55595" y="3578393"/>
            <a:ext cx="1446812" cy="146062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Написание проектов на летние смены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638021" y="2087952"/>
            <a:ext cx="103403" cy="1345637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Стрелка вправо 44"/>
          <p:cNvSpPr/>
          <p:nvPr/>
        </p:nvSpPr>
        <p:spPr>
          <a:xfrm>
            <a:off x="6436990" y="2346229"/>
            <a:ext cx="1090133" cy="7525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715721" y="1166719"/>
            <a:ext cx="1642533" cy="1320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Защита проектов на смену</a:t>
            </a:r>
            <a:endParaRPr lang="ru-RU" sz="20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7620932" y="2602580"/>
            <a:ext cx="1879599" cy="1320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Стажировка  в центре «Солнечный»</a:t>
            </a:r>
            <a:endParaRPr lang="ru-RU" sz="20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7620932" y="4117316"/>
            <a:ext cx="1809951" cy="1320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Стажировка в лагере дневного пребывания </a:t>
            </a:r>
            <a:endParaRPr lang="ru-RU" sz="2000" b="1" dirty="0"/>
          </a:p>
        </p:txBody>
      </p:sp>
      <p:sp>
        <p:nvSpPr>
          <p:cNvPr id="62" name="Стрелка вправо 61"/>
          <p:cNvSpPr/>
          <p:nvPr/>
        </p:nvSpPr>
        <p:spPr>
          <a:xfrm>
            <a:off x="9594340" y="2706450"/>
            <a:ext cx="927069" cy="65154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10801962" y="1025429"/>
            <a:ext cx="1276094" cy="401359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Запись на след. год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37477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42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7008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Поощрения: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3067" y="1168400"/>
            <a:ext cx="10100733" cy="5008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Сертификат о прохождении дополнительной общеобразовательной программы</a:t>
            </a:r>
          </a:p>
          <a:p>
            <a:r>
              <a:rPr lang="ru-RU" sz="3600" dirty="0" smtClean="0"/>
              <a:t> символика «Инструкторского отряда»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выезд на профильную смену по программе «От теории к практике»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участник профильной смены в качестве помощника вожатого</a:t>
            </a:r>
            <a:r>
              <a:rPr lang="en-US" sz="3600" dirty="0" smtClean="0"/>
              <a:t>/</a:t>
            </a:r>
            <a:r>
              <a:rPr lang="ru-RU" sz="3600" dirty="0" smtClean="0"/>
              <a:t>штабной инструктор</a:t>
            </a:r>
          </a:p>
          <a:p>
            <a:r>
              <a:rPr lang="ru-RU" sz="3600" dirty="0" smtClean="0"/>
              <a:t>Путевка в ВДЦ «Океан»</a:t>
            </a:r>
          </a:p>
        </p:txBody>
      </p:sp>
    </p:spTree>
    <p:extLst>
      <p:ext uri="{BB962C8B-B14F-4D97-AF65-F5344CB8AC3E}">
        <p14:creationId xmlns:p14="http://schemas.microsoft.com/office/powerpoint/2010/main" val="259737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64798A"/>
            </a:gs>
            <a:gs pos="0">
              <a:srgbClr val="194A8F"/>
            </a:gs>
            <a:gs pos="59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5261810" y="112295"/>
            <a:ext cx="6689558" cy="6745705"/>
          </a:xfrm>
        </p:spPr>
        <p:txBody>
          <a:bodyPr>
            <a:normAutofit/>
          </a:bodyPr>
          <a:lstStyle/>
          <a:p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Инструкторский отряд  — 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активные, позитивные, инициативные и творческие  ребята в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ЦПК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 о нашей деятельности: мы участвуем в  мероприятиях городского, областного уровня.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Являемся соорганизаторами создания временного детского коллектива младших отрядов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центре "Солнечный". Но мы не только работаем, также успеваем развлекаться и с пользой проводить время.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0925" cy="6875463"/>
          </a:xfrm>
          <a:gradFill>
            <a:gsLst>
              <a:gs pos="29000">
                <a:srgbClr val="5587A0"/>
              </a:gs>
              <a:gs pos="0">
                <a:srgbClr val="465A65"/>
              </a:gs>
              <a:gs pos="59000">
                <a:srgbClr val="838383"/>
              </a:gs>
              <a:gs pos="100000">
                <a:srgbClr val="DBDBDB"/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7864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-449494"/>
            <a:ext cx="10439400" cy="130924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Руководители инструкторского отряда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6268749" y="1167629"/>
            <a:ext cx="2575560" cy="169164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Алина Николаевна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ТГПУ, ФПСОР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ПДО ЦПК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half" idx="2"/>
          </p:nvPr>
        </p:nvSpPr>
        <p:spPr>
          <a:xfrm>
            <a:off x="6299229" y="3150833"/>
            <a:ext cx="2545080" cy="177101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Дмитриевна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ТГПУ, ФПСОР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ПДО ЦПК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89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518232" cy="88966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Областная олимпиада школьников по </a:t>
            </a:r>
            <a:r>
              <a:rPr lang="ru-RU" b="1" dirty="0" smtClean="0"/>
              <a:t>педагогике 2017 год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711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9144000" cy="68484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228599"/>
            <a:ext cx="8826500" cy="1663699"/>
          </a:xfrm>
        </p:spPr>
        <p:txBody>
          <a:bodyPr>
            <a:normAutofit/>
          </a:bodyPr>
          <a:lstStyle/>
          <a:p>
            <a:r>
              <a:rPr lang="ru-RU" b="1" dirty="0" smtClean="0"/>
              <a:t>Педагогическая олимпиада школьников 2018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06171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09575"/>
            <a:ext cx="10515600" cy="1325563"/>
          </a:xfrm>
        </p:spPr>
        <p:txBody>
          <a:bodyPr/>
          <a:lstStyle/>
          <a:p>
            <a:r>
              <a:rPr lang="ru-RU" b="1" dirty="0" smtClean="0"/>
              <a:t>Городской конкурс «Школьница» 2018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6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2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52"/>
            <a:ext cx="3434889" cy="6100111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461" y="51808"/>
            <a:ext cx="3507078" cy="6228313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12" y="76852"/>
            <a:ext cx="3711498" cy="65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187</Words>
  <Application>Microsoft Office PowerPoint</Application>
  <PresentationFormat>Широкоэкранный</PresentationFormat>
  <Paragraphs>25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«Программа дополнительного образования «Инструкторский отряд», как форма первичной профилактики девиантного поведения подростков» </vt:lpstr>
      <vt:lpstr>Презентация PowerPoint</vt:lpstr>
      <vt:lpstr> Руководители инструкторского отряда</vt:lpstr>
      <vt:lpstr>Областная олимпиада школьников по педагогике 2017 год</vt:lpstr>
      <vt:lpstr>Педагогическая олимпиада школьников 2018</vt:lpstr>
      <vt:lpstr>Городской конкурс «Школьница» 2018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Поощрения: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Преподаватель</cp:lastModifiedBy>
  <cp:revision>25</cp:revision>
  <dcterms:created xsi:type="dcterms:W3CDTF">2018-08-21T11:19:29Z</dcterms:created>
  <dcterms:modified xsi:type="dcterms:W3CDTF">2019-02-18T05:20:24Z</dcterms:modified>
</cp:coreProperties>
</file>