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01" r:id="rId2"/>
    <p:sldId id="330" r:id="rId3"/>
    <p:sldId id="303" r:id="rId4"/>
    <p:sldId id="333" r:id="rId5"/>
    <p:sldId id="307" r:id="rId6"/>
    <p:sldId id="335" r:id="rId7"/>
    <p:sldId id="334" r:id="rId8"/>
    <p:sldId id="339" r:id="rId9"/>
    <p:sldId id="338" r:id="rId10"/>
    <p:sldId id="340" r:id="rId11"/>
    <p:sldId id="341" r:id="rId12"/>
    <p:sldId id="32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FF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CB5F5-DBBF-4655-8F28-77A1838FFA5D}" type="datetimeFigureOut">
              <a:rPr lang="ru-RU" smtClean="0"/>
              <a:pPr/>
              <a:t>05.12.2021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FDC904-5ECF-4FA5-8002-28ECA0C289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805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0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ru-RU" sz="2400" b="1" dirty="0" smtClean="0">
                <a:ln w="12700">
                  <a:solidFill>
                    <a:srgbClr val="1F497D">
                      <a:lumMod val="75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ИСТОРИЯ ДЕЯТЕЛЬНОСТИ </a:t>
            </a:r>
            <a:br>
              <a:rPr lang="ru-RU" sz="2400" b="1" dirty="0" smtClean="0">
                <a:ln w="12700">
                  <a:solidFill>
                    <a:srgbClr val="1F497D">
                      <a:lumMod val="75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b="1" dirty="0" smtClean="0">
                <a:ln w="12700">
                  <a:solidFill>
                    <a:srgbClr val="1F497D">
                      <a:lumMod val="75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ДОБРОВОЛЬЧЕСКОГО ОТРЯДА </a:t>
            </a:r>
            <a:br>
              <a:rPr lang="ru-RU" sz="2400" b="1" dirty="0" smtClean="0">
                <a:ln w="12700">
                  <a:solidFill>
                    <a:srgbClr val="1F497D">
                      <a:lumMod val="75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Волонтерский отряд начал свою активную деятельность с 2013 года. </a:t>
            </a:r>
          </a:p>
          <a:p>
            <a:endParaRPr lang="ru-RU" dirty="0"/>
          </a:p>
        </p:txBody>
      </p:sp>
      <p:pic>
        <p:nvPicPr>
          <p:cNvPr id="5" name="Рисунок 4" descr="C:\Users\User\Desktop\kjWGon016q4 (1)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88840"/>
            <a:ext cx="6192688" cy="4869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ПОСЛЫ СТУДЕНЧЕСКОГО ДОБРОВОЛЬЧЕСТВА</a:t>
            </a: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5"/>
            <a:ext cx="4572000" cy="3429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522" y="3140968"/>
            <a:ext cx="4963478" cy="372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195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Экологическое </a:t>
            </a:r>
            <a:r>
              <a:rPr lang="ru-RU" dirty="0" err="1" smtClean="0"/>
              <a:t>волонтерство</a:t>
            </a:r>
            <a:endParaRPr lang="ru-RU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254375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789040"/>
            <a:ext cx="5439886" cy="3059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183" y="1196752"/>
            <a:ext cx="5135216" cy="2888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441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Студенты против КОВИДА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937" y="1262398"/>
            <a:ext cx="4191930" cy="558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56169"/>
            <a:ext cx="3006445" cy="5349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60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336704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2800" b="1" cap="all" dirty="0">
                <a:solidFill>
                  <a:prstClr val="black"/>
                </a:solidFill>
                <a:ea typeface="+mj-ea"/>
                <a:cs typeface="+mj-cs"/>
              </a:rPr>
              <a:t>РЕГИОНАЛЬНЫЙ ПРОЕКТ «ИНКЛЮЗИВНОЕ ОБРАЗОВАНИЕ ДЛЯ ДЕТЕЙ С ОГРАНИЧЕННЫМИ ВОЗМОЖНОСТЯМИ «ЦЕНТР «МЫ ВМЕСТЕ»</a:t>
            </a:r>
            <a:br>
              <a:rPr lang="ru-RU" sz="2800" b="1" cap="all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ru-RU" dirty="0" smtClean="0"/>
              <a:t>Проект </a:t>
            </a:r>
            <a:r>
              <a:rPr lang="ru-RU" dirty="0"/>
              <a:t>необходим для преодоления трудностей во взаимоотношениях детей-инвалидов с окружающими людьми. </a:t>
            </a:r>
          </a:p>
          <a:p>
            <a:pPr marL="0" indent="0" algn="just">
              <a:buNone/>
            </a:pPr>
            <a:r>
              <a:rPr lang="ru-RU" dirty="0"/>
              <a:t>Формирование образовательной модели, обеспечивающей успешную социализацию детей с ограниченными возможностями здоровья, адаптированную к условиям социума и запросам участников образовательного процесса. Инклюзивное образование — процесс развития общего образования, который подразумевает доступность образования для всех, в плане приспособления к различным нуждам всех детей, что обеспечивает доступ к образованию для детей с особыми потребностями. Инклюзивное образование стремится развить методологию, направленную на детей и признающую, что все дети — индивидуумы с различными потребностями в обучении.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398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60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endParaRPr lang="ru-RU" sz="3600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260648"/>
            <a:ext cx="8856984" cy="6480720"/>
          </a:xfrm>
        </p:spPr>
        <p:txBody>
          <a:bodyPr>
            <a:normAutofit/>
          </a:bodyPr>
          <a:lstStyle/>
          <a:p>
            <a:pPr algn="just"/>
            <a:r>
              <a:rPr lang="ru-RU" sz="2400" dirty="0"/>
              <a:t>Проект «Мы вместе» совместно с социально-реабилитационным подразделением Елецкого дома-интерната</a:t>
            </a:r>
          </a:p>
          <a:p>
            <a:pPr algn="just"/>
            <a:r>
              <a:rPr lang="ru-RU" sz="2400" dirty="0" smtClean="0"/>
              <a:t>Волонтеры </a:t>
            </a:r>
            <a:r>
              <a:rPr lang="ru-RU" sz="2400" dirty="0" smtClean="0"/>
              <a:t>проводят </a:t>
            </a:r>
            <a:r>
              <a:rPr lang="ru-RU" sz="2400" dirty="0"/>
              <a:t>онлайн-консультации по проблемам адаптации, реабилитации лиц пожилого возраста и инвалидов, онлайн-экскурсии, организуют видеопоздравления для постояльцев учреждения. В ходе занятий и последующих тренингов, направленных на снятие психологического напряжения, участники встреч получают возможность эмоционально раскрыться, рассказать о себе, своих увлечениях и высказать слова радости от общения со студентами-волонтёрами. Проект призван в условиях самоизоляции и режима повышенной готовности содействовать приобретению новых знаний и навыков, самореализации и социализации и адаптации людей старшего возраста и инвалидов, через вовлечение их в просветительские мероприятия посредством видео-конференц-связи в онлайн-формате</a:t>
            </a:r>
            <a:r>
              <a:rPr lang="ru-RU" sz="2400" dirty="0" smtClean="0"/>
              <a:t>. Консультации проводятся каждую неделю во вторник.</a:t>
            </a:r>
            <a:endParaRPr lang="ru-RU" sz="24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6" y="-9299"/>
            <a:ext cx="4532437" cy="3399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643" y="0"/>
            <a:ext cx="4548255" cy="3411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0029"/>
            <a:ext cx="4836287" cy="3627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410" y="3390029"/>
            <a:ext cx="4595745" cy="3446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73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проект «Связь поколений»(помощь пожилым )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339447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204864"/>
            <a:ext cx="5423925" cy="4067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Экологическое </a:t>
            </a:r>
            <a:r>
              <a:rPr lang="ru-RU" dirty="0" err="1" smtClean="0"/>
              <a:t>волонтерство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146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Социальное </a:t>
            </a:r>
            <a:r>
              <a:rPr lang="ru-RU" dirty="0" err="1" smtClean="0"/>
              <a:t>волонтерство</a:t>
            </a:r>
            <a:endParaRPr lang="ru-RU" dirty="0"/>
          </a:p>
        </p:txBody>
      </p:sp>
      <p:sp>
        <p:nvSpPr>
          <p:cNvPr id="4" name="AutoShape 2" descr="blob:https://web.whatsapp.com/814b10f7-d16c-432c-8a5a-4ac51afa266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54435"/>
            <a:ext cx="7589308" cy="569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236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Волонтеры переписи</a:t>
            </a:r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4125"/>
            <a:ext cx="5593059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412776"/>
            <a:ext cx="2783623" cy="494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812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Патриотическое </a:t>
            </a:r>
            <a:r>
              <a:rPr lang="ru-RU" dirty="0" err="1" smtClean="0"/>
              <a:t>волонтерство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339447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310" y="2360871"/>
            <a:ext cx="6008690" cy="4497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94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776</TotalTime>
  <Words>165</Words>
  <Application>Microsoft Office PowerPoint</Application>
  <PresentationFormat>Экран (4:3)</PresentationFormat>
  <Paragraphs>14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ИСТОРИЯ ДЕЯТЕЛЬНОСТИ  ДОБРОВОЛЬЧЕСКОГО ОТРЯДА  </vt:lpstr>
      <vt:lpstr>Презентация PowerPoint</vt:lpstr>
      <vt:lpstr>Презентация PowerPoint</vt:lpstr>
      <vt:lpstr>Презентация PowerPoint</vt:lpstr>
      <vt:lpstr>проект «Связь поколений»(помощь пожилым )</vt:lpstr>
      <vt:lpstr>Экологическое волонтерство</vt:lpstr>
      <vt:lpstr>Социальное волонтерство</vt:lpstr>
      <vt:lpstr>Волонтеры переписи</vt:lpstr>
      <vt:lpstr>Патриотическое волонтерство</vt:lpstr>
      <vt:lpstr>ПОСЛЫ СТУДЕНЧЕСКОГО ДОБРОВОЛЬЧЕСТВА</vt:lpstr>
      <vt:lpstr>Экологическое волонтерство</vt:lpstr>
      <vt:lpstr>Студенты против КОВИДА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ЗАВУЧ</dc:creator>
  <cp:lastModifiedBy>User</cp:lastModifiedBy>
  <cp:revision>99</cp:revision>
  <dcterms:created xsi:type="dcterms:W3CDTF">2016-02-09T06:31:47Z</dcterms:created>
  <dcterms:modified xsi:type="dcterms:W3CDTF">2021-12-05T15:00:53Z</dcterms:modified>
</cp:coreProperties>
</file>