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6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йгуль Салахова\Downloads\1643948501_46-phonoteka-org-p-tvorcheskii-fon-dlya-prezentatsii-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316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27784" y="116632"/>
            <a:ext cx="63375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МАОУ «СОШ №2» </a:t>
            </a:r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г.Нурлат</a:t>
            </a:r>
            <a:endParaRPr lang="ru-RU" sz="2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Республики Татарстан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9457" y="2292260"/>
            <a:ext cx="4896982" cy="16684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Волонтерский </a:t>
            </a:r>
            <a:r>
              <a:rPr lang="ru-RU" sz="3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отряд</a:t>
            </a:r>
          </a:p>
          <a:p>
            <a:pPr algn="ctr">
              <a:lnSpc>
                <a:spcPct val="150000"/>
              </a:lnSpc>
            </a:pPr>
            <a:r>
              <a:rPr lang="ru-RU" sz="3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«Надежда»</a:t>
            </a:r>
            <a:endParaRPr lang="ru-RU" sz="3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 descr="C:\Users\Gigabyte\Downloads\L7DO3P3A2s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313" y="4437112"/>
            <a:ext cx="2902968" cy="2177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йгуль Салахова\Downloads\1643948501_46-phonoteka-org-p-tvorcheskii-fon-dlya-prezentatsii-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785918" y="5929330"/>
            <a:ext cx="5643602" cy="500066"/>
          </a:xfrm>
          <a:prstGeom prst="roundRect">
            <a:avLst>
              <a:gd name="adj" fmla="val 17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Мастер-класс «Волшебная палитра»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Gigabyte\Downloads\bkor1LC8LQQqiE-bViZ-cglodXAyKEVLQM8mvNyQuoSoPHy7goDdgAIFoEAElAXVaED0jHUcNSSHJvMxkJWm63B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286124"/>
            <a:ext cx="3810564" cy="2539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Gigabyte\Downloads\Iy7faMdwbHIRH8iPjhymHrUVIpJr6apldYvncqbedGgS1xvn58ljZxJoiALmH7Qz5w-j_DGKAwKc21ujriWS7d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19" y="696501"/>
            <a:ext cx="3786066" cy="2523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Cалахова Айгуль\Desktop\Documents\2022-2023 учебный год\участие в конкурсах\творческая мастерская РДШ\Новая папка\IMG_9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007681"/>
            <a:ext cx="3143272" cy="2095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Cалахова Айгуль\Desktop\Documents\2022-2023 учебный год\участие в конкурсах\творческая мастерская РДШ\Новая папка\IMG_99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357562"/>
            <a:ext cx="2547408" cy="169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87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йгуль Салахова\Downloads\Wljb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14480" y="5929330"/>
            <a:ext cx="5643602" cy="500066"/>
          </a:xfrm>
          <a:prstGeom prst="roundRect">
            <a:avLst>
              <a:gd name="adj" fmla="val 17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Мастер-класс «Волшебное оригами»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195" name="Picture 3" descr="C:\Users\Gigabyte\Downloads\6WEX7rdf5u-pfnFAHRrexCUL9f6efzyQZ85-k0PnRElytpl85eu7jCyug3BE-ITn2agphRUKigYg-T02Y9OtkaO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7" y="548680"/>
            <a:ext cx="3551126" cy="2366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Gigabyte\Downloads\qZwRse1LUJw-PbEbtorcL0gh806qOET7KRzGZ64ckOC9zEt_fd8NcR0PGZprvrCZtSiKm-9HECpR7iRdkKpg0cU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726601" cy="2483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Gigabyte\Downloads\epTdQOmaqdhaqxXtjVWFZcoQbBmJaQtPRrIUh9YDsiAnVml9D1fODXy4iLqJo_kaJ1p7UV-o6JGmxn5AfudaOg5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286124"/>
            <a:ext cx="3695056" cy="2462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Cалахова Айгуль\Desktop\Documents\2022-2023 учебный год\участие в конкурсах\творческая мастерская РДШ\Новая папка\IMG_99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286124"/>
            <a:ext cx="3500462" cy="233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Gigabyte\Downloads\HlKC0D4BCPCWOl7H6p8HoxAr4WT9XAizEV28l7R0P56IvYjgCi6jtitmxZ0wYl8NxcBCbJ_WDKvwBFYXTvL2cPt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357430"/>
            <a:ext cx="3218130" cy="2144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7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йгуль Салахова\Downloads\1643948501_46-phonoteka-org-p-tvorcheskii-fon-dlya-prezentatsii-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785918" y="5929330"/>
            <a:ext cx="6357982" cy="500066"/>
          </a:xfrm>
          <a:prstGeom prst="roundRect">
            <a:avLst>
              <a:gd name="adj" fmla="val 17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Шествие творческой лаборатории «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КартоНиЯ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218" name="Picture 2" descr="C:\Users\Gigabyte\Downloads\QK3slQuaghaMCEFTZvId2Tn9cVdKTO09bhegl0Y9BxgT9OGm6dr-t63KrCrZc0bCnKuVCn5UZq5v_lt-bLoMyN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3619526" cy="2714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Gigabyte\Downloads\69lkDx-Hsb0faaBHpCFQWeUCD2GeF-tfzpxkjjIVMD2x1secm4n-1YzAdnurEMlugc0uvt8h0krFJsvEPS0QRh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500174"/>
            <a:ext cx="4100032" cy="230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Gigabyte\Downloads\E8CdR4x45qPOFGsQdJciVsTFJQAtUx4KMvorYQYYTAcjXEMIgkkD7j9-_9FDli0FMxE7BKSs-y2SRXQ-dG_9Hgp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714752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Gigabyte\Downloads\muufCNAuWFBPxH72vFQ7X4PWxz8aEJQqUsoeR3YZKN0yyDgQaz7YTy8Zs6ffWhU6zpl420dseT3PctUR4Kyk59I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357562"/>
            <a:ext cx="2365007" cy="1773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Gigabyte\Downloads\abccrG7JS9H64KO7y5Z11Em5s0hRM4Kl132YAEtT9EeLjIwOoedZuGf7P3nKznY7L28q9zTxO6Ef4MJWMfLco4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071942"/>
            <a:ext cx="2319001" cy="173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6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йгуль Салахова\Downloads\Wljb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5929330"/>
            <a:ext cx="8715436" cy="500066"/>
          </a:xfrm>
          <a:prstGeom prst="roundRect">
            <a:avLst>
              <a:gd name="adj" fmla="val 17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Фестиваль для лидеров РДШ «Пространство развития «Открытые дети»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42" name="Picture 2" descr="C:\Users\Gigabyte\Downloads\9_-4USXpKY7OE8h4ZZfstCjoAJrIcnVsPi2OSUHp4UXpmyyzLIdcMJGxbXIAOjsUWNizzaMqzWRZEv2rtMW_cWh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14554"/>
            <a:ext cx="2576031" cy="1932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Gigabyte\Downloads\6eQ38NknTujFNRb2IOOGVK1AlFIoPX010io4jAGmgBdHxm7KVUwePJ1a88EIFElWkt8khEk6dMH41YxSVD8Ilub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285992"/>
            <a:ext cx="2557518" cy="1918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Gigabyte\Downloads\hUG7cAoEF-MtJY-WMsCk2Kt5NswDkaLZUgBZH40FOomqJNQTsi6JulQ4FwH-dyFYiVDwrlBY4fc2Z9uZODkAdG0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5"/>
          <a:stretch/>
        </p:blipFill>
        <p:spPr bwMode="auto">
          <a:xfrm>
            <a:off x="1643042" y="285728"/>
            <a:ext cx="3080356" cy="1970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Gigabyte\Downloads\_YjV8Sj-vhP7aYeCVfETs35rDAjHpzr6mgYCRJuPmlg47Z7PuXOGSeYefKJo5PIuY0C68LhC5jkZnR_QaCDkqN3z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9"/>
          <a:stretch/>
        </p:blipFill>
        <p:spPr bwMode="auto">
          <a:xfrm>
            <a:off x="2428860" y="4000504"/>
            <a:ext cx="3983088" cy="1996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Gigabyte\Downloads\7J0Nu4yUeu-phhUKQU3Q_xfOp2YpjSxX_nORw42BlS8_tJta3T2gNcY4BxQsH5bevQl-ezkew-itXJhzpI2K9Mc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1"/>
          <a:stretch/>
        </p:blipFill>
        <p:spPr bwMode="auto">
          <a:xfrm>
            <a:off x="4714876" y="285728"/>
            <a:ext cx="3610357" cy="1996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Gigabyte\Downloads\28Lygb8tR1BZOWPFfJCjQGtH4fZpu6n6GNBFd_XNOsfgvCj5YwoRX0vw3PNJY8NzJraEAr7heNI7EjB-KT1yIBO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214554"/>
            <a:ext cx="2541259" cy="1905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35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йгуль Салахова\Downloads\1643948501_46-phonoteka-org-p-tvorcheskii-fon-dlya-prezentatsii-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785918" y="5857892"/>
            <a:ext cx="6357982" cy="500066"/>
          </a:xfrm>
          <a:prstGeom prst="roundRect">
            <a:avLst>
              <a:gd name="adj" fmla="val 17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Мастер-класс «Волшебные перевоплощения»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:\Users\Cалахова Айгуль\Desktop\Documents\2022-2023 учебный год\участие в конкурсах\творческая мастерская РДШ\Новая папка\IMG_9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071810"/>
            <a:ext cx="3404700" cy="226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Cалахова Айгуль\Desktop\Documents\2022-2023 учебный год\участие в конкурсах\творческая мастерская РДШ\Новая папка\IMG_98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928670"/>
            <a:ext cx="3333226" cy="2222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Cалахова Айгуль\Desktop\Documents\2022-2023 учебный год\участие в конкурсах\творческая мастерская РДШ\Новая папка\IMG_9873.JPG"/>
          <p:cNvPicPr>
            <a:picLocks noChangeAspect="1" noChangeArrowheads="1"/>
          </p:cNvPicPr>
          <p:nvPr/>
        </p:nvPicPr>
        <p:blipFill>
          <a:blip r:embed="rId5" cstate="print"/>
          <a:srcRect r="12128"/>
          <a:stretch>
            <a:fillRect/>
          </a:stretch>
        </p:blipFill>
        <p:spPr bwMode="auto">
          <a:xfrm>
            <a:off x="6072197" y="1000108"/>
            <a:ext cx="2808805" cy="2130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520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йгуль Салахова\Downloads\Wljb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14480" y="5929330"/>
            <a:ext cx="5643602" cy="500066"/>
          </a:xfrm>
          <a:prstGeom prst="roundRect">
            <a:avLst>
              <a:gd name="adj" fmla="val 17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Мастер-класс «Веселые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гончарята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C:\Users\Cалахова Айгуль\Desktop\Downloads\08-09-2022_11-45-13\CGB_8jOEljcnG5pJEkLdvT_224lJXRuxj2XTnF-7YnRE1z1YnedBLUHc4i_4tqmtKzc1-mnZdN-HRHsON6xen1Z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285992"/>
            <a:ext cx="495303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Cалахова Айгуль\Desktop\Downloads\08-09-2022_11-45-13\2wqrhlCQ7-RVl3J2SivWLc13EOFnNjH7w2HSbzeRd3R78C-svPOt9bbiRCXSIxU1fq7L9Qd2L4GNrdQvDrU1eRLi.jpg"/>
          <p:cNvPicPr>
            <a:picLocks noChangeAspect="1" noChangeArrowheads="1"/>
          </p:cNvPicPr>
          <p:nvPr/>
        </p:nvPicPr>
        <p:blipFill>
          <a:blip r:embed="rId4"/>
          <a:srcRect t="5859" b="29687"/>
          <a:stretch>
            <a:fillRect/>
          </a:stretch>
        </p:blipFill>
        <p:spPr bwMode="auto">
          <a:xfrm>
            <a:off x="3000364" y="285728"/>
            <a:ext cx="224443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Cалахова Айгуль\Desktop\Downloads\08-09-2022_11-45-13\Y9opS7w9EQcku1CF8a25PnrJG285WGw897lc9ASAeW6BcUUAgZ_qjj5A6WPgGwyNHR3FBAclSlRLNde1MJVxPbRe.jpg"/>
          <p:cNvPicPr>
            <a:picLocks noChangeAspect="1" noChangeArrowheads="1"/>
          </p:cNvPicPr>
          <p:nvPr/>
        </p:nvPicPr>
        <p:blipFill>
          <a:blip r:embed="rId5"/>
          <a:srcRect b="21965"/>
          <a:stretch>
            <a:fillRect/>
          </a:stretch>
        </p:blipFill>
        <p:spPr bwMode="auto">
          <a:xfrm>
            <a:off x="357158" y="285728"/>
            <a:ext cx="247174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Cалахова Айгуль\Desktop\Downloads\08-09-2022_11-45-13\KbMj8u9T95qdbRbWKhzrVCHa3ajifLWaGpLIOFns9jfYoNNtxX1LJ1-kB3wLY-f8ifQMRdIHnzSJp7B4Fk9ODLue.jpg"/>
          <p:cNvPicPr>
            <a:picLocks noChangeAspect="1" noChangeArrowheads="1"/>
          </p:cNvPicPr>
          <p:nvPr/>
        </p:nvPicPr>
        <p:blipFill>
          <a:blip r:embed="rId6"/>
          <a:srcRect t="7519" b="42676"/>
          <a:stretch>
            <a:fillRect/>
          </a:stretch>
        </p:blipFill>
        <p:spPr bwMode="auto">
          <a:xfrm>
            <a:off x="5357818" y="214290"/>
            <a:ext cx="3000396" cy="1992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Cалахова Айгуль\Desktop\Downloads\08-09-2022_11-45-13\ykmGfTSzReX32PjGMcfx9qUDW7TsDH2xxuZEhGSVoHC_7qDqDdZDRZSNteFaudcRSLYeYsJZx6pC6ETOa3ZdeydX.jpg"/>
          <p:cNvPicPr>
            <a:picLocks noChangeAspect="1" noChangeArrowheads="1"/>
          </p:cNvPicPr>
          <p:nvPr/>
        </p:nvPicPr>
        <p:blipFill>
          <a:blip r:embed="rId7"/>
          <a:srcRect l="33054" t="12500"/>
          <a:stretch>
            <a:fillRect/>
          </a:stretch>
        </p:blipFill>
        <p:spPr bwMode="auto">
          <a:xfrm>
            <a:off x="928662" y="2857496"/>
            <a:ext cx="1939517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6070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йгуль Салахова\Downloads\1643948501_46-phonoteka-org-p-tvorcheskii-fon-dlya-prezentatsii-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785918" y="5929330"/>
            <a:ext cx="6357982" cy="500066"/>
          </a:xfrm>
          <a:prstGeom prst="roundRect">
            <a:avLst>
              <a:gd name="adj" fmla="val 17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Творческая мастерская по вокалу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C:\Users\Cалахова Айгуль\Desktop\Downloads\08-09-2022_11-45-13\PpmJofTZzSuVht5JfEjMLs9brlllVQXpXWiYmXA-ooCXJCcm-qLAV3Z4mzvY9gNS1kYzpWF8O8cTcO7QH5AoE6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428736"/>
            <a:ext cx="5334024" cy="4000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7242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йгуль Салахова\Downloads\Wljb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285852" y="6000768"/>
            <a:ext cx="6357982" cy="500066"/>
          </a:xfrm>
          <a:prstGeom prst="roundRect">
            <a:avLst>
              <a:gd name="adj" fmla="val 17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Актерское мастерство «Пластика тела и движения»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2" descr="C:\Users\Gigabyte\Downloads\7jnOU7GQf6f8tjm3PSFadny24nOgVV4FrlQR28gcI1XkMmRXFCiHvFf0NUAkCIIbWlyHiRjiZMwbVJKaQSZ4suW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 b="4562"/>
          <a:stretch/>
        </p:blipFill>
        <p:spPr bwMode="auto">
          <a:xfrm rot="20954049">
            <a:off x="889001" y="533628"/>
            <a:ext cx="3627521" cy="2211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Gigabyte\Downloads\pJQh_-f0hMO3Mbs4LSKteM-X6sADTRm2F3H8jyWItZNoAPDsTWdxip2Y1CHNh48BBZglCymRS9Y05IkfKwztClP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033">
            <a:off x="4995810" y="728808"/>
            <a:ext cx="3938856" cy="2215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алахова Айгуль\Desktop\Documents\2022-2023 учебный год\участие в конкурсах\творческая мастерская РДШ\Новая папка\IMG_93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00617">
            <a:off x="5744179" y="3795702"/>
            <a:ext cx="2904598" cy="1936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Gigabyte\Downloads\LtgAsg0Lo4VlosXWsMYwQofjMhp2rtmLYhbROK4lMDxTXgh82TS-TPKmku6fncUgen-IYhApJjegpl4Nf7_eRw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21089"/>
          <a:stretch>
            <a:fillRect/>
          </a:stretch>
        </p:blipFill>
        <p:spPr bwMode="auto">
          <a:xfrm>
            <a:off x="2371572" y="2285992"/>
            <a:ext cx="4697186" cy="207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алахова Айгуль\Desktop\Documents\2022-2023 учебный год\участие в конкурсах\творческая мастерская РДШ\Новая папка\для печати\20220411155722_IMG_94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32609">
            <a:off x="857224" y="3643314"/>
            <a:ext cx="3264684" cy="217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8015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йгуль Салахова\Downloads\Wljb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14480" y="5929330"/>
            <a:ext cx="5643602" cy="500066"/>
          </a:xfrm>
          <a:prstGeom prst="roundRect">
            <a:avLst>
              <a:gd name="adj" fmla="val 17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Наша команда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5" name="Picture 5" descr="C:\Users\Cалахова Айгуль\Desktop\Downloads\Screenshot_20220908_1333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8144543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3894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йгуль Салахова\Downloads\Wljb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7532" y="0"/>
            <a:ext cx="914402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259632" y="548680"/>
            <a:ext cx="6530498" cy="500066"/>
          </a:xfrm>
          <a:prstGeom prst="roundRect">
            <a:avLst>
              <a:gd name="adj" fmla="val 17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артнеры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8136905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«Шьем для своих»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г.Нурлат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, 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Коробка добра»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г.Нурлат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МБУ «Центр детского творчества «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Килэчэк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 Нурлатского  МР РТ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661248"/>
            <a:ext cx="8533973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МАОУ «СОШ №» г. Нурлат Республики Татарстан </a:t>
            </a:r>
          </a:p>
          <a:p>
            <a:pPr algn="ctr"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Волонтерский отряд «Надежда»</a:t>
            </a:r>
            <a:endParaRPr lang="ru-RU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299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йгуль Салахова\Downloads\Wljb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85918" y="5929330"/>
            <a:ext cx="6530498" cy="500066"/>
          </a:xfrm>
          <a:prstGeom prst="roundRect">
            <a:avLst>
              <a:gd name="adj" fmla="val 17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Мастер-класс, обучающие занятия с волонтерами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igabyte\Downloads\UyWzmV4ZE3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92" y="3284984"/>
            <a:ext cx="5585654" cy="251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igabyte\Downloads\27U9XXv-qV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4888"/>
            <a:ext cx="5631271" cy="25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йгуль Салахова\Downloads\1643948501_46-phonoteka-org-p-tvorcheskii-fon-dlya-prezentatsii-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785918" y="5929330"/>
            <a:ext cx="5643602" cy="500066"/>
          </a:xfrm>
          <a:prstGeom prst="roundRect">
            <a:avLst>
              <a:gd name="adj" fmla="val 17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Раскрой нательного белья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Gigabyte\Downloads\IMG_20230921_135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42202"/>
            <a:ext cx="3302157" cy="24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Gigabyte\Downloads\IMG_20230828_142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02" y="3618820"/>
            <a:ext cx="2768991" cy="207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igabyte\Downloads\IMG-20230921-WA00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52" y="1008090"/>
            <a:ext cx="3290741" cy="239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igabyte\Downloads\IMG_20230828_1412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05353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йгуль Салахова\Downloads\Wljb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7532" y="0"/>
            <a:ext cx="914402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85918" y="5912845"/>
            <a:ext cx="6530498" cy="500066"/>
          </a:xfrm>
          <a:prstGeom prst="roundRect">
            <a:avLst>
              <a:gd name="adj" fmla="val 17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Раскрой подушек, бубликов, косточек для госпиталя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Gigabyte\Downloads\IMG_20230924_233121_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78" y="3141786"/>
            <a:ext cx="2758952" cy="206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igabyte\Downloads\IMG_20230924_233141_1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76" y="1052736"/>
            <a:ext cx="3713866" cy="20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Gigabyte\Downloads\LYHIGGNq6W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2" y="836712"/>
            <a:ext cx="4480496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Gigabyte\Downloads\RyZxE0Fbo3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04" y="3356992"/>
            <a:ext cx="4919634" cy="22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1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йгуль Салахова\Downloads\1643948501_46-phonoteka-org-p-tvorcheskii-fon-dlya-prezentatsii-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298669" y="5229200"/>
            <a:ext cx="5643602" cy="500066"/>
          </a:xfrm>
          <a:prstGeom prst="roundRect">
            <a:avLst>
              <a:gd name="adj" fmla="val 17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Раскрой толстовок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Gigabyte\Downloads\IMG-20230921-WA0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700808"/>
            <a:ext cx="4265293" cy="319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52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йгуль Салахова\Downloads\Wljb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85918" y="5929330"/>
            <a:ext cx="5643602" cy="500066"/>
          </a:xfrm>
          <a:prstGeom prst="roundRect">
            <a:avLst>
              <a:gd name="adj" fmla="val 17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Мастер-класс «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Стикерпаки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Что это?»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C:\Users\Gigabyte\Downloads\Lgh1S_i0Y3y331gdBwlmSk1yBeWPjzULxxKHnP3ydFbE5pNlpJdLszHGZCtmE2g9zvJFhJPVksU2OK862e2MP6X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1967">
            <a:off x="640284" y="2717938"/>
            <a:ext cx="3073462" cy="2305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алахова Айгуль\Desktop\Documents\2022-2023 учебный год\участие в конкурсах\творческая мастерская РДШ\Новая папка\IMG_9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8258">
            <a:off x="5870066" y="2896742"/>
            <a:ext cx="2928958" cy="1952639"/>
          </a:xfrm>
          <a:prstGeom prst="rect">
            <a:avLst/>
          </a:prstGeom>
          <a:noFill/>
        </p:spPr>
      </p:pic>
      <p:pic>
        <p:nvPicPr>
          <p:cNvPr id="1029" name="Picture 5" descr="C:\Users\Cалахова Айгуль\Desktop\Documents\2022-2023 учебный год\участие в конкурсах\творческая мастерская РДШ\Новая папка\IMG_94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857628"/>
            <a:ext cx="2928958" cy="195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Gigabyte\Downloads\UgWMyGQPDCHUsra9MtuVhyh57Y0sBB6bEj8hGxxGBZkshO9frVh7P4x8fBuiTAeruzALaVruM1XivEl-mQl9eh0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8"/>
          <a:stretch/>
        </p:blipFill>
        <p:spPr bwMode="auto">
          <a:xfrm>
            <a:off x="2373479" y="332656"/>
            <a:ext cx="4934823" cy="2607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26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йгуль Салахова\Downloads\Wljb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85918" y="5929330"/>
            <a:ext cx="5643602" cy="500066"/>
          </a:xfrm>
          <a:prstGeom prst="roundRect">
            <a:avLst>
              <a:gd name="adj" fmla="val 17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Актерское мастерство «Жонглирование»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6" name="Picture 4" descr="C:\Users\Gigabyte\Downloads\bkixaX8jDOfiWq5tpQt3GDtndZZaGcTpG3LWfwxOsDqOc7QjFTOKilxCeQd7BzlQ1CGEXc7RMhduRsJWcP-eYp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791">
            <a:off x="5580093" y="2241265"/>
            <a:ext cx="3316601" cy="2210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алахова Айгуль\Desktop\Documents\2022-2023 учебный год\участие в конкурсах\творческая мастерская РДШ\Новая папка\IMG_9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24285">
            <a:off x="489415" y="2340539"/>
            <a:ext cx="3290513" cy="219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Gigabyte\Downloads\_9bcS8Uzo354Tp5n0-SJ8-K84hj9VjiIM805QDJF-ZW_WODdKSKLp2BEv0OCxX9b8fnpA6xSH2zJ-lP6iKWyJdt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8" b="12060"/>
          <a:stretch>
            <a:fillRect/>
          </a:stretch>
        </p:blipFill>
        <p:spPr bwMode="auto">
          <a:xfrm>
            <a:off x="2571736" y="285728"/>
            <a:ext cx="4430223" cy="207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Cалахова Айгуль\Desktop\Documents\2022-2023 учебный год\участие в конкурсах\творческая мастерская РДШ\Новая папка\IMG_95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857628"/>
            <a:ext cx="3047674" cy="2031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64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йгуль Салахова\Downloads\1643948501_46-phonoteka-org-p-tvorcheskii-fon-dlya-prezentatsii-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785918" y="5929330"/>
            <a:ext cx="5643602" cy="500066"/>
          </a:xfrm>
          <a:prstGeom prst="roundRect">
            <a:avLst>
              <a:gd name="adj" fmla="val 17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Мастер-класс «Сказочное лукоморье»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4" name="Picture 4" descr="C:\Users\Gigabyte\Downloads\Js-AufZNCyPRyHCsKWkY43Ufm-eu9oLRuVGBqsBSuxqTRU8Ve-3hW0W5kn5zv3MCvvT8xtxoiouBuzEMscs_Pdy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39"/>
          <a:stretch/>
        </p:blipFill>
        <p:spPr bwMode="auto">
          <a:xfrm rot="587297">
            <a:off x="5007683" y="3808892"/>
            <a:ext cx="3807636" cy="2089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алахова Айгуль\Desktop\Documents\2022-2023 учебный год\участие в конкурсах\творческая мастерская РДШ\Новая папка\IMG_9792.JPG"/>
          <p:cNvPicPr>
            <a:picLocks noChangeAspect="1" noChangeArrowheads="1"/>
          </p:cNvPicPr>
          <p:nvPr/>
        </p:nvPicPr>
        <p:blipFill>
          <a:blip r:embed="rId4" cstate="print"/>
          <a:srcRect l="17443" t="15044"/>
          <a:stretch>
            <a:fillRect/>
          </a:stretch>
        </p:blipFill>
        <p:spPr bwMode="auto">
          <a:xfrm rot="1497648">
            <a:off x="527991" y="3358627"/>
            <a:ext cx="3199429" cy="2194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Cалахова Айгуль\Desktop\Documents\2022-2023 учебный год\участие в конкурсах\творческая мастерская РДШ\Новая папка\IMG_97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64487">
            <a:off x="4718907" y="572769"/>
            <a:ext cx="3990304" cy="266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Cалахова Айгуль\Desktop\Documents\2022-2023 учебный год\участие в конкурсах\творческая мастерская РДШ\Новая папка\IMG_9753.JPG"/>
          <p:cNvPicPr>
            <a:picLocks noChangeAspect="1" noChangeArrowheads="1"/>
          </p:cNvPicPr>
          <p:nvPr/>
        </p:nvPicPr>
        <p:blipFill>
          <a:blip r:embed="rId6" cstate="print"/>
          <a:srcRect t="8386" r="4955"/>
          <a:stretch>
            <a:fillRect/>
          </a:stretch>
        </p:blipFill>
        <p:spPr bwMode="auto">
          <a:xfrm rot="20997969">
            <a:off x="553667" y="524524"/>
            <a:ext cx="3774117" cy="242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Cалахова Айгуль\Desktop\Documents\2022-2023 учебный год\участие в конкурсах\творческая мастерская РДШ\Новая папка\для печати\20220412154803_IMG_98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2285992"/>
            <a:ext cx="3047674" cy="2031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54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йгуль Салахова\Downloads\Wljb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714480" y="5949280"/>
            <a:ext cx="5643602" cy="500066"/>
          </a:xfrm>
          <a:prstGeom prst="roundRect">
            <a:avLst>
              <a:gd name="adj" fmla="val 17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Мастер-класс «Куклы закрутки»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148" name="Picture 4" descr="C:\Users\Gigabyte\Downloads\oTqSThJYpLbtTponwvB-eqfStlZ47SfBZWwiYzA2cH7LpyKUEB3-llNvVDqt-RC9Hda4-eH-zRbrHhQcp1qRHMI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599">
            <a:off x="913333" y="2865481"/>
            <a:ext cx="3502175" cy="2626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Gigabyte\Downloads\IxuxBF0ZrgXqQGw3g7nSEEhy0J-DyAl6nCy0ae4b2HZBXFUZfDBWpySGZpFnQfRKAedQeFa8Jvmee3ZbcbHPI57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8335">
            <a:off x="4992363" y="2928608"/>
            <a:ext cx="3333830" cy="2500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Gigabyte\Downloads\ILa1K5Q3Rk_di2RJCjk-BFgpBjCpGFqr_OkiO9SFItumwnKCIbMuOUXHKr7whHSY1seRuou0W-hJ9-_8yCXHcnk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7"/>
          <a:stretch/>
        </p:blipFill>
        <p:spPr bwMode="auto">
          <a:xfrm>
            <a:off x="2283200" y="256409"/>
            <a:ext cx="4506161" cy="2456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697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152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Айгуль Салахова</dc:creator>
  <cp:lastModifiedBy>Пользователь</cp:lastModifiedBy>
  <cp:revision>47</cp:revision>
  <dcterms:created xsi:type="dcterms:W3CDTF">2022-09-07T13:12:39Z</dcterms:created>
  <dcterms:modified xsi:type="dcterms:W3CDTF">2024-05-13T08:01:45Z</dcterms:modified>
</cp:coreProperties>
</file>