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7" r:id="rId4"/>
    <p:sldId id="263" r:id="rId5"/>
    <p:sldId id="262" r:id="rId6"/>
    <p:sldId id="264" r:id="rId7"/>
    <p:sldId id="271" r:id="rId8"/>
    <p:sldId id="272" r:id="rId9"/>
    <p:sldId id="273" r:id="rId10"/>
    <p:sldId id="266" r:id="rId11"/>
    <p:sldId id="265" r:id="rId12"/>
    <p:sldId id="270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268E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69" autoAdjust="0"/>
    <p:restoredTop sz="94660"/>
  </p:normalViewPr>
  <p:slideViewPr>
    <p:cSldViewPr snapToGrid="0">
      <p:cViewPr>
        <p:scale>
          <a:sx n="50" d="100"/>
          <a:sy n="50" d="100"/>
        </p:scale>
        <p:origin x="-1458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693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613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627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74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671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522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300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531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336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499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289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D4F94-DFCB-432D-A504-C2A6D50249FF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465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3.pn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2.png"/><Relationship Id="rId7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.png"/><Relationship Id="rId7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3.png"/><Relationship Id="rId9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2.png"/><Relationship Id="rId7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6.jpeg"/><Relationship Id="rId10" Type="http://schemas.openxmlformats.org/officeDocument/2006/relationships/image" Target="../media/image24.jpeg"/><Relationship Id="rId4" Type="http://schemas.openxmlformats.org/officeDocument/2006/relationships/image" Target="../media/image3.pn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4.png"/><Relationship Id="rId10" Type="http://schemas.openxmlformats.org/officeDocument/2006/relationships/image" Target="../media/image29.jpeg"/><Relationship Id="rId4" Type="http://schemas.openxmlformats.org/officeDocument/2006/relationships/image" Target="../media/image3.pn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78380" y="1138518"/>
            <a:ext cx="8361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Волонтёрский отряд МБОУ «СОШ №1» г. Микунь</a:t>
            </a:r>
            <a:endParaRPr lang="ru-RU" sz="2800" b="1" u="sng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u="sng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u="sng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u="sng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u="sng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760" y="4075798"/>
            <a:ext cx="4722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Полякова Людмила Михайловна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909" y="4522242"/>
            <a:ext cx="4276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Руководитель школьного отряда волонтёров МБОУ «СОШ №1» г.Микунь Республики Коми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12" name="Объект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</p:spPr>
      </p:pic>
      <p:pic>
        <p:nvPicPr>
          <p:cNvPr id="13" name="Рисунок 12" descr="11zon_cropp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306" y="2213609"/>
            <a:ext cx="1606731" cy="1606731"/>
          </a:xfrm>
          <a:prstGeom prst="rect">
            <a:avLst/>
          </a:prstGeom>
        </p:spPr>
      </p:pic>
      <p:pic>
        <p:nvPicPr>
          <p:cNvPr id="15" name="Рисунок 14" descr="1ui3TcMjvu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3200" y="1676400"/>
            <a:ext cx="6908800" cy="5181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51786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4" y="843714"/>
            <a:ext cx="7301753" cy="7444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Помощь участникам СВО на Украине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Рисунок 6" descr="0B1jdw_F4k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_GHMre-ywU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6071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bKK8GNvZCP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ziMe52YxDbw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YzjWDfXekSM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ceOHGGpRUYw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2247" y="0"/>
            <a:ext cx="8398747" cy="6858000"/>
          </a:xfrm>
          <a:prstGeom prst="rect">
            <a:avLst/>
          </a:prstGeom>
        </p:spPr>
      </p:pic>
      <p:pic>
        <p:nvPicPr>
          <p:cNvPr id="16" name="Рисунок 15" descr="gRxnQWhUhMU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6423" y="0"/>
            <a:ext cx="9144000" cy="6858000"/>
          </a:xfrm>
          <a:prstGeom prst="rect">
            <a:avLst/>
          </a:prstGeom>
        </p:spPr>
      </p:pic>
      <p:pic>
        <p:nvPicPr>
          <p:cNvPr id="17" name="Рисунок 16" descr="gPO2cJNAXwo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56766" y="0"/>
            <a:ext cx="9144000" cy="6858000"/>
          </a:xfrm>
          <a:prstGeom prst="rect">
            <a:avLst/>
          </a:prstGeom>
        </p:spPr>
      </p:pic>
      <p:pic>
        <p:nvPicPr>
          <p:cNvPr id="18" name="Рисунок 17" descr="vPcLnwfhb6g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50894" y="0"/>
            <a:ext cx="9144000" cy="6858000"/>
          </a:xfrm>
          <a:prstGeom prst="rect">
            <a:avLst/>
          </a:prstGeom>
        </p:spPr>
      </p:pic>
      <p:pic>
        <p:nvPicPr>
          <p:cNvPr id="19" name="Рисунок 18" descr="JngQDrfbYYE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77788" y="0"/>
            <a:ext cx="9144000" cy="6858000"/>
          </a:xfrm>
          <a:prstGeom prst="rect">
            <a:avLst/>
          </a:prstGeom>
        </p:spPr>
      </p:pic>
      <p:pic>
        <p:nvPicPr>
          <p:cNvPr id="20" name="Рисунок 19" descr="mrZOxWPf5GA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933318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5549"/>
            <a:ext cx="4424082" cy="744444"/>
          </a:xfrm>
        </p:spPr>
        <p:txBody>
          <a:bodyPr>
            <a:no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Волонтёры организуют и участвуют в акциях, способствующих патриотическому воспитанию 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 сохранению исторической памяти. Добровольцы восстанавливают и сохраняют памятники павшим героям, помогают ветеранам боевых действий, занимаются краеведческой деятельностью, рассказывают о героях и достижениях страны через интеллектуальные игры, городские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и другие мероприятия. Помогают участникам СВО на Украине.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endParaRPr lang="ru-RU" sz="2300" b="1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8" name="Рисунок 7" descr="nMtPEFYuMq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871" y="860611"/>
            <a:ext cx="7333129" cy="5499847"/>
          </a:xfrm>
          <a:prstGeom prst="rect">
            <a:avLst/>
          </a:prstGeom>
        </p:spPr>
      </p:pic>
      <p:pic>
        <p:nvPicPr>
          <p:cNvPr id="9" name="Рисунок 8" descr="Ponz5Riwke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153" y="847165"/>
            <a:ext cx="7404847" cy="5553635"/>
          </a:xfrm>
          <a:prstGeom prst="rect">
            <a:avLst/>
          </a:prstGeom>
        </p:spPr>
      </p:pic>
      <p:pic>
        <p:nvPicPr>
          <p:cNvPr id="10" name="Рисунок 9" descr="6tjcT_nm_0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9977" y="981636"/>
            <a:ext cx="8176833" cy="5365376"/>
          </a:xfrm>
          <a:prstGeom prst="rect">
            <a:avLst/>
          </a:prstGeom>
        </p:spPr>
      </p:pic>
      <p:pic>
        <p:nvPicPr>
          <p:cNvPr id="12" name="Рисунок 11" descr="dRHCaQnMNe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1341" y="658906"/>
            <a:ext cx="7960659" cy="59704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933318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934213"/>
            <a:ext cx="6096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Причастность к волонтёрскому движению помогает понять, что патриот любит свой народ и свое Отечество не за то, что оно дает ему что-то, какие-то привилегии и блага, а просто потому, что это - его Родина, и он в ответе и за нее, и за ее граждан. Внося свой посильный вклад в улучшение жизни пожилого человека-ветерана войны и труда, протягивая руку помощи бездомным животным, помогая детям-сиротам, внося в их жизнь частицу добра и участия - всеми этими поступками и действиями наши обучающиеся, иногда не сознавая этого, служат интересам своей страны, выполняют свой гражданский и патриотический долг. Возможно, в масштабах всей страны вклад этот невелик, но он важен для них самих, он дает им ощущение причастности к большому и важному делу; воспитывает деятельных, неравнодушных людей; способствует формированию гражданственности и патриотизма.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eSfX-qrXdXQ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58" y="1163169"/>
            <a:ext cx="6212542" cy="4659407"/>
          </a:xfrm>
          <a:prstGeom prst="rect">
            <a:avLst/>
          </a:prstGeom>
        </p:spPr>
      </p:pic>
      <p:pic>
        <p:nvPicPr>
          <p:cNvPr id="12" name="Рисунок 11" descr="Wuz-cmqQ-j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282" y="1156447"/>
            <a:ext cx="6167718" cy="4625788"/>
          </a:xfrm>
          <a:prstGeom prst="rect">
            <a:avLst/>
          </a:prstGeom>
        </p:spPr>
      </p:pic>
      <p:pic>
        <p:nvPicPr>
          <p:cNvPr id="14" name="Рисунок 13" descr="oJ9zIyeQsr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0141" y="1156447"/>
            <a:ext cx="6131859" cy="4598894"/>
          </a:xfrm>
          <a:prstGeom prst="rect">
            <a:avLst/>
          </a:prstGeom>
        </p:spPr>
      </p:pic>
      <p:pic>
        <p:nvPicPr>
          <p:cNvPr id="15" name="Рисунок 14" descr="fq4Ba_5qzp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4282" y="1129553"/>
            <a:ext cx="6167717" cy="4625788"/>
          </a:xfrm>
          <a:prstGeom prst="rect">
            <a:avLst/>
          </a:prstGeom>
        </p:spPr>
      </p:pic>
      <p:pic>
        <p:nvPicPr>
          <p:cNvPr id="16" name="Рисунок 15" descr="v2wbIRbPATY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4976" y="1062315"/>
            <a:ext cx="6217024" cy="4662768"/>
          </a:xfrm>
          <a:prstGeom prst="rect">
            <a:avLst/>
          </a:prstGeom>
        </p:spPr>
      </p:pic>
      <p:pic>
        <p:nvPicPr>
          <p:cNvPr id="10" name="Рисунок 9" descr="q5eqIcY3Dmo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5692" y="0"/>
            <a:ext cx="9345708" cy="68671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933318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8" name="Рисунок 7" descr="4aG6_a7i62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4iuBnHTl1E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047OvlrGAn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35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Y95giCJ97a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054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93331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96000" y="1122421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2015 году в школе был создан волонтёрский отряд «Добрые сердца»  с целью гражданско-патриотического воспитания молодёжи.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течении 2023-2024 учебного года волонтёры  приняли участие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более чем в 250 мероприятиях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проектах и акциях.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Q6_XV85BR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98494"/>
            <a:ext cx="6095999" cy="4571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933318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5028" y="1114593"/>
            <a:ext cx="105417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ЦЕЛИ:  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пропаганда идей добровольческого труда на благо общества и привлечение подрастающего поколения к решению социально значимых проблем;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развитие патриотической деятельности,  через организацию общественно-полезной  работы.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Внедрение патриотических  проектов, программ, мероприятий, акций и участие в них.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Формирование у подростков чувств гражданственности и патриотизма, воспитание любви к Родине.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Привлечение внимания к истории своего народа.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Сотрудничество с Советом ветеранов, общественной организацией ветеранов военных действий МР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Вымский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городским музеем, библиотекой,  отрядом поисковиков «Белые журавли»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другми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организациями города, района, республики.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933318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9719" y="809513"/>
            <a:ext cx="1072716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широк спектр деятельности, где требуется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волонтёрская помощь, поэтому каждый учащийся может выбрать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себя тот вид добровольческой деятельности, который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отвечает его потребностям и позволяет реализовать собственные устремления.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_0s9fEzlPc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80" y="3446145"/>
            <a:ext cx="6065520" cy="3411855"/>
          </a:xfrm>
          <a:prstGeom prst="rect">
            <a:avLst/>
          </a:prstGeom>
        </p:spPr>
      </p:pic>
      <p:pic>
        <p:nvPicPr>
          <p:cNvPr id="10" name="Рисунок 9" descr="7Wkz7wsefq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285308"/>
            <a:ext cx="4763589" cy="3572692"/>
          </a:xfrm>
          <a:prstGeom prst="rect">
            <a:avLst/>
          </a:prstGeom>
        </p:spPr>
      </p:pic>
      <p:pic>
        <p:nvPicPr>
          <p:cNvPr id="12" name="Рисунок 11" descr="8t09zE2wshQ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4720" y="0"/>
            <a:ext cx="4907280" cy="3680460"/>
          </a:xfrm>
          <a:prstGeom prst="rect">
            <a:avLst/>
          </a:prstGeom>
        </p:spPr>
      </p:pic>
      <p:pic>
        <p:nvPicPr>
          <p:cNvPr id="16" name="Рисунок 15" descr="uDRd0ARP_W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419" y="0"/>
            <a:ext cx="514350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933318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230983" y="1020055"/>
            <a:ext cx="596101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Волонтёрская деятельность для школьника –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возможность быть вовлеченными в общество и влиять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это общество. Она может иметь различные формы: дискуссии,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творческие мастерские, лекции- диалоги, различные акции – помощи, акции – памяти.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Вовлечение детей в волонтёрское движение помогает им почувствовать себя неотъемлемой частью целостного государства, а соответственно является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важной частью патриотического воспитания школьников.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FwbCtXu2gl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7097"/>
            <a:ext cx="6107056" cy="45850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933318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12" y="1058867"/>
            <a:ext cx="6141613" cy="7444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Направления деятельности отряда:</a:t>
            </a: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5495" y="2452423"/>
            <a:ext cx="41685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Экологическое волонтёрство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помощь заповедным территориям и животным, озеленение, раздельный сбор отходов, экологическое просвещение.</a:t>
            </a:r>
          </a:p>
        </p:txBody>
      </p:sp>
      <p:pic>
        <p:nvPicPr>
          <p:cNvPr id="8" name="Рисунок 7" descr="5g3fOuGYU0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859" y="0"/>
            <a:ext cx="6060141" cy="4545106"/>
          </a:xfrm>
          <a:prstGeom prst="rect">
            <a:avLst/>
          </a:prstGeom>
        </p:spPr>
      </p:pic>
      <p:pic>
        <p:nvPicPr>
          <p:cNvPr id="9" name="Рисунок 8" descr="7Wkz7wsefq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3706" y="1294279"/>
            <a:ext cx="7418294" cy="5563721"/>
          </a:xfrm>
          <a:prstGeom prst="rect">
            <a:avLst/>
          </a:prstGeom>
        </p:spPr>
      </p:pic>
      <p:pic>
        <p:nvPicPr>
          <p:cNvPr id="10" name="Рисунок 9" descr="w3aeynwxW7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9333182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914540"/>
            <a:ext cx="32407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Спортивное волонтёрство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участие в физкультурных и спортивных мероприятиях.</a:t>
            </a:r>
          </a:p>
        </p:txBody>
      </p:sp>
      <p:pic>
        <p:nvPicPr>
          <p:cNvPr id="10" name="Рисунок 9" descr="lEQeg77xiJ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R0pgoW9xAZ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Gx3a4EAfjr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16" name="Рисунок 15" descr="9EcvUzkrtF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933318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981776"/>
            <a:ext cx="2971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3.Событийное волонтёрство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помощь в организации и проведении крупных значимых событий.</a:t>
            </a:r>
          </a:p>
        </p:txBody>
      </p:sp>
      <p:pic>
        <p:nvPicPr>
          <p:cNvPr id="9" name="Рисунок 8" descr="1ui3TcMjvu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_7RCCdBgDX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12" name="Рисунок 11" descr="3FqgGZhliU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ZAms9rcn8K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 descr="tOeCV6clPF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5058" y="0"/>
            <a:ext cx="9144000" cy="6858000"/>
          </a:xfrm>
          <a:prstGeom prst="rect">
            <a:avLst/>
          </a:prstGeom>
        </p:spPr>
      </p:pic>
      <p:pic>
        <p:nvPicPr>
          <p:cNvPr id="16" name="Рисунок 15" descr="wxus5SPv18U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933318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5494" y="1645599"/>
            <a:ext cx="28238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4.Патриотическое волонтёрство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гражданско-патриотическое воспитание, восстановление и сохранение исторической памяти.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2830" y="721676"/>
            <a:ext cx="52809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Основное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направление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6YBsuQ4yOl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2659" y="1398494"/>
            <a:ext cx="7279341" cy="5459506"/>
          </a:xfrm>
          <a:prstGeom prst="rect">
            <a:avLst/>
          </a:prstGeom>
        </p:spPr>
      </p:pic>
      <p:pic>
        <p:nvPicPr>
          <p:cNvPr id="13" name="Рисунок 12" descr="ZtJdc4x6Hjw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x7n0y8GG93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8757" y="0"/>
            <a:ext cx="9134485" cy="6858000"/>
          </a:xfrm>
          <a:prstGeom prst="rect">
            <a:avLst/>
          </a:prstGeom>
        </p:spPr>
      </p:pic>
      <p:pic>
        <p:nvPicPr>
          <p:cNvPr id="15" name="Рисунок 14" descr="xPJyo1jhqyQ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298983" cy="6858000"/>
          </a:xfrm>
          <a:prstGeom prst="rect">
            <a:avLst/>
          </a:prstGeom>
        </p:spPr>
      </p:pic>
      <p:pic>
        <p:nvPicPr>
          <p:cNvPr id="16" name="Рисунок 15" descr="mxtUc_lW2tQ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17" name="Рисунок 16" descr="2fO6sqx88Xo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933318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451</Words>
  <Application>Microsoft Office PowerPoint</Application>
  <PresentationFormat>Произвольный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Направления деятельности отряда:</vt:lpstr>
      <vt:lpstr>Слайд 7</vt:lpstr>
      <vt:lpstr>Слайд 8</vt:lpstr>
      <vt:lpstr>Слайд 9</vt:lpstr>
      <vt:lpstr>Помощь участникам СВО на Украине</vt:lpstr>
      <vt:lpstr>Волонтёры организуют и участвуют в акциях, способствующих патриотическому воспитанию  и сохранению исторической памяти. Добровольцы восстанавливают и сохраняют памятники павшим героям, помогают ветеранам боевых действий, занимаются краеведческой деятельностью, рассказывают о героях и достижениях страны через интеллектуальные игры, городские квесты и другие мероприятия. Помогают участникам СВО на Украине.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u s e r</cp:lastModifiedBy>
  <cp:revision>62</cp:revision>
  <dcterms:created xsi:type="dcterms:W3CDTF">2023-09-18T13:34:31Z</dcterms:created>
  <dcterms:modified xsi:type="dcterms:W3CDTF">2024-06-12T17:59:14Z</dcterms:modified>
</cp:coreProperties>
</file>