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Молодёжно-подростковый центр «Октябрьский»</a:t>
            </a:r>
            <a:endParaRPr lang="ru-RU" sz="5400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" name="Рисунок 2" descr="лого октябр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852936"/>
            <a:ext cx="3870945" cy="383131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Серебряные волонтёры</a:t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4800" b="1" dirty="0" smtClean="0">
                <a:solidFill>
                  <a:srgbClr val="7030A0"/>
                </a:solidFill>
              </a:rPr>
              <a:t>«Позитив»</a:t>
            </a:r>
            <a:br>
              <a:rPr lang="ru-RU" sz="4800" b="1" dirty="0" smtClean="0">
                <a:solidFill>
                  <a:srgbClr val="7030A0"/>
                </a:solidFill>
              </a:rPr>
            </a:br>
            <a:r>
              <a:rPr lang="ru-RU" sz="4800" b="1" dirty="0" smtClean="0">
                <a:solidFill>
                  <a:srgbClr val="7030A0"/>
                </a:solidFill>
              </a:rPr>
              <a:t>Творческой мастерской «Натали»</a:t>
            </a:r>
            <a:endParaRPr lang="ru-RU" sz="48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IMG_20191220_14301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2708920"/>
            <a:ext cx="2952328" cy="3936437"/>
          </a:xfrm>
          <a:prstGeom prst="rect">
            <a:avLst/>
          </a:prstGeom>
        </p:spPr>
      </p:pic>
      <p:pic>
        <p:nvPicPr>
          <p:cNvPr id="5" name="Рисунок 4" descr="IMG_20200227_124218_3.jpg"/>
          <p:cNvPicPr>
            <a:picLocks noChangeAspect="1"/>
          </p:cNvPicPr>
          <p:nvPr/>
        </p:nvPicPr>
        <p:blipFill>
          <a:blip r:embed="rId3" cstate="print"/>
          <a:srcRect t="29803"/>
          <a:stretch>
            <a:fillRect/>
          </a:stretch>
        </p:blipFill>
        <p:spPr>
          <a:xfrm>
            <a:off x="1187624" y="3429000"/>
            <a:ext cx="3278945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 благотворительным ярмаркам.</a:t>
            </a:r>
            <a:endParaRPr lang="ru-RU" dirty="0"/>
          </a:p>
        </p:txBody>
      </p:sp>
      <p:pic>
        <p:nvPicPr>
          <p:cNvPr id="3" name="Рисунок 2" descr="IMG_20191220_180254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628800"/>
            <a:ext cx="3741880" cy="4989173"/>
          </a:xfrm>
          <a:prstGeom prst="rect">
            <a:avLst/>
          </a:prstGeom>
        </p:spPr>
      </p:pic>
      <p:pic>
        <p:nvPicPr>
          <p:cNvPr id="4" name="Рисунок 3" descr="IMG_20200228_171201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81402"/>
            <a:ext cx="3024336" cy="53765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Изделия из газет и лоскутков</a:t>
            </a:r>
            <a:endParaRPr lang="ru-RU" dirty="0"/>
          </a:p>
        </p:txBody>
      </p:sp>
      <p:pic>
        <p:nvPicPr>
          <p:cNvPr id="17" name="Рисунок 16" descr="IMG-20200402-WA0001.jpeg"/>
          <p:cNvPicPr>
            <a:picLocks noChangeAspect="1"/>
          </p:cNvPicPr>
          <p:nvPr/>
        </p:nvPicPr>
        <p:blipFill>
          <a:blip r:embed="rId2" cstate="print"/>
          <a:srcRect t="22050" r="16001" b="33851"/>
          <a:stretch>
            <a:fillRect/>
          </a:stretch>
        </p:blipFill>
        <p:spPr>
          <a:xfrm>
            <a:off x="683568" y="1196752"/>
            <a:ext cx="2339752" cy="2183768"/>
          </a:xfrm>
          <a:prstGeom prst="rect">
            <a:avLst/>
          </a:prstGeom>
        </p:spPr>
      </p:pic>
      <p:pic>
        <p:nvPicPr>
          <p:cNvPr id="18" name="Рисунок 17" descr="IMG-20200404-WA0020.jpeg"/>
          <p:cNvPicPr>
            <a:picLocks noChangeAspect="1"/>
          </p:cNvPicPr>
          <p:nvPr/>
        </p:nvPicPr>
        <p:blipFill>
          <a:blip r:embed="rId3" cstate="print"/>
          <a:srcRect t="5901" b="15350"/>
          <a:stretch>
            <a:fillRect/>
          </a:stretch>
        </p:blipFill>
        <p:spPr>
          <a:xfrm>
            <a:off x="5955030" y="1268760"/>
            <a:ext cx="3188970" cy="4464496"/>
          </a:xfrm>
          <a:prstGeom prst="rect">
            <a:avLst/>
          </a:prstGeom>
        </p:spPr>
      </p:pic>
      <p:pic>
        <p:nvPicPr>
          <p:cNvPr id="19" name="Рисунок 18" descr="IMG-20200411-WA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2276872"/>
            <a:ext cx="2895786" cy="3861048"/>
          </a:xfrm>
          <a:prstGeom prst="rect">
            <a:avLst/>
          </a:prstGeom>
        </p:spPr>
      </p:pic>
      <p:pic>
        <p:nvPicPr>
          <p:cNvPr id="20" name="Рисунок 19" descr="IMG-20200415-WA0024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356992"/>
            <a:ext cx="2499742" cy="33329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Образцы для мастер классов</a:t>
            </a:r>
            <a:endParaRPr lang="ru-RU" dirty="0"/>
          </a:p>
        </p:txBody>
      </p:sp>
      <p:pic>
        <p:nvPicPr>
          <p:cNvPr id="3" name="Рисунок 2" descr="IMG-20200510-WA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3888432" cy="5184576"/>
          </a:xfrm>
          <a:prstGeom prst="rect">
            <a:avLst/>
          </a:prstGeom>
        </p:spPr>
      </p:pic>
      <p:pic>
        <p:nvPicPr>
          <p:cNvPr id="4" name="Рисунок 3" descr="IMG-20200419-WA0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0092" y="1532789"/>
            <a:ext cx="3993908" cy="53252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2314"/>
          </a:xfrm>
        </p:spPr>
        <p:txBody>
          <a:bodyPr>
            <a:normAutofit/>
          </a:bodyPr>
          <a:lstStyle/>
          <a:p>
            <a:r>
              <a:rPr lang="ru-RU" dirty="0" smtClean="0"/>
              <a:t>Маски от серебряных волонтёров для волонтёров помогающим пожилым.</a:t>
            </a:r>
            <a:endParaRPr lang="ru-RU" dirty="0"/>
          </a:p>
        </p:txBody>
      </p:sp>
      <p:pic>
        <p:nvPicPr>
          <p:cNvPr id="4" name="Рисунок 3" descr="IMG-20200417-WA003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12976"/>
            <a:ext cx="4860032" cy="36450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30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Молодёжно-подростковый центр «Октябрьский»</vt:lpstr>
      <vt:lpstr>Серебряные волонтёры «Позитив» Творческой мастерской «Натали»</vt:lpstr>
      <vt:lpstr>Подготовка к благотворительным ярмаркам.</vt:lpstr>
      <vt:lpstr>Изделия из газет и лоскутков</vt:lpstr>
      <vt:lpstr>Образцы для мастер классов</vt:lpstr>
      <vt:lpstr>Маски от серебряных волонтёров для волонтёров помогающим пожилым.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Молодёжно-подростковый центр «Октябрьский»</dc:title>
  <dc:creator>User</dc:creator>
  <cp:lastModifiedBy>User</cp:lastModifiedBy>
  <cp:revision>5</cp:revision>
  <dcterms:created xsi:type="dcterms:W3CDTF">2020-05-30T10:13:59Z</dcterms:created>
  <dcterms:modified xsi:type="dcterms:W3CDTF">2020-05-30T11:01:26Z</dcterms:modified>
</cp:coreProperties>
</file>