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215-54D0-4B82-BDED-37F248F1A7B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795-207F-4C79-A50C-D159CEAB7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3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215-54D0-4B82-BDED-37F248F1A7B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795-207F-4C79-A50C-D159CEAB7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215-54D0-4B82-BDED-37F248F1A7B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795-207F-4C79-A50C-D159CEAB7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6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215-54D0-4B82-BDED-37F248F1A7B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795-207F-4C79-A50C-D159CEAB7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7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215-54D0-4B82-BDED-37F248F1A7B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795-207F-4C79-A50C-D159CEAB7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2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215-54D0-4B82-BDED-37F248F1A7B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795-207F-4C79-A50C-D159CEAB7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2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215-54D0-4B82-BDED-37F248F1A7B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795-207F-4C79-A50C-D159CEAB7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3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215-54D0-4B82-BDED-37F248F1A7B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795-207F-4C79-A50C-D159CEAB7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7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215-54D0-4B82-BDED-37F248F1A7B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795-207F-4C79-A50C-D159CEAB7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9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215-54D0-4B82-BDED-37F248F1A7B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795-207F-4C79-A50C-D159CEAB7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7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3215-54D0-4B82-BDED-37F248F1A7B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8795-207F-4C79-A50C-D159CEAB7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F3215-54D0-4B82-BDED-37F248F1A7B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8795-207F-4C79-A50C-D159CEAB7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0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213" y="-100013"/>
            <a:ext cx="12544425" cy="7058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1262" y="1664044"/>
            <a:ext cx="5484792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8BF"/>
                </a:solidFill>
                <a:latin typeface="Comic Sans MS" panose="030F0702030302020204" pitchFamily="66" charset="0"/>
              </a:rPr>
              <a:t>Ханты-Мансийского</a:t>
            </a:r>
          </a:p>
          <a:p>
            <a:r>
              <a:rPr lang="ru-RU" sz="3200" b="1" dirty="0" smtClean="0">
                <a:solidFill>
                  <a:srgbClr val="0078BF"/>
                </a:solidFill>
                <a:latin typeface="Comic Sans MS" panose="030F0702030302020204" pitchFamily="66" charset="0"/>
              </a:rPr>
              <a:t>Муниципального штаба</a:t>
            </a:r>
            <a:endParaRPr lang="ru-RU" sz="3200" b="1" dirty="0">
              <a:solidFill>
                <a:srgbClr val="0078B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" y="-80963"/>
            <a:ext cx="125539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2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688" y="-80963"/>
            <a:ext cx="12525375" cy="70199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3081" y="4835611"/>
            <a:ext cx="4530811" cy="8649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90488"/>
            <a:ext cx="12496800" cy="70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7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688" y="-90488"/>
            <a:ext cx="12525375" cy="70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350"/>
            <a:ext cx="12468225" cy="699135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208" r="22019"/>
          <a:stretch/>
        </p:blipFill>
        <p:spPr>
          <a:xfrm>
            <a:off x="5547307" y="-405200"/>
            <a:ext cx="6920918" cy="7263200"/>
          </a:xfrm>
        </p:spPr>
      </p:pic>
      <p:sp>
        <p:nvSpPr>
          <p:cNvPr id="7" name="Прямоугольник 6"/>
          <p:cNvSpPr/>
          <p:nvPr/>
        </p:nvSpPr>
        <p:spPr>
          <a:xfrm>
            <a:off x="5547307" y="6277232"/>
            <a:ext cx="6920918" cy="58076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234" y1="24468" x2="7234" y2="24468"/>
                        <a14:foregroundMark x1="8085" y1="14894" x2="8085" y2="14894"/>
                        <a14:foregroundMark x1="9362" y1="10638" x2="9362" y2="10638"/>
                        <a14:foregroundMark x1="11489" y1="6383" x2="19574" y2="0"/>
                        <a14:foregroundMark x1="5957" y1="14894" x2="0" y2="43617"/>
                        <a14:foregroundMark x1="1702" y1="56383" x2="7234" y2="80851"/>
                        <a14:foregroundMark x1="7660" y1="81915" x2="13191" y2="89362"/>
                        <a14:foregroundMark x1="12766" y1="92553" x2="97872" y2="92553"/>
                        <a14:foregroundMark x1="17447" y1="4255" x2="97872" y2="6383"/>
                        <a14:foregroundMark x1="98723" y1="12766" x2="98298" y2="92553"/>
                        <a14:foregroundMark x1="2128" y1="38298" x2="2553" y2="59574"/>
                        <a14:foregroundMark x1="15745" y1="20213" x2="18298" y2="86170"/>
                        <a14:foregroundMark x1="26383" y1="19149" x2="28511" y2="76596"/>
                        <a14:foregroundMark x1="27234" y1="11702" x2="94894" y2="82979"/>
                        <a14:foregroundMark x1="76596" y1="25532" x2="29787" y2="78723"/>
                        <a14:foregroundMark x1="34894" y1="32979" x2="91915" y2="32979"/>
                        <a14:foregroundMark x1="74468" y1="19149" x2="64681" y2="32979"/>
                        <a14:foregroundMark x1="33617" y1="41489" x2="60851" y2="40426"/>
                        <a14:foregroundMark x1="36596" y1="46809" x2="53617" y2="47872"/>
                        <a14:foregroundMark x1="28936" y1="53191" x2="71064" y2="50000"/>
                        <a14:foregroundMark x1="72766" y1="55319" x2="42553" y2="765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8088" y="5688742"/>
            <a:ext cx="22383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95250"/>
            <a:ext cx="12496800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02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GMP</dc:creator>
  <cp:lastModifiedBy>GMP</cp:lastModifiedBy>
  <cp:revision>3</cp:revision>
  <dcterms:created xsi:type="dcterms:W3CDTF">2024-06-24T11:34:39Z</dcterms:created>
  <dcterms:modified xsi:type="dcterms:W3CDTF">2024-06-24T12:09:22Z</dcterms:modified>
</cp:coreProperties>
</file>