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1"/>
  </p:notesMasterIdLst>
  <p:sldIdLst>
    <p:sldId id="257" r:id="rId2"/>
    <p:sldId id="298" r:id="rId3"/>
    <p:sldId id="284" r:id="rId4"/>
    <p:sldId id="276" r:id="rId5"/>
    <p:sldId id="278" r:id="rId6"/>
    <p:sldId id="303" r:id="rId7"/>
    <p:sldId id="287" r:id="rId8"/>
    <p:sldId id="289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6242E-AE4F-4890-8922-6ABDF131522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0062-71D2-42D0-8360-5A1D2EDC3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0062-71D2-42D0-8360-5A1D2EDC33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8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65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88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0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5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1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5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AEC3-2529-4855-B44C-42DBE5D3450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93E16A-3E12-4410-8A00-EB89113B1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3.jpg" /><Relationship Id="rId5" Type="http://schemas.openxmlformats.org/officeDocument/2006/relationships/image" Target="../media/image2.jpeg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fi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g" /><Relationship Id="rId4" Type="http://schemas.openxmlformats.org/officeDocument/2006/relationships/image" Target="../media/image14.jp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87ce5f4dee24f">
            <a:hlinkClick r:id="" action="ppaction://media"/>
            <a:extLst>
              <a:ext uri="{FF2B5EF4-FFF2-40B4-BE49-F238E27FC236}">
                <a16:creationId xmlns:a16="http://schemas.microsoft.com/office/drawing/2014/main" id="{0D3E30FF-3980-463B-B72B-D613F6F6C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371" y="6182702"/>
            <a:ext cx="487363" cy="487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02BEB-22F8-456D-8DA0-A17FE81E8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8" y="0"/>
            <a:ext cx="9471229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762031-9C65-44C4-880A-C3A224756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8" y="123798"/>
            <a:ext cx="10052030" cy="446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415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84C4D-410A-4AD6-A511-ED29F84C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77230"/>
            <a:ext cx="8241323" cy="618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B68F18-9AF6-4629-A55C-BAB421B4D0A5}"/>
              </a:ext>
            </a:extLst>
          </p:cNvPr>
          <p:cNvSpPr/>
          <p:nvPr/>
        </p:nvSpPr>
        <p:spPr>
          <a:xfrm>
            <a:off x="8294078" y="186485"/>
            <a:ext cx="4023946" cy="27392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Наши направления:</a:t>
            </a:r>
          </a:p>
          <a:p>
            <a:pPr marL="514350" indent="-514350">
              <a:buAutoNum type="arabicPeriod"/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Радиотехника</a:t>
            </a:r>
          </a:p>
          <a:p>
            <a:pPr marL="514350" indent="-514350">
              <a:buAutoNum type="arabicPeriod"/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Системное администрирование</a:t>
            </a:r>
          </a:p>
          <a:p>
            <a:pPr marL="514350" indent="-514350">
              <a:buAutoNum type="arabicPeriod"/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Слесарное дело</a:t>
            </a:r>
          </a:p>
          <a:p>
            <a:pPr marL="514350" indent="-514350">
              <a:buAutoNum type="arabicPeriod"/>
            </a:pP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Выжигание по дереву</a:t>
            </a:r>
          </a:p>
          <a:p>
            <a:pPr marL="514350" indent="-514350" algn="ctr">
              <a:buAutoNum type="arabicPeriod"/>
            </a:pP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08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AC188-C5D7-46A7-8ACA-AC64536E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2" y="355711"/>
            <a:ext cx="8680939" cy="564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4736A6-F0A2-491E-B28A-E13598FEB7C0}"/>
              </a:ext>
            </a:extLst>
          </p:cNvPr>
          <p:cNvSpPr/>
          <p:nvPr/>
        </p:nvSpPr>
        <p:spPr>
          <a:xfrm>
            <a:off x="6818037" y="209956"/>
            <a:ext cx="5095541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 обеспечивает занятость детей разных возрастов и социальных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232735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A8749-1253-421F-8D39-28902607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5"/>
            <a:ext cx="8792308" cy="57853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AFDF5C-EAF3-4D17-8206-CF2BB9C6B99B}"/>
              </a:ext>
            </a:extLst>
          </p:cNvPr>
          <p:cNvSpPr/>
          <p:nvPr/>
        </p:nvSpPr>
        <p:spPr>
          <a:xfrm>
            <a:off x="61546" y="5270892"/>
            <a:ext cx="31993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Творческие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151C04-6E3A-454D-A236-08CC79EC91D8}"/>
              </a:ext>
            </a:extLst>
          </p:cNvPr>
          <p:cNvSpPr/>
          <p:nvPr/>
        </p:nvSpPr>
        <p:spPr>
          <a:xfrm>
            <a:off x="5654487" y="5270891"/>
            <a:ext cx="31993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4743D2-172D-4A62-B214-2C145C8B88D8}"/>
              </a:ext>
            </a:extLst>
          </p:cNvPr>
          <p:cNvSpPr/>
          <p:nvPr/>
        </p:nvSpPr>
        <p:spPr>
          <a:xfrm>
            <a:off x="61546" y="241691"/>
            <a:ext cx="31993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Технические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04A2F-B427-42C1-BFBA-B5F74C3D7333}"/>
              </a:ext>
            </a:extLst>
          </p:cNvPr>
          <p:cNvSpPr/>
          <p:nvPr/>
        </p:nvSpPr>
        <p:spPr>
          <a:xfrm>
            <a:off x="5654487" y="241691"/>
            <a:ext cx="354519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Гуманитарные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FE13F9-6819-4799-A456-D21BB42D992E}"/>
              </a:ext>
            </a:extLst>
          </p:cNvPr>
          <p:cNvSpPr/>
          <p:nvPr/>
        </p:nvSpPr>
        <p:spPr>
          <a:xfrm>
            <a:off x="7391916" y="1305561"/>
            <a:ext cx="4348195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Актуальный процесс который нужно выстраивать</a:t>
            </a:r>
          </a:p>
        </p:txBody>
      </p:sp>
    </p:spTree>
    <p:extLst>
      <p:ext uri="{BB962C8B-B14F-4D97-AF65-F5344CB8AC3E}">
        <p14:creationId xmlns:p14="http://schemas.microsoft.com/office/powerpoint/2010/main" val="231244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DF59F-59F5-4C94-873F-BE807A4AC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0"/>
            <a:ext cx="8713177" cy="5702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6F9A6-DF16-4E58-A0D0-3B9EDECEE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431">
            <a:off x="7222581" y="4603582"/>
            <a:ext cx="950711" cy="668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7EC99-A5A2-482B-A24F-99173298D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2556" r="23896"/>
          <a:stretch/>
        </p:blipFill>
        <p:spPr>
          <a:xfrm rot="1684477">
            <a:off x="6317777" y="3666004"/>
            <a:ext cx="610852" cy="10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1266B-2C2C-4035-A2BB-E54040B8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7" y="861646"/>
            <a:ext cx="8655163" cy="496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56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AC053-15A2-4A76-8140-FB30B914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" y="993531"/>
            <a:ext cx="1959864" cy="2743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4C775-4AEB-4442-BA55-F41BDCB1E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4" y="993531"/>
            <a:ext cx="1959864" cy="2743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1B969-4C9E-4780-B331-608FFF4E0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68" y="949570"/>
            <a:ext cx="1959864" cy="2743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998597-E2FA-4BF7-BA41-ABDE53F3B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51" y="949570"/>
            <a:ext cx="1959864" cy="27432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B8ABD5-CF3A-4456-8410-6DE7026B85F1}"/>
              </a:ext>
            </a:extLst>
          </p:cNvPr>
          <p:cNvSpPr/>
          <p:nvPr/>
        </p:nvSpPr>
        <p:spPr>
          <a:xfrm>
            <a:off x="838202" y="3692770"/>
            <a:ext cx="123678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C7C327-DB73-414C-A258-4F048318BDC2}"/>
              </a:ext>
            </a:extLst>
          </p:cNvPr>
          <p:cNvSpPr/>
          <p:nvPr/>
        </p:nvSpPr>
        <p:spPr>
          <a:xfrm>
            <a:off x="3127132" y="3692770"/>
            <a:ext cx="123678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CD5F6E-218D-4D11-9865-51EDA4A3FF08}"/>
              </a:ext>
            </a:extLst>
          </p:cNvPr>
          <p:cNvSpPr/>
          <p:nvPr/>
        </p:nvSpPr>
        <p:spPr>
          <a:xfrm>
            <a:off x="5413130" y="3692770"/>
            <a:ext cx="123678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E9FD48-20DF-4ECB-8226-143C65C7823A}"/>
              </a:ext>
            </a:extLst>
          </p:cNvPr>
          <p:cNvSpPr/>
          <p:nvPr/>
        </p:nvSpPr>
        <p:spPr>
          <a:xfrm>
            <a:off x="7704992" y="3692770"/>
            <a:ext cx="123678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E28910-208C-49E5-B3BD-88907DC33DAD}"/>
              </a:ext>
            </a:extLst>
          </p:cNvPr>
          <p:cNvSpPr/>
          <p:nvPr/>
        </p:nvSpPr>
        <p:spPr>
          <a:xfrm>
            <a:off x="6649913" y="266196"/>
            <a:ext cx="4954864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мастерской организованы все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228897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79F0C5-4DFA-435A-8BF4-01752064A857}"/>
              </a:ext>
            </a:extLst>
          </p:cNvPr>
          <p:cNvSpPr/>
          <p:nvPr/>
        </p:nvSpPr>
        <p:spPr>
          <a:xfrm>
            <a:off x="3367455" y="5679830"/>
            <a:ext cx="8754212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ПРОФИЛЬНАЯ КОМАНДА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E0BFD-9951-4078-8B32-39008C6AD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24186" r="22905" b="35444"/>
          <a:stretch/>
        </p:blipFill>
        <p:spPr>
          <a:xfrm>
            <a:off x="79131" y="1230922"/>
            <a:ext cx="2973153" cy="276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836C8-E1C0-46C0-9FF3-19E8717EE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6797" r="-406" b="22045"/>
          <a:stretch/>
        </p:blipFill>
        <p:spPr>
          <a:xfrm>
            <a:off x="3052284" y="1230921"/>
            <a:ext cx="2973153" cy="276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EEEABD-EBD0-406A-9900-D20D75E454DD}"/>
              </a:ext>
            </a:extLst>
          </p:cNvPr>
          <p:cNvSpPr/>
          <p:nvPr/>
        </p:nvSpPr>
        <p:spPr>
          <a:xfrm>
            <a:off x="102681" y="3991706"/>
            <a:ext cx="297315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Евгений Венгентц 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EE0574-F0DB-4BA4-9270-D11E92F555F1}"/>
              </a:ext>
            </a:extLst>
          </p:cNvPr>
          <p:cNvSpPr/>
          <p:nvPr/>
        </p:nvSpPr>
        <p:spPr>
          <a:xfrm>
            <a:off x="3124199" y="3991706"/>
            <a:ext cx="297315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Вадим Бочков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6247F-F392-41BB-9E4D-D3EC807F8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/>
          <a:stretch/>
        </p:blipFill>
        <p:spPr>
          <a:xfrm>
            <a:off x="6025437" y="1230919"/>
            <a:ext cx="3012862" cy="269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56E68D-5317-4645-B7C9-A5E382DF2F91}"/>
              </a:ext>
            </a:extLst>
          </p:cNvPr>
          <p:cNvSpPr/>
          <p:nvPr/>
        </p:nvSpPr>
        <p:spPr>
          <a:xfrm>
            <a:off x="6122342" y="4002700"/>
            <a:ext cx="286903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Даниил Луцкий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9AF8CBA-4429-4953-B918-BAACFA28D3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b="8881"/>
          <a:stretch/>
        </p:blipFill>
        <p:spPr>
          <a:xfrm>
            <a:off x="8991374" y="1149587"/>
            <a:ext cx="3121495" cy="28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8EA524-7F58-475A-A7D3-A341A0E8C769}"/>
              </a:ext>
            </a:extLst>
          </p:cNvPr>
          <p:cNvSpPr/>
          <p:nvPr/>
        </p:nvSpPr>
        <p:spPr>
          <a:xfrm>
            <a:off x="9038299" y="3991706"/>
            <a:ext cx="286903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Максим Образцов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399880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3F4DB-2045-4EE2-9C29-C0517CFD1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15" y="0"/>
            <a:ext cx="947122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0CA888-9615-4107-A8D4-71ECD3F3B45C}"/>
              </a:ext>
            </a:extLst>
          </p:cNvPr>
          <p:cNvSpPr/>
          <p:nvPr/>
        </p:nvSpPr>
        <p:spPr>
          <a:xfrm>
            <a:off x="6550269" y="169481"/>
            <a:ext cx="5456025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Мы учим смотреть на профессии с интересом</a:t>
            </a:r>
          </a:p>
        </p:txBody>
      </p:sp>
    </p:spTree>
    <p:extLst>
      <p:ext uri="{BB962C8B-B14F-4D97-AF65-F5344CB8AC3E}">
        <p14:creationId xmlns:p14="http://schemas.microsoft.com/office/powerpoint/2010/main" val="42382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</TotalTime>
  <Words>60</Words>
  <Application>Microsoft Office PowerPoint</Application>
  <PresentationFormat>Широкоэкранный</PresentationFormat>
  <Paragraphs>27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Венгентц</dc:creator>
  <cp:lastModifiedBy>Неизвестный пользователь</cp:lastModifiedBy>
  <cp:revision>97</cp:revision>
  <dcterms:created xsi:type="dcterms:W3CDTF">2021-04-15T15:05:35Z</dcterms:created>
  <dcterms:modified xsi:type="dcterms:W3CDTF">2021-06-30T12:38:45Z</dcterms:modified>
</cp:coreProperties>
</file>