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772400" cy="1470025"/>
          </a:xfrm>
        </p:spPr>
        <p:txBody>
          <a:bodyPr>
            <a:noAutofit/>
          </a:bodyPr>
          <a:lstStyle/>
          <a:p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СПЕЦПРОЕКТ:Разработка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модели студенческого клуба профессионального развития в образовательной организации высшего или среднего профессионального образования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Презентация  работы: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«Волонтеры карьеры ГТТ»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996952"/>
            <a:ext cx="6400800" cy="1752600"/>
          </a:xfrm>
        </p:spPr>
        <p:txBody>
          <a:bodyPr numCol="1">
            <a:normAutofit fontScale="25000" lnSpcReduction="20000"/>
          </a:bodyPr>
          <a:lstStyle/>
          <a:p>
            <a:pPr algn="r"/>
            <a:endParaRPr lang="ru-RU" sz="6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Статус участника : 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преподаватель, координатор клуба «Волонтеры карьеры», координатор волонтерского центра «ДоброДел» на базе  ГАПОУ «Гуманитарно-технический техникум».</a:t>
            </a:r>
          </a:p>
          <a:p>
            <a:pPr algn="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endParaRPr lang="ru-RU" sz="6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6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Научный руководитель:  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ru-RU" sz="6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Абузярова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Алла Михайловна</a:t>
            </a:r>
          </a:p>
          <a:p>
            <a:pPr algn="l"/>
            <a:endParaRPr lang="ru-RU" sz="6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</a:p>
          <a:p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Решаемая проблема, цель, задачи работы.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Проблема: 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«Волонтеры  карьеры ГТТ» смогут прививать любовь, интерес  студентов к выбранной  профессии, что приведет выпускников к трудоустройству по профессии ,тем самым решим проблему нехватки кадров на предприятиях в нашем регионе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Цель работы: 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Необходимо предложить интересные направления деятельности клуба «Волонтеров карьеры ГТТ», описать систему самоуправления клуба на базе техникума, а также описать модель  взаимодействия с администрацией техникума, работодателями, студентами .</a:t>
            </a:r>
          </a:p>
          <a:p>
            <a:pPr>
              <a:buNone/>
            </a:pPr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Задачи работы: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оценить цели и задачи работы клубы «Волонтеры карьеры ГТТ»;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обосновать социальную значимость создания клуба «Волонтеры карьеры ГТТ»;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описать систему самоуправления клуба «Волонтеров карьеры ГТТ»;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описать модель взаимодействия с администрацией техникума, работодателями, студентами.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Концепция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теория решения кейса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Теоретические обоснование работы-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данное работе предложена интересная идея создание клуба «Волонтеры карьеры ГТТ» на базе нашего техникума.</a:t>
            </a:r>
          </a:p>
          <a:p>
            <a:pPr>
              <a:lnSpc>
                <a:spcPct val="150000"/>
              </a:lnSpc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Методы решения кейса-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создать клуб «Волонтеры карьеры ГТТ» из числа заинтересованных лиц.</a:t>
            </a:r>
          </a:p>
          <a:p>
            <a:pPr>
              <a:lnSpc>
                <a:spcPct val="150000"/>
              </a:lnSpc>
              <a:buNone/>
            </a:pPr>
            <a:endParaRPr lang="ru-RU" sz="1500" dirty="0"/>
          </a:p>
          <a:p>
            <a:pPr>
              <a:lnSpc>
                <a:spcPct val="150000"/>
              </a:lnSpc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Основные источники:</a:t>
            </a:r>
          </a:p>
          <a:p>
            <a:pPr>
              <a:lnSpc>
                <a:spcPct val="150000"/>
              </a:lnSpc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Сайт «Профстажировки 2.0», «ГТТ»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Анализ возможных решений кейса.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167936" cy="580526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itchFamily="18" charset="0"/>
              </a:rPr>
              <a:t>Варианты решение кейса: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itchFamily="18" charset="0"/>
              </a:rPr>
              <a:t>Создать клуб «Волонтеры карьеры ГТТ» на базе техникума под девизом : «Кто,если не МЫ».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itchFamily="18" charset="0"/>
              </a:rPr>
              <a:t>Координатором клуба «Волонтеры карьеры ГТТ» поставить преподавателя профессионального цикла, координатора волонтерского центра «ДоброДел» </a:t>
            </a:r>
            <a:r>
              <a:rPr lang="ru-RU" sz="1400" dirty="0" err="1">
                <a:latin typeface="Times New Roman" panose="02020603050405020304" pitchFamily="18" charset="0"/>
                <a:cs typeface="Times New Roman" pitchFamily="18" charset="0"/>
              </a:rPr>
              <a:t>А.М.Абузярову</a:t>
            </a:r>
            <a:r>
              <a:rPr lang="ru-RU" sz="1400" dirty="0">
                <a:latin typeface="Times New Roman" panose="02020603050405020304" pitchFamily="18" charset="0"/>
                <a:cs typeface="Times New Roman" pitchFamily="18" charset="0"/>
              </a:rPr>
              <a:t>, так как Алла Михайловна активно будет взаимодействовать с преподавателями профессионального цикла, администрацией техникума, работодателями, студентами..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itchFamily="18" charset="0"/>
              </a:rPr>
              <a:t>Назначить председателем клуба меня -Ксению </a:t>
            </a:r>
            <a:r>
              <a:rPr lang="ru-RU" sz="1400" dirty="0" err="1">
                <a:latin typeface="Times New Roman" panose="02020603050405020304" pitchFamily="18" charset="0"/>
                <a:cs typeface="Times New Roman" pitchFamily="18" charset="0"/>
              </a:rPr>
              <a:t>Принзину</a:t>
            </a:r>
            <a:r>
              <a:rPr lang="ru-RU" sz="1400" dirty="0">
                <a:latin typeface="Times New Roman" panose="02020603050405020304" pitchFamily="18" charset="0"/>
                <a:cs typeface="Times New Roman" pitchFamily="18" charset="0"/>
              </a:rPr>
              <a:t>, студентку 2 курса, так как мне это интересно и зам. председателя назначить заинтересованного юношу, который бы помогал мне и Алле Михайловне развивать клуб «Волонтеры карьеры ГТТ» на базе нашего техникума.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itchFamily="18" charset="0"/>
              </a:rPr>
              <a:t> Объединение и расширение коммуникаций студентов с работодателями путем проведения экскурсий на предприятия, конференций, мастер классов, тренингов, встреч с успешными выпускниками, консультации с работодателями  по написанию и защите курсовых и дипломных работ</a:t>
            </a:r>
          </a:p>
          <a:p>
            <a:pPr>
              <a:lnSpc>
                <a:spcPct val="150000"/>
              </a:lnSpc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itchFamily="18" charset="0"/>
              </a:rPr>
              <a:t>Прогнозирование результата: </a:t>
            </a:r>
            <a:r>
              <a:rPr lang="ru-RU" sz="1400" dirty="0">
                <a:latin typeface="Times New Roman" panose="02020603050405020304" pitchFamily="18" charset="0"/>
                <a:cs typeface="Times New Roman" pitchFamily="18" charset="0"/>
              </a:rPr>
              <a:t>в клубе образуется заинтересованная команда активистов «Волонтеры карьеры ГТТ», которые будут проводить совместные мероприятия с работодателями как на базе техникума, так и на производстве.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endParaRPr lang="ru-RU" sz="14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Результат работы. Предложение для практического использование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Результат работы, итоговое решение проблем-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высокое трудоустройство выпускников по профессии, заинтересованность работодателей в наших студентах.</a:t>
            </a:r>
          </a:p>
          <a:p>
            <a:pPr>
              <a:lnSpc>
                <a:spcPct val="150000"/>
              </a:lnSpc>
              <a:buNone/>
            </a:pP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Обоснование эффективности предлагаемого решение-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повышение престижности каждой профессии и предприятия.</a:t>
            </a:r>
          </a:p>
          <a:p>
            <a:pPr>
              <a:lnSpc>
                <a:spcPct val="150000"/>
              </a:lnSpc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Моделирование процессов внедрения предлагаемого решения-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привлечь студентов, преподавателей профессионального цикла, работодателей к реализации создания клуба «Волонтеры карьеры ГТТ».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486</Words>
  <Application>Microsoft Office PowerPoint</Application>
  <PresentationFormat>Экран (4:3)</PresentationFormat>
  <Paragraphs>39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Тема Office</vt:lpstr>
      <vt:lpstr>     СПЕЦПРОЕКТ:Разработка модели студенческого клуба профессионального развития в образовательной организации высшего или среднего профессионального образования  Презентация  работы: «Волонтеры карьеры ГТТ» </vt:lpstr>
      <vt:lpstr>Решаемая проблема, цель, задачи работы.</vt:lpstr>
      <vt:lpstr>Концепция/теория решения кейса</vt:lpstr>
      <vt:lpstr>Анализ возможных решений кейса.</vt:lpstr>
      <vt:lpstr>Результат работы. Предложение для практического использование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Кейс: АО «Почта России» Презентация Курсовой работы: «Источники роста Почта России» </dc:title>
  <dc:creator>Администратор</dc:creator>
  <cp:lastModifiedBy>Алла Абузярова</cp:lastModifiedBy>
  <cp:revision>26</cp:revision>
  <dcterms:created xsi:type="dcterms:W3CDTF">2020-11-28T11:11:56Z</dcterms:created>
  <dcterms:modified xsi:type="dcterms:W3CDTF">2021-07-22T13:55:32Z</dcterms:modified>
</cp:coreProperties>
</file>