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1pPr>
    <a:lvl2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2pPr>
    <a:lvl3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3pPr>
    <a:lvl4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4pPr>
    <a:lvl5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5pPr>
    <a:lvl6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6pPr>
    <a:lvl7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7pPr>
    <a:lvl8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8pPr>
    <a:lvl9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3585F"/>
        </a:solidFill>
        <a:effectLst/>
        <a:uFillTx/>
        <a:latin typeface="Produkt Extralight"/>
        <a:ea typeface="Produkt Extralight"/>
        <a:cs typeface="Produkt Extralight"/>
        <a:sym typeface="Produkt Extra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5F3E0C"/>
              </a:solidFill>
              <a:prstDash val="solid"/>
              <a:round/>
            </a:ln>
          </a:left>
          <a:right>
            <a:ln w="12700" cap="flat">
              <a:solidFill>
                <a:srgbClr val="5F3E0C"/>
              </a:solidFill>
              <a:prstDash val="solid"/>
              <a:round/>
            </a:ln>
          </a:right>
          <a:top>
            <a:ln w="12700" cap="flat">
              <a:solidFill>
                <a:srgbClr val="5F3E0C"/>
              </a:solidFill>
              <a:prstDash val="solid"/>
              <a:round/>
            </a:ln>
          </a:top>
          <a:bottom>
            <a:ln w="12700" cap="flat">
              <a:solidFill>
                <a:srgbClr val="5F3E0C"/>
              </a:solidFill>
              <a:prstDash val="solid"/>
              <a:round/>
            </a:ln>
          </a:bottom>
          <a:insideH>
            <a:ln w="12700" cap="flat">
              <a:solidFill>
                <a:srgbClr val="5F3E0C"/>
              </a:solidFill>
              <a:prstDash val="solid"/>
              <a:round/>
            </a:ln>
          </a:insideH>
          <a:insideV>
            <a:ln w="12700" cap="flat">
              <a:solidFill>
                <a:srgbClr val="5F3E0C"/>
              </a:solidFill>
              <a:prstDash val="solid"/>
              <a:round/>
            </a:ln>
          </a:insideV>
        </a:tcBdr>
        <a:fill>
          <a:solidFill>
            <a:srgbClr val="DFE2E6"/>
          </a:solidFill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>
          <a:latin typeface="Rockwell Bold"/>
          <a:ea typeface="Rockwell Bold"/>
          <a:cs typeface="Rockwell Bold"/>
        </a:font>
        <a:srgbClr val="5F3E0C"/>
      </a:tcTxStyle>
      <a:tcStyle>
        <a:tcBdr>
          <a:left>
            <a:ln w="12700" cap="flat">
              <a:solidFill>
                <a:srgbClr val="5F3E0C"/>
              </a:solidFill>
              <a:prstDash val="solid"/>
              <a:round/>
            </a:ln>
          </a:left>
          <a:right>
            <a:ln w="12700" cap="flat">
              <a:solidFill>
                <a:srgbClr val="5F3E0C"/>
              </a:solidFill>
              <a:prstDash val="solid"/>
              <a:round/>
            </a:ln>
          </a:right>
          <a:top>
            <a:ln w="12700" cap="flat">
              <a:solidFill>
                <a:srgbClr val="5F3E0C"/>
              </a:solidFill>
              <a:prstDash val="solid"/>
              <a:round/>
            </a:ln>
          </a:top>
          <a:bottom>
            <a:ln w="12700" cap="flat">
              <a:solidFill>
                <a:srgbClr val="5F3E0C"/>
              </a:solidFill>
              <a:prstDash val="solid"/>
              <a:round/>
            </a:ln>
          </a:bottom>
          <a:insideH>
            <a:ln w="12700" cap="flat">
              <a:solidFill>
                <a:srgbClr val="5F3E0C"/>
              </a:solidFill>
              <a:prstDash val="solid"/>
              <a:round/>
            </a:ln>
          </a:insideH>
          <a:insideV>
            <a:ln w="12700" cap="flat">
              <a:solidFill>
                <a:srgbClr val="5F3E0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Rockwell Bold"/>
          <a:ea typeface="Rockwell Bold"/>
          <a:cs typeface="Rockwell Bold"/>
        </a:font>
        <a:srgbClr val="5F3E0C"/>
      </a:tcTxStyle>
      <a:tcStyle>
        <a:tcBdr>
          <a:left>
            <a:ln w="12700" cap="flat">
              <a:solidFill>
                <a:srgbClr val="5F3E0C"/>
              </a:solidFill>
              <a:prstDash val="solid"/>
              <a:round/>
            </a:ln>
          </a:left>
          <a:right>
            <a:ln w="12700" cap="flat">
              <a:solidFill>
                <a:srgbClr val="5F3E0C"/>
              </a:solidFill>
              <a:prstDash val="solid"/>
              <a:round/>
            </a:ln>
          </a:right>
          <a:top>
            <a:ln w="38100" cap="flat">
              <a:solidFill>
                <a:srgbClr val="5F3E0C"/>
              </a:solidFill>
              <a:prstDash val="solid"/>
              <a:round/>
            </a:ln>
          </a:top>
          <a:bottom>
            <a:ln w="12700" cap="flat">
              <a:solidFill>
                <a:srgbClr val="5F3E0C"/>
              </a:solidFill>
              <a:prstDash val="solid"/>
              <a:round/>
            </a:ln>
          </a:bottom>
          <a:insideH>
            <a:ln w="12700" cap="flat">
              <a:solidFill>
                <a:srgbClr val="5F3E0C"/>
              </a:solidFill>
              <a:prstDash val="solid"/>
              <a:round/>
            </a:ln>
          </a:insideH>
          <a:insideV>
            <a:ln w="12700" cap="flat">
              <a:solidFill>
                <a:srgbClr val="5F3E0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Rockwell Bold"/>
          <a:ea typeface="Rockwell Bold"/>
          <a:cs typeface="Rockwell Bold"/>
        </a:font>
        <a:srgbClr val="5F3E0C"/>
      </a:tcTxStyle>
      <a:tcStyle>
        <a:tcBdr>
          <a:left>
            <a:ln w="12700" cap="flat">
              <a:solidFill>
                <a:srgbClr val="5F3E0C"/>
              </a:solidFill>
              <a:prstDash val="solid"/>
              <a:round/>
            </a:ln>
          </a:left>
          <a:right>
            <a:ln w="12700" cap="flat">
              <a:solidFill>
                <a:srgbClr val="5F3E0C"/>
              </a:solidFill>
              <a:prstDash val="solid"/>
              <a:round/>
            </a:ln>
          </a:right>
          <a:top>
            <a:ln w="12700" cap="flat">
              <a:solidFill>
                <a:srgbClr val="5F3E0C"/>
              </a:solidFill>
              <a:prstDash val="solid"/>
              <a:round/>
            </a:ln>
          </a:top>
          <a:bottom>
            <a:ln w="38100" cap="flat">
              <a:solidFill>
                <a:srgbClr val="5F3E0C"/>
              </a:solidFill>
              <a:prstDash val="solid"/>
              <a:round/>
            </a:ln>
          </a:bottom>
          <a:insideH>
            <a:ln w="12700" cap="flat">
              <a:solidFill>
                <a:srgbClr val="5F3E0C"/>
              </a:solidFill>
              <a:prstDash val="solid"/>
              <a:round/>
            </a:ln>
          </a:insideH>
          <a:insideV>
            <a:ln w="12700" cap="flat">
              <a:solidFill>
                <a:srgbClr val="5F3E0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5F3E0C"/>
              </a:solidFill>
              <a:prstDash val="solid"/>
              <a:round/>
            </a:ln>
          </a:left>
          <a:right>
            <a:ln w="12700" cap="flat">
              <a:solidFill>
                <a:srgbClr val="5F3E0C"/>
              </a:solidFill>
              <a:prstDash val="solid"/>
              <a:round/>
            </a:ln>
          </a:right>
          <a:top>
            <a:ln w="12700" cap="flat">
              <a:solidFill>
                <a:srgbClr val="5F3E0C"/>
              </a:solidFill>
              <a:prstDash val="solid"/>
              <a:round/>
            </a:ln>
          </a:top>
          <a:bottom>
            <a:ln w="12700" cap="flat">
              <a:solidFill>
                <a:srgbClr val="5F3E0C"/>
              </a:solidFill>
              <a:prstDash val="solid"/>
              <a:round/>
            </a:ln>
          </a:bottom>
          <a:insideH>
            <a:ln w="12700" cap="flat">
              <a:solidFill>
                <a:srgbClr val="5F3E0C"/>
              </a:solidFill>
              <a:prstDash val="solid"/>
              <a:round/>
            </a:ln>
          </a:insideH>
          <a:insideV>
            <a:ln w="12700" cap="flat">
              <a:solidFill>
                <a:srgbClr val="5F3E0C"/>
              </a:solidFill>
              <a:prstDash val="solid"/>
              <a:round/>
            </a:ln>
          </a:insideV>
        </a:tcBdr>
        <a:fill>
          <a:solidFill>
            <a:srgbClr val="DCE6E0"/>
          </a:solidFill>
        </a:fill>
      </a:tcStyle>
    </a:wholeTbl>
    <a:band2H>
      <a:tcTxStyle b="def" i="def"/>
      <a:tcStyle>
        <a:tcBdr/>
        <a:fill>
          <a:solidFill>
            <a:srgbClr val="EEF3F0"/>
          </a:solidFill>
        </a:fill>
      </a:tcStyle>
    </a:band2H>
    <a:firstCol>
      <a:tcTxStyle b="on" i="off">
        <a:font>
          <a:latin typeface="Rockwell Bold"/>
          <a:ea typeface="Rockwell Bold"/>
          <a:cs typeface="Rockwell Bold"/>
        </a:font>
        <a:srgbClr val="5F3E0C"/>
      </a:tcTxStyle>
      <a:tcStyle>
        <a:tcBdr>
          <a:left>
            <a:ln w="12700" cap="flat">
              <a:solidFill>
                <a:srgbClr val="5F3E0C"/>
              </a:solidFill>
              <a:prstDash val="solid"/>
              <a:round/>
            </a:ln>
          </a:left>
          <a:right>
            <a:ln w="12700" cap="flat">
              <a:solidFill>
                <a:srgbClr val="5F3E0C"/>
              </a:solidFill>
              <a:prstDash val="solid"/>
              <a:round/>
            </a:ln>
          </a:right>
          <a:top>
            <a:ln w="12700" cap="flat">
              <a:solidFill>
                <a:srgbClr val="5F3E0C"/>
              </a:solidFill>
              <a:prstDash val="solid"/>
              <a:round/>
            </a:ln>
          </a:top>
          <a:bottom>
            <a:ln w="12700" cap="flat">
              <a:solidFill>
                <a:srgbClr val="5F3E0C"/>
              </a:solidFill>
              <a:prstDash val="solid"/>
              <a:round/>
            </a:ln>
          </a:bottom>
          <a:insideH>
            <a:ln w="12700" cap="flat">
              <a:solidFill>
                <a:srgbClr val="5F3E0C"/>
              </a:solidFill>
              <a:prstDash val="solid"/>
              <a:round/>
            </a:ln>
          </a:insideH>
          <a:insideV>
            <a:ln w="12700" cap="flat">
              <a:solidFill>
                <a:srgbClr val="5F3E0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Rockwell Bold"/>
          <a:ea typeface="Rockwell Bold"/>
          <a:cs typeface="Rockwell Bold"/>
        </a:font>
        <a:srgbClr val="5F3E0C"/>
      </a:tcTxStyle>
      <a:tcStyle>
        <a:tcBdr>
          <a:left>
            <a:ln w="12700" cap="flat">
              <a:solidFill>
                <a:srgbClr val="5F3E0C"/>
              </a:solidFill>
              <a:prstDash val="solid"/>
              <a:round/>
            </a:ln>
          </a:left>
          <a:right>
            <a:ln w="12700" cap="flat">
              <a:solidFill>
                <a:srgbClr val="5F3E0C"/>
              </a:solidFill>
              <a:prstDash val="solid"/>
              <a:round/>
            </a:ln>
          </a:right>
          <a:top>
            <a:ln w="38100" cap="flat">
              <a:solidFill>
                <a:srgbClr val="5F3E0C"/>
              </a:solidFill>
              <a:prstDash val="solid"/>
              <a:round/>
            </a:ln>
          </a:top>
          <a:bottom>
            <a:ln w="12700" cap="flat">
              <a:solidFill>
                <a:srgbClr val="5F3E0C"/>
              </a:solidFill>
              <a:prstDash val="solid"/>
              <a:round/>
            </a:ln>
          </a:bottom>
          <a:insideH>
            <a:ln w="12700" cap="flat">
              <a:solidFill>
                <a:srgbClr val="5F3E0C"/>
              </a:solidFill>
              <a:prstDash val="solid"/>
              <a:round/>
            </a:ln>
          </a:insideH>
          <a:insideV>
            <a:ln w="12700" cap="flat">
              <a:solidFill>
                <a:srgbClr val="5F3E0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Rockwell Bold"/>
          <a:ea typeface="Rockwell Bold"/>
          <a:cs typeface="Rockwell Bold"/>
        </a:font>
        <a:srgbClr val="5F3E0C"/>
      </a:tcTxStyle>
      <a:tcStyle>
        <a:tcBdr>
          <a:left>
            <a:ln w="12700" cap="flat">
              <a:solidFill>
                <a:srgbClr val="5F3E0C"/>
              </a:solidFill>
              <a:prstDash val="solid"/>
              <a:round/>
            </a:ln>
          </a:left>
          <a:right>
            <a:ln w="12700" cap="flat">
              <a:solidFill>
                <a:srgbClr val="5F3E0C"/>
              </a:solidFill>
              <a:prstDash val="solid"/>
              <a:round/>
            </a:ln>
          </a:right>
          <a:top>
            <a:ln w="12700" cap="flat">
              <a:solidFill>
                <a:srgbClr val="5F3E0C"/>
              </a:solidFill>
              <a:prstDash val="solid"/>
              <a:round/>
            </a:ln>
          </a:top>
          <a:bottom>
            <a:ln w="38100" cap="flat">
              <a:solidFill>
                <a:srgbClr val="5F3E0C"/>
              </a:solidFill>
              <a:prstDash val="solid"/>
              <a:round/>
            </a:ln>
          </a:bottom>
          <a:insideH>
            <a:ln w="12700" cap="flat">
              <a:solidFill>
                <a:srgbClr val="5F3E0C"/>
              </a:solidFill>
              <a:prstDash val="solid"/>
              <a:round/>
            </a:ln>
          </a:insideH>
          <a:insideV>
            <a:ln w="12700" cap="flat">
              <a:solidFill>
                <a:srgbClr val="5F3E0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5F3E0C"/>
              </a:solidFill>
              <a:prstDash val="solid"/>
              <a:round/>
            </a:ln>
          </a:left>
          <a:right>
            <a:ln w="12700" cap="flat">
              <a:solidFill>
                <a:srgbClr val="5F3E0C"/>
              </a:solidFill>
              <a:prstDash val="solid"/>
              <a:round/>
            </a:ln>
          </a:right>
          <a:top>
            <a:ln w="12700" cap="flat">
              <a:solidFill>
                <a:srgbClr val="5F3E0C"/>
              </a:solidFill>
              <a:prstDash val="solid"/>
              <a:round/>
            </a:ln>
          </a:top>
          <a:bottom>
            <a:ln w="12700" cap="flat">
              <a:solidFill>
                <a:srgbClr val="5F3E0C"/>
              </a:solidFill>
              <a:prstDash val="solid"/>
              <a:round/>
            </a:ln>
          </a:bottom>
          <a:insideH>
            <a:ln w="12700" cap="flat">
              <a:solidFill>
                <a:srgbClr val="5F3E0C"/>
              </a:solidFill>
              <a:prstDash val="solid"/>
              <a:round/>
            </a:ln>
          </a:insideH>
          <a:insideV>
            <a:ln w="12700" cap="flat">
              <a:solidFill>
                <a:srgbClr val="5F3E0C"/>
              </a:solidFill>
              <a:prstDash val="solid"/>
              <a:round/>
            </a:ln>
          </a:insideV>
        </a:tcBdr>
        <a:fill>
          <a:solidFill>
            <a:srgbClr val="E6DCE4"/>
          </a:solidFill>
        </a:fill>
      </a:tcStyle>
    </a:wholeTbl>
    <a:band2H>
      <a:tcTxStyle b="def" i="def"/>
      <a:tcStyle>
        <a:tcBdr/>
        <a:fill>
          <a:solidFill>
            <a:srgbClr val="F3EEF2"/>
          </a:solidFill>
        </a:fill>
      </a:tcStyle>
    </a:band2H>
    <a:firstCol>
      <a:tcTxStyle b="on" i="off">
        <a:font>
          <a:latin typeface="Rockwell Bold"/>
          <a:ea typeface="Rockwell Bold"/>
          <a:cs typeface="Rockwell Bold"/>
        </a:font>
        <a:srgbClr val="5F3E0C"/>
      </a:tcTxStyle>
      <a:tcStyle>
        <a:tcBdr>
          <a:left>
            <a:ln w="12700" cap="flat">
              <a:solidFill>
                <a:srgbClr val="5F3E0C"/>
              </a:solidFill>
              <a:prstDash val="solid"/>
              <a:round/>
            </a:ln>
          </a:left>
          <a:right>
            <a:ln w="12700" cap="flat">
              <a:solidFill>
                <a:srgbClr val="5F3E0C"/>
              </a:solidFill>
              <a:prstDash val="solid"/>
              <a:round/>
            </a:ln>
          </a:right>
          <a:top>
            <a:ln w="12700" cap="flat">
              <a:solidFill>
                <a:srgbClr val="5F3E0C"/>
              </a:solidFill>
              <a:prstDash val="solid"/>
              <a:round/>
            </a:ln>
          </a:top>
          <a:bottom>
            <a:ln w="12700" cap="flat">
              <a:solidFill>
                <a:srgbClr val="5F3E0C"/>
              </a:solidFill>
              <a:prstDash val="solid"/>
              <a:round/>
            </a:ln>
          </a:bottom>
          <a:insideH>
            <a:ln w="12700" cap="flat">
              <a:solidFill>
                <a:srgbClr val="5F3E0C"/>
              </a:solidFill>
              <a:prstDash val="solid"/>
              <a:round/>
            </a:ln>
          </a:insideH>
          <a:insideV>
            <a:ln w="12700" cap="flat">
              <a:solidFill>
                <a:srgbClr val="5F3E0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Rockwell Bold"/>
          <a:ea typeface="Rockwell Bold"/>
          <a:cs typeface="Rockwell Bold"/>
        </a:font>
        <a:srgbClr val="5F3E0C"/>
      </a:tcTxStyle>
      <a:tcStyle>
        <a:tcBdr>
          <a:left>
            <a:ln w="12700" cap="flat">
              <a:solidFill>
                <a:srgbClr val="5F3E0C"/>
              </a:solidFill>
              <a:prstDash val="solid"/>
              <a:round/>
            </a:ln>
          </a:left>
          <a:right>
            <a:ln w="12700" cap="flat">
              <a:solidFill>
                <a:srgbClr val="5F3E0C"/>
              </a:solidFill>
              <a:prstDash val="solid"/>
              <a:round/>
            </a:ln>
          </a:right>
          <a:top>
            <a:ln w="38100" cap="flat">
              <a:solidFill>
                <a:srgbClr val="5F3E0C"/>
              </a:solidFill>
              <a:prstDash val="solid"/>
              <a:round/>
            </a:ln>
          </a:top>
          <a:bottom>
            <a:ln w="12700" cap="flat">
              <a:solidFill>
                <a:srgbClr val="5F3E0C"/>
              </a:solidFill>
              <a:prstDash val="solid"/>
              <a:round/>
            </a:ln>
          </a:bottom>
          <a:insideH>
            <a:ln w="12700" cap="flat">
              <a:solidFill>
                <a:srgbClr val="5F3E0C"/>
              </a:solidFill>
              <a:prstDash val="solid"/>
              <a:round/>
            </a:ln>
          </a:insideH>
          <a:insideV>
            <a:ln w="12700" cap="flat">
              <a:solidFill>
                <a:srgbClr val="5F3E0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Rockwell Bold"/>
          <a:ea typeface="Rockwell Bold"/>
          <a:cs typeface="Rockwell Bold"/>
        </a:font>
        <a:srgbClr val="5F3E0C"/>
      </a:tcTxStyle>
      <a:tcStyle>
        <a:tcBdr>
          <a:left>
            <a:ln w="12700" cap="flat">
              <a:solidFill>
                <a:srgbClr val="5F3E0C"/>
              </a:solidFill>
              <a:prstDash val="solid"/>
              <a:round/>
            </a:ln>
          </a:left>
          <a:right>
            <a:ln w="12700" cap="flat">
              <a:solidFill>
                <a:srgbClr val="5F3E0C"/>
              </a:solidFill>
              <a:prstDash val="solid"/>
              <a:round/>
            </a:ln>
          </a:right>
          <a:top>
            <a:ln w="12700" cap="flat">
              <a:solidFill>
                <a:srgbClr val="5F3E0C"/>
              </a:solidFill>
              <a:prstDash val="solid"/>
              <a:round/>
            </a:ln>
          </a:top>
          <a:bottom>
            <a:ln w="38100" cap="flat">
              <a:solidFill>
                <a:srgbClr val="5F3E0C"/>
              </a:solidFill>
              <a:prstDash val="solid"/>
              <a:round/>
            </a:ln>
          </a:bottom>
          <a:insideH>
            <a:ln w="12700" cap="flat">
              <a:solidFill>
                <a:srgbClr val="5F3E0C"/>
              </a:solidFill>
              <a:prstDash val="solid"/>
              <a:round/>
            </a:ln>
          </a:insideH>
          <a:insideV>
            <a:ln w="12700" cap="flat">
              <a:solidFill>
                <a:srgbClr val="5F3E0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5F3E0C"/>
          </a:solidFill>
        </a:fill>
      </a:tcStyle>
    </a:band2H>
    <a:firstCol>
      <a:tcTxStyle b="on" i="off">
        <a:font>
          <a:latin typeface="Rockwell Bold"/>
          <a:ea typeface="Rockwell Bold"/>
          <a:cs typeface="Rockwell Bold"/>
        </a:font>
        <a:srgbClr val="5F3E0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Rockwell Bold"/>
          <a:ea typeface="Rockwell Bold"/>
          <a:cs typeface="Rockwell Bold"/>
        </a:font>
        <a:srgbClr val="53585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F3E0C"/>
          </a:solidFill>
        </a:fill>
      </a:tcStyle>
    </a:lastRow>
    <a:firstRow>
      <a:tcTxStyle b="on" i="off">
        <a:font>
          <a:latin typeface="Rockwell Bold"/>
          <a:ea typeface="Rockwell Bold"/>
          <a:cs typeface="Rockwell Bold"/>
        </a:font>
        <a:srgbClr val="5F3E0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5F3E0C"/>
              </a:solidFill>
              <a:prstDash val="solid"/>
              <a:round/>
            </a:ln>
          </a:left>
          <a:right>
            <a:ln w="12700" cap="flat">
              <a:solidFill>
                <a:srgbClr val="5F3E0C"/>
              </a:solidFill>
              <a:prstDash val="solid"/>
              <a:round/>
            </a:ln>
          </a:right>
          <a:top>
            <a:ln w="12700" cap="flat">
              <a:solidFill>
                <a:srgbClr val="5F3E0C"/>
              </a:solidFill>
              <a:prstDash val="solid"/>
              <a:round/>
            </a:ln>
          </a:top>
          <a:bottom>
            <a:ln w="12700" cap="flat">
              <a:solidFill>
                <a:srgbClr val="5F3E0C"/>
              </a:solidFill>
              <a:prstDash val="solid"/>
              <a:round/>
            </a:ln>
          </a:bottom>
          <a:insideH>
            <a:ln w="12700" cap="flat">
              <a:solidFill>
                <a:srgbClr val="5F3E0C"/>
              </a:solidFill>
              <a:prstDash val="solid"/>
              <a:round/>
            </a:ln>
          </a:insideH>
          <a:insideV>
            <a:ln w="12700" cap="flat">
              <a:solidFill>
                <a:srgbClr val="5F3E0C"/>
              </a:solidFill>
              <a:prstDash val="solid"/>
              <a:round/>
            </a:ln>
          </a:insideV>
        </a:tcBdr>
        <a:fill>
          <a:solidFill>
            <a:srgbClr val="CFD0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Rockwell Bold"/>
          <a:ea typeface="Rockwell Bold"/>
          <a:cs typeface="Rockwell Bold"/>
        </a:font>
        <a:srgbClr val="5F3E0C"/>
      </a:tcTxStyle>
      <a:tcStyle>
        <a:tcBdr>
          <a:left>
            <a:ln w="12700" cap="flat">
              <a:solidFill>
                <a:srgbClr val="5F3E0C"/>
              </a:solidFill>
              <a:prstDash val="solid"/>
              <a:round/>
            </a:ln>
          </a:left>
          <a:right>
            <a:ln w="12700" cap="flat">
              <a:solidFill>
                <a:srgbClr val="5F3E0C"/>
              </a:solidFill>
              <a:prstDash val="solid"/>
              <a:round/>
            </a:ln>
          </a:right>
          <a:top>
            <a:ln w="12700" cap="flat">
              <a:solidFill>
                <a:srgbClr val="5F3E0C"/>
              </a:solidFill>
              <a:prstDash val="solid"/>
              <a:round/>
            </a:ln>
          </a:top>
          <a:bottom>
            <a:ln w="12700" cap="flat">
              <a:solidFill>
                <a:srgbClr val="5F3E0C"/>
              </a:solidFill>
              <a:prstDash val="solid"/>
              <a:round/>
            </a:ln>
          </a:bottom>
          <a:insideH>
            <a:ln w="12700" cap="flat">
              <a:solidFill>
                <a:srgbClr val="5F3E0C"/>
              </a:solidFill>
              <a:prstDash val="solid"/>
              <a:round/>
            </a:ln>
          </a:insideH>
          <a:insideV>
            <a:ln w="12700" cap="flat">
              <a:solidFill>
                <a:srgbClr val="5F3E0C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Rockwell Bold"/>
          <a:ea typeface="Rockwell Bold"/>
          <a:cs typeface="Rockwell Bold"/>
        </a:font>
        <a:srgbClr val="5F3E0C"/>
      </a:tcTxStyle>
      <a:tcStyle>
        <a:tcBdr>
          <a:left>
            <a:ln w="12700" cap="flat">
              <a:solidFill>
                <a:srgbClr val="5F3E0C"/>
              </a:solidFill>
              <a:prstDash val="solid"/>
              <a:round/>
            </a:ln>
          </a:left>
          <a:right>
            <a:ln w="12700" cap="flat">
              <a:solidFill>
                <a:srgbClr val="5F3E0C"/>
              </a:solidFill>
              <a:prstDash val="solid"/>
              <a:round/>
            </a:ln>
          </a:right>
          <a:top>
            <a:ln w="38100" cap="flat">
              <a:solidFill>
                <a:srgbClr val="5F3E0C"/>
              </a:solidFill>
              <a:prstDash val="solid"/>
              <a:round/>
            </a:ln>
          </a:top>
          <a:bottom>
            <a:ln w="12700" cap="flat">
              <a:solidFill>
                <a:srgbClr val="5F3E0C"/>
              </a:solidFill>
              <a:prstDash val="solid"/>
              <a:round/>
            </a:ln>
          </a:bottom>
          <a:insideH>
            <a:ln w="12700" cap="flat">
              <a:solidFill>
                <a:srgbClr val="5F3E0C"/>
              </a:solidFill>
              <a:prstDash val="solid"/>
              <a:round/>
            </a:ln>
          </a:insideH>
          <a:insideV>
            <a:ln w="12700" cap="flat">
              <a:solidFill>
                <a:srgbClr val="5F3E0C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lastRow>
    <a:firstRow>
      <a:tcTxStyle b="on" i="off">
        <a:font>
          <a:latin typeface="Rockwell Bold"/>
          <a:ea typeface="Rockwell Bold"/>
          <a:cs typeface="Rockwell Bold"/>
        </a:font>
        <a:srgbClr val="5F3E0C"/>
      </a:tcTxStyle>
      <a:tcStyle>
        <a:tcBdr>
          <a:left>
            <a:ln w="12700" cap="flat">
              <a:solidFill>
                <a:srgbClr val="5F3E0C"/>
              </a:solidFill>
              <a:prstDash val="solid"/>
              <a:round/>
            </a:ln>
          </a:left>
          <a:right>
            <a:ln w="12700" cap="flat">
              <a:solidFill>
                <a:srgbClr val="5F3E0C"/>
              </a:solidFill>
              <a:prstDash val="solid"/>
              <a:round/>
            </a:ln>
          </a:right>
          <a:top>
            <a:ln w="12700" cap="flat">
              <a:solidFill>
                <a:srgbClr val="5F3E0C"/>
              </a:solidFill>
              <a:prstDash val="solid"/>
              <a:round/>
            </a:ln>
          </a:top>
          <a:bottom>
            <a:ln w="38100" cap="flat">
              <a:solidFill>
                <a:srgbClr val="5F3E0C"/>
              </a:solidFill>
              <a:prstDash val="solid"/>
              <a:round/>
            </a:ln>
          </a:bottom>
          <a:insideH>
            <a:ln w="12700" cap="flat">
              <a:solidFill>
                <a:srgbClr val="5F3E0C"/>
              </a:solidFill>
              <a:prstDash val="solid"/>
              <a:round/>
            </a:ln>
          </a:insideH>
          <a:insideV>
            <a:ln w="12700" cap="flat">
              <a:solidFill>
                <a:srgbClr val="5F3E0C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odukt Extralight"/>
          <a:ea typeface="Produkt Extralight"/>
          <a:cs typeface="Produkt Extralight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12700" cap="flat">
              <a:solidFill>
                <a:srgbClr val="53585F"/>
              </a:solidFill>
              <a:prstDash val="solid"/>
              <a:round/>
            </a:ln>
          </a:top>
          <a:bottom>
            <a:ln w="127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solidFill>
            <a:srgbClr val="53585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Rockwell Bold"/>
          <a:ea typeface="Rockwell Bold"/>
          <a:cs typeface="Rockwell Bold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12700" cap="flat">
              <a:solidFill>
                <a:srgbClr val="53585F"/>
              </a:solidFill>
              <a:prstDash val="solid"/>
              <a:round/>
            </a:ln>
          </a:top>
          <a:bottom>
            <a:ln w="127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solidFill>
            <a:srgbClr val="53585F">
              <a:alpha val="20000"/>
            </a:srgbClr>
          </a:solidFill>
        </a:fill>
      </a:tcStyle>
    </a:firstCol>
    <a:lastRow>
      <a:tcTxStyle b="on" i="off">
        <a:font>
          <a:latin typeface="Rockwell Bold"/>
          <a:ea typeface="Rockwell Bold"/>
          <a:cs typeface="Rockwell Bold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50800" cap="flat">
              <a:solidFill>
                <a:srgbClr val="53585F"/>
              </a:solidFill>
              <a:prstDash val="solid"/>
              <a:round/>
            </a:ln>
          </a:top>
          <a:bottom>
            <a:ln w="127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Rockwell Bold"/>
          <a:ea typeface="Rockwell Bold"/>
          <a:cs typeface="Rockwell Bold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127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ровень текста 1…"/>
          <p:cNvSpPr txBox="1"/>
          <p:nvPr>
            <p:ph type="body" sz="quarter" idx="1" hasCustomPrompt="1"/>
          </p:nvPr>
        </p:nvSpPr>
        <p:spPr>
          <a:xfrm>
            <a:off x="1206500" y="12268950"/>
            <a:ext cx="21971000" cy="660402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  <a:lvl2pPr marL="8343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2pPr>
            <a:lvl3pPr marL="12915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3pPr>
            <a:lvl4pPr marL="17487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4pPr>
            <a:lvl5pPr marL="22059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5pPr>
          </a:lstStyle>
          <a:p>
            <a:pPr/>
            <a:r>
              <a:t>Автор и дата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Уровень текста 1…"/>
          <p:cNvSpPr txBox="1"/>
          <p:nvPr>
            <p:ph type="body" sz="quarter" idx="2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Подзаголовок презентации</a:t>
            </a:r>
          </a:p>
        </p:txBody>
      </p:sp>
      <p:sp>
        <p:nvSpPr>
          <p:cNvPr id="13" name="Заголовок презентации"/>
          <p:cNvSpPr txBox="1"/>
          <p:nvPr>
            <p:ph type="title" hasCustomPrompt="1"/>
          </p:nvPr>
        </p:nvSpPr>
        <p:spPr>
          <a:xfrm>
            <a:off x="1206500" y="2616200"/>
            <a:ext cx="21971005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14" name="Номер слайда"/>
          <p:cNvSpPr txBox="1"/>
          <p:nvPr>
            <p:ph type="sldNum" sz="quarter" idx="2"/>
          </p:nvPr>
        </p:nvSpPr>
        <p:spPr>
          <a:xfrm>
            <a:off x="23538179" y="1244548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Уровень текста 1…"/>
          <p:cNvSpPr txBox="1"/>
          <p:nvPr>
            <p:ph type="body" sz="quarter" idx="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0" name="Заголовок слайда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10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Уровень текста 1…"/>
          <p:cNvSpPr txBox="1"/>
          <p:nvPr>
            <p:ph type="body" sz="quarter" idx="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Подзаголовок повестки дня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9" name="Уровень текста 1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</a:lstStyle>
          <a:p>
            <a:pPr/>
            <a:r>
              <a:t>Темы повестки дня</a:t>
            </a:r>
          </a:p>
        </p:txBody>
      </p:sp>
      <p:sp>
        <p:nvSpPr>
          <p:cNvPr id="110" name="Заголовок повестки дня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повестки дня</a:t>
            </a:r>
          </a:p>
        </p:txBody>
      </p:sp>
      <p:sp>
        <p:nvSpPr>
          <p:cNvPr id="11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Информационное сообщение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Уровень текста 1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Информационное сообщение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Важный фак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Уровень текста 1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Информация о факте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99"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Информация о факте</a:t>
            </a:r>
          </a:p>
        </p:txBody>
      </p:sp>
      <p:sp>
        <p:nvSpPr>
          <p:cNvPr id="12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Уровень текста 1…"/>
          <p:cNvSpPr txBox="1"/>
          <p:nvPr>
            <p:ph type="body" sz="quarter" idx="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  <a:lvl2pPr marL="868679" indent="-411479" defTabSz="825500">
              <a:spcBef>
                <a:spcPts val="0"/>
              </a:spcBef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2pPr>
            <a:lvl3pPr marL="1325879" indent="-411479" defTabSz="825500">
              <a:spcBef>
                <a:spcPts val="0"/>
              </a:spcBef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3pPr>
            <a:lvl4pPr marL="1783079" indent="-411479" defTabSz="825500">
              <a:spcBef>
                <a:spcPts val="0"/>
              </a:spcBef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4pPr>
            <a:lvl5pPr marL="2240279" indent="-411479" defTabSz="825500">
              <a:spcBef>
                <a:spcPts val="0"/>
              </a:spcBef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5pPr>
          </a:lstStyle>
          <a:p>
            <a:pPr/>
            <a:r>
              <a:t>Авторство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Уровень текста 1…"/>
          <p:cNvSpPr txBox="1"/>
          <p:nvPr>
            <p:ph type="body" sz="quarter" idx="2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/>
          <a:p>
            <a:pPr lvl="4" marL="0" indent="1667764" defTabSz="1633727">
              <a:lnSpc>
                <a:spcPct val="90000"/>
              </a:lnSpc>
              <a:spcBef>
                <a:spcPts val="0"/>
              </a:spcBef>
              <a:buSzTx/>
              <a:buNone/>
              <a:defRPr spc="-67" sz="6231">
                <a:latin typeface="Produkt Extralight"/>
                <a:ea typeface="Produkt Extralight"/>
                <a:cs typeface="Produkt Extralight"/>
                <a:sym typeface="Produkt Extralight"/>
              </a:defRPr>
            </a:pPr>
            <a:r>
              <a:t>«Важная цитата»
</a:t>
            </a:r>
          </a:p>
        </p:txBody>
      </p:sp>
      <p:sp>
        <p:nvSpPr>
          <p:cNvPr id="13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Открытая галерея каменной постройки под розово-пурпурным небом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Чёрно-белое фото изогнутой крыши крупным планом"/>
          <p:cNvSpPr/>
          <p:nvPr>
            <p:ph type="pic" sz="half" idx="22"/>
          </p:nvPr>
        </p:nvSpPr>
        <p:spPr>
          <a:xfrm>
            <a:off x="6577500" y="3632200"/>
            <a:ext cx="112290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Вид снизу на металлическую спиральную лестницу"/>
          <p:cNvSpPr/>
          <p:nvPr>
            <p:ph type="pic" sz="quarter" idx="23"/>
          </p:nvPr>
        </p:nvSpPr>
        <p:spPr>
          <a:xfrm>
            <a:off x="146431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Белый коридор футуристичного вида с тенями"/>
          <p:cNvSpPr/>
          <p:nvPr>
            <p:ph type="pic" idx="21"/>
          </p:nvPr>
        </p:nvSpPr>
        <p:spPr>
          <a:xfrm>
            <a:off x="-38100" y="-520700"/>
            <a:ext cx="24447500" cy="147633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Изогнутые белые арки на отражающей поверхности серого пола"/>
          <p:cNvSpPr/>
          <p:nvPr>
            <p:ph type="pic" idx="21"/>
          </p:nvPr>
        </p:nvSpPr>
        <p:spPr>
          <a:xfrm>
            <a:off x="-76200" y="-558800"/>
            <a:ext cx="24574500" cy="148395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Уровень текста 1…"/>
          <p:cNvSpPr txBox="1"/>
          <p:nvPr>
            <p:ph type="body" sz="quarter" idx="1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  <a:lvl2pPr marL="8343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2pPr>
            <a:lvl3pPr marL="12915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3pPr>
            <a:lvl4pPr marL="17487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4pPr>
            <a:lvl5pPr marL="2205989" indent="-377189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5pPr>
          </a:lstStyle>
          <a:p>
            <a:pPr/>
            <a:r>
              <a:t>Автор и дата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" name="Уровень текста 1…"/>
          <p:cNvSpPr txBox="1"/>
          <p:nvPr>
            <p:ph type="body" sz="quarter" idx="22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Подзаголовок презентации</a:t>
            </a:r>
          </a:p>
        </p:txBody>
      </p:sp>
      <p:sp>
        <p:nvSpPr>
          <p:cNvPr id="24" name="Заголовок презентации"/>
          <p:cNvSpPr txBox="1"/>
          <p:nvPr>
            <p:ph type="title" hasCustomPrompt="1"/>
          </p:nvPr>
        </p:nvSpPr>
        <p:spPr>
          <a:xfrm>
            <a:off x="1206500" y="2616200"/>
            <a:ext cx="21971005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2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Вид снизу на высокое здание с зеркальными окнами"/>
          <p:cNvSpPr/>
          <p:nvPr>
            <p:ph type="pic" idx="21"/>
          </p:nvPr>
        </p:nvSpPr>
        <p:spPr>
          <a:xfrm>
            <a:off x="8140700" y="-2"/>
            <a:ext cx="20574000" cy="13716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Заголовок слайда"/>
          <p:cNvSpPr txBox="1"/>
          <p:nvPr>
            <p:ph type="title" hasCustomPrompt="1"/>
          </p:nvPr>
        </p:nvSpPr>
        <p:spPr>
          <a:xfrm>
            <a:off x="1206500" y="13335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Заголовок слайда</a:t>
            </a:r>
          </a:p>
        </p:txBody>
      </p:sp>
      <p:sp>
        <p:nvSpPr>
          <p:cNvPr id="34" name="Уровень текста 1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Уровень текста 1…"/>
          <p:cNvSpPr txBox="1"/>
          <p:nvPr>
            <p:ph type="body" sz="quarter" idx="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Заголовок слайда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44" name="Уровень текста 1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</p:txBody>
      </p:sp>
      <p:sp>
        <p:nvSpPr>
          <p:cNvPr id="4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Частичный вид на потолок с деревянными панелями"/>
          <p:cNvSpPr/>
          <p:nvPr>
            <p:ph type="pic" idx="21"/>
          </p:nvPr>
        </p:nvSpPr>
        <p:spPr>
          <a:xfrm>
            <a:off x="9588500" y="-482600"/>
            <a:ext cx="21513800" cy="1430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Уровень текста 1…"/>
          <p:cNvSpPr txBox="1"/>
          <p:nvPr>
            <p:ph type="body" sz="quarter" idx="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Заголовок слайда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63" name="Уровень текста 1…"/>
          <p:cNvSpPr txBox="1"/>
          <p:nvPr>
            <p:ph type="body" sz="half" idx="22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</p:txBody>
      </p:sp>
      <p:sp>
        <p:nvSpPr>
          <p:cNvPr id="6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, видео — мелк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Уровень текста 1…"/>
          <p:cNvSpPr txBox="1"/>
          <p:nvPr>
            <p:ph type="body" sz="quarter" idx="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2" name="Заголовок слайда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73" name="Уровень текста 1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</p:txBody>
      </p:sp>
      <p:sp>
        <p:nvSpPr>
          <p:cNvPr id="7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 видеотрансляция — круп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Уровень текста 1…"/>
          <p:cNvSpPr txBox="1"/>
          <p:nvPr>
            <p:ph type="body" sz="quarter" idx="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2" name="Заголовок слайда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83" name="Уровень текста 1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</p:txBody>
      </p:sp>
      <p:sp>
        <p:nvSpPr>
          <p:cNvPr id="8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аздел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Заголовок раздела"/>
          <p:cNvSpPr txBox="1"/>
          <p:nvPr>
            <p:ph type="title" hasCustomPrompt="1"/>
          </p:nvPr>
        </p:nvSpPr>
        <p:spPr>
          <a:xfrm>
            <a:off x="1206496" y="39116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Заголовок раздела</a:t>
            </a:r>
          </a:p>
        </p:txBody>
      </p:sp>
      <p:sp>
        <p:nvSpPr>
          <p:cNvPr id="9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Текст заголовка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23538179" y="12443459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solidFill>
                  <a:srgbClr val="53586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1pPr>
      <a:lvl2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2pPr>
      <a:lvl3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3pPr>
      <a:lvl4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4pPr>
      <a:lvl5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5pPr>
      <a:lvl6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6pPr>
      <a:lvl7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7pPr>
      <a:lvl8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8pPr>
      <a:lvl9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53586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53586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53586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53586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53586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53586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53586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53586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53586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xn--90af4abj.ru" TargetMode="External"/><Relationship Id="rId3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г.Венев АНО «К-33»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г.Венев АНО «К-33»</a:t>
            </a:r>
          </a:p>
        </p:txBody>
      </p:sp>
      <p:sp>
        <p:nvSpPr>
          <p:cNvPr id="172" name="Доброволец года 2023…"/>
          <p:cNvSpPr txBox="1"/>
          <p:nvPr/>
        </p:nvSpPr>
        <p:spPr>
          <a:xfrm>
            <a:off x="922138" y="7542873"/>
            <a:ext cx="21971002" cy="200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825500">
              <a:spcBef>
                <a:spcPts val="0"/>
              </a:spcBef>
              <a:defRPr sz="5500">
                <a:solidFill>
                  <a:srgbClr val="535860"/>
                </a:solidFill>
              </a:defRPr>
            </a:pPr>
            <a:r>
              <a:t>Доброволец года 2023</a:t>
            </a:r>
          </a:p>
          <a:p>
            <a:pPr defTabSz="825500">
              <a:spcBef>
                <a:spcPts val="0"/>
              </a:spcBef>
              <a:defRPr sz="5500">
                <a:solidFill>
                  <a:srgbClr val="535860"/>
                </a:solidFill>
              </a:defRPr>
            </a:pPr>
            <a:r>
              <a:t>Юный доброволец</a:t>
            </a:r>
          </a:p>
        </p:txBody>
      </p:sp>
      <p:sp>
        <p:nvSpPr>
          <p:cNvPr id="173" name="Ульяна Баженова"/>
          <p:cNvSpPr txBox="1"/>
          <p:nvPr>
            <p:ph type="title"/>
          </p:nvPr>
        </p:nvSpPr>
        <p:spPr>
          <a:xfrm>
            <a:off x="1206499" y="2616200"/>
            <a:ext cx="21971006" cy="4648200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Ульяна Баженова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Встречала гостей и помогала заполнять опросные листы."/>
          <p:cNvSpPr txBox="1"/>
          <p:nvPr>
            <p:ph type="body" sz="quarter" idx="1"/>
          </p:nvPr>
        </p:nvSpPr>
        <p:spPr>
          <a:xfrm>
            <a:off x="13487922" y="3956003"/>
            <a:ext cx="9779002" cy="1003302"/>
          </a:xfrm>
          <a:prstGeom prst="rect">
            <a:avLst/>
          </a:prstGeom>
        </p:spPr>
        <p:txBody>
          <a:bodyPr/>
          <a:lstStyle>
            <a:lvl1pPr defTabSz="470534">
              <a:defRPr sz="3100"/>
            </a:lvl1pPr>
          </a:lstStyle>
          <a:p>
            <a:pPr/>
            <a:r>
              <a:t>Встречала гостей и помогала заполнять опросные листы. </a:t>
            </a:r>
          </a:p>
        </p:txBody>
      </p:sp>
      <p:sp>
        <p:nvSpPr>
          <p:cNvPr id="206" name="Презентация нашего…"/>
          <p:cNvSpPr txBox="1"/>
          <p:nvPr>
            <p:ph type="title"/>
          </p:nvPr>
        </p:nvSpPr>
        <p:spPr>
          <a:xfrm>
            <a:off x="14429309" y="1978024"/>
            <a:ext cx="9779002" cy="1689101"/>
          </a:xfrm>
          <a:prstGeom prst="rect">
            <a:avLst/>
          </a:prstGeom>
        </p:spPr>
        <p:txBody>
          <a:bodyPr/>
          <a:lstStyle/>
          <a:p>
            <a:pPr defTabSz="1194816">
              <a:defRPr sz="4900"/>
            </a:pPr>
            <a:r>
              <a:t>Презентация нашего</a:t>
            </a:r>
            <a:endParaRPr spc="-48"/>
          </a:p>
          <a:p>
            <a:pPr defTabSz="1194816">
              <a:defRPr sz="4900"/>
            </a:pPr>
            <a:r>
              <a:t>Проекта «Песчанник».</a:t>
            </a:r>
          </a:p>
        </p:txBody>
      </p:sp>
      <p:pic>
        <p:nvPicPr>
          <p:cNvPr id="207" name="IMG_F2748CA22B66-1.jpeg" descr="IMG_F2748CA22B66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2139" y="751277"/>
            <a:ext cx="12284569" cy="9213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G_1569F542D6FE-1.jpeg" descr="IMG_1569F542D6FE-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45223" y="4967389"/>
            <a:ext cx="6053769" cy="8071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Я на добро.ru"/>
          <p:cNvSpPr txBox="1"/>
          <p:nvPr>
            <p:ph type="body" sz="quarter" idx="1"/>
          </p:nvPr>
        </p:nvSpPr>
        <p:spPr>
          <a:xfrm>
            <a:off x="1621566" y="8578239"/>
            <a:ext cx="21971002" cy="1079502"/>
          </a:xfrm>
          <a:prstGeom prst="rect">
            <a:avLst/>
          </a:prstGeom>
        </p:spPr>
        <p:txBody>
          <a:bodyPr lIns="45718" tIns="45718" rIns="45718" bIns="45718" anchor="t"/>
          <a:lstStyle/>
          <a:p>
            <a:pPr defTabSz="825500">
              <a:defRPr spc="-99" sz="5500"/>
            </a:pPr>
            <a:r>
              <a:t>Я на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добро.ru</a:t>
            </a:r>
          </a:p>
        </p:txBody>
      </p:sp>
      <p:pic>
        <p:nvPicPr>
          <p:cNvPr id="211" name="Снимок экрана 2023-10-10 в 20.30.24.png" descr="Снимок экрана 2023-10-10 в 20.30.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6850" y="1006449"/>
            <a:ext cx="12240433" cy="6568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«Чтобы поверить в добро, надо начать делать его»…"/>
          <p:cNvSpPr txBox="1"/>
          <p:nvPr>
            <p:ph type="title"/>
          </p:nvPr>
        </p:nvSpPr>
        <p:spPr>
          <a:xfrm>
            <a:off x="1372377" y="3624645"/>
            <a:ext cx="9779001" cy="5882274"/>
          </a:xfrm>
          <a:prstGeom prst="rect">
            <a:avLst/>
          </a:prstGeom>
        </p:spPr>
        <p:txBody>
          <a:bodyPr/>
          <a:lstStyle/>
          <a:p>
            <a:pPr defTabSz="2063617">
              <a:defRPr spc="-91" sz="8463"/>
            </a:pPr>
            <a:r>
              <a:t>«Чтобы поверить в добро, надо начать делать его»</a:t>
            </a:r>
          </a:p>
          <a:p>
            <a:pPr defTabSz="2063617">
              <a:defRPr spc="-91" sz="8463"/>
            </a:pPr>
            <a:r>
              <a:t>Лев Толстой</a:t>
            </a:r>
          </a:p>
        </p:txBody>
      </p:sp>
      <p:pic>
        <p:nvPicPr>
          <p:cNvPr id="176" name="DSC_8524.jpg" descr="DSC_85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91835" y="521127"/>
            <a:ext cx="8068301" cy="120893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G_28F4B181D0A1-1.jpeg" descr="IMG_28F4B181D0A1-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5490" r="0" b="8132"/>
          <a:stretch>
            <a:fillRect/>
          </a:stretch>
        </p:blipFill>
        <p:spPr>
          <a:xfrm>
            <a:off x="1660144" y="2424111"/>
            <a:ext cx="10019892" cy="8867780"/>
          </a:xfrm>
          <a:prstGeom prst="rect">
            <a:avLst/>
          </a:prstGeom>
        </p:spPr>
      </p:pic>
      <p:sp>
        <p:nvSpPr>
          <p:cNvPr id="179" name="В добровольчестве с раннего детства.…"/>
          <p:cNvSpPr txBox="1"/>
          <p:nvPr/>
        </p:nvSpPr>
        <p:spPr>
          <a:xfrm>
            <a:off x="13279857" y="3069974"/>
            <a:ext cx="9309101" cy="598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53586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В добровольчестве с раннего детства.</a:t>
            </a:r>
          </a:p>
          <a:p>
            <a:pPr>
              <a:defRPr>
                <a:solidFill>
                  <a:srgbClr val="53586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Наши родители с очень активной </a:t>
            </a:r>
          </a:p>
          <a:p>
            <a:pPr>
              <a:defRPr>
                <a:solidFill>
                  <a:srgbClr val="53586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жизненной позицией,</a:t>
            </a:r>
          </a:p>
          <a:p>
            <a:pPr>
              <a:defRPr>
                <a:solidFill>
                  <a:srgbClr val="53586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 поэтому мы в каждом деле </a:t>
            </a:r>
          </a:p>
          <a:p>
            <a:pPr>
              <a:defRPr>
                <a:solidFill>
                  <a:srgbClr val="53586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всегда и всей семьей!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Самые запоминающиеся мероприятия этого года: «Трус не играет в хоккей» (зимний спортивный праздник на пруду нашего города).…"/>
          <p:cNvSpPr txBox="1"/>
          <p:nvPr>
            <p:ph type="title"/>
          </p:nvPr>
        </p:nvSpPr>
        <p:spPr>
          <a:xfrm>
            <a:off x="1203938" y="3158152"/>
            <a:ext cx="9779001" cy="5882275"/>
          </a:xfrm>
          <a:prstGeom prst="rect">
            <a:avLst/>
          </a:prstGeom>
        </p:spPr>
        <p:txBody>
          <a:bodyPr/>
          <a:lstStyle/>
          <a:p>
            <a:pPr defTabSz="921714">
              <a:defRPr spc="-90" sz="3780"/>
            </a:pPr>
            <a:r>
              <a:t>Самые запоминающиеся мероприятия этого года: «Трус не играет в хоккей» (зимний спортивный праздник на пруду нашего города).</a:t>
            </a:r>
          </a:p>
          <a:p>
            <a:pPr defTabSz="921714">
              <a:defRPr spc="-90" sz="3780"/>
            </a:pPr>
            <a:r>
              <a:t>У меня была важная миссия, я занимала позицию на «Корзине добра». </a:t>
            </a:r>
          </a:p>
          <a:p>
            <a:pPr defTabSz="921714">
              <a:defRPr spc="-90" sz="3780"/>
            </a:pPr>
            <a:r>
              <a:t>В этот день гости праздника приносили много необходимой помощи для семей, мужчины которых находились в СВО</a:t>
            </a:r>
          </a:p>
        </p:txBody>
      </p:sp>
      <p:pic>
        <p:nvPicPr>
          <p:cNvPr id="182" name="IMG_0B7EA528B361-1.jpeg" descr="IMG_0B7EA528B361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41758" y="421638"/>
            <a:ext cx="9654543" cy="1287272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Было холодного мы справились"/>
          <p:cNvSpPr txBox="1"/>
          <p:nvPr/>
        </p:nvSpPr>
        <p:spPr>
          <a:xfrm>
            <a:off x="1896880" y="11339489"/>
            <a:ext cx="767435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86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Было холодного мы справились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«День двора»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78">
              <a:defRPr sz="9500"/>
            </a:lvl1pPr>
          </a:lstStyle>
          <a:p>
            <a:pPr/>
            <a:r>
              <a:t>«День двора»</a:t>
            </a:r>
          </a:p>
        </p:txBody>
      </p:sp>
      <p:sp>
        <p:nvSpPr>
          <p:cNvPr id="186" name="В рамках подготовки заявки на Конкурс инициативных проектов.…"/>
          <p:cNvSpPr txBox="1"/>
          <p:nvPr>
            <p:ph type="body" sz="half" idx="1"/>
          </p:nvPr>
        </p:nvSpPr>
        <p:spPr>
          <a:xfrm>
            <a:off x="5424528" y="2329063"/>
            <a:ext cx="9779002" cy="8256014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457200" indent="-457200" defTabSz="355600">
              <a:spcBef>
                <a:spcPts val="4700"/>
              </a:spcBef>
              <a:buSzPct val="100000"/>
              <a:buChar char="•"/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В рамках подготовки заявки на Конкурс инициативных проектов.</a:t>
            </a:r>
          </a:p>
          <a:p>
            <a:pPr marL="457200" indent="-457200" defTabSz="355600">
              <a:spcBef>
                <a:spcPts val="4700"/>
              </a:spcBef>
              <a:buSzPct val="100000"/>
              <a:buChar char="•"/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Помогала с выпечкой для гостей.</a:t>
            </a:r>
          </a:p>
          <a:p>
            <a:pPr marL="457200" indent="-457200" defTabSz="355600">
              <a:spcBef>
                <a:spcPts val="4700"/>
              </a:spcBef>
              <a:buSzPct val="100000"/>
              <a:buChar char="•"/>
              <a:defRPr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Развлекал детишек потешками и народными играми.</a:t>
            </a:r>
          </a:p>
        </p:txBody>
      </p:sp>
      <p:pic>
        <p:nvPicPr>
          <p:cNvPr id="187" name="IMG_AF8374C8AF9A-1.jpeg" descr="IMG_AF8374C8AF9A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21066" y="224185"/>
            <a:ext cx="9779002" cy="7334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G_5790A0D7984B-1.jpeg" descr="IMG_5790A0D7984B-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8961" y="7223682"/>
            <a:ext cx="8574079" cy="6430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G_6C2B35E3EE82-1.jpeg" descr="IMG_6C2B35E3EE82-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4186" t="0" r="11069" b="0"/>
          <a:stretch>
            <a:fillRect/>
          </a:stretch>
        </p:blipFill>
        <p:spPr>
          <a:xfrm>
            <a:off x="1304692" y="1569018"/>
            <a:ext cx="11079932" cy="9805935"/>
          </a:xfrm>
          <a:prstGeom prst="rect">
            <a:avLst/>
          </a:prstGeom>
        </p:spPr>
      </p:pic>
      <p:sp>
        <p:nvSpPr>
          <p:cNvPr id="191" name="С командой у нас часто…"/>
          <p:cNvSpPr txBox="1"/>
          <p:nvPr/>
        </p:nvSpPr>
        <p:spPr>
          <a:xfrm>
            <a:off x="13708941" y="3851338"/>
            <a:ext cx="8944357" cy="468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53586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С командой у нас часто </a:t>
            </a:r>
          </a:p>
          <a:p>
            <a:pPr>
              <a:defRPr>
                <a:solidFill>
                  <a:srgbClr val="53586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совместный отдых. </a:t>
            </a:r>
          </a:p>
          <a:p>
            <a:pPr>
              <a:defRPr>
                <a:solidFill>
                  <a:srgbClr val="53586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Например, мы ходили на экскурсию </a:t>
            </a:r>
          </a:p>
          <a:p>
            <a:pPr>
              <a:defRPr>
                <a:solidFill>
                  <a:srgbClr val="53586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в нашем родном городе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Принимаю участие в проекте «Белки в парке»"/>
          <p:cNvSpPr txBox="1"/>
          <p:nvPr>
            <p:ph type="title"/>
          </p:nvPr>
        </p:nvSpPr>
        <p:spPr>
          <a:xfrm>
            <a:off x="1206500" y="1333499"/>
            <a:ext cx="9779000" cy="5882275"/>
          </a:xfrm>
          <a:prstGeom prst="rect">
            <a:avLst/>
          </a:prstGeom>
        </p:spPr>
        <p:txBody>
          <a:bodyPr/>
          <a:lstStyle>
            <a:lvl1pPr defTabSz="2267711">
              <a:defRPr spc="-93" sz="9300"/>
            </a:lvl1pPr>
          </a:lstStyle>
          <a:p>
            <a:pPr/>
            <a:r>
              <a:t>Принимаю участие в проекте «Белки в парке»</a:t>
            </a:r>
          </a:p>
        </p:txBody>
      </p:sp>
      <p:sp>
        <p:nvSpPr>
          <p:cNvPr id="194" name="Состою в «Беличьем патруле».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759459">
              <a:defRPr sz="5060"/>
            </a:pPr>
            <a:r>
              <a:t>Состою в «Беличьем патруле».</a:t>
            </a:r>
          </a:p>
          <a:p>
            <a:pPr defTabSz="759459">
              <a:defRPr sz="5060"/>
            </a:pPr>
            <a:r>
              <a:t>Мы делаем все, чтобы жизнь белочек в адаптационном вольере и в парке была комфортной и сытной.</a:t>
            </a:r>
          </a:p>
        </p:txBody>
      </p:sp>
      <p:pic>
        <p:nvPicPr>
          <p:cNvPr id="195" name="IMG_FAC0274DD178-1.jpeg" descr="IMG_FAC0274DD178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57996" y="169308"/>
            <a:ext cx="10033039" cy="133773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Мне очень нравятся все наши мероприятия и даже субботники.…"/>
          <p:cNvSpPr txBox="1"/>
          <p:nvPr>
            <p:ph type="title"/>
          </p:nvPr>
        </p:nvSpPr>
        <p:spPr>
          <a:xfrm>
            <a:off x="12438778" y="551505"/>
            <a:ext cx="9779002" cy="5882274"/>
          </a:xfrm>
          <a:prstGeom prst="rect">
            <a:avLst/>
          </a:prstGeom>
        </p:spPr>
        <p:txBody>
          <a:bodyPr/>
          <a:lstStyle/>
          <a:p>
            <a:pPr defTabSz="1150192">
              <a:defRPr spc="-89" sz="4628"/>
            </a:pPr>
            <a:r>
              <a:t>Мне очень нравятся все наши мероприятия и даже субботники. </a:t>
            </a:r>
          </a:p>
          <a:p>
            <a:pPr defTabSz="1150192">
              <a:defRPr spc="-46" sz="4628"/>
            </a:pPr>
          </a:p>
          <a:p>
            <a:pPr defTabSz="1150192">
              <a:defRPr spc="-89" sz="4628"/>
            </a:pPr>
            <a:r>
              <a:t>Что бы разгрузиться после проделанной работы, мы иногда проводим флешмоб и восполняем затраченные ресурсы.</a:t>
            </a:r>
          </a:p>
        </p:txBody>
      </p:sp>
      <p:pic>
        <p:nvPicPr>
          <p:cNvPr id="198" name="IMG_45355DAA9E9D-1.jpeg" descr="IMG_45355DAA9E9D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8914" y="1986690"/>
            <a:ext cx="12364706" cy="6955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G_EBF3E7B074A5-1.jpeg" descr="IMG_EBF3E7B074A5-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01287" y="7410484"/>
            <a:ext cx="10558145" cy="59389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G_51DCECB19DF3-1.jpeg" descr="IMG_51DCECB19DF3-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4285" r="0" b="0"/>
          <a:stretch>
            <a:fillRect/>
          </a:stretch>
        </p:blipFill>
        <p:spPr>
          <a:xfrm>
            <a:off x="12382355" y="0"/>
            <a:ext cx="12001645" cy="13716164"/>
          </a:xfrm>
          <a:prstGeom prst="rect">
            <a:avLst/>
          </a:prstGeom>
        </p:spPr>
      </p:pic>
      <p:sp>
        <p:nvSpPr>
          <p:cNvPr id="202" name="Можно прийти с друзьями.…"/>
          <p:cNvSpPr txBox="1"/>
          <p:nvPr>
            <p:ph type="body" sz="quarter" idx="1"/>
          </p:nvPr>
        </p:nvSpPr>
        <p:spPr>
          <a:xfrm>
            <a:off x="1870010" y="5188236"/>
            <a:ext cx="9517504" cy="2102612"/>
          </a:xfrm>
          <a:prstGeom prst="rect">
            <a:avLst/>
          </a:prstGeom>
        </p:spPr>
        <p:txBody>
          <a:bodyPr/>
          <a:lstStyle/>
          <a:p>
            <a:pPr defTabSz="594359">
              <a:defRPr sz="3900"/>
            </a:pPr>
            <a:r>
              <a:t>Можно прийти с друзьями.</a:t>
            </a:r>
          </a:p>
          <a:p>
            <a:pPr defTabSz="594359">
              <a:defRPr sz="3900"/>
            </a:pPr>
            <a:r>
              <a:t>А можно встретить новых.</a:t>
            </a:r>
          </a:p>
        </p:txBody>
      </p:sp>
      <p:sp>
        <p:nvSpPr>
          <p:cNvPr id="203" name="В добровольчестве классно!"/>
          <p:cNvSpPr txBox="1"/>
          <p:nvPr>
            <p:ph type="title"/>
          </p:nvPr>
        </p:nvSpPr>
        <p:spPr>
          <a:xfrm>
            <a:off x="1202483" y="1978025"/>
            <a:ext cx="9779001" cy="1689101"/>
          </a:xfrm>
          <a:prstGeom prst="rect">
            <a:avLst/>
          </a:prstGeom>
        </p:spPr>
        <p:txBody>
          <a:bodyPr/>
          <a:lstStyle>
            <a:lvl1pPr defTabSz="1442312">
              <a:defRPr spc="-91" sz="5915"/>
            </a:lvl1pPr>
          </a:lstStyle>
          <a:p>
            <a:pPr/>
            <a:r>
              <a:t>В добровольчестве классно!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6_DynamicWavesLight">
  <a:themeElements>
    <a:clrScheme name="36_DynamicWavesLight">
      <a:dk1>
        <a:srgbClr val="53585F"/>
      </a:dk1>
      <a:lt1>
        <a:srgbClr val="FFFFFF"/>
      </a:lt1>
      <a:dk2>
        <a:srgbClr val="A7A7A7"/>
      </a:dk2>
      <a:lt2>
        <a:srgbClr val="535353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6_DynamicWavesLigh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36_DynamicWaves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F3E0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53585F"/>
            </a:solidFill>
            <a:effectLst/>
            <a:uFillTx/>
            <a:latin typeface="Produkt Extralight"/>
            <a:ea typeface="Produkt Extralight"/>
            <a:cs typeface="Produkt Extralight"/>
            <a:sym typeface="Produkt Ex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53585F"/>
            </a:solidFill>
            <a:effectLst/>
            <a:uFillTx/>
            <a:latin typeface="Produkt Extralight"/>
            <a:ea typeface="Produkt Extralight"/>
            <a:cs typeface="Produkt Extralight"/>
            <a:sym typeface="Produkt Ex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6_DynamicWavesLight">
  <a:themeElements>
    <a:clrScheme name="36_DynamicWaves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6_DynamicWavesLigh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36_DynamicWaves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F3E0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53585F"/>
            </a:solidFill>
            <a:effectLst/>
            <a:uFillTx/>
            <a:latin typeface="Produkt Extralight"/>
            <a:ea typeface="Produkt Extralight"/>
            <a:cs typeface="Produkt Extralight"/>
            <a:sym typeface="Produkt Ex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53585F"/>
            </a:solidFill>
            <a:effectLst/>
            <a:uFillTx/>
            <a:latin typeface="Produkt Extralight"/>
            <a:ea typeface="Produkt Extralight"/>
            <a:cs typeface="Produkt Extralight"/>
            <a:sym typeface="Produkt Ex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