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embeddedFontLst>
    <p:embeddedFont>
      <p:font typeface="Montserrat" panose="020B0604020202020204" charset="-52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Montserrat ExtraBold" panose="020B0604020202020204" charset="-52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SemiBold" panose="020B0604020202020204" charset="-52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Montserrat Black" panose="020B0604020202020204" charset="-52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59"/>
    <a:srgbClr val="F5BF59"/>
    <a:srgbClr val="FBEAD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76" y="1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bleStyles" Target="tableStyle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3606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804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40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79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63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31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049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32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37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8.png"/><Relationship Id="rId10" Type="http://schemas.openxmlformats.org/officeDocument/2006/relationships/image" Target="../media/image22.jpeg"/><Relationship Id="rId4" Type="http://schemas.openxmlformats.org/officeDocument/2006/relationships/image" Target="../media/image9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gif"/><Relationship Id="rId5" Type="http://schemas.openxmlformats.org/officeDocument/2006/relationships/image" Target="../media/image7.png"/><Relationship Id="rId10" Type="http://schemas.openxmlformats.org/officeDocument/2006/relationships/image" Target="../media/image31.gif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9.jpe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hyperlink" Target="mailto:kirill-snegirev@yandex.ru" TargetMode="Externa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64"/>
          <a:stretch/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9" y="3169162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992646" y="2625413"/>
            <a:ext cx="810449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Благотворительный проект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6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600" b="1" i="0" u="none" strike="noStrike" cap="none" dirty="0" smtClean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2023</a:t>
            </a:r>
            <a:endParaRPr sz="2600" b="1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600020" y="5087165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00020" y="5600699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600020" y="6114233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600020" y="5077497"/>
            <a:ext cx="65921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954D"/>
                </a:solidFill>
                <a:latin typeface="Montserrat"/>
              </a:rPr>
              <a:t>БЛАГОТВОРИТЕЛЬНЫЙ ПРОЕКТ </a:t>
            </a:r>
            <a:r>
              <a:rPr lang="en-US" sz="1600" b="1" dirty="0">
                <a:solidFill>
                  <a:srgbClr val="FF954D"/>
                </a:solidFill>
                <a:latin typeface="Montserrat"/>
              </a:rPr>
              <a:t>#</a:t>
            </a:r>
            <a:r>
              <a:rPr lang="ru-RU" sz="1600" b="1" dirty="0" smtClean="0">
                <a:solidFill>
                  <a:srgbClr val="FF954D"/>
                </a:solidFill>
                <a:latin typeface="Montserrat"/>
              </a:rPr>
              <a:t>МЫВМЕСТЕ2023</a:t>
            </a:r>
            <a:endParaRPr sz="1600" b="1" dirty="0">
              <a:solidFill>
                <a:srgbClr val="FF954D"/>
              </a:solidFill>
              <a:latin typeface="Montserrat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062622" y="5548189"/>
            <a:ext cx="51329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ООО «Газпром </a:t>
            </a:r>
            <a:r>
              <a:rPr lang="ru-RU" sz="1800" b="1" dirty="0" err="1" smtClean="0">
                <a:solidFill>
                  <a:srgbClr val="FF954D"/>
                </a:solidFill>
                <a:latin typeface="Montserrat"/>
                <a:sym typeface="Montserrat"/>
              </a:rPr>
              <a:t>трансгаз</a:t>
            </a: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 Томск»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7BE7CF7-2271-432B-91B5-A43602466935}"/>
              </a:ext>
            </a:extLst>
          </p:cNvPr>
          <p:cNvGrpSpPr/>
          <p:nvPr/>
        </p:nvGrpSpPr>
        <p:grpSpPr>
          <a:xfrm>
            <a:off x="305749" y="6376412"/>
            <a:ext cx="2266136" cy="135172"/>
            <a:chOff x="244482" y="6225871"/>
            <a:chExt cx="1108512" cy="135172"/>
          </a:xfrm>
          <a:noFill/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7CE46E5D-6F5C-4B6D-8E4F-3644A1A682B9}"/>
                </a:ext>
              </a:extLst>
            </p:cNvPr>
            <p:cNvSpPr/>
            <p:nvPr/>
          </p:nvSpPr>
          <p:spPr>
            <a:xfrm>
              <a:off x="244482" y="6225871"/>
              <a:ext cx="66918" cy="13517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BDAD0C55-C6E7-49DB-B14A-BF4F55FD130C}"/>
                </a:ext>
              </a:extLst>
            </p:cNvPr>
            <p:cNvSpPr/>
            <p:nvPr/>
          </p:nvSpPr>
          <p:spPr>
            <a:xfrm>
              <a:off x="41487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D552A06D-6571-447C-A77F-B09C0D3B613D}"/>
                </a:ext>
              </a:extLst>
            </p:cNvPr>
            <p:cNvSpPr/>
            <p:nvPr/>
          </p:nvSpPr>
          <p:spPr>
            <a:xfrm>
              <a:off x="58911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1A8578CE-FB31-4FBF-851C-9807D154E280}"/>
                </a:ext>
              </a:extLst>
            </p:cNvPr>
            <p:cNvSpPr/>
            <p:nvPr/>
          </p:nvSpPr>
          <p:spPr>
            <a:xfrm>
              <a:off x="76335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AE00B62E-1B1F-47B9-A9F2-E8EE6FD971B4}"/>
                </a:ext>
              </a:extLst>
            </p:cNvPr>
            <p:cNvSpPr/>
            <p:nvPr/>
          </p:nvSpPr>
          <p:spPr>
            <a:xfrm>
              <a:off x="93759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E6EF172C-CDD9-4209-8826-BC1EF57BB319}"/>
                </a:ext>
              </a:extLst>
            </p:cNvPr>
            <p:cNvSpPr/>
            <p:nvPr/>
          </p:nvSpPr>
          <p:spPr>
            <a:xfrm>
              <a:off x="111183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269EE1B2-65DA-4E86-9B42-CC158C083979}"/>
                </a:ext>
              </a:extLst>
            </p:cNvPr>
            <p:cNvSpPr/>
            <p:nvPr/>
          </p:nvSpPr>
          <p:spPr>
            <a:xfrm>
              <a:off x="128607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71239" y="156082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</a:t>
            </a:r>
            <a:r>
              <a:rPr lang="ru-RU" sz="40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НАС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Группа 464"/>
          <p:cNvGrpSpPr/>
          <p:nvPr/>
        </p:nvGrpSpPr>
        <p:grpSpPr>
          <a:xfrm>
            <a:off x="4458028" y="38043"/>
            <a:ext cx="2967003" cy="1657881"/>
            <a:chOff x="4494213" y="61913"/>
            <a:chExt cx="1166812" cy="635001"/>
          </a:xfrm>
        </p:grpSpPr>
        <p:sp>
          <p:nvSpPr>
            <p:cNvPr id="46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94213" y="61913"/>
              <a:ext cx="1166812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7" name="Freeform 5"/>
            <p:cNvSpPr>
              <a:spLocks/>
            </p:cNvSpPr>
            <p:nvPr userDrawn="1"/>
          </p:nvSpPr>
          <p:spPr bwMode="auto">
            <a:xfrm>
              <a:off x="4892675" y="615951"/>
              <a:ext cx="50800" cy="79375"/>
            </a:xfrm>
            <a:custGeom>
              <a:avLst/>
              <a:gdLst>
                <a:gd name="T0" fmla="*/ 13 w 22"/>
                <a:gd name="T1" fmla="*/ 34 h 34"/>
                <a:gd name="T2" fmla="*/ 9 w 22"/>
                <a:gd name="T3" fmla="*/ 34 h 34"/>
                <a:gd name="T4" fmla="*/ 9 w 22"/>
                <a:gd name="T5" fmla="*/ 4 h 34"/>
                <a:gd name="T6" fmla="*/ 0 w 22"/>
                <a:gd name="T7" fmla="*/ 4 h 34"/>
                <a:gd name="T8" fmla="*/ 0 w 22"/>
                <a:gd name="T9" fmla="*/ 0 h 34"/>
                <a:gd name="T10" fmla="*/ 22 w 22"/>
                <a:gd name="T11" fmla="*/ 0 h 34"/>
                <a:gd name="T12" fmla="*/ 22 w 22"/>
                <a:gd name="T13" fmla="*/ 4 h 34"/>
                <a:gd name="T14" fmla="*/ 13 w 22"/>
                <a:gd name="T15" fmla="*/ 4 h 34"/>
                <a:gd name="T16" fmla="*/ 13 w 22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4">
                  <a:moveTo>
                    <a:pt x="13" y="34"/>
                  </a:moveTo>
                  <a:lnTo>
                    <a:pt x="9" y="34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3" y="4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8" name="Freeform 6"/>
            <p:cNvSpPr>
              <a:spLocks noEditPoints="1"/>
            </p:cNvSpPr>
            <p:nvPr userDrawn="1"/>
          </p:nvSpPr>
          <p:spPr bwMode="auto">
            <a:xfrm>
              <a:off x="5062538" y="612776"/>
              <a:ext cx="52387" cy="84138"/>
            </a:xfrm>
            <a:custGeom>
              <a:avLst/>
              <a:gdLst>
                <a:gd name="T0" fmla="*/ 12 w 23"/>
                <a:gd name="T1" fmla="*/ 4 h 36"/>
                <a:gd name="T2" fmla="*/ 4 w 23"/>
                <a:gd name="T3" fmla="*/ 17 h 36"/>
                <a:gd name="T4" fmla="*/ 12 w 23"/>
                <a:gd name="T5" fmla="*/ 32 h 36"/>
                <a:gd name="T6" fmla="*/ 19 w 23"/>
                <a:gd name="T7" fmla="*/ 17 h 36"/>
                <a:gd name="T8" fmla="*/ 12 w 23"/>
                <a:gd name="T9" fmla="*/ 4 h 36"/>
                <a:gd name="T10" fmla="*/ 0 w 23"/>
                <a:gd name="T11" fmla="*/ 18 h 36"/>
                <a:gd name="T12" fmla="*/ 12 w 23"/>
                <a:gd name="T13" fmla="*/ 0 h 36"/>
                <a:gd name="T14" fmla="*/ 23 w 23"/>
                <a:gd name="T15" fmla="*/ 18 h 36"/>
                <a:gd name="T16" fmla="*/ 12 w 23"/>
                <a:gd name="T17" fmla="*/ 36 h 36"/>
                <a:gd name="T18" fmla="*/ 0 w 2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2" y="4"/>
                  </a:moveTo>
                  <a:cubicBezTo>
                    <a:pt x="6" y="4"/>
                    <a:pt x="4" y="10"/>
                    <a:pt x="4" y="17"/>
                  </a:cubicBezTo>
                  <a:cubicBezTo>
                    <a:pt x="4" y="27"/>
                    <a:pt x="5" y="32"/>
                    <a:pt x="12" y="32"/>
                  </a:cubicBezTo>
                  <a:cubicBezTo>
                    <a:pt x="18" y="32"/>
                    <a:pt x="19" y="27"/>
                    <a:pt x="19" y="17"/>
                  </a:cubicBezTo>
                  <a:cubicBezTo>
                    <a:pt x="19" y="10"/>
                    <a:pt x="18" y="4"/>
                    <a:pt x="12" y="4"/>
                  </a:cubicBezTo>
                  <a:close/>
                  <a:moveTo>
                    <a:pt x="0" y="18"/>
                  </a:moveTo>
                  <a:cubicBezTo>
                    <a:pt x="0" y="10"/>
                    <a:pt x="2" y="0"/>
                    <a:pt x="12" y="0"/>
                  </a:cubicBezTo>
                  <a:cubicBezTo>
                    <a:pt x="22" y="0"/>
                    <a:pt x="23" y="10"/>
                    <a:pt x="23" y="18"/>
                  </a:cubicBezTo>
                  <a:cubicBezTo>
                    <a:pt x="23" y="27"/>
                    <a:pt x="22" y="36"/>
                    <a:pt x="12" y="36"/>
                  </a:cubicBezTo>
                  <a:cubicBezTo>
                    <a:pt x="2" y="36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" name="Freeform 7"/>
            <p:cNvSpPr>
              <a:spLocks/>
            </p:cNvSpPr>
            <p:nvPr userDrawn="1"/>
          </p:nvSpPr>
          <p:spPr bwMode="auto">
            <a:xfrm>
              <a:off x="5243513" y="615951"/>
              <a:ext cx="66675" cy="79375"/>
            </a:xfrm>
            <a:custGeom>
              <a:avLst/>
              <a:gdLst>
                <a:gd name="T0" fmla="*/ 7 w 29"/>
                <a:gd name="T1" fmla="*/ 0 h 34"/>
                <a:gd name="T2" fmla="*/ 13 w 29"/>
                <a:gd name="T3" fmla="*/ 27 h 34"/>
                <a:gd name="T4" fmla="*/ 14 w 29"/>
                <a:gd name="T5" fmla="*/ 31 h 34"/>
                <a:gd name="T6" fmla="*/ 14 w 29"/>
                <a:gd name="T7" fmla="*/ 31 h 34"/>
                <a:gd name="T8" fmla="*/ 15 w 29"/>
                <a:gd name="T9" fmla="*/ 26 h 34"/>
                <a:gd name="T10" fmla="*/ 22 w 29"/>
                <a:gd name="T11" fmla="*/ 0 h 34"/>
                <a:gd name="T12" fmla="*/ 29 w 29"/>
                <a:gd name="T13" fmla="*/ 0 h 34"/>
                <a:gd name="T14" fmla="*/ 29 w 29"/>
                <a:gd name="T15" fmla="*/ 34 h 34"/>
                <a:gd name="T16" fmla="*/ 25 w 29"/>
                <a:gd name="T17" fmla="*/ 34 h 34"/>
                <a:gd name="T18" fmla="*/ 25 w 29"/>
                <a:gd name="T19" fmla="*/ 6 h 34"/>
                <a:gd name="T20" fmla="*/ 25 w 29"/>
                <a:gd name="T21" fmla="*/ 2 h 34"/>
                <a:gd name="T22" fmla="*/ 25 w 29"/>
                <a:gd name="T23" fmla="*/ 2 h 34"/>
                <a:gd name="T24" fmla="*/ 24 w 29"/>
                <a:gd name="T25" fmla="*/ 6 h 34"/>
                <a:gd name="T26" fmla="*/ 16 w 29"/>
                <a:gd name="T27" fmla="*/ 34 h 34"/>
                <a:gd name="T28" fmla="*/ 12 w 29"/>
                <a:gd name="T29" fmla="*/ 34 h 34"/>
                <a:gd name="T30" fmla="*/ 5 w 29"/>
                <a:gd name="T31" fmla="*/ 6 h 34"/>
                <a:gd name="T32" fmla="*/ 3 w 29"/>
                <a:gd name="T33" fmla="*/ 2 h 34"/>
                <a:gd name="T34" fmla="*/ 3 w 29"/>
                <a:gd name="T35" fmla="*/ 2 h 34"/>
                <a:gd name="T36" fmla="*/ 4 w 29"/>
                <a:gd name="T37" fmla="*/ 6 h 34"/>
                <a:gd name="T38" fmla="*/ 4 w 29"/>
                <a:gd name="T39" fmla="*/ 34 h 34"/>
                <a:gd name="T40" fmla="*/ 0 w 29"/>
                <a:gd name="T41" fmla="*/ 34 h 34"/>
                <a:gd name="T42" fmla="*/ 0 w 29"/>
                <a:gd name="T43" fmla="*/ 0 h 34"/>
                <a:gd name="T44" fmla="*/ 7 w 29"/>
                <a:gd name="T4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34">
                  <a:moveTo>
                    <a:pt x="7" y="0"/>
                  </a:moveTo>
                  <a:lnTo>
                    <a:pt x="13" y="27"/>
                  </a:lnTo>
                  <a:cubicBezTo>
                    <a:pt x="14" y="28"/>
                    <a:pt x="14" y="29"/>
                    <a:pt x="14" y="31"/>
                  </a:cubicBezTo>
                  <a:lnTo>
                    <a:pt x="14" y="31"/>
                  </a:lnTo>
                  <a:cubicBezTo>
                    <a:pt x="14" y="30"/>
                    <a:pt x="14" y="28"/>
                    <a:pt x="15" y="26"/>
                  </a:cubicBezTo>
                  <a:lnTo>
                    <a:pt x="22" y="0"/>
                  </a:lnTo>
                  <a:lnTo>
                    <a:pt x="29" y="0"/>
                  </a:lnTo>
                  <a:lnTo>
                    <a:pt x="29" y="34"/>
                  </a:lnTo>
                  <a:lnTo>
                    <a:pt x="25" y="34"/>
                  </a:lnTo>
                  <a:lnTo>
                    <a:pt x="25" y="6"/>
                  </a:lnTo>
                  <a:cubicBezTo>
                    <a:pt x="25" y="5"/>
                    <a:pt x="25" y="3"/>
                    <a:pt x="25" y="2"/>
                  </a:cubicBezTo>
                  <a:lnTo>
                    <a:pt x="25" y="2"/>
                  </a:lnTo>
                  <a:cubicBezTo>
                    <a:pt x="24" y="4"/>
                    <a:pt x="24" y="5"/>
                    <a:pt x="24" y="6"/>
                  </a:cubicBezTo>
                  <a:lnTo>
                    <a:pt x="16" y="34"/>
                  </a:lnTo>
                  <a:lnTo>
                    <a:pt x="12" y="34"/>
                  </a:lnTo>
                  <a:lnTo>
                    <a:pt x="5" y="6"/>
                  </a:lnTo>
                  <a:cubicBezTo>
                    <a:pt x="4" y="5"/>
                    <a:pt x="4" y="4"/>
                    <a:pt x="3" y="2"/>
                  </a:cubicBezTo>
                  <a:lnTo>
                    <a:pt x="3" y="2"/>
                  </a:lnTo>
                  <a:cubicBezTo>
                    <a:pt x="3" y="4"/>
                    <a:pt x="4" y="5"/>
                    <a:pt x="4" y="6"/>
                  </a:cubicBezTo>
                  <a:lnTo>
                    <a:pt x="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0" name="Freeform 8"/>
            <p:cNvSpPr>
              <a:spLocks/>
            </p:cNvSpPr>
            <p:nvPr userDrawn="1"/>
          </p:nvSpPr>
          <p:spPr bwMode="auto">
            <a:xfrm>
              <a:off x="5437188" y="612776"/>
              <a:ext cx="47625" cy="84138"/>
            </a:xfrm>
            <a:custGeom>
              <a:avLst/>
              <a:gdLst>
                <a:gd name="T0" fmla="*/ 17 w 21"/>
                <a:gd name="T1" fmla="*/ 11 h 36"/>
                <a:gd name="T2" fmla="*/ 11 w 21"/>
                <a:gd name="T3" fmla="*/ 4 h 36"/>
                <a:gd name="T4" fmla="*/ 4 w 21"/>
                <a:gd name="T5" fmla="*/ 17 h 36"/>
                <a:gd name="T6" fmla="*/ 11 w 21"/>
                <a:gd name="T7" fmla="*/ 32 h 36"/>
                <a:gd name="T8" fmla="*/ 17 w 21"/>
                <a:gd name="T9" fmla="*/ 23 h 36"/>
                <a:gd name="T10" fmla="*/ 21 w 21"/>
                <a:gd name="T11" fmla="*/ 23 h 36"/>
                <a:gd name="T12" fmla="*/ 11 w 21"/>
                <a:gd name="T13" fmla="*/ 36 h 36"/>
                <a:gd name="T14" fmla="*/ 0 w 21"/>
                <a:gd name="T15" fmla="*/ 18 h 36"/>
                <a:gd name="T16" fmla="*/ 11 w 21"/>
                <a:gd name="T17" fmla="*/ 0 h 36"/>
                <a:gd name="T18" fmla="*/ 21 w 21"/>
                <a:gd name="T19" fmla="*/ 11 h 36"/>
                <a:gd name="T20" fmla="*/ 17 w 21"/>
                <a:gd name="T2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6">
                  <a:moveTo>
                    <a:pt x="17" y="11"/>
                  </a:moveTo>
                  <a:cubicBezTo>
                    <a:pt x="17" y="7"/>
                    <a:pt x="16" y="4"/>
                    <a:pt x="11" y="4"/>
                  </a:cubicBezTo>
                  <a:cubicBezTo>
                    <a:pt x="4" y="4"/>
                    <a:pt x="4" y="13"/>
                    <a:pt x="4" y="17"/>
                  </a:cubicBezTo>
                  <a:cubicBezTo>
                    <a:pt x="4" y="24"/>
                    <a:pt x="5" y="32"/>
                    <a:pt x="11" y="32"/>
                  </a:cubicBezTo>
                  <a:cubicBezTo>
                    <a:pt x="16" y="32"/>
                    <a:pt x="17" y="28"/>
                    <a:pt x="17" y="23"/>
                  </a:cubicBezTo>
                  <a:lnTo>
                    <a:pt x="21" y="23"/>
                  </a:lnTo>
                  <a:cubicBezTo>
                    <a:pt x="20" y="31"/>
                    <a:pt x="18" y="36"/>
                    <a:pt x="11" y="36"/>
                  </a:cubicBezTo>
                  <a:cubicBezTo>
                    <a:pt x="1" y="36"/>
                    <a:pt x="0" y="26"/>
                    <a:pt x="0" y="18"/>
                  </a:cubicBezTo>
                  <a:cubicBezTo>
                    <a:pt x="0" y="10"/>
                    <a:pt x="2" y="0"/>
                    <a:pt x="11" y="0"/>
                  </a:cubicBezTo>
                  <a:cubicBezTo>
                    <a:pt x="18" y="0"/>
                    <a:pt x="21" y="5"/>
                    <a:pt x="21" y="11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" name="Freeform 9"/>
            <p:cNvSpPr>
              <a:spLocks/>
            </p:cNvSpPr>
            <p:nvPr userDrawn="1"/>
          </p:nvSpPr>
          <p:spPr bwMode="auto">
            <a:xfrm>
              <a:off x="5611813" y="615951"/>
              <a:ext cx="49212" cy="79375"/>
            </a:xfrm>
            <a:custGeom>
              <a:avLst/>
              <a:gdLst>
                <a:gd name="T0" fmla="*/ 4 w 22"/>
                <a:gd name="T1" fmla="*/ 17 h 34"/>
                <a:gd name="T2" fmla="*/ 17 w 22"/>
                <a:gd name="T3" fmla="*/ 0 h 34"/>
                <a:gd name="T4" fmla="*/ 22 w 22"/>
                <a:gd name="T5" fmla="*/ 0 h 34"/>
                <a:gd name="T6" fmla="*/ 10 w 22"/>
                <a:gd name="T7" fmla="*/ 14 h 34"/>
                <a:gd name="T8" fmla="*/ 22 w 22"/>
                <a:gd name="T9" fmla="*/ 34 h 34"/>
                <a:gd name="T10" fmla="*/ 17 w 22"/>
                <a:gd name="T11" fmla="*/ 34 h 34"/>
                <a:gd name="T12" fmla="*/ 8 w 22"/>
                <a:gd name="T13" fmla="*/ 17 h 34"/>
                <a:gd name="T14" fmla="*/ 4 w 22"/>
                <a:gd name="T15" fmla="*/ 22 h 34"/>
                <a:gd name="T16" fmla="*/ 4 w 22"/>
                <a:gd name="T17" fmla="*/ 34 h 34"/>
                <a:gd name="T18" fmla="*/ 0 w 22"/>
                <a:gd name="T19" fmla="*/ 34 h 34"/>
                <a:gd name="T20" fmla="*/ 0 w 22"/>
                <a:gd name="T21" fmla="*/ 0 h 34"/>
                <a:gd name="T22" fmla="*/ 4 w 22"/>
                <a:gd name="T23" fmla="*/ 0 h 34"/>
                <a:gd name="T24" fmla="*/ 4 w 22"/>
                <a:gd name="T2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4">
                  <a:moveTo>
                    <a:pt x="4" y="17"/>
                  </a:moveTo>
                  <a:lnTo>
                    <a:pt x="17" y="0"/>
                  </a:lnTo>
                  <a:lnTo>
                    <a:pt x="22" y="0"/>
                  </a:lnTo>
                  <a:lnTo>
                    <a:pt x="10" y="14"/>
                  </a:lnTo>
                  <a:lnTo>
                    <a:pt x="22" y="34"/>
                  </a:lnTo>
                  <a:lnTo>
                    <a:pt x="17" y="34"/>
                  </a:lnTo>
                  <a:lnTo>
                    <a:pt x="8" y="17"/>
                  </a:lnTo>
                  <a:lnTo>
                    <a:pt x="4" y="22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2" name="Freeform 10"/>
            <p:cNvSpPr>
              <a:spLocks noEditPoints="1"/>
            </p:cNvSpPr>
            <p:nvPr userDrawn="1"/>
          </p:nvSpPr>
          <p:spPr bwMode="auto">
            <a:xfrm>
              <a:off x="4892675" y="476251"/>
              <a:ext cx="766762" cy="114300"/>
            </a:xfrm>
            <a:custGeom>
              <a:avLst/>
              <a:gdLst>
                <a:gd name="T0" fmla="*/ 338 w 338"/>
                <a:gd name="T1" fmla="*/ 49 h 49"/>
                <a:gd name="T2" fmla="*/ 0 w 338"/>
                <a:gd name="T3" fmla="*/ 0 h 49"/>
                <a:gd name="T4" fmla="*/ 309 w 338"/>
                <a:gd name="T5" fmla="*/ 18 h 49"/>
                <a:gd name="T6" fmla="*/ 329 w 338"/>
                <a:gd name="T7" fmla="*/ 16 h 49"/>
                <a:gd name="T8" fmla="*/ 325 w 338"/>
                <a:gd name="T9" fmla="*/ 23 h 49"/>
                <a:gd name="T10" fmla="*/ 320 w 338"/>
                <a:gd name="T11" fmla="*/ 42 h 49"/>
                <a:gd name="T12" fmla="*/ 316 w 338"/>
                <a:gd name="T13" fmla="*/ 31 h 49"/>
                <a:gd name="T14" fmla="*/ 322 w 338"/>
                <a:gd name="T15" fmla="*/ 31 h 49"/>
                <a:gd name="T16" fmla="*/ 318 w 338"/>
                <a:gd name="T17" fmla="*/ 27 h 49"/>
                <a:gd name="T18" fmla="*/ 319 w 338"/>
                <a:gd name="T19" fmla="*/ 21 h 49"/>
                <a:gd name="T20" fmla="*/ 319 w 338"/>
                <a:gd name="T21" fmla="*/ 13 h 49"/>
                <a:gd name="T22" fmla="*/ 309 w 338"/>
                <a:gd name="T23" fmla="*/ 18 h 49"/>
                <a:gd name="T24" fmla="*/ 276 w 338"/>
                <a:gd name="T25" fmla="*/ 14 h 49"/>
                <a:gd name="T26" fmla="*/ 274 w 338"/>
                <a:gd name="T27" fmla="*/ 28 h 49"/>
                <a:gd name="T28" fmla="*/ 281 w 338"/>
                <a:gd name="T29" fmla="*/ 8 h 49"/>
                <a:gd name="T30" fmla="*/ 280 w 338"/>
                <a:gd name="T31" fmla="*/ 41 h 49"/>
                <a:gd name="T32" fmla="*/ 273 w 338"/>
                <a:gd name="T33" fmla="*/ 34 h 49"/>
                <a:gd name="T34" fmla="*/ 264 w 338"/>
                <a:gd name="T35" fmla="*/ 41 h 49"/>
                <a:gd name="T36" fmla="*/ 281 w 338"/>
                <a:gd name="T37" fmla="*/ 8 h 49"/>
                <a:gd name="T38" fmla="*/ 246 w 338"/>
                <a:gd name="T39" fmla="*/ 14 h 49"/>
                <a:gd name="T40" fmla="*/ 235 w 338"/>
                <a:gd name="T41" fmla="*/ 41 h 49"/>
                <a:gd name="T42" fmla="*/ 227 w 338"/>
                <a:gd name="T43" fmla="*/ 8 h 49"/>
                <a:gd name="T44" fmla="*/ 204 w 338"/>
                <a:gd name="T45" fmla="*/ 28 h 49"/>
                <a:gd name="T46" fmla="*/ 193 w 338"/>
                <a:gd name="T47" fmla="*/ 42 h 49"/>
                <a:gd name="T48" fmla="*/ 182 w 338"/>
                <a:gd name="T49" fmla="*/ 16 h 49"/>
                <a:gd name="T50" fmla="*/ 204 w 338"/>
                <a:gd name="T51" fmla="*/ 16 h 49"/>
                <a:gd name="T52" fmla="*/ 196 w 338"/>
                <a:gd name="T53" fmla="*/ 19 h 49"/>
                <a:gd name="T54" fmla="*/ 193 w 338"/>
                <a:gd name="T55" fmla="*/ 13 h 49"/>
                <a:gd name="T56" fmla="*/ 190 w 338"/>
                <a:gd name="T57" fmla="*/ 32 h 49"/>
                <a:gd name="T58" fmla="*/ 196 w 338"/>
                <a:gd name="T59" fmla="*/ 32 h 49"/>
                <a:gd name="T60" fmla="*/ 204 w 338"/>
                <a:gd name="T61" fmla="*/ 28 h 49"/>
                <a:gd name="T62" fmla="*/ 151 w 338"/>
                <a:gd name="T63" fmla="*/ 21 h 49"/>
                <a:gd name="T64" fmla="*/ 159 w 338"/>
                <a:gd name="T65" fmla="*/ 8 h 49"/>
                <a:gd name="T66" fmla="*/ 151 w 338"/>
                <a:gd name="T67" fmla="*/ 41 h 49"/>
                <a:gd name="T68" fmla="*/ 145 w 338"/>
                <a:gd name="T69" fmla="*/ 27 h 49"/>
                <a:gd name="T70" fmla="*/ 137 w 338"/>
                <a:gd name="T71" fmla="*/ 41 h 49"/>
                <a:gd name="T72" fmla="*/ 145 w 338"/>
                <a:gd name="T73" fmla="*/ 8 h 49"/>
                <a:gd name="T74" fmla="*/ 106 w 338"/>
                <a:gd name="T75" fmla="*/ 28 h 49"/>
                <a:gd name="T76" fmla="*/ 103 w 338"/>
                <a:gd name="T77" fmla="*/ 14 h 49"/>
                <a:gd name="T78" fmla="*/ 106 w 338"/>
                <a:gd name="T79" fmla="*/ 28 h 49"/>
                <a:gd name="T80" fmla="*/ 116 w 338"/>
                <a:gd name="T81" fmla="*/ 41 h 49"/>
                <a:gd name="T82" fmla="*/ 107 w 338"/>
                <a:gd name="T83" fmla="*/ 34 h 49"/>
                <a:gd name="T84" fmla="*/ 99 w 338"/>
                <a:gd name="T85" fmla="*/ 41 h 49"/>
                <a:gd name="T86" fmla="*/ 99 w 338"/>
                <a:gd name="T87" fmla="*/ 8 h 49"/>
                <a:gd name="T88" fmla="*/ 59 w 338"/>
                <a:gd name="T89" fmla="*/ 22 h 49"/>
                <a:gd name="T90" fmla="*/ 64 w 338"/>
                <a:gd name="T91" fmla="*/ 18 h 49"/>
                <a:gd name="T92" fmla="*/ 59 w 338"/>
                <a:gd name="T93" fmla="*/ 14 h 49"/>
                <a:gd name="T94" fmla="*/ 59 w 338"/>
                <a:gd name="T95" fmla="*/ 41 h 49"/>
                <a:gd name="T96" fmla="*/ 51 w 338"/>
                <a:gd name="T97" fmla="*/ 8 h 49"/>
                <a:gd name="T98" fmla="*/ 72 w 338"/>
                <a:gd name="T99" fmla="*/ 18 h 49"/>
                <a:gd name="T100" fmla="*/ 59 w 338"/>
                <a:gd name="T101" fmla="*/ 28 h 49"/>
                <a:gd name="T102" fmla="*/ 23 w 338"/>
                <a:gd name="T103" fmla="*/ 41 h 49"/>
                <a:gd name="T104" fmla="*/ 15 w 338"/>
                <a:gd name="T105" fmla="*/ 14 h 49"/>
                <a:gd name="T106" fmla="*/ 9 w 338"/>
                <a:gd name="T107" fmla="*/ 8 h 49"/>
                <a:gd name="T108" fmla="*/ 29 w 338"/>
                <a:gd name="T109" fmla="*/ 14 h 49"/>
                <a:gd name="T110" fmla="*/ 23 w 338"/>
                <a:gd name="T1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49">
                  <a:moveTo>
                    <a:pt x="0" y="49"/>
                  </a:moveTo>
                  <a:lnTo>
                    <a:pt x="338" y="49"/>
                  </a:lnTo>
                  <a:lnTo>
                    <a:pt x="338" y="0"/>
                  </a:lnTo>
                  <a:lnTo>
                    <a:pt x="0" y="0"/>
                  </a:lnTo>
                  <a:lnTo>
                    <a:pt x="0" y="49"/>
                  </a:lnTo>
                  <a:close/>
                  <a:moveTo>
                    <a:pt x="309" y="18"/>
                  </a:moveTo>
                  <a:cubicBezTo>
                    <a:pt x="309" y="11"/>
                    <a:pt x="313" y="7"/>
                    <a:pt x="319" y="7"/>
                  </a:cubicBezTo>
                  <a:cubicBezTo>
                    <a:pt x="326" y="7"/>
                    <a:pt x="329" y="11"/>
                    <a:pt x="329" y="16"/>
                  </a:cubicBezTo>
                  <a:cubicBezTo>
                    <a:pt x="329" y="20"/>
                    <a:pt x="328" y="22"/>
                    <a:pt x="324" y="23"/>
                  </a:cubicBezTo>
                  <a:lnTo>
                    <a:pt x="325" y="23"/>
                  </a:lnTo>
                  <a:cubicBezTo>
                    <a:pt x="328" y="25"/>
                    <a:pt x="330" y="26"/>
                    <a:pt x="330" y="32"/>
                  </a:cubicBezTo>
                  <a:cubicBezTo>
                    <a:pt x="330" y="39"/>
                    <a:pt x="326" y="42"/>
                    <a:pt x="320" y="42"/>
                  </a:cubicBezTo>
                  <a:cubicBezTo>
                    <a:pt x="315" y="42"/>
                    <a:pt x="309" y="40"/>
                    <a:pt x="309" y="31"/>
                  </a:cubicBezTo>
                  <a:lnTo>
                    <a:pt x="316" y="31"/>
                  </a:lnTo>
                  <a:cubicBezTo>
                    <a:pt x="316" y="35"/>
                    <a:pt x="318" y="36"/>
                    <a:pt x="319" y="36"/>
                  </a:cubicBezTo>
                  <a:cubicBezTo>
                    <a:pt x="321" y="36"/>
                    <a:pt x="322" y="35"/>
                    <a:pt x="322" y="31"/>
                  </a:cubicBezTo>
                  <a:cubicBezTo>
                    <a:pt x="322" y="28"/>
                    <a:pt x="321" y="27"/>
                    <a:pt x="319" y="27"/>
                  </a:cubicBezTo>
                  <a:lnTo>
                    <a:pt x="318" y="27"/>
                  </a:lnTo>
                  <a:lnTo>
                    <a:pt x="318" y="21"/>
                  </a:lnTo>
                  <a:lnTo>
                    <a:pt x="319" y="21"/>
                  </a:lnTo>
                  <a:cubicBezTo>
                    <a:pt x="321" y="21"/>
                    <a:pt x="322" y="19"/>
                    <a:pt x="322" y="17"/>
                  </a:cubicBezTo>
                  <a:cubicBezTo>
                    <a:pt x="322" y="15"/>
                    <a:pt x="321" y="13"/>
                    <a:pt x="319" y="13"/>
                  </a:cubicBezTo>
                  <a:cubicBezTo>
                    <a:pt x="317" y="13"/>
                    <a:pt x="316" y="14"/>
                    <a:pt x="316" y="18"/>
                  </a:cubicBezTo>
                  <a:lnTo>
                    <a:pt x="309" y="18"/>
                  </a:lnTo>
                  <a:close/>
                  <a:moveTo>
                    <a:pt x="278" y="28"/>
                  </a:moveTo>
                  <a:lnTo>
                    <a:pt x="276" y="14"/>
                  </a:lnTo>
                  <a:lnTo>
                    <a:pt x="276" y="14"/>
                  </a:lnTo>
                  <a:lnTo>
                    <a:pt x="274" y="28"/>
                  </a:lnTo>
                  <a:lnTo>
                    <a:pt x="278" y="28"/>
                  </a:lnTo>
                  <a:close/>
                  <a:moveTo>
                    <a:pt x="281" y="8"/>
                  </a:moveTo>
                  <a:lnTo>
                    <a:pt x="289" y="41"/>
                  </a:lnTo>
                  <a:lnTo>
                    <a:pt x="280" y="41"/>
                  </a:lnTo>
                  <a:lnTo>
                    <a:pt x="279" y="34"/>
                  </a:lnTo>
                  <a:lnTo>
                    <a:pt x="273" y="34"/>
                  </a:lnTo>
                  <a:lnTo>
                    <a:pt x="272" y="41"/>
                  </a:lnTo>
                  <a:lnTo>
                    <a:pt x="264" y="41"/>
                  </a:lnTo>
                  <a:lnTo>
                    <a:pt x="271" y="8"/>
                  </a:lnTo>
                  <a:lnTo>
                    <a:pt x="281" y="8"/>
                  </a:lnTo>
                  <a:close/>
                  <a:moveTo>
                    <a:pt x="246" y="8"/>
                  </a:moveTo>
                  <a:lnTo>
                    <a:pt x="246" y="14"/>
                  </a:lnTo>
                  <a:lnTo>
                    <a:pt x="235" y="14"/>
                  </a:lnTo>
                  <a:lnTo>
                    <a:pt x="235" y="41"/>
                  </a:lnTo>
                  <a:lnTo>
                    <a:pt x="227" y="41"/>
                  </a:lnTo>
                  <a:lnTo>
                    <a:pt x="227" y="8"/>
                  </a:lnTo>
                  <a:lnTo>
                    <a:pt x="246" y="8"/>
                  </a:lnTo>
                  <a:close/>
                  <a:moveTo>
                    <a:pt x="204" y="28"/>
                  </a:moveTo>
                  <a:lnTo>
                    <a:pt x="204" y="31"/>
                  </a:lnTo>
                  <a:cubicBezTo>
                    <a:pt x="204" y="38"/>
                    <a:pt x="201" y="42"/>
                    <a:pt x="193" y="42"/>
                  </a:cubicBezTo>
                  <a:cubicBezTo>
                    <a:pt x="185" y="42"/>
                    <a:pt x="182" y="39"/>
                    <a:pt x="182" y="31"/>
                  </a:cubicBezTo>
                  <a:lnTo>
                    <a:pt x="182" y="16"/>
                  </a:lnTo>
                  <a:cubicBezTo>
                    <a:pt x="182" y="11"/>
                    <a:pt x="185" y="7"/>
                    <a:pt x="193" y="7"/>
                  </a:cubicBezTo>
                  <a:cubicBezTo>
                    <a:pt x="201" y="7"/>
                    <a:pt x="204" y="11"/>
                    <a:pt x="204" y="16"/>
                  </a:cubicBezTo>
                  <a:lnTo>
                    <a:pt x="204" y="19"/>
                  </a:lnTo>
                  <a:lnTo>
                    <a:pt x="196" y="19"/>
                  </a:lnTo>
                  <a:lnTo>
                    <a:pt x="196" y="16"/>
                  </a:lnTo>
                  <a:cubicBezTo>
                    <a:pt x="196" y="14"/>
                    <a:pt x="194" y="13"/>
                    <a:pt x="193" y="13"/>
                  </a:cubicBezTo>
                  <a:cubicBezTo>
                    <a:pt x="192" y="13"/>
                    <a:pt x="190" y="14"/>
                    <a:pt x="190" y="16"/>
                  </a:cubicBezTo>
                  <a:lnTo>
                    <a:pt x="190" y="32"/>
                  </a:lnTo>
                  <a:cubicBezTo>
                    <a:pt x="190" y="35"/>
                    <a:pt x="191" y="36"/>
                    <a:pt x="193" y="36"/>
                  </a:cubicBezTo>
                  <a:cubicBezTo>
                    <a:pt x="195" y="36"/>
                    <a:pt x="196" y="35"/>
                    <a:pt x="196" y="32"/>
                  </a:cubicBezTo>
                  <a:lnTo>
                    <a:pt x="196" y="28"/>
                  </a:lnTo>
                  <a:lnTo>
                    <a:pt x="204" y="28"/>
                  </a:lnTo>
                  <a:close/>
                  <a:moveTo>
                    <a:pt x="145" y="21"/>
                  </a:moveTo>
                  <a:lnTo>
                    <a:pt x="151" y="21"/>
                  </a:lnTo>
                  <a:lnTo>
                    <a:pt x="151" y="8"/>
                  </a:lnTo>
                  <a:lnTo>
                    <a:pt x="159" y="8"/>
                  </a:lnTo>
                  <a:lnTo>
                    <a:pt x="159" y="41"/>
                  </a:lnTo>
                  <a:lnTo>
                    <a:pt x="151" y="41"/>
                  </a:lnTo>
                  <a:lnTo>
                    <a:pt x="151" y="27"/>
                  </a:lnTo>
                  <a:lnTo>
                    <a:pt x="145" y="27"/>
                  </a:lnTo>
                  <a:lnTo>
                    <a:pt x="145" y="41"/>
                  </a:lnTo>
                  <a:lnTo>
                    <a:pt x="137" y="41"/>
                  </a:lnTo>
                  <a:lnTo>
                    <a:pt x="137" y="8"/>
                  </a:lnTo>
                  <a:lnTo>
                    <a:pt x="145" y="8"/>
                  </a:lnTo>
                  <a:lnTo>
                    <a:pt x="145" y="21"/>
                  </a:lnTo>
                  <a:close/>
                  <a:moveTo>
                    <a:pt x="106" y="28"/>
                  </a:moveTo>
                  <a:lnTo>
                    <a:pt x="103" y="14"/>
                  </a:lnTo>
                  <a:lnTo>
                    <a:pt x="103" y="14"/>
                  </a:lnTo>
                  <a:lnTo>
                    <a:pt x="101" y="28"/>
                  </a:lnTo>
                  <a:lnTo>
                    <a:pt x="106" y="28"/>
                  </a:lnTo>
                  <a:close/>
                  <a:moveTo>
                    <a:pt x="108" y="8"/>
                  </a:moveTo>
                  <a:lnTo>
                    <a:pt x="116" y="41"/>
                  </a:lnTo>
                  <a:lnTo>
                    <a:pt x="108" y="41"/>
                  </a:lnTo>
                  <a:lnTo>
                    <a:pt x="107" y="34"/>
                  </a:lnTo>
                  <a:lnTo>
                    <a:pt x="100" y="34"/>
                  </a:lnTo>
                  <a:lnTo>
                    <a:pt x="99" y="41"/>
                  </a:lnTo>
                  <a:lnTo>
                    <a:pt x="91" y="41"/>
                  </a:lnTo>
                  <a:lnTo>
                    <a:pt x="99" y="8"/>
                  </a:lnTo>
                  <a:lnTo>
                    <a:pt x="108" y="8"/>
                  </a:lnTo>
                  <a:close/>
                  <a:moveTo>
                    <a:pt x="59" y="22"/>
                  </a:moveTo>
                  <a:lnTo>
                    <a:pt x="60" y="22"/>
                  </a:lnTo>
                  <a:cubicBezTo>
                    <a:pt x="62" y="22"/>
                    <a:pt x="64" y="21"/>
                    <a:pt x="64" y="18"/>
                  </a:cubicBezTo>
                  <a:cubicBezTo>
                    <a:pt x="64" y="14"/>
                    <a:pt x="62" y="14"/>
                    <a:pt x="60" y="14"/>
                  </a:cubicBezTo>
                  <a:lnTo>
                    <a:pt x="59" y="14"/>
                  </a:lnTo>
                  <a:lnTo>
                    <a:pt x="59" y="22"/>
                  </a:lnTo>
                  <a:close/>
                  <a:moveTo>
                    <a:pt x="59" y="41"/>
                  </a:moveTo>
                  <a:lnTo>
                    <a:pt x="51" y="41"/>
                  </a:lnTo>
                  <a:lnTo>
                    <a:pt x="51" y="8"/>
                  </a:lnTo>
                  <a:lnTo>
                    <a:pt x="62" y="8"/>
                  </a:lnTo>
                  <a:cubicBezTo>
                    <a:pt x="67" y="8"/>
                    <a:pt x="72" y="9"/>
                    <a:pt x="72" y="18"/>
                  </a:cubicBezTo>
                  <a:cubicBezTo>
                    <a:pt x="72" y="26"/>
                    <a:pt x="67" y="28"/>
                    <a:pt x="62" y="28"/>
                  </a:cubicBezTo>
                  <a:lnTo>
                    <a:pt x="59" y="28"/>
                  </a:lnTo>
                  <a:lnTo>
                    <a:pt x="59" y="41"/>
                  </a:lnTo>
                  <a:close/>
                  <a:moveTo>
                    <a:pt x="23" y="41"/>
                  </a:moveTo>
                  <a:lnTo>
                    <a:pt x="15" y="41"/>
                  </a:lnTo>
                  <a:lnTo>
                    <a:pt x="15" y="14"/>
                  </a:lnTo>
                  <a:lnTo>
                    <a:pt x="9" y="14"/>
                  </a:lnTo>
                  <a:lnTo>
                    <a:pt x="9" y="8"/>
                  </a:lnTo>
                  <a:lnTo>
                    <a:pt x="29" y="8"/>
                  </a:lnTo>
                  <a:lnTo>
                    <a:pt x="29" y="14"/>
                  </a:lnTo>
                  <a:lnTo>
                    <a:pt x="23" y="14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3" name="Freeform 11"/>
            <p:cNvSpPr>
              <a:spLocks noEditPoints="1"/>
            </p:cNvSpPr>
            <p:nvPr userDrawn="1"/>
          </p:nvSpPr>
          <p:spPr bwMode="auto">
            <a:xfrm>
              <a:off x="4725988" y="61913"/>
              <a:ext cx="128587" cy="400050"/>
            </a:xfrm>
            <a:custGeom>
              <a:avLst/>
              <a:gdLst>
                <a:gd name="T0" fmla="*/ 50 w 57"/>
                <a:gd name="T1" fmla="*/ 92 h 172"/>
                <a:gd name="T2" fmla="*/ 47 w 57"/>
                <a:gd name="T3" fmla="*/ 118 h 172"/>
                <a:gd name="T4" fmla="*/ 44 w 57"/>
                <a:gd name="T5" fmla="*/ 81 h 172"/>
                <a:gd name="T6" fmla="*/ 29 w 57"/>
                <a:gd name="T7" fmla="*/ 41 h 172"/>
                <a:gd name="T8" fmla="*/ 14 w 57"/>
                <a:gd name="T9" fmla="*/ 81 h 172"/>
                <a:gd name="T10" fmla="*/ 11 w 57"/>
                <a:gd name="T11" fmla="*/ 118 h 172"/>
                <a:gd name="T12" fmla="*/ 8 w 57"/>
                <a:gd name="T13" fmla="*/ 82 h 172"/>
                <a:gd name="T14" fmla="*/ 13 w 57"/>
                <a:gd name="T15" fmla="*/ 49 h 172"/>
                <a:gd name="T16" fmla="*/ 29 w 57"/>
                <a:gd name="T17" fmla="*/ 14 h 172"/>
                <a:gd name="T18" fmla="*/ 44 w 57"/>
                <a:gd name="T19" fmla="*/ 49 h 172"/>
                <a:gd name="T20" fmla="*/ 50 w 57"/>
                <a:gd name="T21" fmla="*/ 92 h 172"/>
                <a:gd name="T22" fmla="*/ 29 w 57"/>
                <a:gd name="T23" fmla="*/ 166 h 172"/>
                <a:gd name="T24" fmla="*/ 21 w 57"/>
                <a:gd name="T25" fmla="*/ 134 h 172"/>
                <a:gd name="T26" fmla="*/ 29 w 57"/>
                <a:gd name="T27" fmla="*/ 103 h 172"/>
                <a:gd name="T28" fmla="*/ 37 w 57"/>
                <a:gd name="T29" fmla="*/ 133 h 172"/>
                <a:gd name="T30" fmla="*/ 29 w 57"/>
                <a:gd name="T31" fmla="*/ 166 h 172"/>
                <a:gd name="T32" fmla="*/ 51 w 57"/>
                <a:gd name="T33" fmla="*/ 49 h 172"/>
                <a:gd name="T34" fmla="*/ 29 w 57"/>
                <a:gd name="T35" fmla="*/ 0 h 172"/>
                <a:gd name="T36" fmla="*/ 8 w 57"/>
                <a:gd name="T37" fmla="*/ 43 h 172"/>
                <a:gd name="T38" fmla="*/ 3 w 57"/>
                <a:gd name="T39" fmla="*/ 105 h 172"/>
                <a:gd name="T40" fmla="*/ 13 w 57"/>
                <a:gd name="T41" fmla="*/ 145 h 172"/>
                <a:gd name="T42" fmla="*/ 29 w 57"/>
                <a:gd name="T43" fmla="*/ 172 h 172"/>
                <a:gd name="T44" fmla="*/ 55 w 57"/>
                <a:gd name="T45" fmla="*/ 108 h 172"/>
                <a:gd name="T46" fmla="*/ 51 w 57"/>
                <a:gd name="T47" fmla="*/ 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172">
                  <a:moveTo>
                    <a:pt x="50" y="92"/>
                  </a:moveTo>
                  <a:cubicBezTo>
                    <a:pt x="50" y="102"/>
                    <a:pt x="48" y="112"/>
                    <a:pt x="47" y="118"/>
                  </a:cubicBezTo>
                  <a:cubicBezTo>
                    <a:pt x="47" y="107"/>
                    <a:pt x="46" y="93"/>
                    <a:pt x="44" y="81"/>
                  </a:cubicBezTo>
                  <a:cubicBezTo>
                    <a:pt x="41" y="70"/>
                    <a:pt x="34" y="50"/>
                    <a:pt x="29" y="41"/>
                  </a:cubicBezTo>
                  <a:cubicBezTo>
                    <a:pt x="24" y="50"/>
                    <a:pt x="17" y="66"/>
                    <a:pt x="14" y="81"/>
                  </a:cubicBezTo>
                  <a:cubicBezTo>
                    <a:pt x="11" y="95"/>
                    <a:pt x="11" y="113"/>
                    <a:pt x="11" y="118"/>
                  </a:cubicBezTo>
                  <a:cubicBezTo>
                    <a:pt x="10" y="114"/>
                    <a:pt x="7" y="98"/>
                    <a:pt x="8" y="82"/>
                  </a:cubicBezTo>
                  <a:cubicBezTo>
                    <a:pt x="9" y="69"/>
                    <a:pt x="12" y="56"/>
                    <a:pt x="13" y="49"/>
                  </a:cubicBezTo>
                  <a:cubicBezTo>
                    <a:pt x="20" y="29"/>
                    <a:pt x="27" y="16"/>
                    <a:pt x="29" y="14"/>
                  </a:cubicBezTo>
                  <a:cubicBezTo>
                    <a:pt x="30" y="16"/>
                    <a:pt x="39" y="32"/>
                    <a:pt x="44" y="49"/>
                  </a:cubicBezTo>
                  <a:cubicBezTo>
                    <a:pt x="49" y="66"/>
                    <a:pt x="50" y="82"/>
                    <a:pt x="50" y="92"/>
                  </a:cubicBezTo>
                  <a:close/>
                  <a:moveTo>
                    <a:pt x="29" y="166"/>
                  </a:moveTo>
                  <a:cubicBezTo>
                    <a:pt x="26" y="160"/>
                    <a:pt x="21" y="150"/>
                    <a:pt x="21" y="134"/>
                  </a:cubicBezTo>
                  <a:cubicBezTo>
                    <a:pt x="21" y="119"/>
                    <a:pt x="27" y="106"/>
                    <a:pt x="29" y="103"/>
                  </a:cubicBezTo>
                  <a:cubicBezTo>
                    <a:pt x="31" y="106"/>
                    <a:pt x="36" y="118"/>
                    <a:pt x="37" y="133"/>
                  </a:cubicBezTo>
                  <a:cubicBezTo>
                    <a:pt x="37" y="148"/>
                    <a:pt x="32" y="160"/>
                    <a:pt x="29" y="166"/>
                  </a:cubicBezTo>
                  <a:close/>
                  <a:moveTo>
                    <a:pt x="51" y="49"/>
                  </a:moveTo>
                  <a:cubicBezTo>
                    <a:pt x="46" y="24"/>
                    <a:pt x="31" y="3"/>
                    <a:pt x="29" y="0"/>
                  </a:cubicBezTo>
                  <a:cubicBezTo>
                    <a:pt x="26" y="5"/>
                    <a:pt x="14" y="23"/>
                    <a:pt x="8" y="43"/>
                  </a:cubicBezTo>
                  <a:cubicBezTo>
                    <a:pt x="1" y="65"/>
                    <a:pt x="0" y="85"/>
                    <a:pt x="3" y="105"/>
                  </a:cubicBezTo>
                  <a:cubicBezTo>
                    <a:pt x="5" y="124"/>
                    <a:pt x="13" y="145"/>
                    <a:pt x="13" y="145"/>
                  </a:cubicBezTo>
                  <a:cubicBezTo>
                    <a:pt x="18" y="155"/>
                    <a:pt x="25" y="166"/>
                    <a:pt x="29" y="172"/>
                  </a:cubicBezTo>
                  <a:cubicBezTo>
                    <a:pt x="35" y="164"/>
                    <a:pt x="50" y="139"/>
                    <a:pt x="55" y="108"/>
                  </a:cubicBezTo>
                  <a:cubicBezTo>
                    <a:pt x="57" y="90"/>
                    <a:pt x="57" y="74"/>
                    <a:pt x="51" y="49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" name="Freeform 12"/>
            <p:cNvSpPr>
              <a:spLocks/>
            </p:cNvSpPr>
            <p:nvPr userDrawn="1"/>
          </p:nvSpPr>
          <p:spPr bwMode="auto">
            <a:xfrm>
              <a:off x="4494213" y="257176"/>
              <a:ext cx="376237" cy="438150"/>
            </a:xfrm>
            <a:custGeom>
              <a:avLst/>
              <a:gdLst>
                <a:gd name="T0" fmla="*/ 141 w 166"/>
                <a:gd name="T1" fmla="*/ 94 h 188"/>
                <a:gd name="T2" fmla="*/ 96 w 166"/>
                <a:gd name="T3" fmla="*/ 94 h 188"/>
                <a:gd name="T4" fmla="*/ 96 w 166"/>
                <a:gd name="T5" fmla="*/ 123 h 188"/>
                <a:gd name="T6" fmla="*/ 96 w 166"/>
                <a:gd name="T7" fmla="*/ 123 h 188"/>
                <a:gd name="T8" fmla="*/ 134 w 166"/>
                <a:gd name="T9" fmla="*/ 123 h 188"/>
                <a:gd name="T10" fmla="*/ 134 w 166"/>
                <a:gd name="T11" fmla="*/ 160 h 188"/>
                <a:gd name="T12" fmla="*/ 134 w 166"/>
                <a:gd name="T13" fmla="*/ 161 h 188"/>
                <a:gd name="T14" fmla="*/ 134 w 166"/>
                <a:gd name="T15" fmla="*/ 161 h 188"/>
                <a:gd name="T16" fmla="*/ 134 w 166"/>
                <a:gd name="T17" fmla="*/ 161 h 188"/>
                <a:gd name="T18" fmla="*/ 96 w 166"/>
                <a:gd name="T19" fmla="*/ 176 h 188"/>
                <a:gd name="T20" fmla="*/ 58 w 166"/>
                <a:gd name="T21" fmla="*/ 161 h 188"/>
                <a:gd name="T22" fmla="*/ 51 w 166"/>
                <a:gd name="T23" fmla="*/ 94 h 188"/>
                <a:gd name="T24" fmla="*/ 58 w 166"/>
                <a:gd name="T25" fmla="*/ 86 h 188"/>
                <a:gd name="T26" fmla="*/ 96 w 166"/>
                <a:gd name="T27" fmla="*/ 70 h 188"/>
                <a:gd name="T28" fmla="*/ 96 w 166"/>
                <a:gd name="T29" fmla="*/ 0 h 188"/>
                <a:gd name="T30" fmla="*/ 0 w 166"/>
                <a:gd name="T31" fmla="*/ 94 h 188"/>
                <a:gd name="T32" fmla="*/ 96 w 166"/>
                <a:gd name="T33" fmla="*/ 188 h 188"/>
                <a:gd name="T34" fmla="*/ 166 w 166"/>
                <a:gd name="T35" fmla="*/ 158 h 188"/>
                <a:gd name="T36" fmla="*/ 166 w 166"/>
                <a:gd name="T37" fmla="*/ 94 h 188"/>
                <a:gd name="T38" fmla="*/ 141 w 166"/>
                <a:gd name="T39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188">
                  <a:moveTo>
                    <a:pt x="141" y="94"/>
                  </a:moveTo>
                  <a:lnTo>
                    <a:pt x="96" y="94"/>
                  </a:lnTo>
                  <a:lnTo>
                    <a:pt x="96" y="123"/>
                  </a:lnTo>
                  <a:cubicBezTo>
                    <a:pt x="96" y="123"/>
                    <a:pt x="96" y="123"/>
                    <a:pt x="96" y="123"/>
                  </a:cubicBezTo>
                  <a:cubicBezTo>
                    <a:pt x="107" y="113"/>
                    <a:pt x="124" y="113"/>
                    <a:pt x="134" y="123"/>
                  </a:cubicBezTo>
                  <a:cubicBezTo>
                    <a:pt x="145" y="133"/>
                    <a:pt x="145" y="150"/>
                    <a:pt x="134" y="160"/>
                  </a:cubicBezTo>
                  <a:lnTo>
                    <a:pt x="134" y="161"/>
                  </a:lnTo>
                  <a:lnTo>
                    <a:pt x="134" y="161"/>
                  </a:lnTo>
                  <a:cubicBezTo>
                    <a:pt x="134" y="161"/>
                    <a:pt x="134" y="161"/>
                    <a:pt x="134" y="161"/>
                  </a:cubicBezTo>
                  <a:cubicBezTo>
                    <a:pt x="124" y="171"/>
                    <a:pt x="110" y="176"/>
                    <a:pt x="96" y="176"/>
                  </a:cubicBezTo>
                  <a:cubicBezTo>
                    <a:pt x="82" y="176"/>
                    <a:pt x="69" y="171"/>
                    <a:pt x="58" y="161"/>
                  </a:cubicBezTo>
                  <a:cubicBezTo>
                    <a:pt x="39" y="142"/>
                    <a:pt x="37" y="114"/>
                    <a:pt x="51" y="94"/>
                  </a:cubicBezTo>
                  <a:cubicBezTo>
                    <a:pt x="53" y="91"/>
                    <a:pt x="55" y="88"/>
                    <a:pt x="58" y="86"/>
                  </a:cubicBezTo>
                  <a:cubicBezTo>
                    <a:pt x="69" y="76"/>
                    <a:pt x="82" y="70"/>
                    <a:pt x="96" y="70"/>
                  </a:cubicBezTo>
                  <a:lnTo>
                    <a:pt x="96" y="0"/>
                  </a:lnTo>
                  <a:cubicBezTo>
                    <a:pt x="43" y="0"/>
                    <a:pt x="0" y="42"/>
                    <a:pt x="0" y="94"/>
                  </a:cubicBezTo>
                  <a:cubicBezTo>
                    <a:pt x="0" y="146"/>
                    <a:pt x="43" y="188"/>
                    <a:pt x="96" y="188"/>
                  </a:cubicBezTo>
                  <a:cubicBezTo>
                    <a:pt x="124" y="188"/>
                    <a:pt x="149" y="176"/>
                    <a:pt x="166" y="158"/>
                  </a:cubicBezTo>
                  <a:lnTo>
                    <a:pt x="166" y="94"/>
                  </a:lnTo>
                  <a:lnTo>
                    <a:pt x="141" y="9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" name="Freeform 13"/>
            <p:cNvSpPr>
              <a:spLocks/>
            </p:cNvSpPr>
            <p:nvPr userDrawn="1"/>
          </p:nvSpPr>
          <p:spPr bwMode="auto">
            <a:xfrm>
              <a:off x="4892675" y="257176"/>
              <a:ext cx="69850" cy="193675"/>
            </a:xfrm>
            <a:custGeom>
              <a:avLst/>
              <a:gdLst>
                <a:gd name="T0" fmla="*/ 0 w 31"/>
                <a:gd name="T1" fmla="*/ 0 h 83"/>
                <a:gd name="T2" fmla="*/ 31 w 31"/>
                <a:gd name="T3" fmla="*/ 0 h 83"/>
                <a:gd name="T4" fmla="*/ 31 w 31"/>
                <a:gd name="T5" fmla="*/ 10 h 83"/>
                <a:gd name="T6" fmla="*/ 17 w 31"/>
                <a:gd name="T7" fmla="*/ 10 h 83"/>
                <a:gd name="T8" fmla="*/ 17 w 31"/>
                <a:gd name="T9" fmla="*/ 83 h 83"/>
                <a:gd name="T10" fmla="*/ 0 w 31"/>
                <a:gd name="T11" fmla="*/ 83 h 83"/>
                <a:gd name="T12" fmla="*/ 0 w 3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83">
                  <a:moveTo>
                    <a:pt x="0" y="0"/>
                  </a:moveTo>
                  <a:lnTo>
                    <a:pt x="31" y="0"/>
                  </a:lnTo>
                  <a:lnTo>
                    <a:pt x="31" y="10"/>
                  </a:lnTo>
                  <a:lnTo>
                    <a:pt x="17" y="10"/>
                  </a:lnTo>
                  <a:lnTo>
                    <a:pt x="17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" name="Freeform 14"/>
            <p:cNvSpPr>
              <a:spLocks noEditPoints="1"/>
            </p:cNvSpPr>
            <p:nvPr userDrawn="1"/>
          </p:nvSpPr>
          <p:spPr bwMode="auto">
            <a:xfrm>
              <a:off x="4965700" y="257176"/>
              <a:ext cx="95250" cy="193675"/>
            </a:xfrm>
            <a:custGeom>
              <a:avLst/>
              <a:gdLst>
                <a:gd name="T0" fmla="*/ 0 w 42"/>
                <a:gd name="T1" fmla="*/ 83 h 83"/>
                <a:gd name="T2" fmla="*/ 16 w 42"/>
                <a:gd name="T3" fmla="*/ 83 h 83"/>
                <a:gd name="T4" fmla="*/ 17 w 42"/>
                <a:gd name="T5" fmla="*/ 61 h 83"/>
                <a:gd name="T6" fmla="*/ 25 w 42"/>
                <a:gd name="T7" fmla="*/ 61 h 83"/>
                <a:gd name="T8" fmla="*/ 26 w 42"/>
                <a:gd name="T9" fmla="*/ 83 h 83"/>
                <a:gd name="T10" fmla="*/ 42 w 42"/>
                <a:gd name="T11" fmla="*/ 83 h 83"/>
                <a:gd name="T12" fmla="*/ 34 w 42"/>
                <a:gd name="T13" fmla="*/ 0 h 83"/>
                <a:gd name="T14" fmla="*/ 8 w 42"/>
                <a:gd name="T15" fmla="*/ 0 h 83"/>
                <a:gd name="T16" fmla="*/ 0 w 42"/>
                <a:gd name="T17" fmla="*/ 83 h 83"/>
                <a:gd name="T18" fmla="*/ 18 w 42"/>
                <a:gd name="T19" fmla="*/ 52 h 83"/>
                <a:gd name="T20" fmla="*/ 21 w 42"/>
                <a:gd name="T21" fmla="*/ 10 h 83"/>
                <a:gd name="T22" fmla="*/ 22 w 42"/>
                <a:gd name="T23" fmla="*/ 10 h 83"/>
                <a:gd name="T24" fmla="*/ 24 w 42"/>
                <a:gd name="T25" fmla="*/ 52 h 83"/>
                <a:gd name="T26" fmla="*/ 18 w 42"/>
                <a:gd name="T27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83">
                  <a:moveTo>
                    <a:pt x="0" y="83"/>
                  </a:moveTo>
                  <a:lnTo>
                    <a:pt x="16" y="83"/>
                  </a:lnTo>
                  <a:lnTo>
                    <a:pt x="17" y="61"/>
                  </a:lnTo>
                  <a:lnTo>
                    <a:pt x="25" y="61"/>
                  </a:lnTo>
                  <a:lnTo>
                    <a:pt x="26" y="83"/>
                  </a:lnTo>
                  <a:lnTo>
                    <a:pt x="42" y="83"/>
                  </a:lnTo>
                  <a:lnTo>
                    <a:pt x="34" y="0"/>
                  </a:lnTo>
                  <a:lnTo>
                    <a:pt x="8" y="0"/>
                  </a:lnTo>
                  <a:lnTo>
                    <a:pt x="0" y="83"/>
                  </a:lnTo>
                  <a:close/>
                  <a:moveTo>
                    <a:pt x="18" y="52"/>
                  </a:moveTo>
                  <a:lnTo>
                    <a:pt x="21" y="10"/>
                  </a:lnTo>
                  <a:lnTo>
                    <a:pt x="22" y="10"/>
                  </a:lnTo>
                  <a:lnTo>
                    <a:pt x="24" y="52"/>
                  </a:lnTo>
                  <a:lnTo>
                    <a:pt x="18" y="52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7" name="Freeform 15"/>
            <p:cNvSpPr>
              <a:spLocks/>
            </p:cNvSpPr>
            <p:nvPr userDrawn="1"/>
          </p:nvSpPr>
          <p:spPr bwMode="auto">
            <a:xfrm>
              <a:off x="5076825" y="257176"/>
              <a:ext cx="85725" cy="193675"/>
            </a:xfrm>
            <a:custGeom>
              <a:avLst/>
              <a:gdLst>
                <a:gd name="T0" fmla="*/ 17 w 38"/>
                <a:gd name="T1" fmla="*/ 54 h 83"/>
                <a:gd name="T2" fmla="*/ 17 w 38"/>
                <a:gd name="T3" fmla="*/ 69 h 83"/>
                <a:gd name="T4" fmla="*/ 19 w 38"/>
                <a:gd name="T5" fmla="*/ 72 h 83"/>
                <a:gd name="T6" fmla="*/ 22 w 38"/>
                <a:gd name="T7" fmla="*/ 69 h 83"/>
                <a:gd name="T8" fmla="*/ 22 w 38"/>
                <a:gd name="T9" fmla="*/ 50 h 83"/>
                <a:gd name="T10" fmla="*/ 15 w 38"/>
                <a:gd name="T11" fmla="*/ 45 h 83"/>
                <a:gd name="T12" fmla="*/ 9 w 38"/>
                <a:gd name="T13" fmla="*/ 45 h 83"/>
                <a:gd name="T14" fmla="*/ 9 w 38"/>
                <a:gd name="T15" fmla="*/ 36 h 83"/>
                <a:gd name="T16" fmla="*/ 15 w 38"/>
                <a:gd name="T17" fmla="*/ 36 h 83"/>
                <a:gd name="T18" fmla="*/ 22 w 38"/>
                <a:gd name="T19" fmla="*/ 29 h 83"/>
                <a:gd name="T20" fmla="*/ 22 w 38"/>
                <a:gd name="T21" fmla="*/ 13 h 83"/>
                <a:gd name="T22" fmla="*/ 19 w 38"/>
                <a:gd name="T23" fmla="*/ 10 h 83"/>
                <a:gd name="T24" fmla="*/ 17 w 38"/>
                <a:gd name="T25" fmla="*/ 13 h 83"/>
                <a:gd name="T26" fmla="*/ 17 w 38"/>
                <a:gd name="T27" fmla="*/ 26 h 83"/>
                <a:gd name="T28" fmla="*/ 0 w 38"/>
                <a:gd name="T29" fmla="*/ 26 h 83"/>
                <a:gd name="T30" fmla="*/ 0 w 38"/>
                <a:gd name="T31" fmla="*/ 15 h 83"/>
                <a:gd name="T32" fmla="*/ 12 w 38"/>
                <a:gd name="T33" fmla="*/ 0 h 83"/>
                <a:gd name="T34" fmla="*/ 26 w 38"/>
                <a:gd name="T35" fmla="*/ 0 h 83"/>
                <a:gd name="T36" fmla="*/ 38 w 38"/>
                <a:gd name="T37" fmla="*/ 15 h 83"/>
                <a:gd name="T38" fmla="*/ 38 w 38"/>
                <a:gd name="T39" fmla="*/ 28 h 83"/>
                <a:gd name="T40" fmla="*/ 27 w 38"/>
                <a:gd name="T41" fmla="*/ 39 h 83"/>
                <a:gd name="T42" fmla="*/ 27 w 38"/>
                <a:gd name="T43" fmla="*/ 40 h 83"/>
                <a:gd name="T44" fmla="*/ 38 w 38"/>
                <a:gd name="T45" fmla="*/ 51 h 83"/>
                <a:gd name="T46" fmla="*/ 38 w 38"/>
                <a:gd name="T47" fmla="*/ 68 h 83"/>
                <a:gd name="T48" fmla="*/ 26 w 38"/>
                <a:gd name="T49" fmla="*/ 83 h 83"/>
                <a:gd name="T50" fmla="*/ 12 w 38"/>
                <a:gd name="T51" fmla="*/ 83 h 83"/>
                <a:gd name="T52" fmla="*/ 0 w 38"/>
                <a:gd name="T53" fmla="*/ 68 h 83"/>
                <a:gd name="T54" fmla="*/ 0 w 38"/>
                <a:gd name="T55" fmla="*/ 54 h 83"/>
                <a:gd name="T56" fmla="*/ 17 w 38"/>
                <a:gd name="T57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83">
                  <a:moveTo>
                    <a:pt x="17" y="54"/>
                  </a:moveTo>
                  <a:lnTo>
                    <a:pt x="17" y="69"/>
                  </a:lnTo>
                  <a:cubicBezTo>
                    <a:pt x="17" y="71"/>
                    <a:pt x="18" y="72"/>
                    <a:pt x="19" y="72"/>
                  </a:cubicBezTo>
                  <a:cubicBezTo>
                    <a:pt x="21" y="72"/>
                    <a:pt x="22" y="71"/>
                    <a:pt x="22" y="69"/>
                  </a:cubicBezTo>
                  <a:lnTo>
                    <a:pt x="22" y="50"/>
                  </a:lnTo>
                  <a:cubicBezTo>
                    <a:pt x="22" y="47"/>
                    <a:pt x="21" y="45"/>
                    <a:pt x="15" y="45"/>
                  </a:cubicBezTo>
                  <a:lnTo>
                    <a:pt x="9" y="45"/>
                  </a:lnTo>
                  <a:lnTo>
                    <a:pt x="9" y="36"/>
                  </a:lnTo>
                  <a:lnTo>
                    <a:pt x="15" y="36"/>
                  </a:lnTo>
                  <a:cubicBezTo>
                    <a:pt x="20" y="36"/>
                    <a:pt x="22" y="34"/>
                    <a:pt x="22" y="29"/>
                  </a:cubicBezTo>
                  <a:lnTo>
                    <a:pt x="22" y="13"/>
                  </a:lnTo>
                  <a:cubicBezTo>
                    <a:pt x="22" y="12"/>
                    <a:pt x="21" y="10"/>
                    <a:pt x="19" y="10"/>
                  </a:cubicBezTo>
                  <a:cubicBezTo>
                    <a:pt x="18" y="10"/>
                    <a:pt x="17" y="11"/>
                    <a:pt x="17" y="13"/>
                  </a:cubicBezTo>
                  <a:lnTo>
                    <a:pt x="17" y="26"/>
                  </a:lnTo>
                  <a:lnTo>
                    <a:pt x="0" y="26"/>
                  </a:lnTo>
                  <a:lnTo>
                    <a:pt x="0" y="15"/>
                  </a:lnTo>
                  <a:cubicBezTo>
                    <a:pt x="0" y="9"/>
                    <a:pt x="1" y="0"/>
                    <a:pt x="12" y="0"/>
                  </a:cubicBezTo>
                  <a:lnTo>
                    <a:pt x="26" y="0"/>
                  </a:lnTo>
                  <a:cubicBezTo>
                    <a:pt x="37" y="0"/>
                    <a:pt x="38" y="9"/>
                    <a:pt x="38" y="15"/>
                  </a:cubicBezTo>
                  <a:lnTo>
                    <a:pt x="38" y="28"/>
                  </a:lnTo>
                  <a:cubicBezTo>
                    <a:pt x="38" y="37"/>
                    <a:pt x="32" y="39"/>
                    <a:pt x="27" y="39"/>
                  </a:cubicBezTo>
                  <a:lnTo>
                    <a:pt x="27" y="40"/>
                  </a:lnTo>
                  <a:cubicBezTo>
                    <a:pt x="38" y="40"/>
                    <a:pt x="38" y="48"/>
                    <a:pt x="38" y="51"/>
                  </a:cubicBezTo>
                  <a:lnTo>
                    <a:pt x="38" y="68"/>
                  </a:lnTo>
                  <a:cubicBezTo>
                    <a:pt x="38" y="74"/>
                    <a:pt x="37" y="83"/>
                    <a:pt x="26" y="83"/>
                  </a:cubicBezTo>
                  <a:lnTo>
                    <a:pt x="12" y="83"/>
                  </a:lnTo>
                  <a:cubicBezTo>
                    <a:pt x="1" y="83"/>
                    <a:pt x="0" y="74"/>
                    <a:pt x="0" y="68"/>
                  </a:cubicBezTo>
                  <a:lnTo>
                    <a:pt x="0" y="54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8" name="Freeform 16"/>
            <p:cNvSpPr>
              <a:spLocks/>
            </p:cNvSpPr>
            <p:nvPr userDrawn="1"/>
          </p:nvSpPr>
          <p:spPr bwMode="auto">
            <a:xfrm>
              <a:off x="5187950" y="257176"/>
              <a:ext cx="84137" cy="193675"/>
            </a:xfrm>
            <a:custGeom>
              <a:avLst/>
              <a:gdLst>
                <a:gd name="T0" fmla="*/ 0 w 37"/>
                <a:gd name="T1" fmla="*/ 0 h 83"/>
                <a:gd name="T2" fmla="*/ 37 w 37"/>
                <a:gd name="T3" fmla="*/ 0 h 83"/>
                <a:gd name="T4" fmla="*/ 37 w 37"/>
                <a:gd name="T5" fmla="*/ 83 h 83"/>
                <a:gd name="T6" fmla="*/ 21 w 37"/>
                <a:gd name="T7" fmla="*/ 83 h 83"/>
                <a:gd name="T8" fmla="*/ 21 w 37"/>
                <a:gd name="T9" fmla="*/ 10 h 83"/>
                <a:gd name="T10" fmla="*/ 16 w 37"/>
                <a:gd name="T11" fmla="*/ 10 h 83"/>
                <a:gd name="T12" fmla="*/ 16 w 37"/>
                <a:gd name="T13" fmla="*/ 83 h 83"/>
                <a:gd name="T14" fmla="*/ 0 w 37"/>
                <a:gd name="T15" fmla="*/ 83 h 83"/>
                <a:gd name="T16" fmla="*/ 0 w 37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3">
                  <a:moveTo>
                    <a:pt x="0" y="0"/>
                  </a:moveTo>
                  <a:lnTo>
                    <a:pt x="37" y="0"/>
                  </a:lnTo>
                  <a:lnTo>
                    <a:pt x="37" y="83"/>
                  </a:lnTo>
                  <a:lnTo>
                    <a:pt x="21" y="83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9" name="Freeform 17"/>
            <p:cNvSpPr>
              <a:spLocks noEditPoints="1"/>
            </p:cNvSpPr>
            <p:nvPr userDrawn="1"/>
          </p:nvSpPr>
          <p:spPr bwMode="auto">
            <a:xfrm>
              <a:off x="5295900" y="257176"/>
              <a:ext cx="85725" cy="193675"/>
            </a:xfrm>
            <a:custGeom>
              <a:avLst/>
              <a:gdLst>
                <a:gd name="T0" fmla="*/ 0 w 38"/>
                <a:gd name="T1" fmla="*/ 83 h 83"/>
                <a:gd name="T2" fmla="*/ 16 w 38"/>
                <a:gd name="T3" fmla="*/ 83 h 83"/>
                <a:gd name="T4" fmla="*/ 16 w 38"/>
                <a:gd name="T5" fmla="*/ 54 h 83"/>
                <a:gd name="T6" fmla="*/ 26 w 38"/>
                <a:gd name="T7" fmla="*/ 54 h 83"/>
                <a:gd name="T8" fmla="*/ 38 w 38"/>
                <a:gd name="T9" fmla="*/ 40 h 83"/>
                <a:gd name="T10" fmla="*/ 38 w 38"/>
                <a:gd name="T11" fmla="*/ 15 h 83"/>
                <a:gd name="T12" fmla="*/ 26 w 38"/>
                <a:gd name="T13" fmla="*/ 0 h 83"/>
                <a:gd name="T14" fmla="*/ 0 w 38"/>
                <a:gd name="T15" fmla="*/ 0 h 83"/>
                <a:gd name="T16" fmla="*/ 0 w 38"/>
                <a:gd name="T17" fmla="*/ 83 h 83"/>
                <a:gd name="T18" fmla="*/ 16 w 38"/>
                <a:gd name="T19" fmla="*/ 45 h 83"/>
                <a:gd name="T20" fmla="*/ 16 w 38"/>
                <a:gd name="T21" fmla="*/ 10 h 83"/>
                <a:gd name="T22" fmla="*/ 18 w 38"/>
                <a:gd name="T23" fmla="*/ 10 h 83"/>
                <a:gd name="T24" fmla="*/ 21 w 38"/>
                <a:gd name="T25" fmla="*/ 14 h 83"/>
                <a:gd name="T26" fmla="*/ 21 w 38"/>
                <a:gd name="T27" fmla="*/ 41 h 83"/>
                <a:gd name="T28" fmla="*/ 18 w 38"/>
                <a:gd name="T29" fmla="*/ 45 h 83"/>
                <a:gd name="T30" fmla="*/ 16 w 38"/>
                <a:gd name="T31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83">
                  <a:moveTo>
                    <a:pt x="0" y="83"/>
                  </a:moveTo>
                  <a:lnTo>
                    <a:pt x="16" y="83"/>
                  </a:lnTo>
                  <a:lnTo>
                    <a:pt x="16" y="54"/>
                  </a:lnTo>
                  <a:lnTo>
                    <a:pt x="26" y="54"/>
                  </a:lnTo>
                  <a:cubicBezTo>
                    <a:pt x="37" y="54"/>
                    <a:pt x="38" y="46"/>
                    <a:pt x="38" y="40"/>
                  </a:cubicBezTo>
                  <a:lnTo>
                    <a:pt x="38" y="15"/>
                  </a:lnTo>
                  <a:cubicBezTo>
                    <a:pt x="38" y="9"/>
                    <a:pt x="37" y="0"/>
                    <a:pt x="26" y="0"/>
                  </a:cubicBezTo>
                  <a:lnTo>
                    <a:pt x="0" y="0"/>
                  </a:lnTo>
                  <a:lnTo>
                    <a:pt x="0" y="83"/>
                  </a:lnTo>
                  <a:close/>
                  <a:moveTo>
                    <a:pt x="16" y="45"/>
                  </a:moveTo>
                  <a:lnTo>
                    <a:pt x="16" y="10"/>
                  </a:lnTo>
                  <a:lnTo>
                    <a:pt x="18" y="10"/>
                  </a:lnTo>
                  <a:cubicBezTo>
                    <a:pt x="20" y="10"/>
                    <a:pt x="21" y="12"/>
                    <a:pt x="21" y="14"/>
                  </a:cubicBezTo>
                  <a:lnTo>
                    <a:pt x="21" y="41"/>
                  </a:lnTo>
                  <a:cubicBezTo>
                    <a:pt x="21" y="44"/>
                    <a:pt x="20" y="45"/>
                    <a:pt x="18" y="45"/>
                  </a:cubicBezTo>
                  <a:lnTo>
                    <a:pt x="16" y="45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0" name="Freeform 18"/>
            <p:cNvSpPr>
              <a:spLocks noEditPoints="1"/>
            </p:cNvSpPr>
            <p:nvPr userDrawn="1"/>
          </p:nvSpPr>
          <p:spPr bwMode="auto">
            <a:xfrm>
              <a:off x="5405438" y="257176"/>
              <a:ext cx="85725" cy="193675"/>
            </a:xfrm>
            <a:custGeom>
              <a:avLst/>
              <a:gdLst>
                <a:gd name="T0" fmla="*/ 0 w 38"/>
                <a:gd name="T1" fmla="*/ 68 h 83"/>
                <a:gd name="T2" fmla="*/ 12 w 38"/>
                <a:gd name="T3" fmla="*/ 83 h 83"/>
                <a:gd name="T4" fmla="*/ 26 w 38"/>
                <a:gd name="T5" fmla="*/ 83 h 83"/>
                <a:gd name="T6" fmla="*/ 38 w 38"/>
                <a:gd name="T7" fmla="*/ 68 h 83"/>
                <a:gd name="T8" fmla="*/ 38 w 38"/>
                <a:gd name="T9" fmla="*/ 15 h 83"/>
                <a:gd name="T10" fmla="*/ 26 w 38"/>
                <a:gd name="T11" fmla="*/ 0 h 83"/>
                <a:gd name="T12" fmla="*/ 12 w 38"/>
                <a:gd name="T13" fmla="*/ 0 h 83"/>
                <a:gd name="T14" fmla="*/ 0 w 38"/>
                <a:gd name="T15" fmla="*/ 15 h 83"/>
                <a:gd name="T16" fmla="*/ 0 w 38"/>
                <a:gd name="T17" fmla="*/ 68 h 83"/>
                <a:gd name="T18" fmla="*/ 22 w 38"/>
                <a:gd name="T19" fmla="*/ 69 h 83"/>
                <a:gd name="T20" fmla="*/ 19 w 38"/>
                <a:gd name="T21" fmla="*/ 72 h 83"/>
                <a:gd name="T22" fmla="*/ 17 w 38"/>
                <a:gd name="T23" fmla="*/ 69 h 83"/>
                <a:gd name="T24" fmla="*/ 17 w 38"/>
                <a:gd name="T25" fmla="*/ 13 h 83"/>
                <a:gd name="T26" fmla="*/ 19 w 38"/>
                <a:gd name="T27" fmla="*/ 10 h 83"/>
                <a:gd name="T28" fmla="*/ 22 w 38"/>
                <a:gd name="T29" fmla="*/ 13 h 83"/>
                <a:gd name="T30" fmla="*/ 22 w 38"/>
                <a:gd name="T31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83">
                  <a:moveTo>
                    <a:pt x="0" y="68"/>
                  </a:moveTo>
                  <a:cubicBezTo>
                    <a:pt x="0" y="74"/>
                    <a:pt x="1" y="83"/>
                    <a:pt x="12" y="83"/>
                  </a:cubicBezTo>
                  <a:lnTo>
                    <a:pt x="26" y="83"/>
                  </a:lnTo>
                  <a:cubicBezTo>
                    <a:pt x="37" y="83"/>
                    <a:pt x="38" y="74"/>
                    <a:pt x="38" y="68"/>
                  </a:cubicBezTo>
                  <a:lnTo>
                    <a:pt x="38" y="15"/>
                  </a:lnTo>
                  <a:cubicBezTo>
                    <a:pt x="38" y="9"/>
                    <a:pt x="37" y="0"/>
                    <a:pt x="26" y="0"/>
                  </a:cubicBezTo>
                  <a:lnTo>
                    <a:pt x="12" y="0"/>
                  </a:lnTo>
                  <a:cubicBezTo>
                    <a:pt x="1" y="0"/>
                    <a:pt x="0" y="9"/>
                    <a:pt x="0" y="15"/>
                  </a:cubicBezTo>
                  <a:lnTo>
                    <a:pt x="0" y="68"/>
                  </a:lnTo>
                  <a:close/>
                  <a:moveTo>
                    <a:pt x="22" y="69"/>
                  </a:moveTo>
                  <a:cubicBezTo>
                    <a:pt x="22" y="71"/>
                    <a:pt x="21" y="72"/>
                    <a:pt x="19" y="72"/>
                  </a:cubicBezTo>
                  <a:cubicBezTo>
                    <a:pt x="18" y="72"/>
                    <a:pt x="17" y="71"/>
                    <a:pt x="17" y="69"/>
                  </a:cubicBezTo>
                  <a:lnTo>
                    <a:pt x="17" y="13"/>
                  </a:lnTo>
                  <a:cubicBezTo>
                    <a:pt x="17" y="11"/>
                    <a:pt x="18" y="10"/>
                    <a:pt x="19" y="10"/>
                  </a:cubicBezTo>
                  <a:cubicBezTo>
                    <a:pt x="21" y="10"/>
                    <a:pt x="22" y="12"/>
                    <a:pt x="22" y="13"/>
                  </a:cubicBezTo>
                  <a:lnTo>
                    <a:pt x="22" y="69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" name="Freeform 19"/>
            <p:cNvSpPr>
              <a:spLocks/>
            </p:cNvSpPr>
            <p:nvPr userDrawn="1"/>
          </p:nvSpPr>
          <p:spPr bwMode="auto">
            <a:xfrm>
              <a:off x="5516563" y="257176"/>
              <a:ext cx="142875" cy="193675"/>
            </a:xfrm>
            <a:custGeom>
              <a:avLst/>
              <a:gdLst>
                <a:gd name="T0" fmla="*/ 42 w 63"/>
                <a:gd name="T1" fmla="*/ 0 h 83"/>
                <a:gd name="T2" fmla="*/ 63 w 63"/>
                <a:gd name="T3" fmla="*/ 0 h 83"/>
                <a:gd name="T4" fmla="*/ 63 w 63"/>
                <a:gd name="T5" fmla="*/ 83 h 83"/>
                <a:gd name="T6" fmla="*/ 47 w 63"/>
                <a:gd name="T7" fmla="*/ 83 h 83"/>
                <a:gd name="T8" fmla="*/ 47 w 63"/>
                <a:gd name="T9" fmla="*/ 31 h 83"/>
                <a:gd name="T10" fmla="*/ 46 w 63"/>
                <a:gd name="T11" fmla="*/ 31 h 83"/>
                <a:gd name="T12" fmla="*/ 38 w 63"/>
                <a:gd name="T13" fmla="*/ 83 h 83"/>
                <a:gd name="T14" fmla="*/ 25 w 63"/>
                <a:gd name="T15" fmla="*/ 83 h 83"/>
                <a:gd name="T16" fmla="*/ 17 w 63"/>
                <a:gd name="T17" fmla="*/ 31 h 83"/>
                <a:gd name="T18" fmla="*/ 16 w 63"/>
                <a:gd name="T19" fmla="*/ 31 h 83"/>
                <a:gd name="T20" fmla="*/ 16 w 63"/>
                <a:gd name="T21" fmla="*/ 83 h 83"/>
                <a:gd name="T22" fmla="*/ 0 w 63"/>
                <a:gd name="T23" fmla="*/ 83 h 83"/>
                <a:gd name="T24" fmla="*/ 0 w 63"/>
                <a:gd name="T25" fmla="*/ 0 h 83"/>
                <a:gd name="T26" fmla="*/ 21 w 63"/>
                <a:gd name="T27" fmla="*/ 0 h 83"/>
                <a:gd name="T28" fmla="*/ 31 w 63"/>
                <a:gd name="T29" fmla="*/ 58 h 83"/>
                <a:gd name="T30" fmla="*/ 42 w 63"/>
                <a:gd name="T3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83">
                  <a:moveTo>
                    <a:pt x="42" y="0"/>
                  </a:moveTo>
                  <a:lnTo>
                    <a:pt x="63" y="0"/>
                  </a:lnTo>
                  <a:lnTo>
                    <a:pt x="63" y="83"/>
                  </a:lnTo>
                  <a:lnTo>
                    <a:pt x="47" y="83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38" y="83"/>
                  </a:lnTo>
                  <a:lnTo>
                    <a:pt x="25" y="83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1" name="Овал 490"/>
          <p:cNvSpPr/>
          <p:nvPr/>
        </p:nvSpPr>
        <p:spPr>
          <a:xfrm>
            <a:off x="8024837" y="2482490"/>
            <a:ext cx="3039659" cy="2866025"/>
          </a:xfrm>
          <a:prstGeom prst="ellipse">
            <a:avLst/>
          </a:prstGeom>
          <a:solidFill>
            <a:srgbClr val="F5B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Google Shape;107;p2"/>
          <p:cNvSpPr/>
          <p:nvPr/>
        </p:nvSpPr>
        <p:spPr>
          <a:xfrm>
            <a:off x="4449819" y="3322966"/>
            <a:ext cx="35750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структурных</a:t>
            </a:r>
            <a:r>
              <a:rPr lang="ru-RU" sz="2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подразделений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Овал 485"/>
          <p:cNvSpPr/>
          <p:nvPr/>
        </p:nvSpPr>
        <p:spPr>
          <a:xfrm>
            <a:off x="4390568" y="2421039"/>
            <a:ext cx="3039659" cy="2866025"/>
          </a:xfrm>
          <a:prstGeom prst="ellipse">
            <a:avLst/>
          </a:prstGeom>
          <a:noFill/>
          <a:ln w="50800">
            <a:solidFill>
              <a:srgbClr val="F5B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05804" y="2423153"/>
            <a:ext cx="3039659" cy="2866025"/>
          </a:xfrm>
          <a:prstGeom prst="ellipse">
            <a:avLst/>
          </a:prstGeom>
          <a:solidFill>
            <a:srgbClr val="F5B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Google Shape;107;p2"/>
          <p:cNvSpPr/>
          <p:nvPr/>
        </p:nvSpPr>
        <p:spPr>
          <a:xfrm>
            <a:off x="884057" y="3209297"/>
            <a:ext cx="3575018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регионов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896" y="1969776"/>
            <a:ext cx="14510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16</a:t>
            </a:r>
            <a:endParaRPr lang="ru-RU" sz="9600" dirty="0"/>
          </a:p>
        </p:txBody>
      </p:sp>
      <p:sp>
        <p:nvSpPr>
          <p:cNvPr id="485" name="Google Shape;107;p2"/>
          <p:cNvSpPr/>
          <p:nvPr/>
        </p:nvSpPr>
        <p:spPr>
          <a:xfrm>
            <a:off x="884057" y="3613421"/>
            <a:ext cx="3575018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присутствия</a:t>
            </a:r>
            <a:endParaRPr sz="3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218" y="2021377"/>
            <a:ext cx="20714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28 </a:t>
            </a:r>
            <a:endParaRPr lang="ru-RU" sz="96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483" name="Google Shape;107;p2"/>
          <p:cNvSpPr/>
          <p:nvPr/>
        </p:nvSpPr>
        <p:spPr>
          <a:xfrm>
            <a:off x="8062937" y="3576881"/>
            <a:ext cx="3575018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работников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8868" y="2072977"/>
            <a:ext cx="42482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&gt;</a:t>
            </a:r>
            <a:r>
              <a:rPr lang="ru-RU" sz="9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10 </a:t>
            </a:r>
            <a:r>
              <a:rPr lang="ru-RU" sz="5500" b="1" dirty="0" err="1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тыс</a:t>
            </a:r>
            <a:r>
              <a:rPr lang="ru-RU" sz="72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15427" y="6265902"/>
            <a:ext cx="4122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lang="ru-RU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988" y="-27379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0245" y="3658134"/>
            <a:ext cx="9248273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730082" y="3764198"/>
            <a:ext cx="2541143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0245" y="4427839"/>
            <a:ext cx="9224627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1730083" y="4552707"/>
            <a:ext cx="1207050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0245" y="5205793"/>
            <a:ext cx="9248273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1730082" y="5297165"/>
            <a:ext cx="1775537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918274" y="11789"/>
            <a:ext cx="6462022" cy="3435699"/>
            <a:chOff x="514851" y="807188"/>
            <a:chExt cx="3020987" cy="1620560"/>
          </a:xfrm>
        </p:grpSpPr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1682308" y="2187960"/>
              <a:ext cx="228620" cy="164995"/>
            </a:xfrm>
            <a:custGeom>
              <a:avLst/>
              <a:gdLst>
                <a:gd name="T0" fmla="*/ 0 w 1329"/>
                <a:gd name="T1" fmla="*/ 132 h 904"/>
                <a:gd name="T2" fmla="*/ 44 w 1329"/>
                <a:gd name="T3" fmla="*/ 197 h 904"/>
                <a:gd name="T4" fmla="*/ 53 w 1329"/>
                <a:gd name="T5" fmla="*/ 241 h 904"/>
                <a:gd name="T6" fmla="*/ 68 w 1329"/>
                <a:gd name="T7" fmla="*/ 288 h 904"/>
                <a:gd name="T8" fmla="*/ 73 w 1329"/>
                <a:gd name="T9" fmla="*/ 391 h 904"/>
                <a:gd name="T10" fmla="*/ 115 w 1329"/>
                <a:gd name="T11" fmla="*/ 464 h 904"/>
                <a:gd name="T12" fmla="*/ 122 w 1329"/>
                <a:gd name="T13" fmla="*/ 511 h 904"/>
                <a:gd name="T14" fmla="*/ 141 w 1329"/>
                <a:gd name="T15" fmla="*/ 547 h 904"/>
                <a:gd name="T16" fmla="*/ 237 w 1329"/>
                <a:gd name="T17" fmla="*/ 789 h 904"/>
                <a:gd name="T18" fmla="*/ 274 w 1329"/>
                <a:gd name="T19" fmla="*/ 779 h 904"/>
                <a:gd name="T20" fmla="*/ 359 w 1329"/>
                <a:gd name="T21" fmla="*/ 708 h 904"/>
                <a:gd name="T22" fmla="*/ 481 w 1329"/>
                <a:gd name="T23" fmla="*/ 850 h 904"/>
                <a:gd name="T24" fmla="*/ 515 w 1329"/>
                <a:gd name="T25" fmla="*/ 837 h 904"/>
                <a:gd name="T26" fmla="*/ 598 w 1329"/>
                <a:gd name="T27" fmla="*/ 859 h 904"/>
                <a:gd name="T28" fmla="*/ 698 w 1329"/>
                <a:gd name="T29" fmla="*/ 816 h 904"/>
                <a:gd name="T30" fmla="*/ 822 w 1329"/>
                <a:gd name="T31" fmla="*/ 875 h 904"/>
                <a:gd name="T32" fmla="*/ 908 w 1329"/>
                <a:gd name="T33" fmla="*/ 904 h 904"/>
                <a:gd name="T34" fmla="*/ 869 w 1329"/>
                <a:gd name="T35" fmla="*/ 777 h 904"/>
                <a:gd name="T36" fmla="*/ 944 w 1329"/>
                <a:gd name="T37" fmla="*/ 744 h 904"/>
                <a:gd name="T38" fmla="*/ 1001 w 1329"/>
                <a:gd name="T39" fmla="*/ 726 h 904"/>
                <a:gd name="T40" fmla="*/ 1031 w 1329"/>
                <a:gd name="T41" fmla="*/ 715 h 904"/>
                <a:gd name="T42" fmla="*/ 1087 w 1329"/>
                <a:gd name="T43" fmla="*/ 697 h 904"/>
                <a:gd name="T44" fmla="*/ 1148 w 1329"/>
                <a:gd name="T45" fmla="*/ 588 h 904"/>
                <a:gd name="T46" fmla="*/ 1175 w 1329"/>
                <a:gd name="T47" fmla="*/ 568 h 904"/>
                <a:gd name="T48" fmla="*/ 1179 w 1329"/>
                <a:gd name="T49" fmla="*/ 566 h 904"/>
                <a:gd name="T50" fmla="*/ 1227 w 1329"/>
                <a:gd name="T51" fmla="*/ 599 h 904"/>
                <a:gd name="T52" fmla="*/ 1281 w 1329"/>
                <a:gd name="T53" fmla="*/ 572 h 904"/>
                <a:gd name="T54" fmla="*/ 1261 w 1329"/>
                <a:gd name="T55" fmla="*/ 511 h 904"/>
                <a:gd name="T56" fmla="*/ 1284 w 1329"/>
                <a:gd name="T57" fmla="*/ 474 h 904"/>
                <a:gd name="T58" fmla="*/ 1329 w 1329"/>
                <a:gd name="T59" fmla="*/ 450 h 904"/>
                <a:gd name="T60" fmla="*/ 1315 w 1329"/>
                <a:gd name="T61" fmla="*/ 369 h 904"/>
                <a:gd name="T62" fmla="*/ 1281 w 1329"/>
                <a:gd name="T63" fmla="*/ 301 h 904"/>
                <a:gd name="T64" fmla="*/ 1322 w 1329"/>
                <a:gd name="T65" fmla="*/ 288 h 904"/>
                <a:gd name="T66" fmla="*/ 1303 w 1329"/>
                <a:gd name="T67" fmla="*/ 266 h 904"/>
                <a:gd name="T68" fmla="*/ 1238 w 1329"/>
                <a:gd name="T69" fmla="*/ 195 h 904"/>
                <a:gd name="T70" fmla="*/ 1222 w 1329"/>
                <a:gd name="T71" fmla="*/ 171 h 904"/>
                <a:gd name="T72" fmla="*/ 1180 w 1329"/>
                <a:gd name="T73" fmla="*/ 111 h 904"/>
                <a:gd name="T74" fmla="*/ 1177 w 1329"/>
                <a:gd name="T75" fmla="*/ 107 h 904"/>
                <a:gd name="T76" fmla="*/ 1166 w 1329"/>
                <a:gd name="T77" fmla="*/ 84 h 904"/>
                <a:gd name="T78" fmla="*/ 1109 w 1329"/>
                <a:gd name="T79" fmla="*/ 73 h 904"/>
                <a:gd name="T80" fmla="*/ 1032 w 1329"/>
                <a:gd name="T81" fmla="*/ 46 h 904"/>
                <a:gd name="T82" fmla="*/ 985 w 1329"/>
                <a:gd name="T83" fmla="*/ 59 h 904"/>
                <a:gd name="T84" fmla="*/ 945 w 1329"/>
                <a:gd name="T85" fmla="*/ 67 h 904"/>
                <a:gd name="T86" fmla="*/ 908 w 1329"/>
                <a:gd name="T87" fmla="*/ 91 h 904"/>
                <a:gd name="T88" fmla="*/ 827 w 1329"/>
                <a:gd name="T89" fmla="*/ 112 h 904"/>
                <a:gd name="T90" fmla="*/ 800 w 1329"/>
                <a:gd name="T91" fmla="*/ 91 h 904"/>
                <a:gd name="T92" fmla="*/ 773 w 1329"/>
                <a:gd name="T93" fmla="*/ 91 h 904"/>
                <a:gd name="T94" fmla="*/ 754 w 1329"/>
                <a:gd name="T95" fmla="*/ 120 h 904"/>
                <a:gd name="T96" fmla="*/ 664 w 1329"/>
                <a:gd name="T97" fmla="*/ 213 h 904"/>
                <a:gd name="T98" fmla="*/ 636 w 1329"/>
                <a:gd name="T99" fmla="*/ 181 h 904"/>
                <a:gd name="T100" fmla="*/ 556 w 1329"/>
                <a:gd name="T101" fmla="*/ 57 h 904"/>
                <a:gd name="T102" fmla="*/ 475 w 1329"/>
                <a:gd name="T103" fmla="*/ 10 h 904"/>
                <a:gd name="T104" fmla="*/ 313 w 1329"/>
                <a:gd name="T105" fmla="*/ 59 h 904"/>
                <a:gd name="T106" fmla="*/ 250 w 1329"/>
                <a:gd name="T107" fmla="*/ 97 h 904"/>
                <a:gd name="T108" fmla="*/ 143 w 1329"/>
                <a:gd name="T109" fmla="*/ 105 h 904"/>
                <a:gd name="T110" fmla="*/ 116 w 1329"/>
                <a:gd name="T111" fmla="*/ 119 h 904"/>
                <a:gd name="T112" fmla="*/ 0 w 1329"/>
                <a:gd name="T113" fmla="*/ 13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9" h="904">
                  <a:moveTo>
                    <a:pt x="0" y="132"/>
                  </a:moveTo>
                  <a:cubicBezTo>
                    <a:pt x="6" y="155"/>
                    <a:pt x="34" y="172"/>
                    <a:pt x="44" y="197"/>
                  </a:cubicBezTo>
                  <a:cubicBezTo>
                    <a:pt x="49" y="209"/>
                    <a:pt x="49" y="229"/>
                    <a:pt x="53" y="241"/>
                  </a:cubicBezTo>
                  <a:cubicBezTo>
                    <a:pt x="61" y="265"/>
                    <a:pt x="65" y="260"/>
                    <a:pt x="68" y="288"/>
                  </a:cubicBezTo>
                  <a:cubicBezTo>
                    <a:pt x="71" y="320"/>
                    <a:pt x="60" y="366"/>
                    <a:pt x="73" y="391"/>
                  </a:cubicBezTo>
                  <a:cubicBezTo>
                    <a:pt x="92" y="425"/>
                    <a:pt x="114" y="403"/>
                    <a:pt x="115" y="464"/>
                  </a:cubicBezTo>
                  <a:cubicBezTo>
                    <a:pt x="116" y="494"/>
                    <a:pt x="112" y="488"/>
                    <a:pt x="122" y="511"/>
                  </a:cubicBezTo>
                  <a:lnTo>
                    <a:pt x="141" y="547"/>
                  </a:lnTo>
                  <a:cubicBezTo>
                    <a:pt x="200" y="664"/>
                    <a:pt x="179" y="733"/>
                    <a:pt x="237" y="789"/>
                  </a:cubicBezTo>
                  <a:cubicBezTo>
                    <a:pt x="253" y="788"/>
                    <a:pt x="261" y="786"/>
                    <a:pt x="274" y="779"/>
                  </a:cubicBezTo>
                  <a:cubicBezTo>
                    <a:pt x="309" y="758"/>
                    <a:pt x="284" y="708"/>
                    <a:pt x="359" y="708"/>
                  </a:cubicBezTo>
                  <a:cubicBezTo>
                    <a:pt x="416" y="708"/>
                    <a:pt x="413" y="850"/>
                    <a:pt x="481" y="850"/>
                  </a:cubicBezTo>
                  <a:cubicBezTo>
                    <a:pt x="505" y="850"/>
                    <a:pt x="492" y="837"/>
                    <a:pt x="515" y="837"/>
                  </a:cubicBezTo>
                  <a:cubicBezTo>
                    <a:pt x="542" y="837"/>
                    <a:pt x="532" y="870"/>
                    <a:pt x="598" y="859"/>
                  </a:cubicBezTo>
                  <a:cubicBezTo>
                    <a:pt x="665" y="847"/>
                    <a:pt x="627" y="816"/>
                    <a:pt x="698" y="816"/>
                  </a:cubicBezTo>
                  <a:cubicBezTo>
                    <a:pt x="751" y="816"/>
                    <a:pt x="744" y="836"/>
                    <a:pt x="822" y="875"/>
                  </a:cubicBezTo>
                  <a:cubicBezTo>
                    <a:pt x="870" y="899"/>
                    <a:pt x="826" y="904"/>
                    <a:pt x="908" y="904"/>
                  </a:cubicBezTo>
                  <a:cubicBezTo>
                    <a:pt x="903" y="836"/>
                    <a:pt x="786" y="843"/>
                    <a:pt x="869" y="777"/>
                  </a:cubicBezTo>
                  <a:cubicBezTo>
                    <a:pt x="909" y="745"/>
                    <a:pt x="880" y="785"/>
                    <a:pt x="944" y="744"/>
                  </a:cubicBezTo>
                  <a:cubicBezTo>
                    <a:pt x="974" y="725"/>
                    <a:pt x="961" y="747"/>
                    <a:pt x="1001" y="726"/>
                  </a:cubicBezTo>
                  <a:cubicBezTo>
                    <a:pt x="1024" y="714"/>
                    <a:pt x="995" y="719"/>
                    <a:pt x="1031" y="715"/>
                  </a:cubicBezTo>
                  <a:cubicBezTo>
                    <a:pt x="1073" y="710"/>
                    <a:pt x="1058" y="724"/>
                    <a:pt x="1087" y="697"/>
                  </a:cubicBezTo>
                  <a:cubicBezTo>
                    <a:pt x="1153" y="632"/>
                    <a:pt x="1088" y="641"/>
                    <a:pt x="1148" y="588"/>
                  </a:cubicBezTo>
                  <a:lnTo>
                    <a:pt x="1175" y="568"/>
                  </a:lnTo>
                  <a:cubicBezTo>
                    <a:pt x="1176" y="567"/>
                    <a:pt x="1178" y="567"/>
                    <a:pt x="1179" y="566"/>
                  </a:cubicBezTo>
                  <a:cubicBezTo>
                    <a:pt x="1201" y="580"/>
                    <a:pt x="1200" y="585"/>
                    <a:pt x="1227" y="599"/>
                  </a:cubicBezTo>
                  <a:cubicBezTo>
                    <a:pt x="1262" y="566"/>
                    <a:pt x="1231" y="568"/>
                    <a:pt x="1281" y="572"/>
                  </a:cubicBezTo>
                  <a:cubicBezTo>
                    <a:pt x="1280" y="530"/>
                    <a:pt x="1270" y="550"/>
                    <a:pt x="1261" y="511"/>
                  </a:cubicBezTo>
                  <a:lnTo>
                    <a:pt x="1284" y="474"/>
                  </a:lnTo>
                  <a:cubicBezTo>
                    <a:pt x="1304" y="445"/>
                    <a:pt x="1299" y="465"/>
                    <a:pt x="1329" y="450"/>
                  </a:cubicBezTo>
                  <a:cubicBezTo>
                    <a:pt x="1322" y="388"/>
                    <a:pt x="1324" y="488"/>
                    <a:pt x="1315" y="369"/>
                  </a:cubicBezTo>
                  <a:cubicBezTo>
                    <a:pt x="1311" y="316"/>
                    <a:pt x="1293" y="354"/>
                    <a:pt x="1281" y="301"/>
                  </a:cubicBezTo>
                  <a:cubicBezTo>
                    <a:pt x="1295" y="295"/>
                    <a:pt x="1305" y="292"/>
                    <a:pt x="1322" y="288"/>
                  </a:cubicBezTo>
                  <a:cubicBezTo>
                    <a:pt x="1316" y="265"/>
                    <a:pt x="1322" y="277"/>
                    <a:pt x="1303" y="266"/>
                  </a:cubicBezTo>
                  <a:cubicBezTo>
                    <a:pt x="1211" y="214"/>
                    <a:pt x="1259" y="263"/>
                    <a:pt x="1238" y="195"/>
                  </a:cubicBezTo>
                  <a:cubicBezTo>
                    <a:pt x="1234" y="181"/>
                    <a:pt x="1235" y="187"/>
                    <a:pt x="1222" y="171"/>
                  </a:cubicBezTo>
                  <a:lnTo>
                    <a:pt x="1180" y="111"/>
                  </a:lnTo>
                  <a:cubicBezTo>
                    <a:pt x="1179" y="110"/>
                    <a:pt x="1178" y="108"/>
                    <a:pt x="1177" y="107"/>
                  </a:cubicBezTo>
                  <a:lnTo>
                    <a:pt x="1166" y="84"/>
                  </a:lnTo>
                  <a:cubicBezTo>
                    <a:pt x="1137" y="84"/>
                    <a:pt x="1125" y="90"/>
                    <a:pt x="1109" y="73"/>
                  </a:cubicBezTo>
                  <a:cubicBezTo>
                    <a:pt x="1097" y="60"/>
                    <a:pt x="1103" y="0"/>
                    <a:pt x="1032" y="46"/>
                  </a:cubicBezTo>
                  <a:cubicBezTo>
                    <a:pt x="1008" y="62"/>
                    <a:pt x="1024" y="56"/>
                    <a:pt x="985" y="59"/>
                  </a:cubicBezTo>
                  <a:cubicBezTo>
                    <a:pt x="967" y="61"/>
                    <a:pt x="961" y="58"/>
                    <a:pt x="945" y="67"/>
                  </a:cubicBezTo>
                  <a:cubicBezTo>
                    <a:pt x="936" y="72"/>
                    <a:pt x="918" y="91"/>
                    <a:pt x="908" y="91"/>
                  </a:cubicBezTo>
                  <a:cubicBezTo>
                    <a:pt x="841" y="91"/>
                    <a:pt x="889" y="70"/>
                    <a:pt x="827" y="112"/>
                  </a:cubicBezTo>
                  <a:cubicBezTo>
                    <a:pt x="795" y="96"/>
                    <a:pt x="810" y="115"/>
                    <a:pt x="800" y="91"/>
                  </a:cubicBezTo>
                  <a:lnTo>
                    <a:pt x="773" y="91"/>
                  </a:lnTo>
                  <a:cubicBezTo>
                    <a:pt x="766" y="111"/>
                    <a:pt x="770" y="95"/>
                    <a:pt x="754" y="120"/>
                  </a:cubicBezTo>
                  <a:cubicBezTo>
                    <a:pt x="706" y="193"/>
                    <a:pt x="755" y="192"/>
                    <a:pt x="664" y="213"/>
                  </a:cubicBezTo>
                  <a:cubicBezTo>
                    <a:pt x="652" y="204"/>
                    <a:pt x="646" y="193"/>
                    <a:pt x="636" y="181"/>
                  </a:cubicBezTo>
                  <a:cubicBezTo>
                    <a:pt x="595" y="132"/>
                    <a:pt x="556" y="175"/>
                    <a:pt x="556" y="57"/>
                  </a:cubicBezTo>
                  <a:cubicBezTo>
                    <a:pt x="510" y="54"/>
                    <a:pt x="525" y="10"/>
                    <a:pt x="475" y="10"/>
                  </a:cubicBezTo>
                  <a:cubicBezTo>
                    <a:pt x="408" y="10"/>
                    <a:pt x="361" y="25"/>
                    <a:pt x="313" y="59"/>
                  </a:cubicBezTo>
                  <a:cubicBezTo>
                    <a:pt x="286" y="78"/>
                    <a:pt x="288" y="93"/>
                    <a:pt x="250" y="97"/>
                  </a:cubicBezTo>
                  <a:cubicBezTo>
                    <a:pt x="217" y="102"/>
                    <a:pt x="182" y="95"/>
                    <a:pt x="143" y="105"/>
                  </a:cubicBezTo>
                  <a:cubicBezTo>
                    <a:pt x="118" y="112"/>
                    <a:pt x="136" y="107"/>
                    <a:pt x="116" y="119"/>
                  </a:cubicBezTo>
                  <a:cubicBezTo>
                    <a:pt x="62" y="152"/>
                    <a:pt x="64" y="98"/>
                    <a:pt x="0" y="13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1517401" y="1953390"/>
              <a:ext cx="149915" cy="230596"/>
            </a:xfrm>
            <a:custGeom>
              <a:avLst/>
              <a:gdLst>
                <a:gd name="T0" fmla="*/ 197 w 865"/>
                <a:gd name="T1" fmla="*/ 95 h 1267"/>
                <a:gd name="T2" fmla="*/ 217 w 865"/>
                <a:gd name="T3" fmla="*/ 176 h 1267"/>
                <a:gd name="T4" fmla="*/ 177 w 865"/>
                <a:gd name="T5" fmla="*/ 230 h 1267"/>
                <a:gd name="T6" fmla="*/ 264 w 865"/>
                <a:gd name="T7" fmla="*/ 312 h 1267"/>
                <a:gd name="T8" fmla="*/ 292 w 865"/>
                <a:gd name="T9" fmla="*/ 372 h 1267"/>
                <a:gd name="T10" fmla="*/ 261 w 865"/>
                <a:gd name="T11" fmla="*/ 409 h 1267"/>
                <a:gd name="T12" fmla="*/ 204 w 865"/>
                <a:gd name="T13" fmla="*/ 420 h 1267"/>
                <a:gd name="T14" fmla="*/ 155 w 865"/>
                <a:gd name="T15" fmla="*/ 479 h 1267"/>
                <a:gd name="T16" fmla="*/ 136 w 865"/>
                <a:gd name="T17" fmla="*/ 542 h 1267"/>
                <a:gd name="T18" fmla="*/ 131 w 865"/>
                <a:gd name="T19" fmla="*/ 551 h 1267"/>
                <a:gd name="T20" fmla="*/ 78 w 865"/>
                <a:gd name="T21" fmla="*/ 633 h 1267"/>
                <a:gd name="T22" fmla="*/ 61 w 865"/>
                <a:gd name="T23" fmla="*/ 739 h 1267"/>
                <a:gd name="T24" fmla="*/ 74 w 865"/>
                <a:gd name="T25" fmla="*/ 752 h 1267"/>
                <a:gd name="T26" fmla="*/ 85 w 865"/>
                <a:gd name="T27" fmla="*/ 782 h 1267"/>
                <a:gd name="T28" fmla="*/ 84 w 865"/>
                <a:gd name="T29" fmla="*/ 862 h 1267"/>
                <a:gd name="T30" fmla="*/ 82 w 865"/>
                <a:gd name="T31" fmla="*/ 908 h 1267"/>
                <a:gd name="T32" fmla="*/ 55 w 865"/>
                <a:gd name="T33" fmla="*/ 969 h 1267"/>
                <a:gd name="T34" fmla="*/ 109 w 865"/>
                <a:gd name="T35" fmla="*/ 1003 h 1267"/>
                <a:gd name="T36" fmla="*/ 201 w 865"/>
                <a:gd name="T37" fmla="*/ 999 h 1267"/>
                <a:gd name="T38" fmla="*/ 211 w 865"/>
                <a:gd name="T39" fmla="*/ 1009 h 1267"/>
                <a:gd name="T40" fmla="*/ 231 w 865"/>
                <a:gd name="T41" fmla="*/ 1091 h 1267"/>
                <a:gd name="T42" fmla="*/ 285 w 865"/>
                <a:gd name="T43" fmla="*/ 1064 h 1267"/>
                <a:gd name="T44" fmla="*/ 339 w 865"/>
                <a:gd name="T45" fmla="*/ 1097 h 1267"/>
                <a:gd name="T46" fmla="*/ 407 w 865"/>
                <a:gd name="T47" fmla="*/ 1125 h 1267"/>
                <a:gd name="T48" fmla="*/ 396 w 865"/>
                <a:gd name="T49" fmla="*/ 1161 h 1267"/>
                <a:gd name="T50" fmla="*/ 330 w 865"/>
                <a:gd name="T51" fmla="*/ 1204 h 1267"/>
                <a:gd name="T52" fmla="*/ 326 w 865"/>
                <a:gd name="T53" fmla="*/ 1240 h 1267"/>
                <a:gd name="T54" fmla="*/ 434 w 865"/>
                <a:gd name="T55" fmla="*/ 1253 h 1267"/>
                <a:gd name="T56" fmla="*/ 515 w 865"/>
                <a:gd name="T57" fmla="*/ 1225 h 1267"/>
                <a:gd name="T58" fmla="*/ 636 w 865"/>
                <a:gd name="T59" fmla="*/ 1129 h 1267"/>
                <a:gd name="T60" fmla="*/ 653 w 865"/>
                <a:gd name="T61" fmla="*/ 1092 h 1267"/>
                <a:gd name="T62" fmla="*/ 641 w 865"/>
                <a:gd name="T63" fmla="*/ 989 h 1267"/>
                <a:gd name="T64" fmla="*/ 641 w 865"/>
                <a:gd name="T65" fmla="*/ 952 h 1267"/>
                <a:gd name="T66" fmla="*/ 648 w 865"/>
                <a:gd name="T67" fmla="*/ 810 h 1267"/>
                <a:gd name="T68" fmla="*/ 657 w 865"/>
                <a:gd name="T69" fmla="*/ 798 h 1267"/>
                <a:gd name="T70" fmla="*/ 664 w 865"/>
                <a:gd name="T71" fmla="*/ 778 h 1267"/>
                <a:gd name="T72" fmla="*/ 681 w 865"/>
                <a:gd name="T73" fmla="*/ 748 h 1267"/>
                <a:gd name="T74" fmla="*/ 754 w 865"/>
                <a:gd name="T75" fmla="*/ 679 h 1267"/>
                <a:gd name="T76" fmla="*/ 834 w 865"/>
                <a:gd name="T77" fmla="*/ 664 h 1267"/>
                <a:gd name="T78" fmla="*/ 807 w 865"/>
                <a:gd name="T79" fmla="*/ 616 h 1267"/>
                <a:gd name="T80" fmla="*/ 838 w 865"/>
                <a:gd name="T81" fmla="*/ 580 h 1267"/>
                <a:gd name="T82" fmla="*/ 842 w 865"/>
                <a:gd name="T83" fmla="*/ 385 h 1267"/>
                <a:gd name="T84" fmla="*/ 822 w 865"/>
                <a:gd name="T85" fmla="*/ 337 h 1267"/>
                <a:gd name="T86" fmla="*/ 819 w 865"/>
                <a:gd name="T87" fmla="*/ 333 h 1267"/>
                <a:gd name="T88" fmla="*/ 816 w 865"/>
                <a:gd name="T89" fmla="*/ 329 h 1267"/>
                <a:gd name="T90" fmla="*/ 805 w 865"/>
                <a:gd name="T91" fmla="*/ 239 h 1267"/>
                <a:gd name="T92" fmla="*/ 782 w 865"/>
                <a:gd name="T93" fmla="*/ 201 h 1267"/>
                <a:gd name="T94" fmla="*/ 763 w 865"/>
                <a:gd name="T95" fmla="*/ 139 h 1267"/>
                <a:gd name="T96" fmla="*/ 742 w 865"/>
                <a:gd name="T97" fmla="*/ 151 h 1267"/>
                <a:gd name="T98" fmla="*/ 722 w 865"/>
                <a:gd name="T99" fmla="*/ 165 h 1267"/>
                <a:gd name="T100" fmla="*/ 570 w 865"/>
                <a:gd name="T101" fmla="*/ 142 h 1267"/>
                <a:gd name="T102" fmla="*/ 538 w 865"/>
                <a:gd name="T103" fmla="*/ 144 h 1267"/>
                <a:gd name="T104" fmla="*/ 533 w 865"/>
                <a:gd name="T105" fmla="*/ 146 h 1267"/>
                <a:gd name="T106" fmla="*/ 461 w 865"/>
                <a:gd name="T107" fmla="*/ 163 h 1267"/>
                <a:gd name="T108" fmla="*/ 417 w 865"/>
                <a:gd name="T109" fmla="*/ 139 h 1267"/>
                <a:gd name="T110" fmla="*/ 412 w 865"/>
                <a:gd name="T111" fmla="*/ 137 h 1267"/>
                <a:gd name="T112" fmla="*/ 366 w 865"/>
                <a:gd name="T113" fmla="*/ 115 h 1267"/>
                <a:gd name="T114" fmla="*/ 292 w 865"/>
                <a:gd name="T115" fmla="*/ 95 h 1267"/>
                <a:gd name="T116" fmla="*/ 285 w 865"/>
                <a:gd name="T117" fmla="*/ 0 h 1267"/>
                <a:gd name="T118" fmla="*/ 248 w 865"/>
                <a:gd name="T119" fmla="*/ 24 h 1267"/>
                <a:gd name="T120" fmla="*/ 240 w 865"/>
                <a:gd name="T121" fmla="*/ 36 h 1267"/>
                <a:gd name="T122" fmla="*/ 237 w 865"/>
                <a:gd name="T123" fmla="*/ 40 h 1267"/>
                <a:gd name="T124" fmla="*/ 197 w 865"/>
                <a:gd name="T125" fmla="*/ 95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5" h="1267">
                  <a:moveTo>
                    <a:pt x="197" y="95"/>
                  </a:moveTo>
                  <a:cubicBezTo>
                    <a:pt x="197" y="173"/>
                    <a:pt x="194" y="142"/>
                    <a:pt x="217" y="176"/>
                  </a:cubicBezTo>
                  <a:cubicBezTo>
                    <a:pt x="191" y="194"/>
                    <a:pt x="179" y="206"/>
                    <a:pt x="177" y="230"/>
                  </a:cubicBezTo>
                  <a:cubicBezTo>
                    <a:pt x="221" y="242"/>
                    <a:pt x="236" y="290"/>
                    <a:pt x="264" y="312"/>
                  </a:cubicBezTo>
                  <a:cubicBezTo>
                    <a:pt x="291" y="335"/>
                    <a:pt x="292" y="317"/>
                    <a:pt x="292" y="372"/>
                  </a:cubicBezTo>
                  <a:cubicBezTo>
                    <a:pt x="292" y="389"/>
                    <a:pt x="275" y="400"/>
                    <a:pt x="261" y="409"/>
                  </a:cubicBezTo>
                  <a:cubicBezTo>
                    <a:pt x="236" y="425"/>
                    <a:pt x="241" y="420"/>
                    <a:pt x="204" y="420"/>
                  </a:cubicBezTo>
                  <a:cubicBezTo>
                    <a:pt x="180" y="465"/>
                    <a:pt x="168" y="446"/>
                    <a:pt x="155" y="479"/>
                  </a:cubicBezTo>
                  <a:cubicBezTo>
                    <a:pt x="141" y="513"/>
                    <a:pt x="162" y="490"/>
                    <a:pt x="136" y="542"/>
                  </a:cubicBezTo>
                  <a:lnTo>
                    <a:pt x="131" y="551"/>
                  </a:lnTo>
                  <a:cubicBezTo>
                    <a:pt x="97" y="630"/>
                    <a:pt x="125" y="545"/>
                    <a:pt x="78" y="633"/>
                  </a:cubicBezTo>
                  <a:cubicBezTo>
                    <a:pt x="50" y="687"/>
                    <a:pt x="0" y="683"/>
                    <a:pt x="61" y="739"/>
                  </a:cubicBezTo>
                  <a:cubicBezTo>
                    <a:pt x="62" y="739"/>
                    <a:pt x="74" y="752"/>
                    <a:pt x="74" y="752"/>
                  </a:cubicBezTo>
                  <a:lnTo>
                    <a:pt x="85" y="782"/>
                  </a:lnTo>
                  <a:cubicBezTo>
                    <a:pt x="93" y="822"/>
                    <a:pt x="88" y="831"/>
                    <a:pt x="84" y="862"/>
                  </a:cubicBezTo>
                  <a:cubicBezTo>
                    <a:pt x="81" y="879"/>
                    <a:pt x="84" y="893"/>
                    <a:pt x="82" y="908"/>
                  </a:cubicBezTo>
                  <a:cubicBezTo>
                    <a:pt x="76" y="956"/>
                    <a:pt x="55" y="917"/>
                    <a:pt x="55" y="969"/>
                  </a:cubicBezTo>
                  <a:cubicBezTo>
                    <a:pt x="55" y="993"/>
                    <a:pt x="85" y="1003"/>
                    <a:pt x="109" y="1003"/>
                  </a:cubicBezTo>
                  <a:cubicBezTo>
                    <a:pt x="144" y="1003"/>
                    <a:pt x="147" y="944"/>
                    <a:pt x="201" y="999"/>
                  </a:cubicBezTo>
                  <a:cubicBezTo>
                    <a:pt x="206" y="1005"/>
                    <a:pt x="206" y="1004"/>
                    <a:pt x="211" y="1009"/>
                  </a:cubicBezTo>
                  <a:cubicBezTo>
                    <a:pt x="246" y="1046"/>
                    <a:pt x="191" y="1067"/>
                    <a:pt x="231" y="1091"/>
                  </a:cubicBezTo>
                  <a:cubicBezTo>
                    <a:pt x="244" y="1099"/>
                    <a:pt x="253" y="1081"/>
                    <a:pt x="285" y="1064"/>
                  </a:cubicBezTo>
                  <a:cubicBezTo>
                    <a:pt x="302" y="1078"/>
                    <a:pt x="311" y="1095"/>
                    <a:pt x="339" y="1097"/>
                  </a:cubicBezTo>
                  <a:cubicBezTo>
                    <a:pt x="372" y="1100"/>
                    <a:pt x="407" y="1089"/>
                    <a:pt x="407" y="1125"/>
                  </a:cubicBezTo>
                  <a:cubicBezTo>
                    <a:pt x="407" y="1138"/>
                    <a:pt x="403" y="1152"/>
                    <a:pt x="396" y="1161"/>
                  </a:cubicBezTo>
                  <a:cubicBezTo>
                    <a:pt x="376" y="1188"/>
                    <a:pt x="358" y="1163"/>
                    <a:pt x="330" y="1204"/>
                  </a:cubicBezTo>
                  <a:cubicBezTo>
                    <a:pt x="320" y="1220"/>
                    <a:pt x="319" y="1224"/>
                    <a:pt x="326" y="1240"/>
                  </a:cubicBezTo>
                  <a:cubicBezTo>
                    <a:pt x="355" y="1267"/>
                    <a:pt x="427" y="1171"/>
                    <a:pt x="434" y="1253"/>
                  </a:cubicBezTo>
                  <a:cubicBezTo>
                    <a:pt x="463" y="1253"/>
                    <a:pt x="491" y="1235"/>
                    <a:pt x="515" y="1225"/>
                  </a:cubicBezTo>
                  <a:cubicBezTo>
                    <a:pt x="537" y="1216"/>
                    <a:pt x="609" y="1220"/>
                    <a:pt x="636" y="1129"/>
                  </a:cubicBezTo>
                  <a:cubicBezTo>
                    <a:pt x="647" y="1090"/>
                    <a:pt x="631" y="1121"/>
                    <a:pt x="653" y="1092"/>
                  </a:cubicBezTo>
                  <a:cubicBezTo>
                    <a:pt x="700" y="1028"/>
                    <a:pt x="645" y="1028"/>
                    <a:pt x="641" y="989"/>
                  </a:cubicBezTo>
                  <a:cubicBezTo>
                    <a:pt x="640" y="982"/>
                    <a:pt x="643" y="967"/>
                    <a:pt x="641" y="952"/>
                  </a:cubicBezTo>
                  <a:cubicBezTo>
                    <a:pt x="637" y="912"/>
                    <a:pt x="626" y="844"/>
                    <a:pt x="648" y="810"/>
                  </a:cubicBezTo>
                  <a:cubicBezTo>
                    <a:pt x="655" y="799"/>
                    <a:pt x="647" y="815"/>
                    <a:pt x="657" y="798"/>
                  </a:cubicBezTo>
                  <a:cubicBezTo>
                    <a:pt x="666" y="781"/>
                    <a:pt x="658" y="796"/>
                    <a:pt x="664" y="778"/>
                  </a:cubicBezTo>
                  <a:cubicBezTo>
                    <a:pt x="674" y="748"/>
                    <a:pt x="661" y="769"/>
                    <a:pt x="681" y="748"/>
                  </a:cubicBezTo>
                  <a:cubicBezTo>
                    <a:pt x="705" y="724"/>
                    <a:pt x="727" y="686"/>
                    <a:pt x="754" y="679"/>
                  </a:cubicBezTo>
                  <a:cubicBezTo>
                    <a:pt x="777" y="673"/>
                    <a:pt x="834" y="687"/>
                    <a:pt x="834" y="664"/>
                  </a:cubicBezTo>
                  <a:cubicBezTo>
                    <a:pt x="834" y="630"/>
                    <a:pt x="821" y="635"/>
                    <a:pt x="807" y="616"/>
                  </a:cubicBezTo>
                  <a:lnTo>
                    <a:pt x="838" y="580"/>
                  </a:lnTo>
                  <a:cubicBezTo>
                    <a:pt x="865" y="548"/>
                    <a:pt x="860" y="422"/>
                    <a:pt x="842" y="385"/>
                  </a:cubicBezTo>
                  <a:lnTo>
                    <a:pt x="822" y="337"/>
                  </a:lnTo>
                  <a:cubicBezTo>
                    <a:pt x="821" y="336"/>
                    <a:pt x="820" y="334"/>
                    <a:pt x="819" y="333"/>
                  </a:cubicBezTo>
                  <a:cubicBezTo>
                    <a:pt x="818" y="332"/>
                    <a:pt x="817" y="330"/>
                    <a:pt x="816" y="329"/>
                  </a:cubicBezTo>
                  <a:cubicBezTo>
                    <a:pt x="795" y="293"/>
                    <a:pt x="815" y="271"/>
                    <a:pt x="805" y="239"/>
                  </a:cubicBezTo>
                  <a:cubicBezTo>
                    <a:pt x="798" y="214"/>
                    <a:pt x="789" y="226"/>
                    <a:pt x="782" y="201"/>
                  </a:cubicBezTo>
                  <a:cubicBezTo>
                    <a:pt x="774" y="174"/>
                    <a:pt x="792" y="135"/>
                    <a:pt x="763" y="139"/>
                  </a:cubicBezTo>
                  <a:cubicBezTo>
                    <a:pt x="740" y="142"/>
                    <a:pt x="751" y="145"/>
                    <a:pt x="742" y="151"/>
                  </a:cubicBezTo>
                  <a:cubicBezTo>
                    <a:pt x="727" y="163"/>
                    <a:pt x="750" y="155"/>
                    <a:pt x="722" y="165"/>
                  </a:cubicBezTo>
                  <a:cubicBezTo>
                    <a:pt x="715" y="167"/>
                    <a:pt x="582" y="187"/>
                    <a:pt x="570" y="142"/>
                  </a:cubicBezTo>
                  <a:lnTo>
                    <a:pt x="538" y="144"/>
                  </a:lnTo>
                  <a:cubicBezTo>
                    <a:pt x="536" y="145"/>
                    <a:pt x="535" y="146"/>
                    <a:pt x="533" y="146"/>
                  </a:cubicBezTo>
                  <a:cubicBezTo>
                    <a:pt x="533" y="146"/>
                    <a:pt x="498" y="180"/>
                    <a:pt x="461" y="163"/>
                  </a:cubicBezTo>
                  <a:lnTo>
                    <a:pt x="417" y="139"/>
                  </a:lnTo>
                  <a:cubicBezTo>
                    <a:pt x="416" y="138"/>
                    <a:pt x="414" y="137"/>
                    <a:pt x="412" y="137"/>
                  </a:cubicBezTo>
                  <a:cubicBezTo>
                    <a:pt x="383" y="120"/>
                    <a:pt x="406" y="122"/>
                    <a:pt x="366" y="115"/>
                  </a:cubicBezTo>
                  <a:cubicBezTo>
                    <a:pt x="303" y="105"/>
                    <a:pt x="348" y="95"/>
                    <a:pt x="292" y="95"/>
                  </a:cubicBezTo>
                  <a:cubicBezTo>
                    <a:pt x="279" y="34"/>
                    <a:pt x="313" y="0"/>
                    <a:pt x="285" y="0"/>
                  </a:cubicBezTo>
                  <a:cubicBezTo>
                    <a:pt x="257" y="0"/>
                    <a:pt x="256" y="10"/>
                    <a:pt x="248" y="24"/>
                  </a:cubicBezTo>
                  <a:lnTo>
                    <a:pt x="240" y="36"/>
                  </a:lnTo>
                  <a:cubicBezTo>
                    <a:pt x="239" y="37"/>
                    <a:pt x="238" y="39"/>
                    <a:pt x="237" y="40"/>
                  </a:cubicBezTo>
                  <a:cubicBezTo>
                    <a:pt x="228" y="52"/>
                    <a:pt x="197" y="79"/>
                    <a:pt x="197" y="9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1860332" y="2086579"/>
              <a:ext cx="114310" cy="204754"/>
            </a:xfrm>
            <a:custGeom>
              <a:avLst/>
              <a:gdLst>
                <a:gd name="T0" fmla="*/ 461 w 663"/>
                <a:gd name="T1" fmla="*/ 70 h 1121"/>
                <a:gd name="T2" fmla="*/ 407 w 663"/>
                <a:gd name="T3" fmla="*/ 50 h 1121"/>
                <a:gd name="T4" fmla="*/ 360 w 663"/>
                <a:gd name="T5" fmla="*/ 70 h 1121"/>
                <a:gd name="T6" fmla="*/ 213 w 663"/>
                <a:gd name="T7" fmla="*/ 87 h 1121"/>
                <a:gd name="T8" fmla="*/ 14 w 663"/>
                <a:gd name="T9" fmla="*/ 152 h 1121"/>
                <a:gd name="T10" fmla="*/ 24 w 663"/>
                <a:gd name="T11" fmla="*/ 263 h 1121"/>
                <a:gd name="T12" fmla="*/ 48 w 663"/>
                <a:gd name="T13" fmla="*/ 402 h 1121"/>
                <a:gd name="T14" fmla="*/ 70 w 663"/>
                <a:gd name="T15" fmla="*/ 543 h 1121"/>
                <a:gd name="T16" fmla="*/ 80 w 663"/>
                <a:gd name="T17" fmla="*/ 560 h 1121"/>
                <a:gd name="T18" fmla="*/ 102 w 663"/>
                <a:gd name="T19" fmla="*/ 606 h 1121"/>
                <a:gd name="T20" fmla="*/ 200 w 663"/>
                <a:gd name="T21" fmla="*/ 684 h 1121"/>
                <a:gd name="T22" fmla="*/ 226 w 663"/>
                <a:gd name="T23" fmla="*/ 718 h 1121"/>
                <a:gd name="T24" fmla="*/ 275 w 663"/>
                <a:gd name="T25" fmla="*/ 785 h 1121"/>
                <a:gd name="T26" fmla="*/ 332 w 663"/>
                <a:gd name="T27" fmla="*/ 850 h 1121"/>
                <a:gd name="T28" fmla="*/ 315 w 663"/>
                <a:gd name="T29" fmla="*/ 948 h 1121"/>
                <a:gd name="T30" fmla="*/ 325 w 663"/>
                <a:gd name="T31" fmla="*/ 972 h 1121"/>
                <a:gd name="T32" fmla="*/ 383 w 663"/>
                <a:gd name="T33" fmla="*/ 1037 h 1121"/>
                <a:gd name="T34" fmla="*/ 439 w 663"/>
                <a:gd name="T35" fmla="*/ 1048 h 1121"/>
                <a:gd name="T36" fmla="*/ 536 w 663"/>
                <a:gd name="T37" fmla="*/ 1121 h 1121"/>
                <a:gd name="T38" fmla="*/ 550 w 663"/>
                <a:gd name="T39" fmla="*/ 1067 h 1121"/>
                <a:gd name="T40" fmla="*/ 601 w 663"/>
                <a:gd name="T41" fmla="*/ 1016 h 1121"/>
                <a:gd name="T42" fmla="*/ 610 w 663"/>
                <a:gd name="T43" fmla="*/ 999 h 1121"/>
                <a:gd name="T44" fmla="*/ 590 w 663"/>
                <a:gd name="T45" fmla="*/ 911 h 1121"/>
                <a:gd name="T46" fmla="*/ 587 w 663"/>
                <a:gd name="T47" fmla="*/ 860 h 1121"/>
                <a:gd name="T48" fmla="*/ 576 w 663"/>
                <a:gd name="T49" fmla="*/ 775 h 1121"/>
                <a:gd name="T50" fmla="*/ 617 w 663"/>
                <a:gd name="T51" fmla="*/ 612 h 1121"/>
                <a:gd name="T52" fmla="*/ 576 w 663"/>
                <a:gd name="T53" fmla="*/ 639 h 1121"/>
                <a:gd name="T54" fmla="*/ 506 w 663"/>
                <a:gd name="T55" fmla="*/ 601 h 1121"/>
                <a:gd name="T56" fmla="*/ 495 w 663"/>
                <a:gd name="T57" fmla="*/ 572 h 1121"/>
                <a:gd name="T58" fmla="*/ 552 w 663"/>
                <a:gd name="T59" fmla="*/ 513 h 1121"/>
                <a:gd name="T60" fmla="*/ 553 w 663"/>
                <a:gd name="T61" fmla="*/ 453 h 1121"/>
                <a:gd name="T62" fmla="*/ 525 w 663"/>
                <a:gd name="T63" fmla="*/ 399 h 1121"/>
                <a:gd name="T64" fmla="*/ 534 w 663"/>
                <a:gd name="T65" fmla="*/ 333 h 1121"/>
                <a:gd name="T66" fmla="*/ 628 w 663"/>
                <a:gd name="T67" fmla="*/ 251 h 1121"/>
                <a:gd name="T68" fmla="*/ 626 w 663"/>
                <a:gd name="T69" fmla="*/ 143 h 1121"/>
                <a:gd name="T70" fmla="*/ 580 w 663"/>
                <a:gd name="T71" fmla="*/ 107 h 1121"/>
                <a:gd name="T72" fmla="*/ 543 w 663"/>
                <a:gd name="T73" fmla="*/ 3 h 1121"/>
                <a:gd name="T74" fmla="*/ 514 w 663"/>
                <a:gd name="T75" fmla="*/ 15 h 1121"/>
                <a:gd name="T76" fmla="*/ 511 w 663"/>
                <a:gd name="T77" fmla="*/ 18 h 1121"/>
                <a:gd name="T78" fmla="*/ 461 w 663"/>
                <a:gd name="T79" fmla="*/ 7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121">
                  <a:moveTo>
                    <a:pt x="461" y="70"/>
                  </a:moveTo>
                  <a:cubicBezTo>
                    <a:pt x="422" y="60"/>
                    <a:pt x="456" y="50"/>
                    <a:pt x="407" y="50"/>
                  </a:cubicBezTo>
                  <a:cubicBezTo>
                    <a:pt x="379" y="50"/>
                    <a:pt x="397" y="70"/>
                    <a:pt x="360" y="70"/>
                  </a:cubicBezTo>
                  <a:cubicBezTo>
                    <a:pt x="318" y="70"/>
                    <a:pt x="294" y="10"/>
                    <a:pt x="213" y="87"/>
                  </a:cubicBezTo>
                  <a:cubicBezTo>
                    <a:pt x="105" y="188"/>
                    <a:pt x="104" y="108"/>
                    <a:pt x="14" y="152"/>
                  </a:cubicBezTo>
                  <a:cubicBezTo>
                    <a:pt x="0" y="212"/>
                    <a:pt x="8" y="209"/>
                    <a:pt x="24" y="263"/>
                  </a:cubicBezTo>
                  <a:cubicBezTo>
                    <a:pt x="46" y="340"/>
                    <a:pt x="48" y="312"/>
                    <a:pt x="48" y="402"/>
                  </a:cubicBezTo>
                  <a:cubicBezTo>
                    <a:pt x="48" y="495"/>
                    <a:pt x="34" y="494"/>
                    <a:pt x="70" y="543"/>
                  </a:cubicBezTo>
                  <a:lnTo>
                    <a:pt x="80" y="560"/>
                  </a:lnTo>
                  <a:cubicBezTo>
                    <a:pt x="90" y="578"/>
                    <a:pt x="93" y="588"/>
                    <a:pt x="102" y="606"/>
                  </a:cubicBezTo>
                  <a:cubicBezTo>
                    <a:pt x="187" y="606"/>
                    <a:pt x="142" y="597"/>
                    <a:pt x="200" y="684"/>
                  </a:cubicBezTo>
                  <a:cubicBezTo>
                    <a:pt x="208" y="697"/>
                    <a:pt x="218" y="706"/>
                    <a:pt x="226" y="718"/>
                  </a:cubicBezTo>
                  <a:cubicBezTo>
                    <a:pt x="250" y="755"/>
                    <a:pt x="221" y="770"/>
                    <a:pt x="275" y="785"/>
                  </a:cubicBezTo>
                  <a:cubicBezTo>
                    <a:pt x="331" y="801"/>
                    <a:pt x="332" y="777"/>
                    <a:pt x="332" y="850"/>
                  </a:cubicBezTo>
                  <a:cubicBezTo>
                    <a:pt x="297" y="859"/>
                    <a:pt x="304" y="907"/>
                    <a:pt x="315" y="948"/>
                  </a:cubicBezTo>
                  <a:cubicBezTo>
                    <a:pt x="318" y="958"/>
                    <a:pt x="322" y="965"/>
                    <a:pt x="325" y="972"/>
                  </a:cubicBezTo>
                  <a:cubicBezTo>
                    <a:pt x="337" y="1000"/>
                    <a:pt x="335" y="1017"/>
                    <a:pt x="383" y="1037"/>
                  </a:cubicBezTo>
                  <a:cubicBezTo>
                    <a:pt x="416" y="1051"/>
                    <a:pt x="405" y="1039"/>
                    <a:pt x="439" y="1048"/>
                  </a:cubicBezTo>
                  <a:cubicBezTo>
                    <a:pt x="554" y="1076"/>
                    <a:pt x="502" y="1096"/>
                    <a:pt x="536" y="1121"/>
                  </a:cubicBezTo>
                  <a:cubicBezTo>
                    <a:pt x="537" y="1103"/>
                    <a:pt x="541" y="1082"/>
                    <a:pt x="550" y="1067"/>
                  </a:cubicBezTo>
                  <a:cubicBezTo>
                    <a:pt x="561" y="1051"/>
                    <a:pt x="586" y="1036"/>
                    <a:pt x="601" y="1016"/>
                  </a:cubicBezTo>
                  <a:cubicBezTo>
                    <a:pt x="612" y="1000"/>
                    <a:pt x="610" y="1026"/>
                    <a:pt x="610" y="999"/>
                  </a:cubicBezTo>
                  <a:cubicBezTo>
                    <a:pt x="610" y="957"/>
                    <a:pt x="590" y="1021"/>
                    <a:pt x="590" y="911"/>
                  </a:cubicBezTo>
                  <a:cubicBezTo>
                    <a:pt x="590" y="885"/>
                    <a:pt x="602" y="882"/>
                    <a:pt x="587" y="860"/>
                  </a:cubicBezTo>
                  <a:cubicBezTo>
                    <a:pt x="581" y="852"/>
                    <a:pt x="525" y="827"/>
                    <a:pt x="576" y="775"/>
                  </a:cubicBezTo>
                  <a:cubicBezTo>
                    <a:pt x="614" y="737"/>
                    <a:pt x="612" y="678"/>
                    <a:pt x="617" y="612"/>
                  </a:cubicBezTo>
                  <a:cubicBezTo>
                    <a:pt x="586" y="613"/>
                    <a:pt x="583" y="613"/>
                    <a:pt x="576" y="639"/>
                  </a:cubicBezTo>
                  <a:cubicBezTo>
                    <a:pt x="542" y="639"/>
                    <a:pt x="524" y="628"/>
                    <a:pt x="506" y="601"/>
                  </a:cubicBezTo>
                  <a:cubicBezTo>
                    <a:pt x="499" y="590"/>
                    <a:pt x="498" y="585"/>
                    <a:pt x="495" y="572"/>
                  </a:cubicBezTo>
                  <a:cubicBezTo>
                    <a:pt x="554" y="558"/>
                    <a:pt x="529" y="574"/>
                    <a:pt x="552" y="513"/>
                  </a:cubicBezTo>
                  <a:cubicBezTo>
                    <a:pt x="560" y="489"/>
                    <a:pt x="567" y="478"/>
                    <a:pt x="553" y="453"/>
                  </a:cubicBezTo>
                  <a:cubicBezTo>
                    <a:pt x="537" y="424"/>
                    <a:pt x="543" y="442"/>
                    <a:pt x="525" y="399"/>
                  </a:cubicBezTo>
                  <a:cubicBezTo>
                    <a:pt x="514" y="371"/>
                    <a:pt x="509" y="354"/>
                    <a:pt x="534" y="333"/>
                  </a:cubicBezTo>
                  <a:lnTo>
                    <a:pt x="628" y="251"/>
                  </a:lnTo>
                  <a:cubicBezTo>
                    <a:pt x="663" y="223"/>
                    <a:pt x="644" y="176"/>
                    <a:pt x="626" y="143"/>
                  </a:cubicBezTo>
                  <a:cubicBezTo>
                    <a:pt x="615" y="121"/>
                    <a:pt x="603" y="121"/>
                    <a:pt x="580" y="107"/>
                  </a:cubicBezTo>
                  <a:cubicBezTo>
                    <a:pt x="523" y="74"/>
                    <a:pt x="542" y="45"/>
                    <a:pt x="543" y="3"/>
                  </a:cubicBezTo>
                  <a:cubicBezTo>
                    <a:pt x="518" y="5"/>
                    <a:pt x="532" y="0"/>
                    <a:pt x="514" y="15"/>
                  </a:cubicBezTo>
                  <a:cubicBezTo>
                    <a:pt x="513" y="16"/>
                    <a:pt x="512" y="17"/>
                    <a:pt x="511" y="18"/>
                  </a:cubicBezTo>
                  <a:lnTo>
                    <a:pt x="461" y="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1629836" y="2032906"/>
              <a:ext cx="236114" cy="186862"/>
            </a:xfrm>
            <a:custGeom>
              <a:avLst/>
              <a:gdLst>
                <a:gd name="T0" fmla="*/ 236 w 1366"/>
                <a:gd name="T1" fmla="*/ 19 h 1022"/>
                <a:gd name="T2" fmla="*/ 213 w 1366"/>
                <a:gd name="T3" fmla="*/ 159 h 1022"/>
                <a:gd name="T4" fmla="*/ 197 w 1366"/>
                <a:gd name="T5" fmla="*/ 264 h 1022"/>
                <a:gd name="T6" fmla="*/ 114 w 1366"/>
                <a:gd name="T7" fmla="*/ 276 h 1022"/>
                <a:gd name="T8" fmla="*/ 36 w 1366"/>
                <a:gd name="T9" fmla="*/ 374 h 1022"/>
                <a:gd name="T10" fmla="*/ 36 w 1366"/>
                <a:gd name="T11" fmla="*/ 543 h 1022"/>
                <a:gd name="T12" fmla="*/ 51 w 1366"/>
                <a:gd name="T13" fmla="*/ 590 h 1022"/>
                <a:gd name="T14" fmla="*/ 56 w 1366"/>
                <a:gd name="T15" fmla="*/ 598 h 1022"/>
                <a:gd name="T16" fmla="*/ 33 w 1366"/>
                <a:gd name="T17" fmla="*/ 669 h 1022"/>
                <a:gd name="T18" fmla="*/ 19 w 1366"/>
                <a:gd name="T19" fmla="*/ 717 h 1022"/>
                <a:gd name="T20" fmla="*/ 175 w 1366"/>
                <a:gd name="T21" fmla="*/ 669 h 1022"/>
                <a:gd name="T22" fmla="*/ 213 w 1366"/>
                <a:gd name="T23" fmla="*/ 735 h 1022"/>
                <a:gd name="T24" fmla="*/ 162 w 1366"/>
                <a:gd name="T25" fmla="*/ 791 h 1022"/>
                <a:gd name="T26" fmla="*/ 141 w 1366"/>
                <a:gd name="T27" fmla="*/ 791 h 1022"/>
                <a:gd name="T28" fmla="*/ 192 w 1366"/>
                <a:gd name="T29" fmla="*/ 843 h 1022"/>
                <a:gd name="T30" fmla="*/ 240 w 1366"/>
                <a:gd name="T31" fmla="*/ 909 h 1022"/>
                <a:gd name="T32" fmla="*/ 245 w 1366"/>
                <a:gd name="T33" fmla="*/ 918 h 1022"/>
                <a:gd name="T34" fmla="*/ 283 w 1366"/>
                <a:gd name="T35" fmla="*/ 958 h 1022"/>
                <a:gd name="T36" fmla="*/ 324 w 1366"/>
                <a:gd name="T37" fmla="*/ 927 h 1022"/>
                <a:gd name="T38" fmla="*/ 365 w 1366"/>
                <a:gd name="T39" fmla="*/ 927 h 1022"/>
                <a:gd name="T40" fmla="*/ 403 w 1366"/>
                <a:gd name="T41" fmla="*/ 938 h 1022"/>
                <a:gd name="T42" fmla="*/ 427 w 1366"/>
                <a:gd name="T43" fmla="*/ 928 h 1022"/>
                <a:gd name="T44" fmla="*/ 528 w 1366"/>
                <a:gd name="T45" fmla="*/ 899 h 1022"/>
                <a:gd name="T46" fmla="*/ 601 w 1366"/>
                <a:gd name="T47" fmla="*/ 884 h 1022"/>
                <a:gd name="T48" fmla="*/ 604 w 1366"/>
                <a:gd name="T49" fmla="*/ 881 h 1022"/>
                <a:gd name="T50" fmla="*/ 658 w 1366"/>
                <a:gd name="T51" fmla="*/ 847 h 1022"/>
                <a:gd name="T52" fmla="*/ 666 w 1366"/>
                <a:gd name="T53" fmla="*/ 841 h 1022"/>
                <a:gd name="T54" fmla="*/ 721 w 1366"/>
                <a:gd name="T55" fmla="*/ 829 h 1022"/>
                <a:gd name="T56" fmla="*/ 827 w 1366"/>
                <a:gd name="T57" fmla="*/ 838 h 1022"/>
                <a:gd name="T58" fmla="*/ 886 w 1366"/>
                <a:gd name="T59" fmla="*/ 901 h 1022"/>
                <a:gd name="T60" fmla="*/ 894 w 1366"/>
                <a:gd name="T61" fmla="*/ 961 h 1022"/>
                <a:gd name="T62" fmla="*/ 950 w 1366"/>
                <a:gd name="T63" fmla="*/ 986 h 1022"/>
                <a:gd name="T64" fmla="*/ 995 w 1366"/>
                <a:gd name="T65" fmla="*/ 1022 h 1022"/>
                <a:gd name="T66" fmla="*/ 1059 w 1366"/>
                <a:gd name="T67" fmla="*/ 922 h 1022"/>
                <a:gd name="T68" fmla="*/ 1097 w 1366"/>
                <a:gd name="T69" fmla="*/ 900 h 1022"/>
                <a:gd name="T70" fmla="*/ 1125 w 1366"/>
                <a:gd name="T71" fmla="*/ 910 h 1022"/>
                <a:gd name="T72" fmla="*/ 1192 w 1366"/>
                <a:gd name="T73" fmla="*/ 900 h 1022"/>
                <a:gd name="T74" fmla="*/ 1253 w 1366"/>
                <a:gd name="T75" fmla="*/ 879 h 1022"/>
                <a:gd name="T76" fmla="*/ 1355 w 1366"/>
                <a:gd name="T77" fmla="*/ 852 h 1022"/>
                <a:gd name="T78" fmla="*/ 1334 w 1366"/>
                <a:gd name="T79" fmla="*/ 778 h 1022"/>
                <a:gd name="T80" fmla="*/ 1355 w 1366"/>
                <a:gd name="T81" fmla="*/ 683 h 1022"/>
                <a:gd name="T82" fmla="*/ 1334 w 1366"/>
                <a:gd name="T83" fmla="*/ 595 h 1022"/>
                <a:gd name="T84" fmla="*/ 1307 w 1366"/>
                <a:gd name="T85" fmla="*/ 506 h 1022"/>
                <a:gd name="T86" fmla="*/ 1267 w 1366"/>
                <a:gd name="T87" fmla="*/ 459 h 1022"/>
                <a:gd name="T88" fmla="*/ 1246 w 1366"/>
                <a:gd name="T89" fmla="*/ 472 h 1022"/>
                <a:gd name="T90" fmla="*/ 1236 w 1366"/>
                <a:gd name="T91" fmla="*/ 483 h 1022"/>
                <a:gd name="T92" fmla="*/ 1185 w 1366"/>
                <a:gd name="T93" fmla="*/ 534 h 1022"/>
                <a:gd name="T94" fmla="*/ 1124 w 1366"/>
                <a:gd name="T95" fmla="*/ 493 h 1022"/>
                <a:gd name="T96" fmla="*/ 1141 w 1366"/>
                <a:gd name="T97" fmla="*/ 457 h 1022"/>
                <a:gd name="T98" fmla="*/ 1122 w 1366"/>
                <a:gd name="T99" fmla="*/ 355 h 1022"/>
                <a:gd name="T100" fmla="*/ 1029 w 1366"/>
                <a:gd name="T101" fmla="*/ 364 h 1022"/>
                <a:gd name="T102" fmla="*/ 896 w 1366"/>
                <a:gd name="T103" fmla="*/ 335 h 1022"/>
                <a:gd name="T104" fmla="*/ 880 w 1366"/>
                <a:gd name="T105" fmla="*/ 297 h 1022"/>
                <a:gd name="T106" fmla="*/ 836 w 1366"/>
                <a:gd name="T107" fmla="*/ 295 h 1022"/>
                <a:gd name="T108" fmla="*/ 708 w 1366"/>
                <a:gd name="T109" fmla="*/ 245 h 1022"/>
                <a:gd name="T110" fmla="*/ 701 w 1366"/>
                <a:gd name="T111" fmla="*/ 238 h 1022"/>
                <a:gd name="T112" fmla="*/ 698 w 1366"/>
                <a:gd name="T113" fmla="*/ 234 h 1022"/>
                <a:gd name="T114" fmla="*/ 552 w 1366"/>
                <a:gd name="T115" fmla="*/ 110 h 1022"/>
                <a:gd name="T116" fmla="*/ 484 w 1366"/>
                <a:gd name="T117" fmla="*/ 82 h 1022"/>
                <a:gd name="T118" fmla="*/ 420 w 1366"/>
                <a:gd name="T119" fmla="*/ 59 h 1022"/>
                <a:gd name="T120" fmla="*/ 310 w 1366"/>
                <a:gd name="T121" fmla="*/ 54 h 1022"/>
                <a:gd name="T122" fmla="*/ 236 w 1366"/>
                <a:gd name="T123" fmla="*/ 1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6" h="1022">
                  <a:moveTo>
                    <a:pt x="236" y="19"/>
                  </a:moveTo>
                  <a:cubicBezTo>
                    <a:pt x="245" y="119"/>
                    <a:pt x="257" y="96"/>
                    <a:pt x="213" y="159"/>
                  </a:cubicBezTo>
                  <a:cubicBezTo>
                    <a:pt x="187" y="196"/>
                    <a:pt x="228" y="226"/>
                    <a:pt x="197" y="264"/>
                  </a:cubicBezTo>
                  <a:cubicBezTo>
                    <a:pt x="165" y="304"/>
                    <a:pt x="141" y="264"/>
                    <a:pt x="114" y="276"/>
                  </a:cubicBezTo>
                  <a:cubicBezTo>
                    <a:pt x="85" y="289"/>
                    <a:pt x="51" y="345"/>
                    <a:pt x="36" y="374"/>
                  </a:cubicBezTo>
                  <a:cubicBezTo>
                    <a:pt x="0" y="446"/>
                    <a:pt x="28" y="467"/>
                    <a:pt x="36" y="543"/>
                  </a:cubicBezTo>
                  <a:cubicBezTo>
                    <a:pt x="38" y="563"/>
                    <a:pt x="41" y="573"/>
                    <a:pt x="51" y="590"/>
                  </a:cubicBezTo>
                  <a:cubicBezTo>
                    <a:pt x="52" y="592"/>
                    <a:pt x="55" y="597"/>
                    <a:pt x="56" y="598"/>
                  </a:cubicBezTo>
                  <a:cubicBezTo>
                    <a:pt x="71" y="623"/>
                    <a:pt x="82" y="615"/>
                    <a:pt x="33" y="669"/>
                  </a:cubicBezTo>
                  <a:cubicBezTo>
                    <a:pt x="20" y="683"/>
                    <a:pt x="19" y="656"/>
                    <a:pt x="19" y="717"/>
                  </a:cubicBezTo>
                  <a:cubicBezTo>
                    <a:pt x="173" y="717"/>
                    <a:pt x="70" y="669"/>
                    <a:pt x="175" y="669"/>
                  </a:cubicBezTo>
                  <a:cubicBezTo>
                    <a:pt x="202" y="669"/>
                    <a:pt x="216" y="716"/>
                    <a:pt x="213" y="735"/>
                  </a:cubicBezTo>
                  <a:cubicBezTo>
                    <a:pt x="211" y="742"/>
                    <a:pt x="182" y="791"/>
                    <a:pt x="162" y="791"/>
                  </a:cubicBezTo>
                  <a:lnTo>
                    <a:pt x="141" y="791"/>
                  </a:lnTo>
                  <a:cubicBezTo>
                    <a:pt x="143" y="845"/>
                    <a:pt x="156" y="812"/>
                    <a:pt x="192" y="843"/>
                  </a:cubicBezTo>
                  <a:cubicBezTo>
                    <a:pt x="213" y="861"/>
                    <a:pt x="227" y="888"/>
                    <a:pt x="240" y="909"/>
                  </a:cubicBezTo>
                  <a:cubicBezTo>
                    <a:pt x="257" y="937"/>
                    <a:pt x="228" y="888"/>
                    <a:pt x="245" y="918"/>
                  </a:cubicBezTo>
                  <a:cubicBezTo>
                    <a:pt x="259" y="942"/>
                    <a:pt x="253" y="958"/>
                    <a:pt x="283" y="958"/>
                  </a:cubicBezTo>
                  <a:cubicBezTo>
                    <a:pt x="304" y="957"/>
                    <a:pt x="319" y="948"/>
                    <a:pt x="324" y="927"/>
                  </a:cubicBezTo>
                  <a:lnTo>
                    <a:pt x="365" y="927"/>
                  </a:lnTo>
                  <a:cubicBezTo>
                    <a:pt x="377" y="971"/>
                    <a:pt x="403" y="938"/>
                    <a:pt x="403" y="938"/>
                  </a:cubicBezTo>
                  <a:cubicBezTo>
                    <a:pt x="424" y="927"/>
                    <a:pt x="402" y="935"/>
                    <a:pt x="427" y="928"/>
                  </a:cubicBezTo>
                  <a:cubicBezTo>
                    <a:pt x="500" y="908"/>
                    <a:pt x="441" y="897"/>
                    <a:pt x="528" y="899"/>
                  </a:cubicBezTo>
                  <a:cubicBezTo>
                    <a:pt x="573" y="901"/>
                    <a:pt x="574" y="904"/>
                    <a:pt x="601" y="884"/>
                  </a:cubicBezTo>
                  <a:cubicBezTo>
                    <a:pt x="602" y="884"/>
                    <a:pt x="603" y="882"/>
                    <a:pt x="604" y="881"/>
                  </a:cubicBezTo>
                  <a:lnTo>
                    <a:pt x="658" y="847"/>
                  </a:lnTo>
                  <a:cubicBezTo>
                    <a:pt x="660" y="846"/>
                    <a:pt x="664" y="842"/>
                    <a:pt x="666" y="841"/>
                  </a:cubicBezTo>
                  <a:cubicBezTo>
                    <a:pt x="696" y="822"/>
                    <a:pt x="686" y="838"/>
                    <a:pt x="721" y="829"/>
                  </a:cubicBezTo>
                  <a:cubicBezTo>
                    <a:pt x="743" y="823"/>
                    <a:pt x="776" y="787"/>
                    <a:pt x="827" y="838"/>
                  </a:cubicBezTo>
                  <a:lnTo>
                    <a:pt x="886" y="901"/>
                  </a:lnTo>
                  <a:cubicBezTo>
                    <a:pt x="899" y="923"/>
                    <a:pt x="894" y="929"/>
                    <a:pt x="894" y="961"/>
                  </a:cubicBezTo>
                  <a:cubicBezTo>
                    <a:pt x="914" y="970"/>
                    <a:pt x="934" y="970"/>
                    <a:pt x="950" y="986"/>
                  </a:cubicBezTo>
                  <a:cubicBezTo>
                    <a:pt x="972" y="1009"/>
                    <a:pt x="951" y="1018"/>
                    <a:pt x="995" y="1022"/>
                  </a:cubicBezTo>
                  <a:cubicBezTo>
                    <a:pt x="1007" y="998"/>
                    <a:pt x="993" y="982"/>
                    <a:pt x="1059" y="922"/>
                  </a:cubicBezTo>
                  <a:cubicBezTo>
                    <a:pt x="1091" y="892"/>
                    <a:pt x="1067" y="900"/>
                    <a:pt x="1097" y="900"/>
                  </a:cubicBezTo>
                  <a:cubicBezTo>
                    <a:pt x="1127" y="900"/>
                    <a:pt x="1095" y="909"/>
                    <a:pt x="1125" y="910"/>
                  </a:cubicBezTo>
                  <a:cubicBezTo>
                    <a:pt x="1151" y="912"/>
                    <a:pt x="1119" y="904"/>
                    <a:pt x="1192" y="900"/>
                  </a:cubicBezTo>
                  <a:cubicBezTo>
                    <a:pt x="1242" y="897"/>
                    <a:pt x="1209" y="884"/>
                    <a:pt x="1253" y="879"/>
                  </a:cubicBezTo>
                  <a:cubicBezTo>
                    <a:pt x="1366" y="867"/>
                    <a:pt x="1287" y="868"/>
                    <a:pt x="1355" y="852"/>
                  </a:cubicBezTo>
                  <a:cubicBezTo>
                    <a:pt x="1355" y="783"/>
                    <a:pt x="1334" y="820"/>
                    <a:pt x="1334" y="778"/>
                  </a:cubicBezTo>
                  <a:cubicBezTo>
                    <a:pt x="1334" y="735"/>
                    <a:pt x="1355" y="703"/>
                    <a:pt x="1355" y="683"/>
                  </a:cubicBezTo>
                  <a:cubicBezTo>
                    <a:pt x="1355" y="646"/>
                    <a:pt x="1340" y="663"/>
                    <a:pt x="1334" y="595"/>
                  </a:cubicBezTo>
                  <a:cubicBezTo>
                    <a:pt x="1329" y="537"/>
                    <a:pt x="1306" y="569"/>
                    <a:pt x="1307" y="506"/>
                  </a:cubicBezTo>
                  <a:cubicBezTo>
                    <a:pt x="1308" y="465"/>
                    <a:pt x="1323" y="459"/>
                    <a:pt x="1267" y="459"/>
                  </a:cubicBezTo>
                  <a:cubicBezTo>
                    <a:pt x="1245" y="459"/>
                    <a:pt x="1256" y="464"/>
                    <a:pt x="1246" y="472"/>
                  </a:cubicBezTo>
                  <a:cubicBezTo>
                    <a:pt x="1245" y="473"/>
                    <a:pt x="1240" y="479"/>
                    <a:pt x="1236" y="483"/>
                  </a:cubicBezTo>
                  <a:lnTo>
                    <a:pt x="1185" y="534"/>
                  </a:lnTo>
                  <a:cubicBezTo>
                    <a:pt x="1149" y="525"/>
                    <a:pt x="1143" y="521"/>
                    <a:pt x="1124" y="493"/>
                  </a:cubicBezTo>
                  <a:cubicBezTo>
                    <a:pt x="1138" y="472"/>
                    <a:pt x="1145" y="481"/>
                    <a:pt x="1141" y="457"/>
                  </a:cubicBezTo>
                  <a:cubicBezTo>
                    <a:pt x="1133" y="414"/>
                    <a:pt x="1128" y="467"/>
                    <a:pt x="1122" y="355"/>
                  </a:cubicBezTo>
                  <a:cubicBezTo>
                    <a:pt x="1118" y="272"/>
                    <a:pt x="1078" y="364"/>
                    <a:pt x="1029" y="364"/>
                  </a:cubicBezTo>
                  <a:cubicBezTo>
                    <a:pt x="927" y="364"/>
                    <a:pt x="923" y="375"/>
                    <a:pt x="896" y="335"/>
                  </a:cubicBezTo>
                  <a:cubicBezTo>
                    <a:pt x="885" y="318"/>
                    <a:pt x="885" y="316"/>
                    <a:pt x="880" y="297"/>
                  </a:cubicBezTo>
                  <a:cubicBezTo>
                    <a:pt x="856" y="297"/>
                    <a:pt x="850" y="294"/>
                    <a:pt x="836" y="295"/>
                  </a:cubicBezTo>
                  <a:cubicBezTo>
                    <a:pt x="731" y="299"/>
                    <a:pt x="756" y="301"/>
                    <a:pt x="708" y="245"/>
                  </a:cubicBezTo>
                  <a:lnTo>
                    <a:pt x="701" y="238"/>
                  </a:lnTo>
                  <a:cubicBezTo>
                    <a:pt x="701" y="237"/>
                    <a:pt x="699" y="235"/>
                    <a:pt x="698" y="234"/>
                  </a:cubicBezTo>
                  <a:cubicBezTo>
                    <a:pt x="658" y="183"/>
                    <a:pt x="616" y="134"/>
                    <a:pt x="552" y="110"/>
                  </a:cubicBezTo>
                  <a:lnTo>
                    <a:pt x="484" y="82"/>
                  </a:lnTo>
                  <a:cubicBezTo>
                    <a:pt x="449" y="66"/>
                    <a:pt x="479" y="59"/>
                    <a:pt x="420" y="59"/>
                  </a:cubicBezTo>
                  <a:cubicBezTo>
                    <a:pt x="387" y="59"/>
                    <a:pt x="334" y="67"/>
                    <a:pt x="310" y="54"/>
                  </a:cubicBezTo>
                  <a:cubicBezTo>
                    <a:pt x="279" y="37"/>
                    <a:pt x="285" y="0"/>
                    <a:pt x="236" y="1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1934674" y="2150191"/>
              <a:ext cx="103067" cy="180899"/>
            </a:xfrm>
            <a:custGeom>
              <a:avLst/>
              <a:gdLst>
                <a:gd name="T0" fmla="*/ 163 w 589"/>
                <a:gd name="T1" fmla="*/ 110 h 984"/>
                <a:gd name="T2" fmla="*/ 142 w 589"/>
                <a:gd name="T3" fmla="*/ 225 h 984"/>
                <a:gd name="T4" fmla="*/ 208 w 589"/>
                <a:gd name="T5" fmla="*/ 305 h 984"/>
                <a:gd name="T6" fmla="*/ 180 w 589"/>
                <a:gd name="T7" fmla="*/ 425 h 984"/>
                <a:gd name="T8" fmla="*/ 163 w 589"/>
                <a:gd name="T9" fmla="*/ 483 h 984"/>
                <a:gd name="T10" fmla="*/ 203 w 589"/>
                <a:gd name="T11" fmla="*/ 544 h 984"/>
                <a:gd name="T12" fmla="*/ 231 w 589"/>
                <a:gd name="T13" fmla="*/ 646 h 984"/>
                <a:gd name="T14" fmla="*/ 210 w 589"/>
                <a:gd name="T15" fmla="*/ 666 h 984"/>
                <a:gd name="T16" fmla="*/ 167 w 589"/>
                <a:gd name="T17" fmla="*/ 711 h 984"/>
                <a:gd name="T18" fmla="*/ 164 w 589"/>
                <a:gd name="T19" fmla="*/ 714 h 984"/>
                <a:gd name="T20" fmla="*/ 136 w 589"/>
                <a:gd name="T21" fmla="*/ 734 h 984"/>
                <a:gd name="T22" fmla="*/ 129 w 589"/>
                <a:gd name="T23" fmla="*/ 801 h 984"/>
                <a:gd name="T24" fmla="*/ 75 w 589"/>
                <a:gd name="T25" fmla="*/ 801 h 984"/>
                <a:gd name="T26" fmla="*/ 25 w 589"/>
                <a:gd name="T27" fmla="*/ 905 h 984"/>
                <a:gd name="T28" fmla="*/ 68 w 589"/>
                <a:gd name="T29" fmla="*/ 984 h 984"/>
                <a:gd name="T30" fmla="*/ 133 w 589"/>
                <a:gd name="T31" fmla="*/ 935 h 984"/>
                <a:gd name="T32" fmla="*/ 197 w 589"/>
                <a:gd name="T33" fmla="*/ 910 h 984"/>
                <a:gd name="T34" fmla="*/ 265 w 589"/>
                <a:gd name="T35" fmla="*/ 916 h 984"/>
                <a:gd name="T36" fmla="*/ 319 w 589"/>
                <a:gd name="T37" fmla="*/ 890 h 984"/>
                <a:gd name="T38" fmla="*/ 382 w 589"/>
                <a:gd name="T39" fmla="*/ 777 h 984"/>
                <a:gd name="T40" fmla="*/ 412 w 589"/>
                <a:gd name="T41" fmla="*/ 733 h 984"/>
                <a:gd name="T42" fmla="*/ 497 w 589"/>
                <a:gd name="T43" fmla="*/ 648 h 984"/>
                <a:gd name="T44" fmla="*/ 529 w 589"/>
                <a:gd name="T45" fmla="*/ 625 h 984"/>
                <a:gd name="T46" fmla="*/ 539 w 589"/>
                <a:gd name="T47" fmla="*/ 541 h 984"/>
                <a:gd name="T48" fmla="*/ 563 w 589"/>
                <a:gd name="T49" fmla="*/ 517 h 984"/>
                <a:gd name="T50" fmla="*/ 569 w 589"/>
                <a:gd name="T51" fmla="*/ 375 h 984"/>
                <a:gd name="T52" fmla="*/ 523 w 589"/>
                <a:gd name="T53" fmla="*/ 312 h 984"/>
                <a:gd name="T54" fmla="*/ 465 w 589"/>
                <a:gd name="T55" fmla="*/ 207 h 984"/>
                <a:gd name="T56" fmla="*/ 434 w 589"/>
                <a:gd name="T57" fmla="*/ 185 h 984"/>
                <a:gd name="T58" fmla="*/ 435 w 589"/>
                <a:gd name="T59" fmla="*/ 138 h 984"/>
                <a:gd name="T60" fmla="*/ 447 w 589"/>
                <a:gd name="T61" fmla="*/ 83 h 984"/>
                <a:gd name="T62" fmla="*/ 366 w 589"/>
                <a:gd name="T63" fmla="*/ 90 h 984"/>
                <a:gd name="T64" fmla="*/ 292 w 589"/>
                <a:gd name="T65" fmla="*/ 104 h 984"/>
                <a:gd name="T66" fmla="*/ 165 w 589"/>
                <a:gd name="T67" fmla="*/ 33 h 984"/>
                <a:gd name="T68" fmla="*/ 136 w 589"/>
                <a:gd name="T69" fmla="*/ 2 h 984"/>
                <a:gd name="T70" fmla="*/ 132 w 589"/>
                <a:gd name="T71" fmla="*/ 52 h 984"/>
                <a:gd name="T72" fmla="*/ 163 w 589"/>
                <a:gd name="T73" fmla="*/ 11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984">
                  <a:moveTo>
                    <a:pt x="163" y="110"/>
                  </a:moveTo>
                  <a:cubicBezTo>
                    <a:pt x="163" y="200"/>
                    <a:pt x="155" y="180"/>
                    <a:pt x="142" y="225"/>
                  </a:cubicBezTo>
                  <a:cubicBezTo>
                    <a:pt x="288" y="225"/>
                    <a:pt x="208" y="305"/>
                    <a:pt x="208" y="305"/>
                  </a:cubicBezTo>
                  <a:cubicBezTo>
                    <a:pt x="189" y="346"/>
                    <a:pt x="226" y="360"/>
                    <a:pt x="180" y="425"/>
                  </a:cubicBezTo>
                  <a:cubicBezTo>
                    <a:pt x="159" y="455"/>
                    <a:pt x="163" y="436"/>
                    <a:pt x="163" y="483"/>
                  </a:cubicBezTo>
                  <a:cubicBezTo>
                    <a:pt x="191" y="491"/>
                    <a:pt x="203" y="514"/>
                    <a:pt x="203" y="544"/>
                  </a:cubicBezTo>
                  <a:cubicBezTo>
                    <a:pt x="141" y="567"/>
                    <a:pt x="230" y="645"/>
                    <a:pt x="231" y="646"/>
                  </a:cubicBezTo>
                  <a:cubicBezTo>
                    <a:pt x="217" y="664"/>
                    <a:pt x="224" y="652"/>
                    <a:pt x="210" y="666"/>
                  </a:cubicBezTo>
                  <a:lnTo>
                    <a:pt x="167" y="711"/>
                  </a:lnTo>
                  <a:cubicBezTo>
                    <a:pt x="166" y="712"/>
                    <a:pt x="165" y="713"/>
                    <a:pt x="164" y="714"/>
                  </a:cubicBezTo>
                  <a:cubicBezTo>
                    <a:pt x="149" y="730"/>
                    <a:pt x="161" y="727"/>
                    <a:pt x="136" y="734"/>
                  </a:cubicBezTo>
                  <a:cubicBezTo>
                    <a:pt x="136" y="770"/>
                    <a:pt x="135" y="774"/>
                    <a:pt x="129" y="801"/>
                  </a:cubicBezTo>
                  <a:lnTo>
                    <a:pt x="75" y="801"/>
                  </a:lnTo>
                  <a:cubicBezTo>
                    <a:pt x="19" y="884"/>
                    <a:pt x="20" y="812"/>
                    <a:pt x="25" y="905"/>
                  </a:cubicBezTo>
                  <a:cubicBezTo>
                    <a:pt x="26" y="931"/>
                    <a:pt x="0" y="984"/>
                    <a:pt x="68" y="984"/>
                  </a:cubicBezTo>
                  <a:cubicBezTo>
                    <a:pt x="103" y="984"/>
                    <a:pt x="79" y="957"/>
                    <a:pt x="133" y="935"/>
                  </a:cubicBezTo>
                  <a:cubicBezTo>
                    <a:pt x="177" y="916"/>
                    <a:pt x="138" y="910"/>
                    <a:pt x="197" y="910"/>
                  </a:cubicBezTo>
                  <a:cubicBezTo>
                    <a:pt x="228" y="910"/>
                    <a:pt x="247" y="917"/>
                    <a:pt x="265" y="916"/>
                  </a:cubicBezTo>
                  <a:cubicBezTo>
                    <a:pt x="299" y="915"/>
                    <a:pt x="271" y="915"/>
                    <a:pt x="319" y="890"/>
                  </a:cubicBezTo>
                  <a:cubicBezTo>
                    <a:pt x="319" y="776"/>
                    <a:pt x="324" y="824"/>
                    <a:pt x="382" y="777"/>
                  </a:cubicBezTo>
                  <a:cubicBezTo>
                    <a:pt x="409" y="755"/>
                    <a:pt x="401" y="766"/>
                    <a:pt x="412" y="733"/>
                  </a:cubicBezTo>
                  <a:cubicBezTo>
                    <a:pt x="434" y="672"/>
                    <a:pt x="460" y="680"/>
                    <a:pt x="497" y="648"/>
                  </a:cubicBezTo>
                  <a:cubicBezTo>
                    <a:pt x="516" y="632"/>
                    <a:pt x="503" y="639"/>
                    <a:pt x="529" y="625"/>
                  </a:cubicBezTo>
                  <a:cubicBezTo>
                    <a:pt x="529" y="592"/>
                    <a:pt x="523" y="562"/>
                    <a:pt x="539" y="541"/>
                  </a:cubicBezTo>
                  <a:lnTo>
                    <a:pt x="563" y="517"/>
                  </a:lnTo>
                  <a:cubicBezTo>
                    <a:pt x="589" y="485"/>
                    <a:pt x="575" y="411"/>
                    <a:pt x="569" y="375"/>
                  </a:cubicBezTo>
                  <a:cubicBezTo>
                    <a:pt x="563" y="346"/>
                    <a:pt x="543" y="331"/>
                    <a:pt x="523" y="312"/>
                  </a:cubicBezTo>
                  <a:cubicBezTo>
                    <a:pt x="470" y="261"/>
                    <a:pt x="539" y="281"/>
                    <a:pt x="465" y="207"/>
                  </a:cubicBezTo>
                  <a:cubicBezTo>
                    <a:pt x="448" y="190"/>
                    <a:pt x="460" y="192"/>
                    <a:pt x="434" y="185"/>
                  </a:cubicBezTo>
                  <a:cubicBezTo>
                    <a:pt x="434" y="171"/>
                    <a:pt x="433" y="151"/>
                    <a:pt x="435" y="138"/>
                  </a:cubicBezTo>
                  <a:cubicBezTo>
                    <a:pt x="442" y="95"/>
                    <a:pt x="447" y="146"/>
                    <a:pt x="447" y="83"/>
                  </a:cubicBezTo>
                  <a:cubicBezTo>
                    <a:pt x="398" y="83"/>
                    <a:pt x="410" y="97"/>
                    <a:pt x="366" y="90"/>
                  </a:cubicBezTo>
                  <a:cubicBezTo>
                    <a:pt x="302" y="80"/>
                    <a:pt x="303" y="104"/>
                    <a:pt x="292" y="104"/>
                  </a:cubicBezTo>
                  <a:cubicBezTo>
                    <a:pt x="222" y="104"/>
                    <a:pt x="202" y="85"/>
                    <a:pt x="165" y="33"/>
                  </a:cubicBezTo>
                  <a:cubicBezTo>
                    <a:pt x="141" y="0"/>
                    <a:pt x="165" y="2"/>
                    <a:pt x="136" y="2"/>
                  </a:cubicBezTo>
                  <a:cubicBezTo>
                    <a:pt x="104" y="2"/>
                    <a:pt x="122" y="23"/>
                    <a:pt x="132" y="52"/>
                  </a:cubicBezTo>
                  <a:cubicBezTo>
                    <a:pt x="152" y="110"/>
                    <a:pt x="163" y="83"/>
                    <a:pt x="163" y="1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1836005" y="2272370"/>
              <a:ext cx="149932" cy="155378"/>
            </a:xfrm>
            <a:custGeom>
              <a:avLst/>
              <a:gdLst>
                <a:gd name="T0" fmla="*/ 413 w 872"/>
                <a:gd name="T1" fmla="*/ 43 h 850"/>
                <a:gd name="T2" fmla="*/ 388 w 872"/>
                <a:gd name="T3" fmla="*/ 133 h 850"/>
                <a:gd name="T4" fmla="*/ 291 w 872"/>
                <a:gd name="T5" fmla="*/ 138 h 850"/>
                <a:gd name="T6" fmla="*/ 264 w 872"/>
                <a:gd name="T7" fmla="*/ 185 h 850"/>
                <a:gd name="T8" fmla="*/ 236 w 872"/>
                <a:gd name="T9" fmla="*/ 238 h 850"/>
                <a:gd name="T10" fmla="*/ 132 w 872"/>
                <a:gd name="T11" fmla="*/ 290 h 850"/>
                <a:gd name="T12" fmla="*/ 74 w 872"/>
                <a:gd name="T13" fmla="*/ 307 h 850"/>
                <a:gd name="T14" fmla="*/ 2 w 872"/>
                <a:gd name="T15" fmla="*/ 348 h 850"/>
                <a:gd name="T16" fmla="*/ 54 w 872"/>
                <a:gd name="T17" fmla="*/ 450 h 850"/>
                <a:gd name="T18" fmla="*/ 0 w 872"/>
                <a:gd name="T19" fmla="*/ 504 h 850"/>
                <a:gd name="T20" fmla="*/ 42 w 872"/>
                <a:gd name="T21" fmla="*/ 550 h 850"/>
                <a:gd name="T22" fmla="*/ 76 w 872"/>
                <a:gd name="T23" fmla="*/ 605 h 850"/>
                <a:gd name="T24" fmla="*/ 133 w 872"/>
                <a:gd name="T25" fmla="*/ 649 h 850"/>
                <a:gd name="T26" fmla="*/ 142 w 872"/>
                <a:gd name="T27" fmla="*/ 668 h 850"/>
                <a:gd name="T28" fmla="*/ 136 w 872"/>
                <a:gd name="T29" fmla="*/ 707 h 850"/>
                <a:gd name="T30" fmla="*/ 190 w 872"/>
                <a:gd name="T31" fmla="*/ 720 h 850"/>
                <a:gd name="T32" fmla="*/ 298 w 872"/>
                <a:gd name="T33" fmla="*/ 741 h 850"/>
                <a:gd name="T34" fmla="*/ 400 w 872"/>
                <a:gd name="T35" fmla="*/ 680 h 850"/>
                <a:gd name="T36" fmla="*/ 433 w 872"/>
                <a:gd name="T37" fmla="*/ 776 h 850"/>
                <a:gd name="T38" fmla="*/ 529 w 872"/>
                <a:gd name="T39" fmla="*/ 850 h 850"/>
                <a:gd name="T40" fmla="*/ 590 w 872"/>
                <a:gd name="T41" fmla="*/ 810 h 850"/>
                <a:gd name="T42" fmla="*/ 678 w 872"/>
                <a:gd name="T43" fmla="*/ 775 h 850"/>
                <a:gd name="T44" fmla="*/ 725 w 872"/>
                <a:gd name="T45" fmla="*/ 775 h 850"/>
                <a:gd name="T46" fmla="*/ 761 w 872"/>
                <a:gd name="T47" fmla="*/ 750 h 850"/>
                <a:gd name="T48" fmla="*/ 827 w 872"/>
                <a:gd name="T49" fmla="*/ 667 h 850"/>
                <a:gd name="T50" fmla="*/ 803 w 872"/>
                <a:gd name="T51" fmla="*/ 636 h 850"/>
                <a:gd name="T52" fmla="*/ 773 w 872"/>
                <a:gd name="T53" fmla="*/ 613 h 850"/>
                <a:gd name="T54" fmla="*/ 773 w 872"/>
                <a:gd name="T55" fmla="*/ 579 h 850"/>
                <a:gd name="T56" fmla="*/ 811 w 872"/>
                <a:gd name="T57" fmla="*/ 556 h 850"/>
                <a:gd name="T58" fmla="*/ 831 w 872"/>
                <a:gd name="T59" fmla="*/ 506 h 850"/>
                <a:gd name="T60" fmla="*/ 807 w 872"/>
                <a:gd name="T61" fmla="*/ 483 h 850"/>
                <a:gd name="T62" fmla="*/ 804 w 872"/>
                <a:gd name="T63" fmla="*/ 480 h 850"/>
                <a:gd name="T64" fmla="*/ 797 w 872"/>
                <a:gd name="T65" fmla="*/ 473 h 850"/>
                <a:gd name="T66" fmla="*/ 753 w 872"/>
                <a:gd name="T67" fmla="*/ 429 h 850"/>
                <a:gd name="T68" fmla="*/ 743 w 872"/>
                <a:gd name="T69" fmla="*/ 418 h 850"/>
                <a:gd name="T70" fmla="*/ 719 w 872"/>
                <a:gd name="T71" fmla="*/ 347 h 850"/>
                <a:gd name="T72" fmla="*/ 705 w 872"/>
                <a:gd name="T73" fmla="*/ 314 h 850"/>
                <a:gd name="T74" fmla="*/ 691 w 872"/>
                <a:gd name="T75" fmla="*/ 314 h 850"/>
                <a:gd name="T76" fmla="*/ 620 w 872"/>
                <a:gd name="T77" fmla="*/ 345 h 850"/>
                <a:gd name="T78" fmla="*/ 566 w 872"/>
                <a:gd name="T79" fmla="*/ 304 h 850"/>
                <a:gd name="T80" fmla="*/ 542 w 872"/>
                <a:gd name="T81" fmla="*/ 281 h 850"/>
                <a:gd name="T82" fmla="*/ 562 w 872"/>
                <a:gd name="T83" fmla="*/ 239 h 850"/>
                <a:gd name="T84" fmla="*/ 601 w 872"/>
                <a:gd name="T85" fmla="*/ 143 h 850"/>
                <a:gd name="T86" fmla="*/ 610 w 872"/>
                <a:gd name="T87" fmla="*/ 64 h 850"/>
                <a:gd name="T88" fmla="*/ 494 w 872"/>
                <a:gd name="T89" fmla="*/ 37 h 850"/>
                <a:gd name="T90" fmla="*/ 413 w 872"/>
                <a:gd name="T91" fmla="*/ 43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2" h="850">
                  <a:moveTo>
                    <a:pt x="413" y="43"/>
                  </a:moveTo>
                  <a:cubicBezTo>
                    <a:pt x="421" y="73"/>
                    <a:pt x="455" y="104"/>
                    <a:pt x="388" y="133"/>
                  </a:cubicBezTo>
                  <a:cubicBezTo>
                    <a:pt x="333" y="158"/>
                    <a:pt x="371" y="192"/>
                    <a:pt x="291" y="138"/>
                  </a:cubicBezTo>
                  <a:cubicBezTo>
                    <a:pt x="265" y="177"/>
                    <a:pt x="272" y="136"/>
                    <a:pt x="264" y="185"/>
                  </a:cubicBezTo>
                  <a:cubicBezTo>
                    <a:pt x="257" y="223"/>
                    <a:pt x="260" y="214"/>
                    <a:pt x="236" y="238"/>
                  </a:cubicBezTo>
                  <a:cubicBezTo>
                    <a:pt x="182" y="292"/>
                    <a:pt x="202" y="264"/>
                    <a:pt x="132" y="290"/>
                  </a:cubicBezTo>
                  <a:lnTo>
                    <a:pt x="74" y="307"/>
                  </a:lnTo>
                  <a:cubicBezTo>
                    <a:pt x="29" y="328"/>
                    <a:pt x="1" y="317"/>
                    <a:pt x="2" y="348"/>
                  </a:cubicBezTo>
                  <a:cubicBezTo>
                    <a:pt x="4" y="390"/>
                    <a:pt x="54" y="354"/>
                    <a:pt x="54" y="450"/>
                  </a:cubicBezTo>
                  <a:cubicBezTo>
                    <a:pt x="54" y="487"/>
                    <a:pt x="0" y="463"/>
                    <a:pt x="0" y="504"/>
                  </a:cubicBezTo>
                  <a:cubicBezTo>
                    <a:pt x="0" y="530"/>
                    <a:pt x="27" y="537"/>
                    <a:pt x="42" y="550"/>
                  </a:cubicBezTo>
                  <a:cubicBezTo>
                    <a:pt x="62" y="570"/>
                    <a:pt x="51" y="580"/>
                    <a:pt x="76" y="605"/>
                  </a:cubicBezTo>
                  <a:cubicBezTo>
                    <a:pt x="96" y="624"/>
                    <a:pt x="117" y="625"/>
                    <a:pt x="133" y="649"/>
                  </a:cubicBezTo>
                  <a:lnTo>
                    <a:pt x="142" y="668"/>
                  </a:lnTo>
                  <a:cubicBezTo>
                    <a:pt x="145" y="688"/>
                    <a:pt x="140" y="690"/>
                    <a:pt x="136" y="707"/>
                  </a:cubicBezTo>
                  <a:cubicBezTo>
                    <a:pt x="164" y="714"/>
                    <a:pt x="172" y="711"/>
                    <a:pt x="190" y="720"/>
                  </a:cubicBezTo>
                  <a:cubicBezTo>
                    <a:pt x="233" y="742"/>
                    <a:pt x="186" y="741"/>
                    <a:pt x="298" y="741"/>
                  </a:cubicBezTo>
                  <a:cubicBezTo>
                    <a:pt x="328" y="741"/>
                    <a:pt x="360" y="684"/>
                    <a:pt x="400" y="680"/>
                  </a:cubicBezTo>
                  <a:cubicBezTo>
                    <a:pt x="402" y="706"/>
                    <a:pt x="419" y="751"/>
                    <a:pt x="433" y="776"/>
                  </a:cubicBezTo>
                  <a:cubicBezTo>
                    <a:pt x="456" y="817"/>
                    <a:pt x="473" y="850"/>
                    <a:pt x="529" y="850"/>
                  </a:cubicBezTo>
                  <a:cubicBezTo>
                    <a:pt x="559" y="850"/>
                    <a:pt x="546" y="832"/>
                    <a:pt x="590" y="810"/>
                  </a:cubicBezTo>
                  <a:cubicBezTo>
                    <a:pt x="635" y="787"/>
                    <a:pt x="625" y="775"/>
                    <a:pt x="678" y="775"/>
                  </a:cubicBezTo>
                  <a:cubicBezTo>
                    <a:pt x="708" y="775"/>
                    <a:pt x="695" y="786"/>
                    <a:pt x="725" y="775"/>
                  </a:cubicBezTo>
                  <a:cubicBezTo>
                    <a:pt x="745" y="768"/>
                    <a:pt x="745" y="763"/>
                    <a:pt x="761" y="750"/>
                  </a:cubicBezTo>
                  <a:cubicBezTo>
                    <a:pt x="812" y="709"/>
                    <a:pt x="827" y="734"/>
                    <a:pt x="827" y="667"/>
                  </a:cubicBezTo>
                  <a:cubicBezTo>
                    <a:pt x="827" y="640"/>
                    <a:pt x="835" y="670"/>
                    <a:pt x="803" y="636"/>
                  </a:cubicBezTo>
                  <a:cubicBezTo>
                    <a:pt x="786" y="617"/>
                    <a:pt x="800" y="620"/>
                    <a:pt x="773" y="613"/>
                  </a:cubicBezTo>
                  <a:lnTo>
                    <a:pt x="773" y="579"/>
                  </a:lnTo>
                  <a:cubicBezTo>
                    <a:pt x="813" y="569"/>
                    <a:pt x="787" y="568"/>
                    <a:pt x="811" y="556"/>
                  </a:cubicBezTo>
                  <a:cubicBezTo>
                    <a:pt x="837" y="544"/>
                    <a:pt x="872" y="552"/>
                    <a:pt x="831" y="506"/>
                  </a:cubicBezTo>
                  <a:cubicBezTo>
                    <a:pt x="820" y="494"/>
                    <a:pt x="818" y="493"/>
                    <a:pt x="807" y="483"/>
                  </a:cubicBezTo>
                  <a:cubicBezTo>
                    <a:pt x="806" y="482"/>
                    <a:pt x="805" y="481"/>
                    <a:pt x="804" y="480"/>
                  </a:cubicBezTo>
                  <a:cubicBezTo>
                    <a:pt x="802" y="478"/>
                    <a:pt x="798" y="475"/>
                    <a:pt x="797" y="473"/>
                  </a:cubicBezTo>
                  <a:lnTo>
                    <a:pt x="753" y="429"/>
                  </a:lnTo>
                  <a:cubicBezTo>
                    <a:pt x="752" y="428"/>
                    <a:pt x="744" y="419"/>
                    <a:pt x="743" y="418"/>
                  </a:cubicBezTo>
                  <a:cubicBezTo>
                    <a:pt x="720" y="386"/>
                    <a:pt x="739" y="389"/>
                    <a:pt x="719" y="347"/>
                  </a:cubicBezTo>
                  <a:cubicBezTo>
                    <a:pt x="712" y="332"/>
                    <a:pt x="710" y="336"/>
                    <a:pt x="705" y="314"/>
                  </a:cubicBezTo>
                  <a:lnTo>
                    <a:pt x="691" y="314"/>
                  </a:lnTo>
                  <a:cubicBezTo>
                    <a:pt x="684" y="346"/>
                    <a:pt x="672" y="358"/>
                    <a:pt x="620" y="345"/>
                  </a:cubicBezTo>
                  <a:cubicBezTo>
                    <a:pt x="580" y="335"/>
                    <a:pt x="612" y="340"/>
                    <a:pt x="566" y="304"/>
                  </a:cubicBezTo>
                  <a:cubicBezTo>
                    <a:pt x="549" y="290"/>
                    <a:pt x="555" y="300"/>
                    <a:pt x="542" y="281"/>
                  </a:cubicBezTo>
                  <a:cubicBezTo>
                    <a:pt x="551" y="246"/>
                    <a:pt x="556" y="274"/>
                    <a:pt x="562" y="239"/>
                  </a:cubicBezTo>
                  <a:cubicBezTo>
                    <a:pt x="573" y="175"/>
                    <a:pt x="537" y="211"/>
                    <a:pt x="601" y="143"/>
                  </a:cubicBezTo>
                  <a:cubicBezTo>
                    <a:pt x="638" y="104"/>
                    <a:pt x="642" y="112"/>
                    <a:pt x="610" y="64"/>
                  </a:cubicBezTo>
                  <a:cubicBezTo>
                    <a:pt x="536" y="64"/>
                    <a:pt x="537" y="74"/>
                    <a:pt x="494" y="37"/>
                  </a:cubicBezTo>
                  <a:cubicBezTo>
                    <a:pt x="458" y="7"/>
                    <a:pt x="443" y="0"/>
                    <a:pt x="413" y="4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1516820" y="1952662"/>
              <a:ext cx="468536" cy="474358"/>
              <a:chOff x="5208177" y="5536019"/>
              <a:chExt cx="884742" cy="895737"/>
            </a:xfrm>
            <a:solidFill>
              <a:srgbClr val="00B0F0"/>
            </a:solidFill>
          </p:grpSpPr>
          <p:sp>
            <p:nvSpPr>
              <p:cNvPr id="212" name="Freeform 23"/>
              <p:cNvSpPr>
                <a:spLocks/>
              </p:cNvSpPr>
              <p:nvPr/>
            </p:nvSpPr>
            <p:spPr bwMode="auto">
              <a:xfrm>
                <a:off x="5519573" y="5978961"/>
                <a:ext cx="431706" cy="311563"/>
              </a:xfrm>
              <a:custGeom>
                <a:avLst/>
                <a:gdLst>
                  <a:gd name="T0" fmla="*/ 0 w 1329"/>
                  <a:gd name="T1" fmla="*/ 132 h 904"/>
                  <a:gd name="T2" fmla="*/ 44 w 1329"/>
                  <a:gd name="T3" fmla="*/ 197 h 904"/>
                  <a:gd name="T4" fmla="*/ 53 w 1329"/>
                  <a:gd name="T5" fmla="*/ 241 h 904"/>
                  <a:gd name="T6" fmla="*/ 68 w 1329"/>
                  <a:gd name="T7" fmla="*/ 288 h 904"/>
                  <a:gd name="T8" fmla="*/ 73 w 1329"/>
                  <a:gd name="T9" fmla="*/ 391 h 904"/>
                  <a:gd name="T10" fmla="*/ 115 w 1329"/>
                  <a:gd name="T11" fmla="*/ 464 h 904"/>
                  <a:gd name="T12" fmla="*/ 122 w 1329"/>
                  <a:gd name="T13" fmla="*/ 511 h 904"/>
                  <a:gd name="T14" fmla="*/ 141 w 1329"/>
                  <a:gd name="T15" fmla="*/ 547 h 904"/>
                  <a:gd name="T16" fmla="*/ 237 w 1329"/>
                  <a:gd name="T17" fmla="*/ 789 h 904"/>
                  <a:gd name="T18" fmla="*/ 274 w 1329"/>
                  <a:gd name="T19" fmla="*/ 779 h 904"/>
                  <a:gd name="T20" fmla="*/ 359 w 1329"/>
                  <a:gd name="T21" fmla="*/ 708 h 904"/>
                  <a:gd name="T22" fmla="*/ 481 w 1329"/>
                  <a:gd name="T23" fmla="*/ 850 h 904"/>
                  <a:gd name="T24" fmla="*/ 515 w 1329"/>
                  <a:gd name="T25" fmla="*/ 837 h 904"/>
                  <a:gd name="T26" fmla="*/ 598 w 1329"/>
                  <a:gd name="T27" fmla="*/ 859 h 904"/>
                  <a:gd name="T28" fmla="*/ 698 w 1329"/>
                  <a:gd name="T29" fmla="*/ 816 h 904"/>
                  <a:gd name="T30" fmla="*/ 822 w 1329"/>
                  <a:gd name="T31" fmla="*/ 875 h 904"/>
                  <a:gd name="T32" fmla="*/ 908 w 1329"/>
                  <a:gd name="T33" fmla="*/ 904 h 904"/>
                  <a:gd name="T34" fmla="*/ 869 w 1329"/>
                  <a:gd name="T35" fmla="*/ 777 h 904"/>
                  <a:gd name="T36" fmla="*/ 944 w 1329"/>
                  <a:gd name="T37" fmla="*/ 744 h 904"/>
                  <a:gd name="T38" fmla="*/ 1001 w 1329"/>
                  <a:gd name="T39" fmla="*/ 726 h 904"/>
                  <a:gd name="T40" fmla="*/ 1031 w 1329"/>
                  <a:gd name="T41" fmla="*/ 715 h 904"/>
                  <a:gd name="T42" fmla="*/ 1087 w 1329"/>
                  <a:gd name="T43" fmla="*/ 697 h 904"/>
                  <a:gd name="T44" fmla="*/ 1148 w 1329"/>
                  <a:gd name="T45" fmla="*/ 588 h 904"/>
                  <a:gd name="T46" fmla="*/ 1175 w 1329"/>
                  <a:gd name="T47" fmla="*/ 568 h 904"/>
                  <a:gd name="T48" fmla="*/ 1179 w 1329"/>
                  <a:gd name="T49" fmla="*/ 566 h 904"/>
                  <a:gd name="T50" fmla="*/ 1227 w 1329"/>
                  <a:gd name="T51" fmla="*/ 599 h 904"/>
                  <a:gd name="T52" fmla="*/ 1281 w 1329"/>
                  <a:gd name="T53" fmla="*/ 572 h 904"/>
                  <a:gd name="T54" fmla="*/ 1261 w 1329"/>
                  <a:gd name="T55" fmla="*/ 511 h 904"/>
                  <a:gd name="T56" fmla="*/ 1284 w 1329"/>
                  <a:gd name="T57" fmla="*/ 474 h 904"/>
                  <a:gd name="T58" fmla="*/ 1329 w 1329"/>
                  <a:gd name="T59" fmla="*/ 450 h 904"/>
                  <a:gd name="T60" fmla="*/ 1315 w 1329"/>
                  <a:gd name="T61" fmla="*/ 369 h 904"/>
                  <a:gd name="T62" fmla="*/ 1281 w 1329"/>
                  <a:gd name="T63" fmla="*/ 301 h 904"/>
                  <a:gd name="T64" fmla="*/ 1322 w 1329"/>
                  <a:gd name="T65" fmla="*/ 288 h 904"/>
                  <a:gd name="T66" fmla="*/ 1303 w 1329"/>
                  <a:gd name="T67" fmla="*/ 266 h 904"/>
                  <a:gd name="T68" fmla="*/ 1238 w 1329"/>
                  <a:gd name="T69" fmla="*/ 195 h 904"/>
                  <a:gd name="T70" fmla="*/ 1222 w 1329"/>
                  <a:gd name="T71" fmla="*/ 171 h 904"/>
                  <a:gd name="T72" fmla="*/ 1180 w 1329"/>
                  <a:gd name="T73" fmla="*/ 111 h 904"/>
                  <a:gd name="T74" fmla="*/ 1177 w 1329"/>
                  <a:gd name="T75" fmla="*/ 107 h 904"/>
                  <a:gd name="T76" fmla="*/ 1166 w 1329"/>
                  <a:gd name="T77" fmla="*/ 84 h 904"/>
                  <a:gd name="T78" fmla="*/ 1109 w 1329"/>
                  <a:gd name="T79" fmla="*/ 73 h 904"/>
                  <a:gd name="T80" fmla="*/ 1032 w 1329"/>
                  <a:gd name="T81" fmla="*/ 46 h 904"/>
                  <a:gd name="T82" fmla="*/ 985 w 1329"/>
                  <a:gd name="T83" fmla="*/ 59 h 904"/>
                  <a:gd name="T84" fmla="*/ 945 w 1329"/>
                  <a:gd name="T85" fmla="*/ 67 h 904"/>
                  <a:gd name="T86" fmla="*/ 908 w 1329"/>
                  <a:gd name="T87" fmla="*/ 91 h 904"/>
                  <a:gd name="T88" fmla="*/ 827 w 1329"/>
                  <a:gd name="T89" fmla="*/ 112 h 904"/>
                  <a:gd name="T90" fmla="*/ 800 w 1329"/>
                  <a:gd name="T91" fmla="*/ 91 h 904"/>
                  <a:gd name="T92" fmla="*/ 773 w 1329"/>
                  <a:gd name="T93" fmla="*/ 91 h 904"/>
                  <a:gd name="T94" fmla="*/ 754 w 1329"/>
                  <a:gd name="T95" fmla="*/ 120 h 904"/>
                  <a:gd name="T96" fmla="*/ 664 w 1329"/>
                  <a:gd name="T97" fmla="*/ 213 h 904"/>
                  <a:gd name="T98" fmla="*/ 636 w 1329"/>
                  <a:gd name="T99" fmla="*/ 181 h 904"/>
                  <a:gd name="T100" fmla="*/ 556 w 1329"/>
                  <a:gd name="T101" fmla="*/ 57 h 904"/>
                  <a:gd name="T102" fmla="*/ 475 w 1329"/>
                  <a:gd name="T103" fmla="*/ 10 h 904"/>
                  <a:gd name="T104" fmla="*/ 313 w 1329"/>
                  <a:gd name="T105" fmla="*/ 59 h 904"/>
                  <a:gd name="T106" fmla="*/ 250 w 1329"/>
                  <a:gd name="T107" fmla="*/ 97 h 904"/>
                  <a:gd name="T108" fmla="*/ 143 w 1329"/>
                  <a:gd name="T109" fmla="*/ 105 h 904"/>
                  <a:gd name="T110" fmla="*/ 116 w 1329"/>
                  <a:gd name="T111" fmla="*/ 119 h 904"/>
                  <a:gd name="T112" fmla="*/ 0 w 1329"/>
                  <a:gd name="T113" fmla="*/ 13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29" h="904">
                    <a:moveTo>
                      <a:pt x="0" y="132"/>
                    </a:moveTo>
                    <a:cubicBezTo>
                      <a:pt x="6" y="155"/>
                      <a:pt x="34" y="172"/>
                      <a:pt x="44" y="197"/>
                    </a:cubicBezTo>
                    <a:cubicBezTo>
                      <a:pt x="49" y="209"/>
                      <a:pt x="49" y="229"/>
                      <a:pt x="53" y="241"/>
                    </a:cubicBezTo>
                    <a:cubicBezTo>
                      <a:pt x="61" y="265"/>
                      <a:pt x="65" y="260"/>
                      <a:pt x="68" y="288"/>
                    </a:cubicBezTo>
                    <a:cubicBezTo>
                      <a:pt x="71" y="320"/>
                      <a:pt x="60" y="366"/>
                      <a:pt x="73" y="391"/>
                    </a:cubicBezTo>
                    <a:cubicBezTo>
                      <a:pt x="92" y="425"/>
                      <a:pt x="114" y="403"/>
                      <a:pt x="115" y="464"/>
                    </a:cubicBezTo>
                    <a:cubicBezTo>
                      <a:pt x="116" y="494"/>
                      <a:pt x="112" y="488"/>
                      <a:pt x="122" y="511"/>
                    </a:cubicBezTo>
                    <a:lnTo>
                      <a:pt x="141" y="547"/>
                    </a:lnTo>
                    <a:cubicBezTo>
                      <a:pt x="200" y="664"/>
                      <a:pt x="179" y="733"/>
                      <a:pt x="237" y="789"/>
                    </a:cubicBezTo>
                    <a:cubicBezTo>
                      <a:pt x="253" y="788"/>
                      <a:pt x="261" y="786"/>
                      <a:pt x="274" y="779"/>
                    </a:cubicBezTo>
                    <a:cubicBezTo>
                      <a:pt x="309" y="758"/>
                      <a:pt x="284" y="708"/>
                      <a:pt x="359" y="708"/>
                    </a:cubicBezTo>
                    <a:cubicBezTo>
                      <a:pt x="416" y="708"/>
                      <a:pt x="413" y="850"/>
                      <a:pt x="481" y="850"/>
                    </a:cubicBezTo>
                    <a:cubicBezTo>
                      <a:pt x="505" y="850"/>
                      <a:pt x="492" y="837"/>
                      <a:pt x="515" y="837"/>
                    </a:cubicBezTo>
                    <a:cubicBezTo>
                      <a:pt x="542" y="837"/>
                      <a:pt x="532" y="870"/>
                      <a:pt x="598" y="859"/>
                    </a:cubicBezTo>
                    <a:cubicBezTo>
                      <a:pt x="665" y="847"/>
                      <a:pt x="627" y="816"/>
                      <a:pt x="698" y="816"/>
                    </a:cubicBezTo>
                    <a:cubicBezTo>
                      <a:pt x="751" y="816"/>
                      <a:pt x="744" y="836"/>
                      <a:pt x="822" y="875"/>
                    </a:cubicBezTo>
                    <a:cubicBezTo>
                      <a:pt x="870" y="899"/>
                      <a:pt x="826" y="904"/>
                      <a:pt x="908" y="904"/>
                    </a:cubicBezTo>
                    <a:cubicBezTo>
                      <a:pt x="903" y="836"/>
                      <a:pt x="786" y="843"/>
                      <a:pt x="869" y="777"/>
                    </a:cubicBezTo>
                    <a:cubicBezTo>
                      <a:pt x="909" y="745"/>
                      <a:pt x="880" y="785"/>
                      <a:pt x="944" y="744"/>
                    </a:cubicBezTo>
                    <a:cubicBezTo>
                      <a:pt x="974" y="725"/>
                      <a:pt x="961" y="747"/>
                      <a:pt x="1001" y="726"/>
                    </a:cubicBezTo>
                    <a:cubicBezTo>
                      <a:pt x="1024" y="714"/>
                      <a:pt x="995" y="719"/>
                      <a:pt x="1031" y="715"/>
                    </a:cubicBezTo>
                    <a:cubicBezTo>
                      <a:pt x="1073" y="710"/>
                      <a:pt x="1058" y="724"/>
                      <a:pt x="1087" y="697"/>
                    </a:cubicBezTo>
                    <a:cubicBezTo>
                      <a:pt x="1153" y="632"/>
                      <a:pt x="1088" y="641"/>
                      <a:pt x="1148" y="588"/>
                    </a:cubicBezTo>
                    <a:lnTo>
                      <a:pt x="1175" y="568"/>
                    </a:lnTo>
                    <a:cubicBezTo>
                      <a:pt x="1176" y="567"/>
                      <a:pt x="1178" y="567"/>
                      <a:pt x="1179" y="566"/>
                    </a:cubicBezTo>
                    <a:cubicBezTo>
                      <a:pt x="1201" y="580"/>
                      <a:pt x="1200" y="585"/>
                      <a:pt x="1227" y="599"/>
                    </a:cubicBezTo>
                    <a:cubicBezTo>
                      <a:pt x="1262" y="566"/>
                      <a:pt x="1231" y="568"/>
                      <a:pt x="1281" y="572"/>
                    </a:cubicBezTo>
                    <a:cubicBezTo>
                      <a:pt x="1280" y="530"/>
                      <a:pt x="1270" y="550"/>
                      <a:pt x="1261" y="511"/>
                    </a:cubicBezTo>
                    <a:lnTo>
                      <a:pt x="1284" y="474"/>
                    </a:lnTo>
                    <a:cubicBezTo>
                      <a:pt x="1304" y="445"/>
                      <a:pt x="1299" y="465"/>
                      <a:pt x="1329" y="450"/>
                    </a:cubicBezTo>
                    <a:cubicBezTo>
                      <a:pt x="1322" y="388"/>
                      <a:pt x="1324" y="488"/>
                      <a:pt x="1315" y="369"/>
                    </a:cubicBezTo>
                    <a:cubicBezTo>
                      <a:pt x="1311" y="316"/>
                      <a:pt x="1293" y="354"/>
                      <a:pt x="1281" y="301"/>
                    </a:cubicBezTo>
                    <a:cubicBezTo>
                      <a:pt x="1295" y="295"/>
                      <a:pt x="1305" y="292"/>
                      <a:pt x="1322" y="288"/>
                    </a:cubicBezTo>
                    <a:cubicBezTo>
                      <a:pt x="1316" y="265"/>
                      <a:pt x="1322" y="277"/>
                      <a:pt x="1303" y="266"/>
                    </a:cubicBezTo>
                    <a:cubicBezTo>
                      <a:pt x="1211" y="214"/>
                      <a:pt x="1259" y="263"/>
                      <a:pt x="1238" y="195"/>
                    </a:cubicBezTo>
                    <a:cubicBezTo>
                      <a:pt x="1234" y="181"/>
                      <a:pt x="1235" y="187"/>
                      <a:pt x="1222" y="171"/>
                    </a:cubicBezTo>
                    <a:lnTo>
                      <a:pt x="1180" y="111"/>
                    </a:lnTo>
                    <a:cubicBezTo>
                      <a:pt x="1179" y="110"/>
                      <a:pt x="1178" y="108"/>
                      <a:pt x="1177" y="107"/>
                    </a:cubicBezTo>
                    <a:lnTo>
                      <a:pt x="1166" y="84"/>
                    </a:lnTo>
                    <a:cubicBezTo>
                      <a:pt x="1137" y="84"/>
                      <a:pt x="1125" y="90"/>
                      <a:pt x="1109" y="73"/>
                    </a:cubicBezTo>
                    <a:cubicBezTo>
                      <a:pt x="1097" y="60"/>
                      <a:pt x="1103" y="0"/>
                      <a:pt x="1032" y="46"/>
                    </a:cubicBezTo>
                    <a:cubicBezTo>
                      <a:pt x="1008" y="62"/>
                      <a:pt x="1024" y="56"/>
                      <a:pt x="985" y="59"/>
                    </a:cubicBezTo>
                    <a:cubicBezTo>
                      <a:pt x="967" y="61"/>
                      <a:pt x="961" y="58"/>
                      <a:pt x="945" y="67"/>
                    </a:cubicBezTo>
                    <a:cubicBezTo>
                      <a:pt x="936" y="72"/>
                      <a:pt x="918" y="91"/>
                      <a:pt x="908" y="91"/>
                    </a:cubicBezTo>
                    <a:cubicBezTo>
                      <a:pt x="841" y="91"/>
                      <a:pt x="889" y="70"/>
                      <a:pt x="827" y="112"/>
                    </a:cubicBezTo>
                    <a:cubicBezTo>
                      <a:pt x="795" y="96"/>
                      <a:pt x="810" y="115"/>
                      <a:pt x="800" y="91"/>
                    </a:cubicBezTo>
                    <a:lnTo>
                      <a:pt x="773" y="91"/>
                    </a:lnTo>
                    <a:cubicBezTo>
                      <a:pt x="766" y="111"/>
                      <a:pt x="770" y="95"/>
                      <a:pt x="754" y="120"/>
                    </a:cubicBezTo>
                    <a:cubicBezTo>
                      <a:pt x="706" y="193"/>
                      <a:pt x="755" y="192"/>
                      <a:pt x="664" y="213"/>
                    </a:cubicBezTo>
                    <a:cubicBezTo>
                      <a:pt x="652" y="204"/>
                      <a:pt x="646" y="193"/>
                      <a:pt x="636" y="181"/>
                    </a:cubicBezTo>
                    <a:cubicBezTo>
                      <a:pt x="595" y="132"/>
                      <a:pt x="556" y="175"/>
                      <a:pt x="556" y="57"/>
                    </a:cubicBezTo>
                    <a:cubicBezTo>
                      <a:pt x="510" y="54"/>
                      <a:pt x="525" y="10"/>
                      <a:pt x="475" y="10"/>
                    </a:cubicBezTo>
                    <a:cubicBezTo>
                      <a:pt x="408" y="10"/>
                      <a:pt x="361" y="25"/>
                      <a:pt x="313" y="59"/>
                    </a:cubicBezTo>
                    <a:cubicBezTo>
                      <a:pt x="286" y="78"/>
                      <a:pt x="288" y="93"/>
                      <a:pt x="250" y="97"/>
                    </a:cubicBezTo>
                    <a:cubicBezTo>
                      <a:pt x="217" y="102"/>
                      <a:pt x="182" y="95"/>
                      <a:pt x="143" y="105"/>
                    </a:cubicBezTo>
                    <a:cubicBezTo>
                      <a:pt x="118" y="112"/>
                      <a:pt x="136" y="107"/>
                      <a:pt x="116" y="119"/>
                    </a:cubicBezTo>
                    <a:cubicBezTo>
                      <a:pt x="62" y="152"/>
                      <a:pt x="64" y="98"/>
                      <a:pt x="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32"/>
              <p:cNvSpPr>
                <a:spLocks/>
              </p:cNvSpPr>
              <p:nvPr/>
            </p:nvSpPr>
            <p:spPr bwMode="auto">
              <a:xfrm>
                <a:off x="5208177" y="5536019"/>
                <a:ext cx="283086" cy="435438"/>
              </a:xfrm>
              <a:custGeom>
                <a:avLst/>
                <a:gdLst>
                  <a:gd name="T0" fmla="*/ 197 w 865"/>
                  <a:gd name="T1" fmla="*/ 95 h 1267"/>
                  <a:gd name="T2" fmla="*/ 217 w 865"/>
                  <a:gd name="T3" fmla="*/ 176 h 1267"/>
                  <a:gd name="T4" fmla="*/ 177 w 865"/>
                  <a:gd name="T5" fmla="*/ 230 h 1267"/>
                  <a:gd name="T6" fmla="*/ 264 w 865"/>
                  <a:gd name="T7" fmla="*/ 312 h 1267"/>
                  <a:gd name="T8" fmla="*/ 292 w 865"/>
                  <a:gd name="T9" fmla="*/ 372 h 1267"/>
                  <a:gd name="T10" fmla="*/ 261 w 865"/>
                  <a:gd name="T11" fmla="*/ 409 h 1267"/>
                  <a:gd name="T12" fmla="*/ 204 w 865"/>
                  <a:gd name="T13" fmla="*/ 420 h 1267"/>
                  <a:gd name="T14" fmla="*/ 155 w 865"/>
                  <a:gd name="T15" fmla="*/ 479 h 1267"/>
                  <a:gd name="T16" fmla="*/ 136 w 865"/>
                  <a:gd name="T17" fmla="*/ 542 h 1267"/>
                  <a:gd name="T18" fmla="*/ 131 w 865"/>
                  <a:gd name="T19" fmla="*/ 551 h 1267"/>
                  <a:gd name="T20" fmla="*/ 78 w 865"/>
                  <a:gd name="T21" fmla="*/ 633 h 1267"/>
                  <a:gd name="T22" fmla="*/ 61 w 865"/>
                  <a:gd name="T23" fmla="*/ 739 h 1267"/>
                  <a:gd name="T24" fmla="*/ 74 w 865"/>
                  <a:gd name="T25" fmla="*/ 752 h 1267"/>
                  <a:gd name="T26" fmla="*/ 85 w 865"/>
                  <a:gd name="T27" fmla="*/ 782 h 1267"/>
                  <a:gd name="T28" fmla="*/ 84 w 865"/>
                  <a:gd name="T29" fmla="*/ 862 h 1267"/>
                  <a:gd name="T30" fmla="*/ 82 w 865"/>
                  <a:gd name="T31" fmla="*/ 908 h 1267"/>
                  <a:gd name="T32" fmla="*/ 55 w 865"/>
                  <a:gd name="T33" fmla="*/ 969 h 1267"/>
                  <a:gd name="T34" fmla="*/ 109 w 865"/>
                  <a:gd name="T35" fmla="*/ 1003 h 1267"/>
                  <a:gd name="T36" fmla="*/ 201 w 865"/>
                  <a:gd name="T37" fmla="*/ 999 h 1267"/>
                  <a:gd name="T38" fmla="*/ 211 w 865"/>
                  <a:gd name="T39" fmla="*/ 1009 h 1267"/>
                  <a:gd name="T40" fmla="*/ 231 w 865"/>
                  <a:gd name="T41" fmla="*/ 1091 h 1267"/>
                  <a:gd name="T42" fmla="*/ 285 w 865"/>
                  <a:gd name="T43" fmla="*/ 1064 h 1267"/>
                  <a:gd name="T44" fmla="*/ 339 w 865"/>
                  <a:gd name="T45" fmla="*/ 1097 h 1267"/>
                  <a:gd name="T46" fmla="*/ 407 w 865"/>
                  <a:gd name="T47" fmla="*/ 1125 h 1267"/>
                  <a:gd name="T48" fmla="*/ 396 w 865"/>
                  <a:gd name="T49" fmla="*/ 1161 h 1267"/>
                  <a:gd name="T50" fmla="*/ 330 w 865"/>
                  <a:gd name="T51" fmla="*/ 1204 h 1267"/>
                  <a:gd name="T52" fmla="*/ 326 w 865"/>
                  <a:gd name="T53" fmla="*/ 1240 h 1267"/>
                  <a:gd name="T54" fmla="*/ 434 w 865"/>
                  <a:gd name="T55" fmla="*/ 1253 h 1267"/>
                  <a:gd name="T56" fmla="*/ 515 w 865"/>
                  <a:gd name="T57" fmla="*/ 1225 h 1267"/>
                  <a:gd name="T58" fmla="*/ 636 w 865"/>
                  <a:gd name="T59" fmla="*/ 1129 h 1267"/>
                  <a:gd name="T60" fmla="*/ 653 w 865"/>
                  <a:gd name="T61" fmla="*/ 1092 h 1267"/>
                  <a:gd name="T62" fmla="*/ 641 w 865"/>
                  <a:gd name="T63" fmla="*/ 989 h 1267"/>
                  <a:gd name="T64" fmla="*/ 641 w 865"/>
                  <a:gd name="T65" fmla="*/ 952 h 1267"/>
                  <a:gd name="T66" fmla="*/ 648 w 865"/>
                  <a:gd name="T67" fmla="*/ 810 h 1267"/>
                  <a:gd name="T68" fmla="*/ 657 w 865"/>
                  <a:gd name="T69" fmla="*/ 798 h 1267"/>
                  <a:gd name="T70" fmla="*/ 664 w 865"/>
                  <a:gd name="T71" fmla="*/ 778 h 1267"/>
                  <a:gd name="T72" fmla="*/ 681 w 865"/>
                  <a:gd name="T73" fmla="*/ 748 h 1267"/>
                  <a:gd name="T74" fmla="*/ 754 w 865"/>
                  <a:gd name="T75" fmla="*/ 679 h 1267"/>
                  <a:gd name="T76" fmla="*/ 834 w 865"/>
                  <a:gd name="T77" fmla="*/ 664 h 1267"/>
                  <a:gd name="T78" fmla="*/ 807 w 865"/>
                  <a:gd name="T79" fmla="*/ 616 h 1267"/>
                  <a:gd name="T80" fmla="*/ 838 w 865"/>
                  <a:gd name="T81" fmla="*/ 580 h 1267"/>
                  <a:gd name="T82" fmla="*/ 842 w 865"/>
                  <a:gd name="T83" fmla="*/ 385 h 1267"/>
                  <a:gd name="T84" fmla="*/ 822 w 865"/>
                  <a:gd name="T85" fmla="*/ 337 h 1267"/>
                  <a:gd name="T86" fmla="*/ 819 w 865"/>
                  <a:gd name="T87" fmla="*/ 333 h 1267"/>
                  <a:gd name="T88" fmla="*/ 816 w 865"/>
                  <a:gd name="T89" fmla="*/ 329 h 1267"/>
                  <a:gd name="T90" fmla="*/ 805 w 865"/>
                  <a:gd name="T91" fmla="*/ 239 h 1267"/>
                  <a:gd name="T92" fmla="*/ 782 w 865"/>
                  <a:gd name="T93" fmla="*/ 201 h 1267"/>
                  <a:gd name="T94" fmla="*/ 763 w 865"/>
                  <a:gd name="T95" fmla="*/ 139 h 1267"/>
                  <a:gd name="T96" fmla="*/ 742 w 865"/>
                  <a:gd name="T97" fmla="*/ 151 h 1267"/>
                  <a:gd name="T98" fmla="*/ 722 w 865"/>
                  <a:gd name="T99" fmla="*/ 165 h 1267"/>
                  <a:gd name="T100" fmla="*/ 570 w 865"/>
                  <a:gd name="T101" fmla="*/ 142 h 1267"/>
                  <a:gd name="T102" fmla="*/ 538 w 865"/>
                  <a:gd name="T103" fmla="*/ 144 h 1267"/>
                  <a:gd name="T104" fmla="*/ 533 w 865"/>
                  <a:gd name="T105" fmla="*/ 146 h 1267"/>
                  <a:gd name="T106" fmla="*/ 461 w 865"/>
                  <a:gd name="T107" fmla="*/ 163 h 1267"/>
                  <a:gd name="T108" fmla="*/ 417 w 865"/>
                  <a:gd name="T109" fmla="*/ 139 h 1267"/>
                  <a:gd name="T110" fmla="*/ 412 w 865"/>
                  <a:gd name="T111" fmla="*/ 137 h 1267"/>
                  <a:gd name="T112" fmla="*/ 366 w 865"/>
                  <a:gd name="T113" fmla="*/ 115 h 1267"/>
                  <a:gd name="T114" fmla="*/ 292 w 865"/>
                  <a:gd name="T115" fmla="*/ 95 h 1267"/>
                  <a:gd name="T116" fmla="*/ 285 w 865"/>
                  <a:gd name="T117" fmla="*/ 0 h 1267"/>
                  <a:gd name="T118" fmla="*/ 248 w 865"/>
                  <a:gd name="T119" fmla="*/ 24 h 1267"/>
                  <a:gd name="T120" fmla="*/ 240 w 865"/>
                  <a:gd name="T121" fmla="*/ 36 h 1267"/>
                  <a:gd name="T122" fmla="*/ 237 w 865"/>
                  <a:gd name="T123" fmla="*/ 40 h 1267"/>
                  <a:gd name="T124" fmla="*/ 197 w 865"/>
                  <a:gd name="T125" fmla="*/ 95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5" h="1267">
                    <a:moveTo>
                      <a:pt x="197" y="95"/>
                    </a:moveTo>
                    <a:cubicBezTo>
                      <a:pt x="197" y="173"/>
                      <a:pt x="194" y="142"/>
                      <a:pt x="217" y="176"/>
                    </a:cubicBezTo>
                    <a:cubicBezTo>
                      <a:pt x="191" y="194"/>
                      <a:pt x="179" y="206"/>
                      <a:pt x="177" y="230"/>
                    </a:cubicBezTo>
                    <a:cubicBezTo>
                      <a:pt x="221" y="242"/>
                      <a:pt x="236" y="290"/>
                      <a:pt x="264" y="312"/>
                    </a:cubicBezTo>
                    <a:cubicBezTo>
                      <a:pt x="291" y="335"/>
                      <a:pt x="292" y="317"/>
                      <a:pt x="292" y="372"/>
                    </a:cubicBezTo>
                    <a:cubicBezTo>
                      <a:pt x="292" y="389"/>
                      <a:pt x="275" y="400"/>
                      <a:pt x="261" y="409"/>
                    </a:cubicBezTo>
                    <a:cubicBezTo>
                      <a:pt x="236" y="425"/>
                      <a:pt x="241" y="420"/>
                      <a:pt x="204" y="420"/>
                    </a:cubicBezTo>
                    <a:cubicBezTo>
                      <a:pt x="180" y="465"/>
                      <a:pt x="168" y="446"/>
                      <a:pt x="155" y="479"/>
                    </a:cubicBezTo>
                    <a:cubicBezTo>
                      <a:pt x="141" y="513"/>
                      <a:pt x="162" y="490"/>
                      <a:pt x="136" y="542"/>
                    </a:cubicBezTo>
                    <a:lnTo>
                      <a:pt x="131" y="551"/>
                    </a:lnTo>
                    <a:cubicBezTo>
                      <a:pt x="97" y="630"/>
                      <a:pt x="125" y="545"/>
                      <a:pt x="78" y="633"/>
                    </a:cubicBezTo>
                    <a:cubicBezTo>
                      <a:pt x="50" y="687"/>
                      <a:pt x="0" y="683"/>
                      <a:pt x="61" y="739"/>
                    </a:cubicBezTo>
                    <a:cubicBezTo>
                      <a:pt x="62" y="739"/>
                      <a:pt x="74" y="752"/>
                      <a:pt x="74" y="752"/>
                    </a:cubicBezTo>
                    <a:lnTo>
                      <a:pt x="85" y="782"/>
                    </a:lnTo>
                    <a:cubicBezTo>
                      <a:pt x="93" y="822"/>
                      <a:pt x="88" y="831"/>
                      <a:pt x="84" y="862"/>
                    </a:cubicBezTo>
                    <a:cubicBezTo>
                      <a:pt x="81" y="879"/>
                      <a:pt x="84" y="893"/>
                      <a:pt x="82" y="908"/>
                    </a:cubicBezTo>
                    <a:cubicBezTo>
                      <a:pt x="76" y="956"/>
                      <a:pt x="55" y="917"/>
                      <a:pt x="55" y="969"/>
                    </a:cubicBezTo>
                    <a:cubicBezTo>
                      <a:pt x="55" y="993"/>
                      <a:pt x="85" y="1003"/>
                      <a:pt x="109" y="1003"/>
                    </a:cubicBezTo>
                    <a:cubicBezTo>
                      <a:pt x="144" y="1003"/>
                      <a:pt x="147" y="944"/>
                      <a:pt x="201" y="999"/>
                    </a:cubicBezTo>
                    <a:cubicBezTo>
                      <a:pt x="206" y="1005"/>
                      <a:pt x="206" y="1004"/>
                      <a:pt x="211" y="1009"/>
                    </a:cubicBezTo>
                    <a:cubicBezTo>
                      <a:pt x="246" y="1046"/>
                      <a:pt x="191" y="1067"/>
                      <a:pt x="231" y="1091"/>
                    </a:cubicBezTo>
                    <a:cubicBezTo>
                      <a:pt x="244" y="1099"/>
                      <a:pt x="253" y="1081"/>
                      <a:pt x="285" y="1064"/>
                    </a:cubicBezTo>
                    <a:cubicBezTo>
                      <a:pt x="302" y="1078"/>
                      <a:pt x="311" y="1095"/>
                      <a:pt x="339" y="1097"/>
                    </a:cubicBezTo>
                    <a:cubicBezTo>
                      <a:pt x="372" y="1100"/>
                      <a:pt x="407" y="1089"/>
                      <a:pt x="407" y="1125"/>
                    </a:cubicBezTo>
                    <a:cubicBezTo>
                      <a:pt x="407" y="1138"/>
                      <a:pt x="403" y="1152"/>
                      <a:pt x="396" y="1161"/>
                    </a:cubicBezTo>
                    <a:cubicBezTo>
                      <a:pt x="376" y="1188"/>
                      <a:pt x="358" y="1163"/>
                      <a:pt x="330" y="1204"/>
                    </a:cubicBezTo>
                    <a:cubicBezTo>
                      <a:pt x="320" y="1220"/>
                      <a:pt x="319" y="1224"/>
                      <a:pt x="326" y="1240"/>
                    </a:cubicBezTo>
                    <a:cubicBezTo>
                      <a:pt x="355" y="1267"/>
                      <a:pt x="427" y="1171"/>
                      <a:pt x="434" y="1253"/>
                    </a:cubicBezTo>
                    <a:cubicBezTo>
                      <a:pt x="463" y="1253"/>
                      <a:pt x="491" y="1235"/>
                      <a:pt x="515" y="1225"/>
                    </a:cubicBezTo>
                    <a:cubicBezTo>
                      <a:pt x="537" y="1216"/>
                      <a:pt x="609" y="1220"/>
                      <a:pt x="636" y="1129"/>
                    </a:cubicBezTo>
                    <a:cubicBezTo>
                      <a:pt x="647" y="1090"/>
                      <a:pt x="631" y="1121"/>
                      <a:pt x="653" y="1092"/>
                    </a:cubicBezTo>
                    <a:cubicBezTo>
                      <a:pt x="700" y="1028"/>
                      <a:pt x="645" y="1028"/>
                      <a:pt x="641" y="989"/>
                    </a:cubicBezTo>
                    <a:cubicBezTo>
                      <a:pt x="640" y="982"/>
                      <a:pt x="643" y="967"/>
                      <a:pt x="641" y="952"/>
                    </a:cubicBezTo>
                    <a:cubicBezTo>
                      <a:pt x="637" y="912"/>
                      <a:pt x="626" y="844"/>
                      <a:pt x="648" y="810"/>
                    </a:cubicBezTo>
                    <a:cubicBezTo>
                      <a:pt x="655" y="799"/>
                      <a:pt x="647" y="815"/>
                      <a:pt x="657" y="798"/>
                    </a:cubicBezTo>
                    <a:cubicBezTo>
                      <a:pt x="666" y="781"/>
                      <a:pt x="658" y="796"/>
                      <a:pt x="664" y="778"/>
                    </a:cubicBezTo>
                    <a:cubicBezTo>
                      <a:pt x="674" y="748"/>
                      <a:pt x="661" y="769"/>
                      <a:pt x="681" y="748"/>
                    </a:cubicBezTo>
                    <a:cubicBezTo>
                      <a:pt x="705" y="724"/>
                      <a:pt x="727" y="686"/>
                      <a:pt x="754" y="679"/>
                    </a:cubicBezTo>
                    <a:cubicBezTo>
                      <a:pt x="777" y="673"/>
                      <a:pt x="834" y="687"/>
                      <a:pt x="834" y="664"/>
                    </a:cubicBezTo>
                    <a:cubicBezTo>
                      <a:pt x="834" y="630"/>
                      <a:pt x="821" y="635"/>
                      <a:pt x="807" y="616"/>
                    </a:cubicBezTo>
                    <a:lnTo>
                      <a:pt x="838" y="580"/>
                    </a:lnTo>
                    <a:cubicBezTo>
                      <a:pt x="865" y="548"/>
                      <a:pt x="860" y="422"/>
                      <a:pt x="842" y="385"/>
                    </a:cubicBezTo>
                    <a:lnTo>
                      <a:pt x="822" y="337"/>
                    </a:lnTo>
                    <a:cubicBezTo>
                      <a:pt x="821" y="336"/>
                      <a:pt x="820" y="334"/>
                      <a:pt x="819" y="333"/>
                    </a:cubicBezTo>
                    <a:cubicBezTo>
                      <a:pt x="818" y="332"/>
                      <a:pt x="817" y="330"/>
                      <a:pt x="816" y="329"/>
                    </a:cubicBezTo>
                    <a:cubicBezTo>
                      <a:pt x="795" y="293"/>
                      <a:pt x="815" y="271"/>
                      <a:pt x="805" y="239"/>
                    </a:cubicBezTo>
                    <a:cubicBezTo>
                      <a:pt x="798" y="214"/>
                      <a:pt x="789" y="226"/>
                      <a:pt x="782" y="201"/>
                    </a:cubicBezTo>
                    <a:cubicBezTo>
                      <a:pt x="774" y="174"/>
                      <a:pt x="792" y="135"/>
                      <a:pt x="763" y="139"/>
                    </a:cubicBezTo>
                    <a:cubicBezTo>
                      <a:pt x="740" y="142"/>
                      <a:pt x="751" y="145"/>
                      <a:pt x="742" y="151"/>
                    </a:cubicBezTo>
                    <a:cubicBezTo>
                      <a:pt x="727" y="163"/>
                      <a:pt x="750" y="155"/>
                      <a:pt x="722" y="165"/>
                    </a:cubicBezTo>
                    <a:cubicBezTo>
                      <a:pt x="715" y="167"/>
                      <a:pt x="582" y="187"/>
                      <a:pt x="570" y="142"/>
                    </a:cubicBezTo>
                    <a:lnTo>
                      <a:pt x="538" y="144"/>
                    </a:lnTo>
                    <a:cubicBezTo>
                      <a:pt x="536" y="145"/>
                      <a:pt x="535" y="146"/>
                      <a:pt x="533" y="146"/>
                    </a:cubicBezTo>
                    <a:cubicBezTo>
                      <a:pt x="533" y="146"/>
                      <a:pt x="498" y="180"/>
                      <a:pt x="461" y="163"/>
                    </a:cubicBezTo>
                    <a:lnTo>
                      <a:pt x="417" y="139"/>
                    </a:lnTo>
                    <a:cubicBezTo>
                      <a:pt x="416" y="138"/>
                      <a:pt x="414" y="137"/>
                      <a:pt x="412" y="137"/>
                    </a:cubicBezTo>
                    <a:cubicBezTo>
                      <a:pt x="383" y="120"/>
                      <a:pt x="406" y="122"/>
                      <a:pt x="366" y="115"/>
                    </a:cubicBezTo>
                    <a:cubicBezTo>
                      <a:pt x="303" y="105"/>
                      <a:pt x="348" y="95"/>
                      <a:pt x="292" y="95"/>
                    </a:cubicBezTo>
                    <a:cubicBezTo>
                      <a:pt x="279" y="34"/>
                      <a:pt x="313" y="0"/>
                      <a:pt x="285" y="0"/>
                    </a:cubicBezTo>
                    <a:cubicBezTo>
                      <a:pt x="257" y="0"/>
                      <a:pt x="256" y="10"/>
                      <a:pt x="248" y="24"/>
                    </a:cubicBezTo>
                    <a:lnTo>
                      <a:pt x="240" y="36"/>
                    </a:lnTo>
                    <a:cubicBezTo>
                      <a:pt x="239" y="37"/>
                      <a:pt x="238" y="39"/>
                      <a:pt x="237" y="40"/>
                    </a:cubicBezTo>
                    <a:cubicBezTo>
                      <a:pt x="228" y="52"/>
                      <a:pt x="197" y="79"/>
                      <a:pt x="197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38"/>
              <p:cNvSpPr>
                <a:spLocks/>
              </p:cNvSpPr>
              <p:nvPr/>
            </p:nvSpPr>
            <p:spPr bwMode="auto">
              <a:xfrm>
                <a:off x="5855738" y="5787523"/>
                <a:ext cx="215853" cy="386639"/>
              </a:xfrm>
              <a:custGeom>
                <a:avLst/>
                <a:gdLst>
                  <a:gd name="T0" fmla="*/ 461 w 663"/>
                  <a:gd name="T1" fmla="*/ 70 h 1121"/>
                  <a:gd name="T2" fmla="*/ 407 w 663"/>
                  <a:gd name="T3" fmla="*/ 50 h 1121"/>
                  <a:gd name="T4" fmla="*/ 360 w 663"/>
                  <a:gd name="T5" fmla="*/ 70 h 1121"/>
                  <a:gd name="T6" fmla="*/ 213 w 663"/>
                  <a:gd name="T7" fmla="*/ 87 h 1121"/>
                  <a:gd name="T8" fmla="*/ 14 w 663"/>
                  <a:gd name="T9" fmla="*/ 152 h 1121"/>
                  <a:gd name="T10" fmla="*/ 24 w 663"/>
                  <a:gd name="T11" fmla="*/ 263 h 1121"/>
                  <a:gd name="T12" fmla="*/ 48 w 663"/>
                  <a:gd name="T13" fmla="*/ 402 h 1121"/>
                  <a:gd name="T14" fmla="*/ 70 w 663"/>
                  <a:gd name="T15" fmla="*/ 543 h 1121"/>
                  <a:gd name="T16" fmla="*/ 80 w 663"/>
                  <a:gd name="T17" fmla="*/ 560 h 1121"/>
                  <a:gd name="T18" fmla="*/ 102 w 663"/>
                  <a:gd name="T19" fmla="*/ 606 h 1121"/>
                  <a:gd name="T20" fmla="*/ 200 w 663"/>
                  <a:gd name="T21" fmla="*/ 684 h 1121"/>
                  <a:gd name="T22" fmla="*/ 226 w 663"/>
                  <a:gd name="T23" fmla="*/ 718 h 1121"/>
                  <a:gd name="T24" fmla="*/ 275 w 663"/>
                  <a:gd name="T25" fmla="*/ 785 h 1121"/>
                  <a:gd name="T26" fmla="*/ 332 w 663"/>
                  <a:gd name="T27" fmla="*/ 850 h 1121"/>
                  <a:gd name="T28" fmla="*/ 315 w 663"/>
                  <a:gd name="T29" fmla="*/ 948 h 1121"/>
                  <a:gd name="T30" fmla="*/ 325 w 663"/>
                  <a:gd name="T31" fmla="*/ 972 h 1121"/>
                  <a:gd name="T32" fmla="*/ 383 w 663"/>
                  <a:gd name="T33" fmla="*/ 1037 h 1121"/>
                  <a:gd name="T34" fmla="*/ 439 w 663"/>
                  <a:gd name="T35" fmla="*/ 1048 h 1121"/>
                  <a:gd name="T36" fmla="*/ 536 w 663"/>
                  <a:gd name="T37" fmla="*/ 1121 h 1121"/>
                  <a:gd name="T38" fmla="*/ 550 w 663"/>
                  <a:gd name="T39" fmla="*/ 1067 h 1121"/>
                  <a:gd name="T40" fmla="*/ 601 w 663"/>
                  <a:gd name="T41" fmla="*/ 1016 h 1121"/>
                  <a:gd name="T42" fmla="*/ 610 w 663"/>
                  <a:gd name="T43" fmla="*/ 999 h 1121"/>
                  <a:gd name="T44" fmla="*/ 590 w 663"/>
                  <a:gd name="T45" fmla="*/ 911 h 1121"/>
                  <a:gd name="T46" fmla="*/ 587 w 663"/>
                  <a:gd name="T47" fmla="*/ 860 h 1121"/>
                  <a:gd name="T48" fmla="*/ 576 w 663"/>
                  <a:gd name="T49" fmla="*/ 775 h 1121"/>
                  <a:gd name="T50" fmla="*/ 617 w 663"/>
                  <a:gd name="T51" fmla="*/ 612 h 1121"/>
                  <a:gd name="T52" fmla="*/ 576 w 663"/>
                  <a:gd name="T53" fmla="*/ 639 h 1121"/>
                  <a:gd name="T54" fmla="*/ 506 w 663"/>
                  <a:gd name="T55" fmla="*/ 601 h 1121"/>
                  <a:gd name="T56" fmla="*/ 495 w 663"/>
                  <a:gd name="T57" fmla="*/ 572 h 1121"/>
                  <a:gd name="T58" fmla="*/ 552 w 663"/>
                  <a:gd name="T59" fmla="*/ 513 h 1121"/>
                  <a:gd name="T60" fmla="*/ 553 w 663"/>
                  <a:gd name="T61" fmla="*/ 453 h 1121"/>
                  <a:gd name="T62" fmla="*/ 525 w 663"/>
                  <a:gd name="T63" fmla="*/ 399 h 1121"/>
                  <a:gd name="T64" fmla="*/ 534 w 663"/>
                  <a:gd name="T65" fmla="*/ 333 h 1121"/>
                  <a:gd name="T66" fmla="*/ 628 w 663"/>
                  <a:gd name="T67" fmla="*/ 251 h 1121"/>
                  <a:gd name="T68" fmla="*/ 626 w 663"/>
                  <a:gd name="T69" fmla="*/ 143 h 1121"/>
                  <a:gd name="T70" fmla="*/ 580 w 663"/>
                  <a:gd name="T71" fmla="*/ 107 h 1121"/>
                  <a:gd name="T72" fmla="*/ 543 w 663"/>
                  <a:gd name="T73" fmla="*/ 3 h 1121"/>
                  <a:gd name="T74" fmla="*/ 514 w 663"/>
                  <a:gd name="T75" fmla="*/ 15 h 1121"/>
                  <a:gd name="T76" fmla="*/ 511 w 663"/>
                  <a:gd name="T77" fmla="*/ 18 h 1121"/>
                  <a:gd name="T78" fmla="*/ 461 w 663"/>
                  <a:gd name="T79" fmla="*/ 7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3" h="1121">
                    <a:moveTo>
                      <a:pt x="461" y="70"/>
                    </a:moveTo>
                    <a:cubicBezTo>
                      <a:pt x="422" y="60"/>
                      <a:pt x="456" y="50"/>
                      <a:pt x="407" y="50"/>
                    </a:cubicBezTo>
                    <a:cubicBezTo>
                      <a:pt x="379" y="50"/>
                      <a:pt x="397" y="70"/>
                      <a:pt x="360" y="70"/>
                    </a:cubicBezTo>
                    <a:cubicBezTo>
                      <a:pt x="318" y="70"/>
                      <a:pt x="294" y="10"/>
                      <a:pt x="213" y="87"/>
                    </a:cubicBezTo>
                    <a:cubicBezTo>
                      <a:pt x="105" y="188"/>
                      <a:pt x="104" y="108"/>
                      <a:pt x="14" y="152"/>
                    </a:cubicBezTo>
                    <a:cubicBezTo>
                      <a:pt x="0" y="212"/>
                      <a:pt x="8" y="209"/>
                      <a:pt x="24" y="263"/>
                    </a:cubicBezTo>
                    <a:cubicBezTo>
                      <a:pt x="46" y="340"/>
                      <a:pt x="48" y="312"/>
                      <a:pt x="48" y="402"/>
                    </a:cubicBezTo>
                    <a:cubicBezTo>
                      <a:pt x="48" y="495"/>
                      <a:pt x="34" y="494"/>
                      <a:pt x="70" y="543"/>
                    </a:cubicBezTo>
                    <a:lnTo>
                      <a:pt x="80" y="560"/>
                    </a:lnTo>
                    <a:cubicBezTo>
                      <a:pt x="90" y="578"/>
                      <a:pt x="93" y="588"/>
                      <a:pt x="102" y="606"/>
                    </a:cubicBezTo>
                    <a:cubicBezTo>
                      <a:pt x="187" y="606"/>
                      <a:pt x="142" y="597"/>
                      <a:pt x="200" y="684"/>
                    </a:cubicBezTo>
                    <a:cubicBezTo>
                      <a:pt x="208" y="697"/>
                      <a:pt x="218" y="706"/>
                      <a:pt x="226" y="718"/>
                    </a:cubicBezTo>
                    <a:cubicBezTo>
                      <a:pt x="250" y="755"/>
                      <a:pt x="221" y="770"/>
                      <a:pt x="275" y="785"/>
                    </a:cubicBezTo>
                    <a:cubicBezTo>
                      <a:pt x="331" y="801"/>
                      <a:pt x="332" y="777"/>
                      <a:pt x="332" y="850"/>
                    </a:cubicBezTo>
                    <a:cubicBezTo>
                      <a:pt x="297" y="859"/>
                      <a:pt x="304" y="907"/>
                      <a:pt x="315" y="948"/>
                    </a:cubicBezTo>
                    <a:cubicBezTo>
                      <a:pt x="318" y="958"/>
                      <a:pt x="322" y="965"/>
                      <a:pt x="325" y="972"/>
                    </a:cubicBezTo>
                    <a:cubicBezTo>
                      <a:pt x="337" y="1000"/>
                      <a:pt x="335" y="1017"/>
                      <a:pt x="383" y="1037"/>
                    </a:cubicBezTo>
                    <a:cubicBezTo>
                      <a:pt x="416" y="1051"/>
                      <a:pt x="405" y="1039"/>
                      <a:pt x="439" y="1048"/>
                    </a:cubicBezTo>
                    <a:cubicBezTo>
                      <a:pt x="554" y="1076"/>
                      <a:pt x="502" y="1096"/>
                      <a:pt x="536" y="1121"/>
                    </a:cubicBezTo>
                    <a:cubicBezTo>
                      <a:pt x="537" y="1103"/>
                      <a:pt x="541" y="1082"/>
                      <a:pt x="550" y="1067"/>
                    </a:cubicBezTo>
                    <a:cubicBezTo>
                      <a:pt x="561" y="1051"/>
                      <a:pt x="586" y="1036"/>
                      <a:pt x="601" y="1016"/>
                    </a:cubicBezTo>
                    <a:cubicBezTo>
                      <a:pt x="612" y="1000"/>
                      <a:pt x="610" y="1026"/>
                      <a:pt x="610" y="999"/>
                    </a:cubicBezTo>
                    <a:cubicBezTo>
                      <a:pt x="610" y="957"/>
                      <a:pt x="590" y="1021"/>
                      <a:pt x="590" y="911"/>
                    </a:cubicBezTo>
                    <a:cubicBezTo>
                      <a:pt x="590" y="885"/>
                      <a:pt x="602" y="882"/>
                      <a:pt x="587" y="860"/>
                    </a:cubicBezTo>
                    <a:cubicBezTo>
                      <a:pt x="581" y="852"/>
                      <a:pt x="525" y="827"/>
                      <a:pt x="576" y="775"/>
                    </a:cubicBezTo>
                    <a:cubicBezTo>
                      <a:pt x="614" y="737"/>
                      <a:pt x="612" y="678"/>
                      <a:pt x="617" y="612"/>
                    </a:cubicBezTo>
                    <a:cubicBezTo>
                      <a:pt x="586" y="613"/>
                      <a:pt x="583" y="613"/>
                      <a:pt x="576" y="639"/>
                    </a:cubicBezTo>
                    <a:cubicBezTo>
                      <a:pt x="542" y="639"/>
                      <a:pt x="524" y="628"/>
                      <a:pt x="506" y="601"/>
                    </a:cubicBezTo>
                    <a:cubicBezTo>
                      <a:pt x="499" y="590"/>
                      <a:pt x="498" y="585"/>
                      <a:pt x="495" y="572"/>
                    </a:cubicBezTo>
                    <a:cubicBezTo>
                      <a:pt x="554" y="558"/>
                      <a:pt x="529" y="574"/>
                      <a:pt x="552" y="513"/>
                    </a:cubicBezTo>
                    <a:cubicBezTo>
                      <a:pt x="560" y="489"/>
                      <a:pt x="567" y="478"/>
                      <a:pt x="553" y="453"/>
                    </a:cubicBezTo>
                    <a:cubicBezTo>
                      <a:pt x="537" y="424"/>
                      <a:pt x="543" y="442"/>
                      <a:pt x="525" y="399"/>
                    </a:cubicBezTo>
                    <a:cubicBezTo>
                      <a:pt x="514" y="371"/>
                      <a:pt x="509" y="354"/>
                      <a:pt x="534" y="333"/>
                    </a:cubicBezTo>
                    <a:lnTo>
                      <a:pt x="628" y="251"/>
                    </a:lnTo>
                    <a:cubicBezTo>
                      <a:pt x="663" y="223"/>
                      <a:pt x="644" y="176"/>
                      <a:pt x="626" y="143"/>
                    </a:cubicBezTo>
                    <a:cubicBezTo>
                      <a:pt x="615" y="121"/>
                      <a:pt x="603" y="121"/>
                      <a:pt x="580" y="107"/>
                    </a:cubicBezTo>
                    <a:cubicBezTo>
                      <a:pt x="523" y="74"/>
                      <a:pt x="542" y="45"/>
                      <a:pt x="543" y="3"/>
                    </a:cubicBezTo>
                    <a:cubicBezTo>
                      <a:pt x="518" y="5"/>
                      <a:pt x="532" y="0"/>
                      <a:pt x="514" y="15"/>
                    </a:cubicBezTo>
                    <a:cubicBezTo>
                      <a:pt x="513" y="16"/>
                      <a:pt x="512" y="17"/>
                      <a:pt x="511" y="18"/>
                    </a:cubicBezTo>
                    <a:lnTo>
                      <a:pt x="461" y="7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22"/>
              <p:cNvSpPr>
                <a:spLocks/>
              </p:cNvSpPr>
              <p:nvPr/>
            </p:nvSpPr>
            <p:spPr bwMode="auto">
              <a:xfrm>
                <a:off x="5420491" y="5686170"/>
                <a:ext cx="445857" cy="352854"/>
              </a:xfrm>
              <a:custGeom>
                <a:avLst/>
                <a:gdLst>
                  <a:gd name="T0" fmla="*/ 236 w 1366"/>
                  <a:gd name="T1" fmla="*/ 19 h 1022"/>
                  <a:gd name="T2" fmla="*/ 213 w 1366"/>
                  <a:gd name="T3" fmla="*/ 159 h 1022"/>
                  <a:gd name="T4" fmla="*/ 197 w 1366"/>
                  <a:gd name="T5" fmla="*/ 264 h 1022"/>
                  <a:gd name="T6" fmla="*/ 114 w 1366"/>
                  <a:gd name="T7" fmla="*/ 276 h 1022"/>
                  <a:gd name="T8" fmla="*/ 36 w 1366"/>
                  <a:gd name="T9" fmla="*/ 374 h 1022"/>
                  <a:gd name="T10" fmla="*/ 36 w 1366"/>
                  <a:gd name="T11" fmla="*/ 543 h 1022"/>
                  <a:gd name="T12" fmla="*/ 51 w 1366"/>
                  <a:gd name="T13" fmla="*/ 590 h 1022"/>
                  <a:gd name="T14" fmla="*/ 56 w 1366"/>
                  <a:gd name="T15" fmla="*/ 598 h 1022"/>
                  <a:gd name="T16" fmla="*/ 33 w 1366"/>
                  <a:gd name="T17" fmla="*/ 669 h 1022"/>
                  <a:gd name="T18" fmla="*/ 19 w 1366"/>
                  <a:gd name="T19" fmla="*/ 717 h 1022"/>
                  <a:gd name="T20" fmla="*/ 175 w 1366"/>
                  <a:gd name="T21" fmla="*/ 669 h 1022"/>
                  <a:gd name="T22" fmla="*/ 213 w 1366"/>
                  <a:gd name="T23" fmla="*/ 735 h 1022"/>
                  <a:gd name="T24" fmla="*/ 162 w 1366"/>
                  <a:gd name="T25" fmla="*/ 791 h 1022"/>
                  <a:gd name="T26" fmla="*/ 141 w 1366"/>
                  <a:gd name="T27" fmla="*/ 791 h 1022"/>
                  <a:gd name="T28" fmla="*/ 192 w 1366"/>
                  <a:gd name="T29" fmla="*/ 843 h 1022"/>
                  <a:gd name="T30" fmla="*/ 240 w 1366"/>
                  <a:gd name="T31" fmla="*/ 909 h 1022"/>
                  <a:gd name="T32" fmla="*/ 245 w 1366"/>
                  <a:gd name="T33" fmla="*/ 918 h 1022"/>
                  <a:gd name="T34" fmla="*/ 283 w 1366"/>
                  <a:gd name="T35" fmla="*/ 958 h 1022"/>
                  <a:gd name="T36" fmla="*/ 324 w 1366"/>
                  <a:gd name="T37" fmla="*/ 927 h 1022"/>
                  <a:gd name="T38" fmla="*/ 365 w 1366"/>
                  <a:gd name="T39" fmla="*/ 927 h 1022"/>
                  <a:gd name="T40" fmla="*/ 403 w 1366"/>
                  <a:gd name="T41" fmla="*/ 938 h 1022"/>
                  <a:gd name="T42" fmla="*/ 427 w 1366"/>
                  <a:gd name="T43" fmla="*/ 928 h 1022"/>
                  <a:gd name="T44" fmla="*/ 528 w 1366"/>
                  <a:gd name="T45" fmla="*/ 899 h 1022"/>
                  <a:gd name="T46" fmla="*/ 601 w 1366"/>
                  <a:gd name="T47" fmla="*/ 884 h 1022"/>
                  <a:gd name="T48" fmla="*/ 604 w 1366"/>
                  <a:gd name="T49" fmla="*/ 881 h 1022"/>
                  <a:gd name="T50" fmla="*/ 658 w 1366"/>
                  <a:gd name="T51" fmla="*/ 847 h 1022"/>
                  <a:gd name="T52" fmla="*/ 666 w 1366"/>
                  <a:gd name="T53" fmla="*/ 841 h 1022"/>
                  <a:gd name="T54" fmla="*/ 721 w 1366"/>
                  <a:gd name="T55" fmla="*/ 829 h 1022"/>
                  <a:gd name="T56" fmla="*/ 827 w 1366"/>
                  <a:gd name="T57" fmla="*/ 838 h 1022"/>
                  <a:gd name="T58" fmla="*/ 886 w 1366"/>
                  <a:gd name="T59" fmla="*/ 901 h 1022"/>
                  <a:gd name="T60" fmla="*/ 894 w 1366"/>
                  <a:gd name="T61" fmla="*/ 961 h 1022"/>
                  <a:gd name="T62" fmla="*/ 950 w 1366"/>
                  <a:gd name="T63" fmla="*/ 986 h 1022"/>
                  <a:gd name="T64" fmla="*/ 995 w 1366"/>
                  <a:gd name="T65" fmla="*/ 1022 h 1022"/>
                  <a:gd name="T66" fmla="*/ 1059 w 1366"/>
                  <a:gd name="T67" fmla="*/ 922 h 1022"/>
                  <a:gd name="T68" fmla="*/ 1097 w 1366"/>
                  <a:gd name="T69" fmla="*/ 900 h 1022"/>
                  <a:gd name="T70" fmla="*/ 1125 w 1366"/>
                  <a:gd name="T71" fmla="*/ 910 h 1022"/>
                  <a:gd name="T72" fmla="*/ 1192 w 1366"/>
                  <a:gd name="T73" fmla="*/ 900 h 1022"/>
                  <a:gd name="T74" fmla="*/ 1253 w 1366"/>
                  <a:gd name="T75" fmla="*/ 879 h 1022"/>
                  <a:gd name="T76" fmla="*/ 1355 w 1366"/>
                  <a:gd name="T77" fmla="*/ 852 h 1022"/>
                  <a:gd name="T78" fmla="*/ 1334 w 1366"/>
                  <a:gd name="T79" fmla="*/ 778 h 1022"/>
                  <a:gd name="T80" fmla="*/ 1355 w 1366"/>
                  <a:gd name="T81" fmla="*/ 683 h 1022"/>
                  <a:gd name="T82" fmla="*/ 1334 w 1366"/>
                  <a:gd name="T83" fmla="*/ 595 h 1022"/>
                  <a:gd name="T84" fmla="*/ 1307 w 1366"/>
                  <a:gd name="T85" fmla="*/ 506 h 1022"/>
                  <a:gd name="T86" fmla="*/ 1267 w 1366"/>
                  <a:gd name="T87" fmla="*/ 459 h 1022"/>
                  <a:gd name="T88" fmla="*/ 1246 w 1366"/>
                  <a:gd name="T89" fmla="*/ 472 h 1022"/>
                  <a:gd name="T90" fmla="*/ 1236 w 1366"/>
                  <a:gd name="T91" fmla="*/ 483 h 1022"/>
                  <a:gd name="T92" fmla="*/ 1185 w 1366"/>
                  <a:gd name="T93" fmla="*/ 534 h 1022"/>
                  <a:gd name="T94" fmla="*/ 1124 w 1366"/>
                  <a:gd name="T95" fmla="*/ 493 h 1022"/>
                  <a:gd name="T96" fmla="*/ 1141 w 1366"/>
                  <a:gd name="T97" fmla="*/ 457 h 1022"/>
                  <a:gd name="T98" fmla="*/ 1122 w 1366"/>
                  <a:gd name="T99" fmla="*/ 355 h 1022"/>
                  <a:gd name="T100" fmla="*/ 1029 w 1366"/>
                  <a:gd name="T101" fmla="*/ 364 h 1022"/>
                  <a:gd name="T102" fmla="*/ 896 w 1366"/>
                  <a:gd name="T103" fmla="*/ 335 h 1022"/>
                  <a:gd name="T104" fmla="*/ 880 w 1366"/>
                  <a:gd name="T105" fmla="*/ 297 h 1022"/>
                  <a:gd name="T106" fmla="*/ 836 w 1366"/>
                  <a:gd name="T107" fmla="*/ 295 h 1022"/>
                  <a:gd name="T108" fmla="*/ 708 w 1366"/>
                  <a:gd name="T109" fmla="*/ 245 h 1022"/>
                  <a:gd name="T110" fmla="*/ 701 w 1366"/>
                  <a:gd name="T111" fmla="*/ 238 h 1022"/>
                  <a:gd name="T112" fmla="*/ 698 w 1366"/>
                  <a:gd name="T113" fmla="*/ 234 h 1022"/>
                  <a:gd name="T114" fmla="*/ 552 w 1366"/>
                  <a:gd name="T115" fmla="*/ 110 h 1022"/>
                  <a:gd name="T116" fmla="*/ 484 w 1366"/>
                  <a:gd name="T117" fmla="*/ 82 h 1022"/>
                  <a:gd name="T118" fmla="*/ 420 w 1366"/>
                  <a:gd name="T119" fmla="*/ 59 h 1022"/>
                  <a:gd name="T120" fmla="*/ 310 w 1366"/>
                  <a:gd name="T121" fmla="*/ 54 h 1022"/>
                  <a:gd name="T122" fmla="*/ 236 w 1366"/>
                  <a:gd name="T123" fmla="*/ 19 h 1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66" h="1022">
                    <a:moveTo>
                      <a:pt x="236" y="19"/>
                    </a:moveTo>
                    <a:cubicBezTo>
                      <a:pt x="245" y="119"/>
                      <a:pt x="257" y="96"/>
                      <a:pt x="213" y="159"/>
                    </a:cubicBezTo>
                    <a:cubicBezTo>
                      <a:pt x="187" y="196"/>
                      <a:pt x="228" y="226"/>
                      <a:pt x="197" y="264"/>
                    </a:cubicBezTo>
                    <a:cubicBezTo>
                      <a:pt x="165" y="304"/>
                      <a:pt x="141" y="264"/>
                      <a:pt x="114" y="276"/>
                    </a:cubicBezTo>
                    <a:cubicBezTo>
                      <a:pt x="85" y="289"/>
                      <a:pt x="51" y="345"/>
                      <a:pt x="36" y="374"/>
                    </a:cubicBezTo>
                    <a:cubicBezTo>
                      <a:pt x="0" y="446"/>
                      <a:pt x="28" y="467"/>
                      <a:pt x="36" y="543"/>
                    </a:cubicBezTo>
                    <a:cubicBezTo>
                      <a:pt x="38" y="563"/>
                      <a:pt x="41" y="573"/>
                      <a:pt x="51" y="590"/>
                    </a:cubicBezTo>
                    <a:cubicBezTo>
                      <a:pt x="52" y="592"/>
                      <a:pt x="55" y="597"/>
                      <a:pt x="56" y="598"/>
                    </a:cubicBezTo>
                    <a:cubicBezTo>
                      <a:pt x="71" y="623"/>
                      <a:pt x="82" y="615"/>
                      <a:pt x="33" y="669"/>
                    </a:cubicBezTo>
                    <a:cubicBezTo>
                      <a:pt x="20" y="683"/>
                      <a:pt x="19" y="656"/>
                      <a:pt x="19" y="717"/>
                    </a:cubicBezTo>
                    <a:cubicBezTo>
                      <a:pt x="173" y="717"/>
                      <a:pt x="70" y="669"/>
                      <a:pt x="175" y="669"/>
                    </a:cubicBezTo>
                    <a:cubicBezTo>
                      <a:pt x="202" y="669"/>
                      <a:pt x="216" y="716"/>
                      <a:pt x="213" y="735"/>
                    </a:cubicBezTo>
                    <a:cubicBezTo>
                      <a:pt x="211" y="742"/>
                      <a:pt x="182" y="791"/>
                      <a:pt x="162" y="791"/>
                    </a:cubicBezTo>
                    <a:lnTo>
                      <a:pt x="141" y="791"/>
                    </a:lnTo>
                    <a:cubicBezTo>
                      <a:pt x="143" y="845"/>
                      <a:pt x="156" y="812"/>
                      <a:pt x="192" y="843"/>
                    </a:cubicBezTo>
                    <a:cubicBezTo>
                      <a:pt x="213" y="861"/>
                      <a:pt x="227" y="888"/>
                      <a:pt x="240" y="909"/>
                    </a:cubicBezTo>
                    <a:cubicBezTo>
                      <a:pt x="257" y="937"/>
                      <a:pt x="228" y="888"/>
                      <a:pt x="245" y="918"/>
                    </a:cubicBezTo>
                    <a:cubicBezTo>
                      <a:pt x="259" y="942"/>
                      <a:pt x="253" y="958"/>
                      <a:pt x="283" y="958"/>
                    </a:cubicBezTo>
                    <a:cubicBezTo>
                      <a:pt x="304" y="957"/>
                      <a:pt x="319" y="948"/>
                      <a:pt x="324" y="927"/>
                    </a:cubicBezTo>
                    <a:lnTo>
                      <a:pt x="365" y="927"/>
                    </a:lnTo>
                    <a:cubicBezTo>
                      <a:pt x="377" y="971"/>
                      <a:pt x="403" y="938"/>
                      <a:pt x="403" y="938"/>
                    </a:cubicBezTo>
                    <a:cubicBezTo>
                      <a:pt x="424" y="927"/>
                      <a:pt x="402" y="935"/>
                      <a:pt x="427" y="928"/>
                    </a:cubicBezTo>
                    <a:cubicBezTo>
                      <a:pt x="500" y="908"/>
                      <a:pt x="441" y="897"/>
                      <a:pt x="528" y="899"/>
                    </a:cubicBezTo>
                    <a:cubicBezTo>
                      <a:pt x="573" y="901"/>
                      <a:pt x="574" y="904"/>
                      <a:pt x="601" y="884"/>
                    </a:cubicBezTo>
                    <a:cubicBezTo>
                      <a:pt x="602" y="884"/>
                      <a:pt x="603" y="882"/>
                      <a:pt x="604" y="881"/>
                    </a:cubicBezTo>
                    <a:lnTo>
                      <a:pt x="658" y="847"/>
                    </a:lnTo>
                    <a:cubicBezTo>
                      <a:pt x="660" y="846"/>
                      <a:pt x="664" y="842"/>
                      <a:pt x="666" y="841"/>
                    </a:cubicBezTo>
                    <a:cubicBezTo>
                      <a:pt x="696" y="822"/>
                      <a:pt x="686" y="838"/>
                      <a:pt x="721" y="829"/>
                    </a:cubicBezTo>
                    <a:cubicBezTo>
                      <a:pt x="743" y="823"/>
                      <a:pt x="776" y="787"/>
                      <a:pt x="827" y="838"/>
                    </a:cubicBezTo>
                    <a:lnTo>
                      <a:pt x="886" y="901"/>
                    </a:lnTo>
                    <a:cubicBezTo>
                      <a:pt x="899" y="923"/>
                      <a:pt x="894" y="929"/>
                      <a:pt x="894" y="961"/>
                    </a:cubicBezTo>
                    <a:cubicBezTo>
                      <a:pt x="914" y="970"/>
                      <a:pt x="934" y="970"/>
                      <a:pt x="950" y="986"/>
                    </a:cubicBezTo>
                    <a:cubicBezTo>
                      <a:pt x="972" y="1009"/>
                      <a:pt x="951" y="1018"/>
                      <a:pt x="995" y="1022"/>
                    </a:cubicBezTo>
                    <a:cubicBezTo>
                      <a:pt x="1007" y="998"/>
                      <a:pt x="993" y="982"/>
                      <a:pt x="1059" y="922"/>
                    </a:cubicBezTo>
                    <a:cubicBezTo>
                      <a:pt x="1091" y="892"/>
                      <a:pt x="1067" y="900"/>
                      <a:pt x="1097" y="900"/>
                    </a:cubicBezTo>
                    <a:cubicBezTo>
                      <a:pt x="1127" y="900"/>
                      <a:pt x="1095" y="909"/>
                      <a:pt x="1125" y="910"/>
                    </a:cubicBezTo>
                    <a:cubicBezTo>
                      <a:pt x="1151" y="912"/>
                      <a:pt x="1119" y="904"/>
                      <a:pt x="1192" y="900"/>
                    </a:cubicBezTo>
                    <a:cubicBezTo>
                      <a:pt x="1242" y="897"/>
                      <a:pt x="1209" y="884"/>
                      <a:pt x="1253" y="879"/>
                    </a:cubicBezTo>
                    <a:cubicBezTo>
                      <a:pt x="1366" y="867"/>
                      <a:pt x="1287" y="868"/>
                      <a:pt x="1355" y="852"/>
                    </a:cubicBezTo>
                    <a:cubicBezTo>
                      <a:pt x="1355" y="783"/>
                      <a:pt x="1334" y="820"/>
                      <a:pt x="1334" y="778"/>
                    </a:cubicBezTo>
                    <a:cubicBezTo>
                      <a:pt x="1334" y="735"/>
                      <a:pt x="1355" y="703"/>
                      <a:pt x="1355" y="683"/>
                    </a:cubicBezTo>
                    <a:cubicBezTo>
                      <a:pt x="1355" y="646"/>
                      <a:pt x="1340" y="663"/>
                      <a:pt x="1334" y="595"/>
                    </a:cubicBezTo>
                    <a:cubicBezTo>
                      <a:pt x="1329" y="537"/>
                      <a:pt x="1306" y="569"/>
                      <a:pt x="1307" y="506"/>
                    </a:cubicBezTo>
                    <a:cubicBezTo>
                      <a:pt x="1308" y="465"/>
                      <a:pt x="1323" y="459"/>
                      <a:pt x="1267" y="459"/>
                    </a:cubicBezTo>
                    <a:cubicBezTo>
                      <a:pt x="1245" y="459"/>
                      <a:pt x="1256" y="464"/>
                      <a:pt x="1246" y="472"/>
                    </a:cubicBezTo>
                    <a:cubicBezTo>
                      <a:pt x="1245" y="473"/>
                      <a:pt x="1240" y="479"/>
                      <a:pt x="1236" y="483"/>
                    </a:cubicBezTo>
                    <a:lnTo>
                      <a:pt x="1185" y="534"/>
                    </a:lnTo>
                    <a:cubicBezTo>
                      <a:pt x="1149" y="525"/>
                      <a:pt x="1143" y="521"/>
                      <a:pt x="1124" y="493"/>
                    </a:cubicBezTo>
                    <a:cubicBezTo>
                      <a:pt x="1138" y="472"/>
                      <a:pt x="1145" y="481"/>
                      <a:pt x="1141" y="457"/>
                    </a:cubicBezTo>
                    <a:cubicBezTo>
                      <a:pt x="1133" y="414"/>
                      <a:pt x="1128" y="467"/>
                      <a:pt x="1122" y="355"/>
                    </a:cubicBezTo>
                    <a:cubicBezTo>
                      <a:pt x="1118" y="272"/>
                      <a:pt x="1078" y="364"/>
                      <a:pt x="1029" y="364"/>
                    </a:cubicBezTo>
                    <a:cubicBezTo>
                      <a:pt x="927" y="364"/>
                      <a:pt x="923" y="375"/>
                      <a:pt x="896" y="335"/>
                    </a:cubicBezTo>
                    <a:cubicBezTo>
                      <a:pt x="885" y="318"/>
                      <a:pt x="885" y="316"/>
                      <a:pt x="880" y="297"/>
                    </a:cubicBezTo>
                    <a:cubicBezTo>
                      <a:pt x="856" y="297"/>
                      <a:pt x="850" y="294"/>
                      <a:pt x="836" y="295"/>
                    </a:cubicBezTo>
                    <a:cubicBezTo>
                      <a:pt x="731" y="299"/>
                      <a:pt x="756" y="301"/>
                      <a:pt x="708" y="245"/>
                    </a:cubicBezTo>
                    <a:lnTo>
                      <a:pt x="701" y="238"/>
                    </a:lnTo>
                    <a:cubicBezTo>
                      <a:pt x="701" y="237"/>
                      <a:pt x="699" y="235"/>
                      <a:pt x="698" y="234"/>
                    </a:cubicBezTo>
                    <a:cubicBezTo>
                      <a:pt x="658" y="183"/>
                      <a:pt x="616" y="134"/>
                      <a:pt x="552" y="110"/>
                    </a:cubicBezTo>
                    <a:lnTo>
                      <a:pt x="484" y="82"/>
                    </a:lnTo>
                    <a:cubicBezTo>
                      <a:pt x="449" y="66"/>
                      <a:pt x="479" y="59"/>
                      <a:pt x="420" y="59"/>
                    </a:cubicBezTo>
                    <a:cubicBezTo>
                      <a:pt x="387" y="59"/>
                      <a:pt x="334" y="67"/>
                      <a:pt x="310" y="54"/>
                    </a:cubicBezTo>
                    <a:cubicBezTo>
                      <a:pt x="279" y="37"/>
                      <a:pt x="285" y="0"/>
                      <a:pt x="23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39"/>
              <p:cNvSpPr>
                <a:spLocks/>
              </p:cNvSpPr>
              <p:nvPr/>
            </p:nvSpPr>
            <p:spPr bwMode="auto">
              <a:xfrm>
                <a:off x="5809801" y="6138353"/>
                <a:ext cx="283118" cy="293403"/>
              </a:xfrm>
              <a:custGeom>
                <a:avLst/>
                <a:gdLst>
                  <a:gd name="T0" fmla="*/ 413 w 872"/>
                  <a:gd name="T1" fmla="*/ 43 h 850"/>
                  <a:gd name="T2" fmla="*/ 388 w 872"/>
                  <a:gd name="T3" fmla="*/ 133 h 850"/>
                  <a:gd name="T4" fmla="*/ 291 w 872"/>
                  <a:gd name="T5" fmla="*/ 138 h 850"/>
                  <a:gd name="T6" fmla="*/ 264 w 872"/>
                  <a:gd name="T7" fmla="*/ 185 h 850"/>
                  <a:gd name="T8" fmla="*/ 236 w 872"/>
                  <a:gd name="T9" fmla="*/ 238 h 850"/>
                  <a:gd name="T10" fmla="*/ 132 w 872"/>
                  <a:gd name="T11" fmla="*/ 290 h 850"/>
                  <a:gd name="T12" fmla="*/ 74 w 872"/>
                  <a:gd name="T13" fmla="*/ 307 h 850"/>
                  <a:gd name="T14" fmla="*/ 2 w 872"/>
                  <a:gd name="T15" fmla="*/ 348 h 850"/>
                  <a:gd name="T16" fmla="*/ 54 w 872"/>
                  <a:gd name="T17" fmla="*/ 450 h 850"/>
                  <a:gd name="T18" fmla="*/ 0 w 872"/>
                  <a:gd name="T19" fmla="*/ 504 h 850"/>
                  <a:gd name="T20" fmla="*/ 42 w 872"/>
                  <a:gd name="T21" fmla="*/ 550 h 850"/>
                  <a:gd name="T22" fmla="*/ 76 w 872"/>
                  <a:gd name="T23" fmla="*/ 605 h 850"/>
                  <a:gd name="T24" fmla="*/ 133 w 872"/>
                  <a:gd name="T25" fmla="*/ 649 h 850"/>
                  <a:gd name="T26" fmla="*/ 142 w 872"/>
                  <a:gd name="T27" fmla="*/ 668 h 850"/>
                  <a:gd name="T28" fmla="*/ 136 w 872"/>
                  <a:gd name="T29" fmla="*/ 707 h 850"/>
                  <a:gd name="T30" fmla="*/ 190 w 872"/>
                  <a:gd name="T31" fmla="*/ 720 h 850"/>
                  <a:gd name="T32" fmla="*/ 298 w 872"/>
                  <a:gd name="T33" fmla="*/ 741 h 850"/>
                  <a:gd name="T34" fmla="*/ 400 w 872"/>
                  <a:gd name="T35" fmla="*/ 680 h 850"/>
                  <a:gd name="T36" fmla="*/ 433 w 872"/>
                  <a:gd name="T37" fmla="*/ 776 h 850"/>
                  <a:gd name="T38" fmla="*/ 529 w 872"/>
                  <a:gd name="T39" fmla="*/ 850 h 850"/>
                  <a:gd name="T40" fmla="*/ 590 w 872"/>
                  <a:gd name="T41" fmla="*/ 810 h 850"/>
                  <a:gd name="T42" fmla="*/ 678 w 872"/>
                  <a:gd name="T43" fmla="*/ 775 h 850"/>
                  <a:gd name="T44" fmla="*/ 725 w 872"/>
                  <a:gd name="T45" fmla="*/ 775 h 850"/>
                  <a:gd name="T46" fmla="*/ 761 w 872"/>
                  <a:gd name="T47" fmla="*/ 750 h 850"/>
                  <a:gd name="T48" fmla="*/ 827 w 872"/>
                  <a:gd name="T49" fmla="*/ 667 h 850"/>
                  <a:gd name="T50" fmla="*/ 803 w 872"/>
                  <a:gd name="T51" fmla="*/ 636 h 850"/>
                  <a:gd name="T52" fmla="*/ 773 w 872"/>
                  <a:gd name="T53" fmla="*/ 613 h 850"/>
                  <a:gd name="T54" fmla="*/ 773 w 872"/>
                  <a:gd name="T55" fmla="*/ 579 h 850"/>
                  <a:gd name="T56" fmla="*/ 811 w 872"/>
                  <a:gd name="T57" fmla="*/ 556 h 850"/>
                  <a:gd name="T58" fmla="*/ 831 w 872"/>
                  <a:gd name="T59" fmla="*/ 506 h 850"/>
                  <a:gd name="T60" fmla="*/ 807 w 872"/>
                  <a:gd name="T61" fmla="*/ 483 h 850"/>
                  <a:gd name="T62" fmla="*/ 804 w 872"/>
                  <a:gd name="T63" fmla="*/ 480 h 850"/>
                  <a:gd name="T64" fmla="*/ 797 w 872"/>
                  <a:gd name="T65" fmla="*/ 473 h 850"/>
                  <a:gd name="T66" fmla="*/ 753 w 872"/>
                  <a:gd name="T67" fmla="*/ 429 h 850"/>
                  <a:gd name="T68" fmla="*/ 743 w 872"/>
                  <a:gd name="T69" fmla="*/ 418 h 850"/>
                  <a:gd name="T70" fmla="*/ 719 w 872"/>
                  <a:gd name="T71" fmla="*/ 347 h 850"/>
                  <a:gd name="T72" fmla="*/ 705 w 872"/>
                  <a:gd name="T73" fmla="*/ 314 h 850"/>
                  <a:gd name="T74" fmla="*/ 691 w 872"/>
                  <a:gd name="T75" fmla="*/ 314 h 850"/>
                  <a:gd name="T76" fmla="*/ 620 w 872"/>
                  <a:gd name="T77" fmla="*/ 345 h 850"/>
                  <a:gd name="T78" fmla="*/ 566 w 872"/>
                  <a:gd name="T79" fmla="*/ 304 h 850"/>
                  <a:gd name="T80" fmla="*/ 542 w 872"/>
                  <a:gd name="T81" fmla="*/ 281 h 850"/>
                  <a:gd name="T82" fmla="*/ 562 w 872"/>
                  <a:gd name="T83" fmla="*/ 239 h 850"/>
                  <a:gd name="T84" fmla="*/ 601 w 872"/>
                  <a:gd name="T85" fmla="*/ 143 h 850"/>
                  <a:gd name="T86" fmla="*/ 610 w 872"/>
                  <a:gd name="T87" fmla="*/ 64 h 850"/>
                  <a:gd name="T88" fmla="*/ 494 w 872"/>
                  <a:gd name="T89" fmla="*/ 37 h 850"/>
                  <a:gd name="T90" fmla="*/ 413 w 872"/>
                  <a:gd name="T91" fmla="*/ 43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2" h="850">
                    <a:moveTo>
                      <a:pt x="413" y="43"/>
                    </a:moveTo>
                    <a:cubicBezTo>
                      <a:pt x="421" y="73"/>
                      <a:pt x="455" y="104"/>
                      <a:pt x="388" y="133"/>
                    </a:cubicBezTo>
                    <a:cubicBezTo>
                      <a:pt x="333" y="158"/>
                      <a:pt x="371" y="192"/>
                      <a:pt x="291" y="138"/>
                    </a:cubicBezTo>
                    <a:cubicBezTo>
                      <a:pt x="265" y="177"/>
                      <a:pt x="272" y="136"/>
                      <a:pt x="264" y="185"/>
                    </a:cubicBezTo>
                    <a:cubicBezTo>
                      <a:pt x="257" y="223"/>
                      <a:pt x="260" y="214"/>
                      <a:pt x="236" y="238"/>
                    </a:cubicBezTo>
                    <a:cubicBezTo>
                      <a:pt x="182" y="292"/>
                      <a:pt x="202" y="264"/>
                      <a:pt x="132" y="290"/>
                    </a:cubicBezTo>
                    <a:lnTo>
                      <a:pt x="74" y="307"/>
                    </a:lnTo>
                    <a:cubicBezTo>
                      <a:pt x="29" y="328"/>
                      <a:pt x="1" y="317"/>
                      <a:pt x="2" y="348"/>
                    </a:cubicBezTo>
                    <a:cubicBezTo>
                      <a:pt x="4" y="390"/>
                      <a:pt x="54" y="354"/>
                      <a:pt x="54" y="450"/>
                    </a:cubicBezTo>
                    <a:cubicBezTo>
                      <a:pt x="54" y="487"/>
                      <a:pt x="0" y="463"/>
                      <a:pt x="0" y="504"/>
                    </a:cubicBezTo>
                    <a:cubicBezTo>
                      <a:pt x="0" y="530"/>
                      <a:pt x="27" y="537"/>
                      <a:pt x="42" y="550"/>
                    </a:cubicBezTo>
                    <a:cubicBezTo>
                      <a:pt x="62" y="570"/>
                      <a:pt x="51" y="580"/>
                      <a:pt x="76" y="605"/>
                    </a:cubicBezTo>
                    <a:cubicBezTo>
                      <a:pt x="96" y="624"/>
                      <a:pt x="117" y="625"/>
                      <a:pt x="133" y="649"/>
                    </a:cubicBezTo>
                    <a:lnTo>
                      <a:pt x="142" y="668"/>
                    </a:lnTo>
                    <a:cubicBezTo>
                      <a:pt x="145" y="688"/>
                      <a:pt x="140" y="690"/>
                      <a:pt x="136" y="707"/>
                    </a:cubicBezTo>
                    <a:cubicBezTo>
                      <a:pt x="164" y="714"/>
                      <a:pt x="172" y="711"/>
                      <a:pt x="190" y="720"/>
                    </a:cubicBezTo>
                    <a:cubicBezTo>
                      <a:pt x="233" y="742"/>
                      <a:pt x="186" y="741"/>
                      <a:pt x="298" y="741"/>
                    </a:cubicBezTo>
                    <a:cubicBezTo>
                      <a:pt x="328" y="741"/>
                      <a:pt x="360" y="684"/>
                      <a:pt x="400" y="680"/>
                    </a:cubicBezTo>
                    <a:cubicBezTo>
                      <a:pt x="402" y="706"/>
                      <a:pt x="419" y="751"/>
                      <a:pt x="433" y="776"/>
                    </a:cubicBezTo>
                    <a:cubicBezTo>
                      <a:pt x="456" y="817"/>
                      <a:pt x="473" y="850"/>
                      <a:pt x="529" y="850"/>
                    </a:cubicBezTo>
                    <a:cubicBezTo>
                      <a:pt x="559" y="850"/>
                      <a:pt x="546" y="832"/>
                      <a:pt x="590" y="810"/>
                    </a:cubicBezTo>
                    <a:cubicBezTo>
                      <a:pt x="635" y="787"/>
                      <a:pt x="625" y="775"/>
                      <a:pt x="678" y="775"/>
                    </a:cubicBezTo>
                    <a:cubicBezTo>
                      <a:pt x="708" y="775"/>
                      <a:pt x="695" y="786"/>
                      <a:pt x="725" y="775"/>
                    </a:cubicBezTo>
                    <a:cubicBezTo>
                      <a:pt x="745" y="768"/>
                      <a:pt x="745" y="763"/>
                      <a:pt x="761" y="750"/>
                    </a:cubicBezTo>
                    <a:cubicBezTo>
                      <a:pt x="812" y="709"/>
                      <a:pt x="827" y="734"/>
                      <a:pt x="827" y="667"/>
                    </a:cubicBezTo>
                    <a:cubicBezTo>
                      <a:pt x="827" y="640"/>
                      <a:pt x="835" y="670"/>
                      <a:pt x="803" y="636"/>
                    </a:cubicBezTo>
                    <a:cubicBezTo>
                      <a:pt x="786" y="617"/>
                      <a:pt x="800" y="620"/>
                      <a:pt x="773" y="613"/>
                    </a:cubicBezTo>
                    <a:lnTo>
                      <a:pt x="773" y="579"/>
                    </a:lnTo>
                    <a:cubicBezTo>
                      <a:pt x="813" y="569"/>
                      <a:pt x="787" y="568"/>
                      <a:pt x="811" y="556"/>
                    </a:cubicBezTo>
                    <a:cubicBezTo>
                      <a:pt x="837" y="544"/>
                      <a:pt x="872" y="552"/>
                      <a:pt x="831" y="506"/>
                    </a:cubicBezTo>
                    <a:cubicBezTo>
                      <a:pt x="820" y="494"/>
                      <a:pt x="818" y="493"/>
                      <a:pt x="807" y="483"/>
                    </a:cubicBezTo>
                    <a:cubicBezTo>
                      <a:pt x="806" y="482"/>
                      <a:pt x="805" y="481"/>
                      <a:pt x="804" y="480"/>
                    </a:cubicBezTo>
                    <a:cubicBezTo>
                      <a:pt x="802" y="478"/>
                      <a:pt x="798" y="475"/>
                      <a:pt x="797" y="473"/>
                    </a:cubicBezTo>
                    <a:lnTo>
                      <a:pt x="753" y="429"/>
                    </a:lnTo>
                    <a:cubicBezTo>
                      <a:pt x="752" y="428"/>
                      <a:pt x="744" y="419"/>
                      <a:pt x="743" y="418"/>
                    </a:cubicBezTo>
                    <a:cubicBezTo>
                      <a:pt x="720" y="386"/>
                      <a:pt x="739" y="389"/>
                      <a:pt x="719" y="347"/>
                    </a:cubicBezTo>
                    <a:cubicBezTo>
                      <a:pt x="712" y="332"/>
                      <a:pt x="710" y="336"/>
                      <a:pt x="705" y="314"/>
                    </a:cubicBezTo>
                    <a:lnTo>
                      <a:pt x="691" y="314"/>
                    </a:lnTo>
                    <a:cubicBezTo>
                      <a:pt x="684" y="346"/>
                      <a:pt x="672" y="358"/>
                      <a:pt x="620" y="345"/>
                    </a:cubicBezTo>
                    <a:cubicBezTo>
                      <a:pt x="580" y="335"/>
                      <a:pt x="612" y="340"/>
                      <a:pt x="566" y="304"/>
                    </a:cubicBezTo>
                    <a:cubicBezTo>
                      <a:pt x="549" y="290"/>
                      <a:pt x="555" y="300"/>
                      <a:pt x="542" y="281"/>
                    </a:cubicBezTo>
                    <a:cubicBezTo>
                      <a:pt x="551" y="246"/>
                      <a:pt x="556" y="274"/>
                      <a:pt x="562" y="239"/>
                    </a:cubicBezTo>
                    <a:cubicBezTo>
                      <a:pt x="573" y="175"/>
                      <a:pt x="537" y="211"/>
                      <a:pt x="601" y="143"/>
                    </a:cubicBezTo>
                    <a:cubicBezTo>
                      <a:pt x="638" y="104"/>
                      <a:pt x="642" y="112"/>
                      <a:pt x="610" y="64"/>
                    </a:cubicBezTo>
                    <a:cubicBezTo>
                      <a:pt x="536" y="64"/>
                      <a:pt x="537" y="74"/>
                      <a:pt x="494" y="37"/>
                    </a:cubicBezTo>
                    <a:cubicBezTo>
                      <a:pt x="458" y="7"/>
                      <a:pt x="443" y="0"/>
                      <a:pt x="41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2246360" y="939564"/>
              <a:ext cx="772057" cy="985994"/>
            </a:xfrm>
            <a:custGeom>
              <a:avLst/>
              <a:gdLst>
                <a:gd name="T0" fmla="*/ 3822 w 4487"/>
                <a:gd name="T1" fmla="*/ 162 h 5401"/>
                <a:gd name="T2" fmla="*/ 3418 w 4487"/>
                <a:gd name="T3" fmla="*/ 158 h 5401"/>
                <a:gd name="T4" fmla="*/ 2996 w 4487"/>
                <a:gd name="T5" fmla="*/ 549 h 5401"/>
                <a:gd name="T6" fmla="*/ 2816 w 4487"/>
                <a:gd name="T7" fmla="*/ 525 h 5401"/>
                <a:gd name="T8" fmla="*/ 2625 w 4487"/>
                <a:gd name="T9" fmla="*/ 822 h 5401"/>
                <a:gd name="T10" fmla="*/ 2467 w 4487"/>
                <a:gd name="T11" fmla="*/ 678 h 5401"/>
                <a:gd name="T12" fmla="*/ 2209 w 4487"/>
                <a:gd name="T13" fmla="*/ 942 h 5401"/>
                <a:gd name="T14" fmla="*/ 2352 w 4487"/>
                <a:gd name="T15" fmla="*/ 1159 h 5401"/>
                <a:gd name="T16" fmla="*/ 2033 w 4487"/>
                <a:gd name="T17" fmla="*/ 1430 h 5401"/>
                <a:gd name="T18" fmla="*/ 1832 w 4487"/>
                <a:gd name="T19" fmla="*/ 1537 h 5401"/>
                <a:gd name="T20" fmla="*/ 1722 w 4487"/>
                <a:gd name="T21" fmla="*/ 1769 h 5401"/>
                <a:gd name="T22" fmla="*/ 1484 w 4487"/>
                <a:gd name="T23" fmla="*/ 1640 h 5401"/>
                <a:gd name="T24" fmla="*/ 1498 w 4487"/>
                <a:gd name="T25" fmla="*/ 1539 h 5401"/>
                <a:gd name="T26" fmla="*/ 1295 w 4487"/>
                <a:gd name="T27" fmla="*/ 1341 h 5401"/>
                <a:gd name="T28" fmla="*/ 1125 w 4487"/>
                <a:gd name="T29" fmla="*/ 1403 h 5401"/>
                <a:gd name="T30" fmla="*/ 851 w 4487"/>
                <a:gd name="T31" fmla="*/ 1678 h 5401"/>
                <a:gd name="T32" fmla="*/ 419 w 4487"/>
                <a:gd name="T33" fmla="*/ 1646 h 5401"/>
                <a:gd name="T34" fmla="*/ 284 w 4487"/>
                <a:gd name="T35" fmla="*/ 1762 h 5401"/>
                <a:gd name="T36" fmla="*/ 79 w 4487"/>
                <a:gd name="T37" fmla="*/ 1730 h 5401"/>
                <a:gd name="T38" fmla="*/ 180 w 4487"/>
                <a:gd name="T39" fmla="*/ 2023 h 5401"/>
                <a:gd name="T40" fmla="*/ 400 w 4487"/>
                <a:gd name="T41" fmla="*/ 2358 h 5401"/>
                <a:gd name="T42" fmla="*/ 312 w 4487"/>
                <a:gd name="T43" fmla="*/ 2460 h 5401"/>
                <a:gd name="T44" fmla="*/ 147 w 4487"/>
                <a:gd name="T45" fmla="*/ 2794 h 5401"/>
                <a:gd name="T46" fmla="*/ 0 w 4487"/>
                <a:gd name="T47" fmla="*/ 2962 h 5401"/>
                <a:gd name="T48" fmla="*/ 137 w 4487"/>
                <a:gd name="T49" fmla="*/ 3230 h 5401"/>
                <a:gd name="T50" fmla="*/ 162 w 4487"/>
                <a:gd name="T51" fmla="*/ 3659 h 5401"/>
                <a:gd name="T52" fmla="*/ 251 w 4487"/>
                <a:gd name="T53" fmla="*/ 3965 h 5401"/>
                <a:gd name="T54" fmla="*/ 440 w 4487"/>
                <a:gd name="T55" fmla="*/ 4161 h 5401"/>
                <a:gd name="T56" fmla="*/ 677 w 4487"/>
                <a:gd name="T57" fmla="*/ 4338 h 5401"/>
                <a:gd name="T58" fmla="*/ 834 w 4487"/>
                <a:gd name="T59" fmla="*/ 4723 h 5401"/>
                <a:gd name="T60" fmla="*/ 982 w 4487"/>
                <a:gd name="T61" fmla="*/ 5334 h 5401"/>
                <a:gd name="T62" fmla="*/ 1301 w 4487"/>
                <a:gd name="T63" fmla="*/ 5171 h 5401"/>
                <a:gd name="T64" fmla="*/ 1451 w 4487"/>
                <a:gd name="T65" fmla="*/ 5070 h 5401"/>
                <a:gd name="T66" fmla="*/ 1728 w 4487"/>
                <a:gd name="T67" fmla="*/ 4777 h 5401"/>
                <a:gd name="T68" fmla="*/ 1965 w 4487"/>
                <a:gd name="T69" fmla="*/ 4845 h 5401"/>
                <a:gd name="T70" fmla="*/ 2146 w 4487"/>
                <a:gd name="T71" fmla="*/ 5017 h 5401"/>
                <a:gd name="T72" fmla="*/ 2239 w 4487"/>
                <a:gd name="T73" fmla="*/ 5149 h 5401"/>
                <a:gd name="T74" fmla="*/ 2400 w 4487"/>
                <a:gd name="T75" fmla="*/ 5339 h 5401"/>
                <a:gd name="T76" fmla="*/ 2650 w 4487"/>
                <a:gd name="T77" fmla="*/ 5286 h 5401"/>
                <a:gd name="T78" fmla="*/ 3099 w 4487"/>
                <a:gd name="T79" fmla="*/ 5318 h 5401"/>
                <a:gd name="T80" fmla="*/ 3545 w 4487"/>
                <a:gd name="T81" fmla="*/ 5191 h 5401"/>
                <a:gd name="T82" fmla="*/ 3844 w 4487"/>
                <a:gd name="T83" fmla="*/ 4982 h 5401"/>
                <a:gd name="T84" fmla="*/ 3845 w 4487"/>
                <a:gd name="T85" fmla="*/ 4647 h 5401"/>
                <a:gd name="T86" fmla="*/ 3712 w 4487"/>
                <a:gd name="T87" fmla="*/ 4434 h 5401"/>
                <a:gd name="T88" fmla="*/ 3667 w 4487"/>
                <a:gd name="T89" fmla="*/ 4161 h 5401"/>
                <a:gd name="T90" fmla="*/ 3904 w 4487"/>
                <a:gd name="T91" fmla="*/ 3876 h 5401"/>
                <a:gd name="T92" fmla="*/ 4040 w 4487"/>
                <a:gd name="T93" fmla="*/ 3456 h 5401"/>
                <a:gd name="T94" fmla="*/ 3898 w 4487"/>
                <a:gd name="T95" fmla="*/ 3212 h 5401"/>
                <a:gd name="T96" fmla="*/ 3902 w 4487"/>
                <a:gd name="T97" fmla="*/ 2916 h 5401"/>
                <a:gd name="T98" fmla="*/ 4093 w 4487"/>
                <a:gd name="T99" fmla="*/ 2799 h 5401"/>
                <a:gd name="T100" fmla="*/ 4250 w 4487"/>
                <a:gd name="T101" fmla="*/ 2432 h 5401"/>
                <a:gd name="T102" fmla="*/ 4112 w 4487"/>
                <a:gd name="T103" fmla="*/ 2293 h 5401"/>
                <a:gd name="T104" fmla="*/ 4159 w 4487"/>
                <a:gd name="T105" fmla="*/ 1991 h 5401"/>
                <a:gd name="T106" fmla="*/ 4211 w 4487"/>
                <a:gd name="T107" fmla="*/ 1798 h 5401"/>
                <a:gd name="T108" fmla="*/ 4351 w 4487"/>
                <a:gd name="T109" fmla="*/ 1755 h 5401"/>
                <a:gd name="T110" fmla="*/ 4396 w 4487"/>
                <a:gd name="T111" fmla="*/ 1604 h 5401"/>
                <a:gd name="T112" fmla="*/ 4310 w 4487"/>
                <a:gd name="T113" fmla="*/ 1302 h 5401"/>
                <a:gd name="T114" fmla="*/ 4293 w 4487"/>
                <a:gd name="T115" fmla="*/ 1000 h 5401"/>
                <a:gd name="T116" fmla="*/ 4444 w 4487"/>
                <a:gd name="T117" fmla="*/ 754 h 5401"/>
                <a:gd name="T118" fmla="*/ 4223 w 4487"/>
                <a:gd name="T119" fmla="*/ 664 h 5401"/>
                <a:gd name="T120" fmla="*/ 4082 w 4487"/>
                <a:gd name="T121" fmla="*/ 436 h 5401"/>
                <a:gd name="T122" fmla="*/ 4160 w 4487"/>
                <a:gd name="T123" fmla="*/ 96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7" h="5401">
                  <a:moveTo>
                    <a:pt x="3931" y="28"/>
                  </a:moveTo>
                  <a:cubicBezTo>
                    <a:pt x="3932" y="62"/>
                    <a:pt x="3941" y="59"/>
                    <a:pt x="3955" y="85"/>
                  </a:cubicBezTo>
                  <a:cubicBezTo>
                    <a:pt x="3972" y="115"/>
                    <a:pt x="3962" y="93"/>
                    <a:pt x="3958" y="102"/>
                  </a:cubicBezTo>
                  <a:cubicBezTo>
                    <a:pt x="3941" y="130"/>
                    <a:pt x="3903" y="103"/>
                    <a:pt x="3863" y="136"/>
                  </a:cubicBezTo>
                  <a:cubicBezTo>
                    <a:pt x="3846" y="149"/>
                    <a:pt x="3840" y="156"/>
                    <a:pt x="3822" y="162"/>
                  </a:cubicBezTo>
                  <a:lnTo>
                    <a:pt x="3797" y="172"/>
                  </a:lnTo>
                  <a:cubicBezTo>
                    <a:pt x="3762" y="190"/>
                    <a:pt x="3770" y="189"/>
                    <a:pt x="3731" y="153"/>
                  </a:cubicBezTo>
                  <a:cubicBezTo>
                    <a:pt x="3730" y="152"/>
                    <a:pt x="3729" y="150"/>
                    <a:pt x="3728" y="149"/>
                  </a:cubicBezTo>
                  <a:cubicBezTo>
                    <a:pt x="3653" y="79"/>
                    <a:pt x="3680" y="61"/>
                    <a:pt x="3565" y="68"/>
                  </a:cubicBezTo>
                  <a:cubicBezTo>
                    <a:pt x="3472" y="74"/>
                    <a:pt x="3469" y="104"/>
                    <a:pt x="3418" y="158"/>
                  </a:cubicBezTo>
                  <a:cubicBezTo>
                    <a:pt x="3377" y="200"/>
                    <a:pt x="3341" y="240"/>
                    <a:pt x="3313" y="291"/>
                  </a:cubicBezTo>
                  <a:cubicBezTo>
                    <a:pt x="3298" y="319"/>
                    <a:pt x="3301" y="364"/>
                    <a:pt x="3301" y="400"/>
                  </a:cubicBezTo>
                  <a:cubicBezTo>
                    <a:pt x="3272" y="419"/>
                    <a:pt x="3255" y="448"/>
                    <a:pt x="3231" y="473"/>
                  </a:cubicBezTo>
                  <a:cubicBezTo>
                    <a:pt x="3119" y="594"/>
                    <a:pt x="3124" y="509"/>
                    <a:pt x="3063" y="509"/>
                  </a:cubicBezTo>
                  <a:cubicBezTo>
                    <a:pt x="3017" y="509"/>
                    <a:pt x="3022" y="532"/>
                    <a:pt x="2996" y="549"/>
                  </a:cubicBezTo>
                  <a:cubicBezTo>
                    <a:pt x="3003" y="578"/>
                    <a:pt x="3009" y="565"/>
                    <a:pt x="3009" y="590"/>
                  </a:cubicBezTo>
                  <a:cubicBezTo>
                    <a:pt x="3009" y="620"/>
                    <a:pt x="2981" y="610"/>
                    <a:pt x="2968" y="598"/>
                  </a:cubicBezTo>
                  <a:cubicBezTo>
                    <a:pt x="2941" y="575"/>
                    <a:pt x="2968" y="571"/>
                    <a:pt x="2921" y="570"/>
                  </a:cubicBezTo>
                  <a:cubicBezTo>
                    <a:pt x="2905" y="629"/>
                    <a:pt x="2792" y="600"/>
                    <a:pt x="2792" y="570"/>
                  </a:cubicBezTo>
                  <a:cubicBezTo>
                    <a:pt x="2792" y="534"/>
                    <a:pt x="2804" y="544"/>
                    <a:pt x="2816" y="525"/>
                  </a:cubicBezTo>
                  <a:cubicBezTo>
                    <a:pt x="2838" y="492"/>
                    <a:pt x="2813" y="488"/>
                    <a:pt x="2785" y="488"/>
                  </a:cubicBezTo>
                  <a:cubicBezTo>
                    <a:pt x="2768" y="488"/>
                    <a:pt x="2731" y="508"/>
                    <a:pt x="2712" y="517"/>
                  </a:cubicBezTo>
                  <a:cubicBezTo>
                    <a:pt x="2647" y="546"/>
                    <a:pt x="2671" y="544"/>
                    <a:pt x="2650" y="596"/>
                  </a:cubicBezTo>
                  <a:cubicBezTo>
                    <a:pt x="2637" y="627"/>
                    <a:pt x="2636" y="603"/>
                    <a:pt x="2636" y="651"/>
                  </a:cubicBezTo>
                  <a:cubicBezTo>
                    <a:pt x="2636" y="723"/>
                    <a:pt x="2676" y="765"/>
                    <a:pt x="2625" y="822"/>
                  </a:cubicBezTo>
                  <a:cubicBezTo>
                    <a:pt x="2602" y="848"/>
                    <a:pt x="2613" y="847"/>
                    <a:pt x="2569" y="847"/>
                  </a:cubicBezTo>
                  <a:cubicBezTo>
                    <a:pt x="2608" y="679"/>
                    <a:pt x="2564" y="723"/>
                    <a:pt x="2510" y="762"/>
                  </a:cubicBezTo>
                  <a:cubicBezTo>
                    <a:pt x="2490" y="775"/>
                    <a:pt x="2472" y="781"/>
                    <a:pt x="2447" y="786"/>
                  </a:cubicBezTo>
                  <a:cubicBezTo>
                    <a:pt x="2447" y="769"/>
                    <a:pt x="2445" y="743"/>
                    <a:pt x="2448" y="727"/>
                  </a:cubicBezTo>
                  <a:cubicBezTo>
                    <a:pt x="2455" y="696"/>
                    <a:pt x="2464" y="713"/>
                    <a:pt x="2467" y="678"/>
                  </a:cubicBezTo>
                  <a:cubicBezTo>
                    <a:pt x="2403" y="678"/>
                    <a:pt x="2426" y="692"/>
                    <a:pt x="2378" y="704"/>
                  </a:cubicBezTo>
                  <a:cubicBezTo>
                    <a:pt x="2315" y="722"/>
                    <a:pt x="2344" y="771"/>
                    <a:pt x="2288" y="797"/>
                  </a:cubicBezTo>
                  <a:cubicBezTo>
                    <a:pt x="2209" y="835"/>
                    <a:pt x="2169" y="818"/>
                    <a:pt x="2169" y="847"/>
                  </a:cubicBezTo>
                  <a:cubicBezTo>
                    <a:pt x="2169" y="867"/>
                    <a:pt x="2193" y="877"/>
                    <a:pt x="2209" y="881"/>
                  </a:cubicBezTo>
                  <a:lnTo>
                    <a:pt x="2209" y="942"/>
                  </a:lnTo>
                  <a:cubicBezTo>
                    <a:pt x="2187" y="957"/>
                    <a:pt x="2155" y="980"/>
                    <a:pt x="2155" y="1010"/>
                  </a:cubicBezTo>
                  <a:cubicBezTo>
                    <a:pt x="2155" y="1036"/>
                    <a:pt x="2153" y="1013"/>
                    <a:pt x="2162" y="1030"/>
                  </a:cubicBezTo>
                  <a:cubicBezTo>
                    <a:pt x="2206" y="1001"/>
                    <a:pt x="2164" y="955"/>
                    <a:pt x="2236" y="1003"/>
                  </a:cubicBezTo>
                  <a:lnTo>
                    <a:pt x="2236" y="1064"/>
                  </a:lnTo>
                  <a:cubicBezTo>
                    <a:pt x="2277" y="1091"/>
                    <a:pt x="2324" y="1118"/>
                    <a:pt x="2352" y="1159"/>
                  </a:cubicBezTo>
                  <a:cubicBezTo>
                    <a:pt x="2341" y="1175"/>
                    <a:pt x="2328" y="1181"/>
                    <a:pt x="2313" y="1195"/>
                  </a:cubicBezTo>
                  <a:cubicBezTo>
                    <a:pt x="2288" y="1217"/>
                    <a:pt x="2296" y="1216"/>
                    <a:pt x="2261" y="1216"/>
                  </a:cubicBezTo>
                  <a:cubicBezTo>
                    <a:pt x="2234" y="1216"/>
                    <a:pt x="2163" y="1246"/>
                    <a:pt x="2257" y="1268"/>
                  </a:cubicBezTo>
                  <a:cubicBezTo>
                    <a:pt x="2273" y="1377"/>
                    <a:pt x="2249" y="1329"/>
                    <a:pt x="2175" y="1329"/>
                  </a:cubicBezTo>
                  <a:cubicBezTo>
                    <a:pt x="2094" y="1329"/>
                    <a:pt x="2033" y="1335"/>
                    <a:pt x="2033" y="1430"/>
                  </a:cubicBezTo>
                  <a:cubicBezTo>
                    <a:pt x="2033" y="1460"/>
                    <a:pt x="2061" y="1439"/>
                    <a:pt x="2033" y="1498"/>
                  </a:cubicBezTo>
                  <a:cubicBezTo>
                    <a:pt x="2014" y="1498"/>
                    <a:pt x="1991" y="1497"/>
                    <a:pt x="1972" y="1498"/>
                  </a:cubicBezTo>
                  <a:cubicBezTo>
                    <a:pt x="1942" y="1500"/>
                    <a:pt x="1942" y="1505"/>
                    <a:pt x="1911" y="1505"/>
                  </a:cubicBezTo>
                  <a:cubicBezTo>
                    <a:pt x="1856" y="1506"/>
                    <a:pt x="1860" y="1464"/>
                    <a:pt x="1816" y="1464"/>
                  </a:cubicBezTo>
                  <a:cubicBezTo>
                    <a:pt x="1762" y="1464"/>
                    <a:pt x="1828" y="1528"/>
                    <a:pt x="1832" y="1537"/>
                  </a:cubicBezTo>
                  <a:cubicBezTo>
                    <a:pt x="1841" y="1560"/>
                    <a:pt x="1819" y="1565"/>
                    <a:pt x="1849" y="1614"/>
                  </a:cubicBezTo>
                  <a:cubicBezTo>
                    <a:pt x="1871" y="1650"/>
                    <a:pt x="1856" y="1632"/>
                    <a:pt x="1866" y="1672"/>
                  </a:cubicBezTo>
                  <a:cubicBezTo>
                    <a:pt x="1871" y="1692"/>
                    <a:pt x="1902" y="1761"/>
                    <a:pt x="1864" y="1783"/>
                  </a:cubicBezTo>
                  <a:cubicBezTo>
                    <a:pt x="1832" y="1796"/>
                    <a:pt x="1833" y="1762"/>
                    <a:pt x="1816" y="1762"/>
                  </a:cubicBezTo>
                  <a:cubicBezTo>
                    <a:pt x="1769" y="1762"/>
                    <a:pt x="1774" y="1781"/>
                    <a:pt x="1722" y="1769"/>
                  </a:cubicBezTo>
                  <a:cubicBezTo>
                    <a:pt x="1692" y="1763"/>
                    <a:pt x="1692" y="1755"/>
                    <a:pt x="1673" y="1743"/>
                  </a:cubicBezTo>
                  <a:cubicBezTo>
                    <a:pt x="1632" y="1716"/>
                    <a:pt x="1622" y="1687"/>
                    <a:pt x="1569" y="1683"/>
                  </a:cubicBezTo>
                  <a:cubicBezTo>
                    <a:pt x="1559" y="1682"/>
                    <a:pt x="1542" y="1677"/>
                    <a:pt x="1534" y="1666"/>
                  </a:cubicBezTo>
                  <a:cubicBezTo>
                    <a:pt x="1508" y="1631"/>
                    <a:pt x="1543" y="1667"/>
                    <a:pt x="1525" y="1627"/>
                  </a:cubicBezTo>
                  <a:cubicBezTo>
                    <a:pt x="1490" y="1630"/>
                    <a:pt x="1516" y="1632"/>
                    <a:pt x="1484" y="1640"/>
                  </a:cubicBezTo>
                  <a:cubicBezTo>
                    <a:pt x="1469" y="1618"/>
                    <a:pt x="1445" y="1602"/>
                    <a:pt x="1430" y="1579"/>
                  </a:cubicBezTo>
                  <a:cubicBezTo>
                    <a:pt x="1436" y="1575"/>
                    <a:pt x="1438" y="1574"/>
                    <a:pt x="1446" y="1568"/>
                  </a:cubicBezTo>
                  <a:cubicBezTo>
                    <a:pt x="1447" y="1567"/>
                    <a:pt x="1448" y="1566"/>
                    <a:pt x="1449" y="1565"/>
                  </a:cubicBezTo>
                  <a:cubicBezTo>
                    <a:pt x="1450" y="1564"/>
                    <a:pt x="1452" y="1562"/>
                    <a:pt x="1453" y="1561"/>
                  </a:cubicBezTo>
                  <a:cubicBezTo>
                    <a:pt x="1469" y="1547"/>
                    <a:pt x="1475" y="1544"/>
                    <a:pt x="1498" y="1539"/>
                  </a:cubicBezTo>
                  <a:cubicBezTo>
                    <a:pt x="1498" y="1494"/>
                    <a:pt x="1503" y="1505"/>
                    <a:pt x="1484" y="1478"/>
                  </a:cubicBezTo>
                  <a:cubicBezTo>
                    <a:pt x="1447" y="1486"/>
                    <a:pt x="1449" y="1504"/>
                    <a:pt x="1410" y="1505"/>
                  </a:cubicBezTo>
                  <a:cubicBezTo>
                    <a:pt x="1410" y="1423"/>
                    <a:pt x="1421" y="1445"/>
                    <a:pt x="1349" y="1410"/>
                  </a:cubicBezTo>
                  <a:cubicBezTo>
                    <a:pt x="1349" y="1376"/>
                    <a:pt x="1364" y="1363"/>
                    <a:pt x="1355" y="1342"/>
                  </a:cubicBezTo>
                  <a:cubicBezTo>
                    <a:pt x="1319" y="1324"/>
                    <a:pt x="1325" y="1343"/>
                    <a:pt x="1295" y="1341"/>
                  </a:cubicBezTo>
                  <a:cubicBezTo>
                    <a:pt x="1265" y="1339"/>
                    <a:pt x="1221" y="1282"/>
                    <a:pt x="1201" y="1337"/>
                  </a:cubicBezTo>
                  <a:lnTo>
                    <a:pt x="1186" y="1390"/>
                  </a:lnTo>
                  <a:lnTo>
                    <a:pt x="1145" y="1390"/>
                  </a:lnTo>
                  <a:cubicBezTo>
                    <a:pt x="1141" y="1372"/>
                    <a:pt x="1148" y="1382"/>
                    <a:pt x="1132" y="1376"/>
                  </a:cubicBezTo>
                  <a:cubicBezTo>
                    <a:pt x="1126" y="1388"/>
                    <a:pt x="1126" y="1384"/>
                    <a:pt x="1125" y="1403"/>
                  </a:cubicBezTo>
                  <a:cubicBezTo>
                    <a:pt x="1089" y="1403"/>
                    <a:pt x="1103" y="1417"/>
                    <a:pt x="1059" y="1380"/>
                  </a:cubicBezTo>
                  <a:cubicBezTo>
                    <a:pt x="1032" y="1357"/>
                    <a:pt x="1009" y="1362"/>
                    <a:pt x="962" y="1362"/>
                  </a:cubicBezTo>
                  <a:cubicBezTo>
                    <a:pt x="962" y="1388"/>
                    <a:pt x="955" y="1410"/>
                    <a:pt x="961" y="1431"/>
                  </a:cubicBezTo>
                  <a:cubicBezTo>
                    <a:pt x="979" y="1497"/>
                    <a:pt x="1028" y="1503"/>
                    <a:pt x="1003" y="1613"/>
                  </a:cubicBezTo>
                  <a:cubicBezTo>
                    <a:pt x="879" y="1642"/>
                    <a:pt x="974" y="1590"/>
                    <a:pt x="851" y="1678"/>
                  </a:cubicBezTo>
                  <a:cubicBezTo>
                    <a:pt x="813" y="1706"/>
                    <a:pt x="795" y="1705"/>
                    <a:pt x="759" y="1681"/>
                  </a:cubicBezTo>
                  <a:cubicBezTo>
                    <a:pt x="727" y="1704"/>
                    <a:pt x="767" y="1700"/>
                    <a:pt x="712" y="1702"/>
                  </a:cubicBezTo>
                  <a:cubicBezTo>
                    <a:pt x="584" y="1707"/>
                    <a:pt x="617" y="1642"/>
                    <a:pt x="596" y="1600"/>
                  </a:cubicBezTo>
                  <a:cubicBezTo>
                    <a:pt x="568" y="1607"/>
                    <a:pt x="585" y="1608"/>
                    <a:pt x="561" y="1618"/>
                  </a:cubicBezTo>
                  <a:cubicBezTo>
                    <a:pt x="519" y="1635"/>
                    <a:pt x="462" y="1633"/>
                    <a:pt x="419" y="1646"/>
                  </a:cubicBezTo>
                  <a:cubicBezTo>
                    <a:pt x="394" y="1654"/>
                    <a:pt x="408" y="1651"/>
                    <a:pt x="397" y="1658"/>
                  </a:cubicBezTo>
                  <a:lnTo>
                    <a:pt x="388" y="1663"/>
                  </a:lnTo>
                  <a:cubicBezTo>
                    <a:pt x="339" y="1686"/>
                    <a:pt x="379" y="1654"/>
                    <a:pt x="320" y="1710"/>
                  </a:cubicBezTo>
                  <a:cubicBezTo>
                    <a:pt x="308" y="1721"/>
                    <a:pt x="300" y="1729"/>
                    <a:pt x="284" y="1735"/>
                  </a:cubicBezTo>
                  <a:lnTo>
                    <a:pt x="284" y="1762"/>
                  </a:lnTo>
                  <a:cubicBezTo>
                    <a:pt x="310" y="1769"/>
                    <a:pt x="305" y="1773"/>
                    <a:pt x="312" y="1803"/>
                  </a:cubicBezTo>
                  <a:cubicBezTo>
                    <a:pt x="265" y="1814"/>
                    <a:pt x="248" y="1803"/>
                    <a:pt x="223" y="1763"/>
                  </a:cubicBezTo>
                  <a:cubicBezTo>
                    <a:pt x="196" y="1722"/>
                    <a:pt x="203" y="1740"/>
                    <a:pt x="203" y="1674"/>
                  </a:cubicBezTo>
                  <a:cubicBezTo>
                    <a:pt x="174" y="1682"/>
                    <a:pt x="162" y="1721"/>
                    <a:pt x="156" y="1749"/>
                  </a:cubicBezTo>
                  <a:cubicBezTo>
                    <a:pt x="138" y="1745"/>
                    <a:pt x="94" y="1729"/>
                    <a:pt x="79" y="1730"/>
                  </a:cubicBezTo>
                  <a:cubicBezTo>
                    <a:pt x="43" y="1732"/>
                    <a:pt x="79" y="1762"/>
                    <a:pt x="88" y="1776"/>
                  </a:cubicBezTo>
                  <a:cubicBezTo>
                    <a:pt x="72" y="1837"/>
                    <a:pt x="47" y="1806"/>
                    <a:pt x="90" y="1876"/>
                  </a:cubicBezTo>
                  <a:cubicBezTo>
                    <a:pt x="103" y="1897"/>
                    <a:pt x="95" y="1897"/>
                    <a:pt x="122" y="1904"/>
                  </a:cubicBezTo>
                  <a:cubicBezTo>
                    <a:pt x="121" y="1937"/>
                    <a:pt x="103" y="1978"/>
                    <a:pt x="133" y="2002"/>
                  </a:cubicBezTo>
                  <a:cubicBezTo>
                    <a:pt x="157" y="2021"/>
                    <a:pt x="163" y="2007"/>
                    <a:pt x="180" y="2023"/>
                  </a:cubicBezTo>
                  <a:cubicBezTo>
                    <a:pt x="196" y="2038"/>
                    <a:pt x="179" y="2052"/>
                    <a:pt x="239" y="2099"/>
                  </a:cubicBezTo>
                  <a:cubicBezTo>
                    <a:pt x="264" y="2118"/>
                    <a:pt x="299" y="2134"/>
                    <a:pt x="304" y="2169"/>
                  </a:cubicBezTo>
                  <a:cubicBezTo>
                    <a:pt x="307" y="2184"/>
                    <a:pt x="305" y="2219"/>
                    <a:pt x="305" y="2237"/>
                  </a:cubicBezTo>
                  <a:cubicBezTo>
                    <a:pt x="323" y="2261"/>
                    <a:pt x="331" y="2244"/>
                    <a:pt x="332" y="2291"/>
                  </a:cubicBezTo>
                  <a:cubicBezTo>
                    <a:pt x="393" y="2305"/>
                    <a:pt x="400" y="2301"/>
                    <a:pt x="400" y="2358"/>
                  </a:cubicBezTo>
                  <a:cubicBezTo>
                    <a:pt x="400" y="2377"/>
                    <a:pt x="385" y="2382"/>
                    <a:pt x="373" y="2393"/>
                  </a:cubicBezTo>
                  <a:cubicBezTo>
                    <a:pt x="373" y="2394"/>
                    <a:pt x="365" y="2402"/>
                    <a:pt x="364" y="2404"/>
                  </a:cubicBezTo>
                  <a:lnTo>
                    <a:pt x="344" y="2425"/>
                  </a:lnTo>
                  <a:cubicBezTo>
                    <a:pt x="331" y="2442"/>
                    <a:pt x="334" y="2424"/>
                    <a:pt x="332" y="2453"/>
                  </a:cubicBezTo>
                  <a:cubicBezTo>
                    <a:pt x="308" y="2456"/>
                    <a:pt x="320" y="2455"/>
                    <a:pt x="312" y="2460"/>
                  </a:cubicBezTo>
                  <a:cubicBezTo>
                    <a:pt x="289" y="2475"/>
                    <a:pt x="286" y="2485"/>
                    <a:pt x="257" y="2501"/>
                  </a:cubicBezTo>
                  <a:cubicBezTo>
                    <a:pt x="257" y="2533"/>
                    <a:pt x="264" y="2584"/>
                    <a:pt x="258" y="2597"/>
                  </a:cubicBezTo>
                  <a:cubicBezTo>
                    <a:pt x="249" y="2619"/>
                    <a:pt x="248" y="2607"/>
                    <a:pt x="228" y="2621"/>
                  </a:cubicBezTo>
                  <a:cubicBezTo>
                    <a:pt x="181" y="2653"/>
                    <a:pt x="230" y="2682"/>
                    <a:pt x="230" y="2704"/>
                  </a:cubicBezTo>
                  <a:cubicBezTo>
                    <a:pt x="230" y="2800"/>
                    <a:pt x="233" y="2799"/>
                    <a:pt x="147" y="2794"/>
                  </a:cubicBezTo>
                  <a:cubicBezTo>
                    <a:pt x="128" y="2793"/>
                    <a:pt x="124" y="2798"/>
                    <a:pt x="101" y="2799"/>
                  </a:cubicBezTo>
                  <a:cubicBezTo>
                    <a:pt x="90" y="2823"/>
                    <a:pt x="73" y="2854"/>
                    <a:pt x="55" y="2874"/>
                  </a:cubicBezTo>
                  <a:cubicBezTo>
                    <a:pt x="54" y="2875"/>
                    <a:pt x="53" y="2877"/>
                    <a:pt x="52" y="2878"/>
                  </a:cubicBezTo>
                  <a:cubicBezTo>
                    <a:pt x="35" y="2896"/>
                    <a:pt x="28" y="2900"/>
                    <a:pt x="0" y="2901"/>
                  </a:cubicBezTo>
                  <a:lnTo>
                    <a:pt x="0" y="2962"/>
                  </a:lnTo>
                  <a:lnTo>
                    <a:pt x="20" y="2962"/>
                  </a:lnTo>
                  <a:cubicBezTo>
                    <a:pt x="20" y="3014"/>
                    <a:pt x="25" y="2996"/>
                    <a:pt x="55" y="3022"/>
                  </a:cubicBezTo>
                  <a:lnTo>
                    <a:pt x="65" y="3031"/>
                  </a:lnTo>
                  <a:cubicBezTo>
                    <a:pt x="91" y="3056"/>
                    <a:pt x="87" y="3083"/>
                    <a:pt x="87" y="3125"/>
                  </a:cubicBezTo>
                  <a:cubicBezTo>
                    <a:pt x="88" y="3174"/>
                    <a:pt x="121" y="3188"/>
                    <a:pt x="137" y="3230"/>
                  </a:cubicBezTo>
                  <a:cubicBezTo>
                    <a:pt x="146" y="3252"/>
                    <a:pt x="141" y="3281"/>
                    <a:pt x="142" y="3307"/>
                  </a:cubicBezTo>
                  <a:cubicBezTo>
                    <a:pt x="143" y="3361"/>
                    <a:pt x="162" y="3384"/>
                    <a:pt x="162" y="3443"/>
                  </a:cubicBezTo>
                  <a:cubicBezTo>
                    <a:pt x="162" y="3465"/>
                    <a:pt x="80" y="3503"/>
                    <a:pt x="68" y="3551"/>
                  </a:cubicBezTo>
                  <a:cubicBezTo>
                    <a:pt x="78" y="3556"/>
                    <a:pt x="87" y="3562"/>
                    <a:pt x="100" y="3566"/>
                  </a:cubicBezTo>
                  <a:cubicBezTo>
                    <a:pt x="145" y="3583"/>
                    <a:pt x="162" y="3585"/>
                    <a:pt x="162" y="3659"/>
                  </a:cubicBezTo>
                  <a:cubicBezTo>
                    <a:pt x="162" y="3714"/>
                    <a:pt x="138" y="3711"/>
                    <a:pt x="188" y="3743"/>
                  </a:cubicBezTo>
                  <a:cubicBezTo>
                    <a:pt x="196" y="3748"/>
                    <a:pt x="203" y="3754"/>
                    <a:pt x="207" y="3764"/>
                  </a:cubicBezTo>
                  <a:cubicBezTo>
                    <a:pt x="213" y="3781"/>
                    <a:pt x="210" y="3803"/>
                    <a:pt x="210" y="3822"/>
                  </a:cubicBezTo>
                  <a:cubicBezTo>
                    <a:pt x="232" y="3834"/>
                    <a:pt x="278" y="3876"/>
                    <a:pt x="278" y="3903"/>
                  </a:cubicBezTo>
                  <a:cubicBezTo>
                    <a:pt x="278" y="3918"/>
                    <a:pt x="260" y="3952"/>
                    <a:pt x="251" y="3965"/>
                  </a:cubicBezTo>
                  <a:cubicBezTo>
                    <a:pt x="231" y="3996"/>
                    <a:pt x="228" y="3973"/>
                    <a:pt x="230" y="4032"/>
                  </a:cubicBezTo>
                  <a:cubicBezTo>
                    <a:pt x="233" y="4119"/>
                    <a:pt x="202" y="4161"/>
                    <a:pt x="264" y="4161"/>
                  </a:cubicBezTo>
                  <a:cubicBezTo>
                    <a:pt x="277" y="4161"/>
                    <a:pt x="335" y="4096"/>
                    <a:pt x="352" y="4161"/>
                  </a:cubicBezTo>
                  <a:cubicBezTo>
                    <a:pt x="362" y="4161"/>
                    <a:pt x="369" y="4161"/>
                    <a:pt x="379" y="4160"/>
                  </a:cubicBezTo>
                  <a:cubicBezTo>
                    <a:pt x="450" y="4146"/>
                    <a:pt x="395" y="4161"/>
                    <a:pt x="440" y="4161"/>
                  </a:cubicBezTo>
                  <a:cubicBezTo>
                    <a:pt x="467" y="4161"/>
                    <a:pt x="452" y="4134"/>
                    <a:pt x="515" y="4134"/>
                  </a:cubicBezTo>
                  <a:cubicBezTo>
                    <a:pt x="545" y="4134"/>
                    <a:pt x="530" y="4157"/>
                    <a:pt x="539" y="4177"/>
                  </a:cubicBezTo>
                  <a:cubicBezTo>
                    <a:pt x="547" y="4192"/>
                    <a:pt x="564" y="4193"/>
                    <a:pt x="580" y="4219"/>
                  </a:cubicBezTo>
                  <a:cubicBezTo>
                    <a:pt x="613" y="4274"/>
                    <a:pt x="545" y="4268"/>
                    <a:pt x="535" y="4303"/>
                  </a:cubicBezTo>
                  <a:cubicBezTo>
                    <a:pt x="588" y="4328"/>
                    <a:pt x="606" y="4254"/>
                    <a:pt x="677" y="4338"/>
                  </a:cubicBezTo>
                  <a:lnTo>
                    <a:pt x="734" y="4456"/>
                  </a:lnTo>
                  <a:cubicBezTo>
                    <a:pt x="740" y="4470"/>
                    <a:pt x="742" y="4466"/>
                    <a:pt x="752" y="4479"/>
                  </a:cubicBezTo>
                  <a:cubicBezTo>
                    <a:pt x="745" y="4510"/>
                    <a:pt x="739" y="4501"/>
                    <a:pt x="732" y="4527"/>
                  </a:cubicBezTo>
                  <a:cubicBezTo>
                    <a:pt x="779" y="4592"/>
                    <a:pt x="847" y="4520"/>
                    <a:pt x="847" y="4635"/>
                  </a:cubicBezTo>
                  <a:cubicBezTo>
                    <a:pt x="847" y="4677"/>
                    <a:pt x="804" y="4684"/>
                    <a:pt x="834" y="4723"/>
                  </a:cubicBezTo>
                  <a:cubicBezTo>
                    <a:pt x="860" y="4756"/>
                    <a:pt x="874" y="4764"/>
                    <a:pt x="874" y="4811"/>
                  </a:cubicBezTo>
                  <a:cubicBezTo>
                    <a:pt x="891" y="4815"/>
                    <a:pt x="908" y="4818"/>
                    <a:pt x="921" y="4825"/>
                  </a:cubicBezTo>
                  <a:cubicBezTo>
                    <a:pt x="946" y="4839"/>
                    <a:pt x="928" y="4842"/>
                    <a:pt x="962" y="4845"/>
                  </a:cubicBezTo>
                  <a:cubicBezTo>
                    <a:pt x="968" y="4914"/>
                    <a:pt x="965" y="5014"/>
                    <a:pt x="956" y="5075"/>
                  </a:cubicBezTo>
                  <a:cubicBezTo>
                    <a:pt x="942" y="5161"/>
                    <a:pt x="921" y="5262"/>
                    <a:pt x="982" y="5334"/>
                  </a:cubicBezTo>
                  <a:cubicBezTo>
                    <a:pt x="1016" y="5373"/>
                    <a:pt x="1059" y="5370"/>
                    <a:pt x="1081" y="5323"/>
                  </a:cubicBezTo>
                  <a:cubicBezTo>
                    <a:pt x="1113" y="5256"/>
                    <a:pt x="1089" y="5279"/>
                    <a:pt x="1155" y="5262"/>
                  </a:cubicBezTo>
                  <a:cubicBezTo>
                    <a:pt x="1174" y="5257"/>
                    <a:pt x="1176" y="5252"/>
                    <a:pt x="1195" y="5247"/>
                  </a:cubicBezTo>
                  <a:cubicBezTo>
                    <a:pt x="1229" y="5239"/>
                    <a:pt x="1219" y="5257"/>
                    <a:pt x="1236" y="5228"/>
                  </a:cubicBezTo>
                  <a:cubicBezTo>
                    <a:pt x="1255" y="5196"/>
                    <a:pt x="1248" y="5171"/>
                    <a:pt x="1301" y="5171"/>
                  </a:cubicBezTo>
                  <a:cubicBezTo>
                    <a:pt x="1325" y="5171"/>
                    <a:pt x="1350" y="5209"/>
                    <a:pt x="1355" y="5231"/>
                  </a:cubicBezTo>
                  <a:cubicBezTo>
                    <a:pt x="1383" y="5231"/>
                    <a:pt x="1401" y="5219"/>
                    <a:pt x="1415" y="5203"/>
                  </a:cubicBezTo>
                  <a:cubicBezTo>
                    <a:pt x="1431" y="5187"/>
                    <a:pt x="1427" y="5168"/>
                    <a:pt x="1428" y="5146"/>
                  </a:cubicBezTo>
                  <a:cubicBezTo>
                    <a:pt x="1430" y="5125"/>
                    <a:pt x="1422" y="5127"/>
                    <a:pt x="1429" y="5102"/>
                  </a:cubicBezTo>
                  <a:cubicBezTo>
                    <a:pt x="1436" y="5071"/>
                    <a:pt x="1425" y="5094"/>
                    <a:pt x="1451" y="5070"/>
                  </a:cubicBezTo>
                  <a:cubicBezTo>
                    <a:pt x="1540" y="4991"/>
                    <a:pt x="1470" y="4957"/>
                    <a:pt x="1500" y="4909"/>
                  </a:cubicBezTo>
                  <a:cubicBezTo>
                    <a:pt x="1510" y="4892"/>
                    <a:pt x="1522" y="4885"/>
                    <a:pt x="1534" y="4868"/>
                  </a:cubicBezTo>
                  <a:cubicBezTo>
                    <a:pt x="1551" y="4842"/>
                    <a:pt x="1547" y="4819"/>
                    <a:pt x="1569" y="4794"/>
                  </a:cubicBezTo>
                  <a:cubicBezTo>
                    <a:pt x="1578" y="4783"/>
                    <a:pt x="1575" y="4777"/>
                    <a:pt x="1593" y="4777"/>
                  </a:cubicBezTo>
                  <a:lnTo>
                    <a:pt x="1728" y="4777"/>
                  </a:lnTo>
                  <a:cubicBezTo>
                    <a:pt x="1744" y="4777"/>
                    <a:pt x="1768" y="4794"/>
                    <a:pt x="1788" y="4798"/>
                  </a:cubicBezTo>
                  <a:cubicBezTo>
                    <a:pt x="1815" y="4804"/>
                    <a:pt x="1831" y="4812"/>
                    <a:pt x="1857" y="4818"/>
                  </a:cubicBezTo>
                  <a:cubicBezTo>
                    <a:pt x="1861" y="4862"/>
                    <a:pt x="1870" y="4879"/>
                    <a:pt x="1882" y="4908"/>
                  </a:cubicBezTo>
                  <a:cubicBezTo>
                    <a:pt x="1885" y="4915"/>
                    <a:pt x="1889" y="4933"/>
                    <a:pt x="1891" y="4940"/>
                  </a:cubicBezTo>
                  <a:cubicBezTo>
                    <a:pt x="1946" y="4940"/>
                    <a:pt x="1954" y="4892"/>
                    <a:pt x="1965" y="4845"/>
                  </a:cubicBezTo>
                  <a:cubicBezTo>
                    <a:pt x="2023" y="4845"/>
                    <a:pt x="2032" y="4863"/>
                    <a:pt x="2067" y="4899"/>
                  </a:cubicBezTo>
                  <a:cubicBezTo>
                    <a:pt x="2068" y="4900"/>
                    <a:pt x="2084" y="4916"/>
                    <a:pt x="2084" y="4916"/>
                  </a:cubicBezTo>
                  <a:cubicBezTo>
                    <a:pt x="2088" y="4920"/>
                    <a:pt x="2087" y="4919"/>
                    <a:pt x="2090" y="4924"/>
                  </a:cubicBezTo>
                  <a:cubicBezTo>
                    <a:pt x="2098" y="4939"/>
                    <a:pt x="2095" y="4947"/>
                    <a:pt x="2107" y="4961"/>
                  </a:cubicBezTo>
                  <a:cubicBezTo>
                    <a:pt x="2141" y="4998"/>
                    <a:pt x="2120" y="4961"/>
                    <a:pt x="2146" y="5017"/>
                  </a:cubicBezTo>
                  <a:lnTo>
                    <a:pt x="2154" y="5029"/>
                  </a:lnTo>
                  <a:cubicBezTo>
                    <a:pt x="2174" y="5059"/>
                    <a:pt x="2191" y="5078"/>
                    <a:pt x="2216" y="5103"/>
                  </a:cubicBezTo>
                  <a:cubicBezTo>
                    <a:pt x="2217" y="5104"/>
                    <a:pt x="2219" y="5105"/>
                    <a:pt x="2220" y="5106"/>
                  </a:cubicBezTo>
                  <a:cubicBezTo>
                    <a:pt x="2221" y="5107"/>
                    <a:pt x="2222" y="5108"/>
                    <a:pt x="2223" y="5109"/>
                  </a:cubicBezTo>
                  <a:cubicBezTo>
                    <a:pt x="2243" y="5130"/>
                    <a:pt x="2235" y="5122"/>
                    <a:pt x="2239" y="5149"/>
                  </a:cubicBezTo>
                  <a:cubicBezTo>
                    <a:pt x="2244" y="5187"/>
                    <a:pt x="2247" y="5158"/>
                    <a:pt x="2260" y="5188"/>
                  </a:cubicBezTo>
                  <a:cubicBezTo>
                    <a:pt x="2276" y="5228"/>
                    <a:pt x="2253" y="5230"/>
                    <a:pt x="2312" y="5264"/>
                  </a:cubicBezTo>
                  <a:cubicBezTo>
                    <a:pt x="2327" y="5273"/>
                    <a:pt x="2335" y="5275"/>
                    <a:pt x="2347" y="5290"/>
                  </a:cubicBezTo>
                  <a:cubicBezTo>
                    <a:pt x="2355" y="5300"/>
                    <a:pt x="2350" y="5297"/>
                    <a:pt x="2361" y="5310"/>
                  </a:cubicBezTo>
                  <a:lnTo>
                    <a:pt x="2400" y="5339"/>
                  </a:lnTo>
                  <a:cubicBezTo>
                    <a:pt x="2430" y="5350"/>
                    <a:pt x="2415" y="5327"/>
                    <a:pt x="2429" y="5378"/>
                  </a:cubicBezTo>
                  <a:cubicBezTo>
                    <a:pt x="2433" y="5394"/>
                    <a:pt x="2429" y="5385"/>
                    <a:pt x="2440" y="5401"/>
                  </a:cubicBezTo>
                  <a:cubicBezTo>
                    <a:pt x="2471" y="5393"/>
                    <a:pt x="2503" y="5355"/>
                    <a:pt x="2529" y="5334"/>
                  </a:cubicBezTo>
                  <a:cubicBezTo>
                    <a:pt x="2566" y="5303"/>
                    <a:pt x="2536" y="5321"/>
                    <a:pt x="2588" y="5312"/>
                  </a:cubicBezTo>
                  <a:cubicBezTo>
                    <a:pt x="2622" y="5306"/>
                    <a:pt x="2624" y="5286"/>
                    <a:pt x="2650" y="5286"/>
                  </a:cubicBezTo>
                  <a:cubicBezTo>
                    <a:pt x="2681" y="5286"/>
                    <a:pt x="2668" y="5320"/>
                    <a:pt x="2704" y="5320"/>
                  </a:cubicBezTo>
                  <a:cubicBezTo>
                    <a:pt x="2730" y="5320"/>
                    <a:pt x="2739" y="5292"/>
                    <a:pt x="2765" y="5292"/>
                  </a:cubicBezTo>
                  <a:cubicBezTo>
                    <a:pt x="2811" y="5292"/>
                    <a:pt x="2802" y="5323"/>
                    <a:pt x="2840" y="5333"/>
                  </a:cubicBezTo>
                  <a:cubicBezTo>
                    <a:pt x="2870" y="5270"/>
                    <a:pt x="2863" y="5292"/>
                    <a:pt x="2921" y="5292"/>
                  </a:cubicBezTo>
                  <a:cubicBezTo>
                    <a:pt x="2978" y="5292"/>
                    <a:pt x="3011" y="5221"/>
                    <a:pt x="3099" y="5318"/>
                  </a:cubicBezTo>
                  <a:cubicBezTo>
                    <a:pt x="3130" y="5352"/>
                    <a:pt x="3155" y="5336"/>
                    <a:pt x="3194" y="5321"/>
                  </a:cubicBezTo>
                  <a:cubicBezTo>
                    <a:pt x="3237" y="5306"/>
                    <a:pt x="3225" y="5289"/>
                    <a:pt x="3280" y="5286"/>
                  </a:cubicBezTo>
                  <a:cubicBezTo>
                    <a:pt x="3320" y="5283"/>
                    <a:pt x="3346" y="5243"/>
                    <a:pt x="3362" y="5286"/>
                  </a:cubicBezTo>
                  <a:cubicBezTo>
                    <a:pt x="3407" y="5286"/>
                    <a:pt x="3405" y="5273"/>
                    <a:pt x="3431" y="5247"/>
                  </a:cubicBezTo>
                  <a:cubicBezTo>
                    <a:pt x="3499" y="5178"/>
                    <a:pt x="3473" y="5197"/>
                    <a:pt x="3545" y="5191"/>
                  </a:cubicBezTo>
                  <a:cubicBezTo>
                    <a:pt x="3549" y="5141"/>
                    <a:pt x="3573" y="5157"/>
                    <a:pt x="3604" y="5142"/>
                  </a:cubicBezTo>
                  <a:cubicBezTo>
                    <a:pt x="3611" y="5139"/>
                    <a:pt x="3621" y="5131"/>
                    <a:pt x="3630" y="5128"/>
                  </a:cubicBezTo>
                  <a:cubicBezTo>
                    <a:pt x="3677" y="5117"/>
                    <a:pt x="3663" y="5157"/>
                    <a:pt x="3734" y="5110"/>
                  </a:cubicBezTo>
                  <a:cubicBezTo>
                    <a:pt x="3734" y="5075"/>
                    <a:pt x="3729" y="5054"/>
                    <a:pt x="3751" y="5038"/>
                  </a:cubicBezTo>
                  <a:lnTo>
                    <a:pt x="3844" y="4982"/>
                  </a:lnTo>
                  <a:cubicBezTo>
                    <a:pt x="3861" y="4970"/>
                    <a:pt x="3926" y="4937"/>
                    <a:pt x="3898" y="4892"/>
                  </a:cubicBezTo>
                  <a:cubicBezTo>
                    <a:pt x="3884" y="4870"/>
                    <a:pt x="3882" y="4888"/>
                    <a:pt x="3877" y="4858"/>
                  </a:cubicBezTo>
                  <a:cubicBezTo>
                    <a:pt x="3869" y="4811"/>
                    <a:pt x="3889" y="4790"/>
                    <a:pt x="3843" y="4777"/>
                  </a:cubicBezTo>
                  <a:cubicBezTo>
                    <a:pt x="3844" y="4717"/>
                    <a:pt x="3877" y="4763"/>
                    <a:pt x="3877" y="4676"/>
                  </a:cubicBezTo>
                  <a:cubicBezTo>
                    <a:pt x="3877" y="4657"/>
                    <a:pt x="3860" y="4653"/>
                    <a:pt x="3845" y="4647"/>
                  </a:cubicBezTo>
                  <a:cubicBezTo>
                    <a:pt x="3813" y="4636"/>
                    <a:pt x="3769" y="4642"/>
                    <a:pt x="3741" y="4628"/>
                  </a:cubicBezTo>
                  <a:lnTo>
                    <a:pt x="3741" y="4567"/>
                  </a:lnTo>
                  <a:cubicBezTo>
                    <a:pt x="3761" y="4565"/>
                    <a:pt x="3758" y="4564"/>
                    <a:pt x="3768" y="4554"/>
                  </a:cubicBezTo>
                  <a:cubicBezTo>
                    <a:pt x="3738" y="4491"/>
                    <a:pt x="3803" y="4466"/>
                    <a:pt x="3735" y="4445"/>
                  </a:cubicBezTo>
                  <a:cubicBezTo>
                    <a:pt x="3714" y="4438"/>
                    <a:pt x="3731" y="4449"/>
                    <a:pt x="3712" y="4434"/>
                  </a:cubicBezTo>
                  <a:cubicBezTo>
                    <a:pt x="3686" y="4413"/>
                    <a:pt x="3667" y="4391"/>
                    <a:pt x="3667" y="4357"/>
                  </a:cubicBezTo>
                  <a:cubicBezTo>
                    <a:pt x="3702" y="4349"/>
                    <a:pt x="3714" y="4353"/>
                    <a:pt x="3714" y="4310"/>
                  </a:cubicBezTo>
                  <a:cubicBezTo>
                    <a:pt x="3714" y="4287"/>
                    <a:pt x="3676" y="4266"/>
                    <a:pt x="3673" y="4229"/>
                  </a:cubicBezTo>
                  <a:cubicBezTo>
                    <a:pt x="3687" y="4223"/>
                    <a:pt x="3694" y="4214"/>
                    <a:pt x="3691" y="4197"/>
                  </a:cubicBezTo>
                  <a:cubicBezTo>
                    <a:pt x="3687" y="4177"/>
                    <a:pt x="3667" y="4171"/>
                    <a:pt x="3667" y="4161"/>
                  </a:cubicBezTo>
                  <a:cubicBezTo>
                    <a:pt x="3667" y="4128"/>
                    <a:pt x="3680" y="4142"/>
                    <a:pt x="3677" y="4109"/>
                  </a:cubicBezTo>
                  <a:cubicBezTo>
                    <a:pt x="3667" y="4005"/>
                    <a:pt x="3663" y="4015"/>
                    <a:pt x="3769" y="3965"/>
                  </a:cubicBezTo>
                  <a:cubicBezTo>
                    <a:pt x="3799" y="3952"/>
                    <a:pt x="3824" y="3961"/>
                    <a:pt x="3847" y="3941"/>
                  </a:cubicBezTo>
                  <a:cubicBezTo>
                    <a:pt x="3860" y="3930"/>
                    <a:pt x="3843" y="3938"/>
                    <a:pt x="3866" y="3927"/>
                  </a:cubicBezTo>
                  <a:cubicBezTo>
                    <a:pt x="3900" y="3910"/>
                    <a:pt x="3904" y="3916"/>
                    <a:pt x="3904" y="3876"/>
                  </a:cubicBezTo>
                  <a:cubicBezTo>
                    <a:pt x="3904" y="3856"/>
                    <a:pt x="3896" y="3858"/>
                    <a:pt x="3877" y="3856"/>
                  </a:cubicBezTo>
                  <a:cubicBezTo>
                    <a:pt x="3877" y="3817"/>
                    <a:pt x="3880" y="3793"/>
                    <a:pt x="3906" y="3777"/>
                  </a:cubicBezTo>
                  <a:cubicBezTo>
                    <a:pt x="3962" y="3743"/>
                    <a:pt x="3953" y="3786"/>
                    <a:pt x="4029" y="3703"/>
                  </a:cubicBezTo>
                  <a:cubicBezTo>
                    <a:pt x="4058" y="3671"/>
                    <a:pt x="4046" y="3623"/>
                    <a:pt x="4046" y="3578"/>
                  </a:cubicBezTo>
                  <a:cubicBezTo>
                    <a:pt x="4149" y="3570"/>
                    <a:pt x="4073" y="3511"/>
                    <a:pt x="4040" y="3456"/>
                  </a:cubicBezTo>
                  <a:lnTo>
                    <a:pt x="4003" y="3404"/>
                  </a:lnTo>
                  <a:cubicBezTo>
                    <a:pt x="4002" y="3403"/>
                    <a:pt x="4001" y="3402"/>
                    <a:pt x="4000" y="3401"/>
                  </a:cubicBezTo>
                  <a:cubicBezTo>
                    <a:pt x="3990" y="3392"/>
                    <a:pt x="3992" y="3395"/>
                    <a:pt x="3984" y="3389"/>
                  </a:cubicBezTo>
                  <a:lnTo>
                    <a:pt x="3951" y="3368"/>
                  </a:lnTo>
                  <a:cubicBezTo>
                    <a:pt x="3857" y="3331"/>
                    <a:pt x="3943" y="3258"/>
                    <a:pt x="3898" y="3212"/>
                  </a:cubicBezTo>
                  <a:cubicBezTo>
                    <a:pt x="3884" y="3199"/>
                    <a:pt x="3883" y="3208"/>
                    <a:pt x="3877" y="3185"/>
                  </a:cubicBezTo>
                  <a:cubicBezTo>
                    <a:pt x="3893" y="3162"/>
                    <a:pt x="3915" y="3163"/>
                    <a:pt x="3929" y="3128"/>
                  </a:cubicBezTo>
                  <a:cubicBezTo>
                    <a:pt x="3939" y="3103"/>
                    <a:pt x="3927" y="3077"/>
                    <a:pt x="3932" y="3037"/>
                  </a:cubicBezTo>
                  <a:cubicBezTo>
                    <a:pt x="3939" y="2975"/>
                    <a:pt x="3935" y="3007"/>
                    <a:pt x="3914" y="2958"/>
                  </a:cubicBezTo>
                  <a:cubicBezTo>
                    <a:pt x="3909" y="2946"/>
                    <a:pt x="3907" y="2926"/>
                    <a:pt x="3902" y="2916"/>
                  </a:cubicBezTo>
                  <a:lnTo>
                    <a:pt x="3890" y="2900"/>
                  </a:lnTo>
                  <a:cubicBezTo>
                    <a:pt x="3877" y="2884"/>
                    <a:pt x="3877" y="2918"/>
                    <a:pt x="3877" y="2819"/>
                  </a:cubicBezTo>
                  <a:cubicBezTo>
                    <a:pt x="3877" y="2779"/>
                    <a:pt x="3940" y="2792"/>
                    <a:pt x="3965" y="2792"/>
                  </a:cubicBezTo>
                  <a:cubicBezTo>
                    <a:pt x="3989" y="2792"/>
                    <a:pt x="4000" y="2837"/>
                    <a:pt x="4055" y="2822"/>
                  </a:cubicBezTo>
                  <a:cubicBezTo>
                    <a:pt x="4091" y="2811"/>
                    <a:pt x="4066" y="2811"/>
                    <a:pt x="4093" y="2799"/>
                  </a:cubicBezTo>
                  <a:cubicBezTo>
                    <a:pt x="4137" y="2779"/>
                    <a:pt x="4118" y="2807"/>
                    <a:pt x="4171" y="2747"/>
                  </a:cubicBezTo>
                  <a:cubicBezTo>
                    <a:pt x="4208" y="2706"/>
                    <a:pt x="4173" y="2684"/>
                    <a:pt x="4253" y="2680"/>
                  </a:cubicBezTo>
                  <a:lnTo>
                    <a:pt x="4304" y="2677"/>
                  </a:lnTo>
                  <a:cubicBezTo>
                    <a:pt x="4304" y="2625"/>
                    <a:pt x="4315" y="2526"/>
                    <a:pt x="4295" y="2496"/>
                  </a:cubicBezTo>
                  <a:lnTo>
                    <a:pt x="4250" y="2432"/>
                  </a:lnTo>
                  <a:cubicBezTo>
                    <a:pt x="4244" y="2425"/>
                    <a:pt x="4250" y="2431"/>
                    <a:pt x="4241" y="2422"/>
                  </a:cubicBezTo>
                  <a:cubicBezTo>
                    <a:pt x="4225" y="2406"/>
                    <a:pt x="4214" y="2403"/>
                    <a:pt x="4195" y="2393"/>
                  </a:cubicBezTo>
                  <a:cubicBezTo>
                    <a:pt x="4175" y="2382"/>
                    <a:pt x="4157" y="2369"/>
                    <a:pt x="4146" y="2347"/>
                  </a:cubicBezTo>
                  <a:cubicBezTo>
                    <a:pt x="4139" y="2333"/>
                    <a:pt x="4142" y="2336"/>
                    <a:pt x="4135" y="2324"/>
                  </a:cubicBezTo>
                  <a:lnTo>
                    <a:pt x="4112" y="2293"/>
                  </a:lnTo>
                  <a:cubicBezTo>
                    <a:pt x="4079" y="2251"/>
                    <a:pt x="4101" y="2269"/>
                    <a:pt x="4081" y="2236"/>
                  </a:cubicBezTo>
                  <a:cubicBezTo>
                    <a:pt x="4072" y="2221"/>
                    <a:pt x="4066" y="2217"/>
                    <a:pt x="4066" y="2196"/>
                  </a:cubicBezTo>
                  <a:cubicBezTo>
                    <a:pt x="4066" y="2166"/>
                    <a:pt x="4081" y="2166"/>
                    <a:pt x="4083" y="2146"/>
                  </a:cubicBezTo>
                  <a:cubicBezTo>
                    <a:pt x="4087" y="2119"/>
                    <a:pt x="4025" y="2073"/>
                    <a:pt x="4106" y="2032"/>
                  </a:cubicBezTo>
                  <a:cubicBezTo>
                    <a:pt x="4124" y="2022"/>
                    <a:pt x="4147" y="1997"/>
                    <a:pt x="4159" y="1991"/>
                  </a:cubicBezTo>
                  <a:cubicBezTo>
                    <a:pt x="4178" y="1981"/>
                    <a:pt x="4186" y="1990"/>
                    <a:pt x="4209" y="1979"/>
                  </a:cubicBezTo>
                  <a:cubicBezTo>
                    <a:pt x="4206" y="1947"/>
                    <a:pt x="4197" y="1950"/>
                    <a:pt x="4172" y="1934"/>
                  </a:cubicBezTo>
                  <a:cubicBezTo>
                    <a:pt x="4132" y="1908"/>
                    <a:pt x="4122" y="1880"/>
                    <a:pt x="4160" y="1849"/>
                  </a:cubicBezTo>
                  <a:cubicBezTo>
                    <a:pt x="4162" y="1847"/>
                    <a:pt x="4177" y="1836"/>
                    <a:pt x="4179" y="1835"/>
                  </a:cubicBezTo>
                  <a:cubicBezTo>
                    <a:pt x="4199" y="1822"/>
                    <a:pt x="4203" y="1814"/>
                    <a:pt x="4211" y="1798"/>
                  </a:cubicBezTo>
                  <a:lnTo>
                    <a:pt x="4216" y="1789"/>
                  </a:lnTo>
                  <a:cubicBezTo>
                    <a:pt x="4225" y="1775"/>
                    <a:pt x="4217" y="1789"/>
                    <a:pt x="4225" y="1778"/>
                  </a:cubicBezTo>
                  <a:cubicBezTo>
                    <a:pt x="4242" y="1753"/>
                    <a:pt x="4229" y="1767"/>
                    <a:pt x="4236" y="1735"/>
                  </a:cubicBezTo>
                  <a:cubicBezTo>
                    <a:pt x="4272" y="1731"/>
                    <a:pt x="4312" y="1710"/>
                    <a:pt x="4324" y="1755"/>
                  </a:cubicBezTo>
                  <a:lnTo>
                    <a:pt x="4351" y="1755"/>
                  </a:lnTo>
                  <a:lnTo>
                    <a:pt x="4351" y="1667"/>
                  </a:lnTo>
                  <a:cubicBezTo>
                    <a:pt x="4375" y="1661"/>
                    <a:pt x="4371" y="1660"/>
                    <a:pt x="4383" y="1638"/>
                  </a:cubicBezTo>
                  <a:lnTo>
                    <a:pt x="4387" y="1629"/>
                  </a:lnTo>
                  <a:cubicBezTo>
                    <a:pt x="4388" y="1628"/>
                    <a:pt x="4389" y="1626"/>
                    <a:pt x="4389" y="1624"/>
                  </a:cubicBezTo>
                  <a:cubicBezTo>
                    <a:pt x="4391" y="1620"/>
                    <a:pt x="4395" y="1608"/>
                    <a:pt x="4396" y="1604"/>
                  </a:cubicBezTo>
                  <a:cubicBezTo>
                    <a:pt x="4411" y="1557"/>
                    <a:pt x="4446" y="1573"/>
                    <a:pt x="4446" y="1545"/>
                  </a:cubicBezTo>
                  <a:cubicBezTo>
                    <a:pt x="4446" y="1459"/>
                    <a:pt x="4323" y="1492"/>
                    <a:pt x="4324" y="1362"/>
                  </a:cubicBezTo>
                  <a:cubicBezTo>
                    <a:pt x="4324" y="1351"/>
                    <a:pt x="4325" y="1340"/>
                    <a:pt x="4323" y="1330"/>
                  </a:cubicBezTo>
                  <a:cubicBezTo>
                    <a:pt x="4323" y="1329"/>
                    <a:pt x="4318" y="1314"/>
                    <a:pt x="4318" y="1314"/>
                  </a:cubicBezTo>
                  <a:cubicBezTo>
                    <a:pt x="4312" y="1301"/>
                    <a:pt x="4317" y="1310"/>
                    <a:pt x="4310" y="1302"/>
                  </a:cubicBezTo>
                  <a:cubicBezTo>
                    <a:pt x="4274" y="1268"/>
                    <a:pt x="4220" y="1241"/>
                    <a:pt x="4267" y="1183"/>
                  </a:cubicBezTo>
                  <a:cubicBezTo>
                    <a:pt x="4277" y="1170"/>
                    <a:pt x="4275" y="1175"/>
                    <a:pt x="4283" y="1159"/>
                  </a:cubicBezTo>
                  <a:cubicBezTo>
                    <a:pt x="4245" y="1141"/>
                    <a:pt x="4229" y="1148"/>
                    <a:pt x="4229" y="1098"/>
                  </a:cubicBezTo>
                  <a:cubicBezTo>
                    <a:pt x="4229" y="1073"/>
                    <a:pt x="4254" y="1069"/>
                    <a:pt x="4268" y="1056"/>
                  </a:cubicBezTo>
                  <a:cubicBezTo>
                    <a:pt x="4297" y="1029"/>
                    <a:pt x="4272" y="1032"/>
                    <a:pt x="4293" y="1000"/>
                  </a:cubicBezTo>
                  <a:cubicBezTo>
                    <a:pt x="4312" y="972"/>
                    <a:pt x="4321" y="987"/>
                    <a:pt x="4350" y="975"/>
                  </a:cubicBezTo>
                  <a:cubicBezTo>
                    <a:pt x="4379" y="962"/>
                    <a:pt x="4365" y="944"/>
                    <a:pt x="4378" y="915"/>
                  </a:cubicBezTo>
                  <a:cubicBezTo>
                    <a:pt x="4422" y="905"/>
                    <a:pt x="4466" y="922"/>
                    <a:pt x="4466" y="895"/>
                  </a:cubicBezTo>
                  <a:cubicBezTo>
                    <a:pt x="4466" y="866"/>
                    <a:pt x="4453" y="868"/>
                    <a:pt x="4453" y="847"/>
                  </a:cubicBezTo>
                  <a:cubicBezTo>
                    <a:pt x="4453" y="808"/>
                    <a:pt x="4487" y="782"/>
                    <a:pt x="4444" y="754"/>
                  </a:cubicBezTo>
                  <a:cubicBezTo>
                    <a:pt x="4380" y="713"/>
                    <a:pt x="4422" y="749"/>
                    <a:pt x="4376" y="680"/>
                  </a:cubicBezTo>
                  <a:cubicBezTo>
                    <a:pt x="4371" y="673"/>
                    <a:pt x="4368" y="665"/>
                    <a:pt x="4365" y="658"/>
                  </a:cubicBezTo>
                  <a:cubicBezTo>
                    <a:pt x="4343" y="658"/>
                    <a:pt x="4304" y="658"/>
                    <a:pt x="4291" y="665"/>
                  </a:cubicBezTo>
                  <a:cubicBezTo>
                    <a:pt x="4276" y="673"/>
                    <a:pt x="4292" y="678"/>
                    <a:pt x="4249" y="678"/>
                  </a:cubicBezTo>
                  <a:cubicBezTo>
                    <a:pt x="4230" y="678"/>
                    <a:pt x="4236" y="670"/>
                    <a:pt x="4223" y="664"/>
                  </a:cubicBezTo>
                  <a:cubicBezTo>
                    <a:pt x="4194" y="651"/>
                    <a:pt x="4143" y="663"/>
                    <a:pt x="4130" y="621"/>
                  </a:cubicBezTo>
                  <a:cubicBezTo>
                    <a:pt x="4118" y="579"/>
                    <a:pt x="4134" y="587"/>
                    <a:pt x="4101" y="555"/>
                  </a:cubicBezTo>
                  <a:cubicBezTo>
                    <a:pt x="4100" y="554"/>
                    <a:pt x="4099" y="553"/>
                    <a:pt x="4098" y="552"/>
                  </a:cubicBezTo>
                  <a:cubicBezTo>
                    <a:pt x="4097" y="551"/>
                    <a:pt x="4095" y="550"/>
                    <a:pt x="4094" y="549"/>
                  </a:cubicBezTo>
                  <a:cubicBezTo>
                    <a:pt x="4040" y="490"/>
                    <a:pt x="4076" y="452"/>
                    <a:pt x="4082" y="436"/>
                  </a:cubicBezTo>
                  <a:cubicBezTo>
                    <a:pt x="4101" y="385"/>
                    <a:pt x="4070" y="366"/>
                    <a:pt x="4134" y="332"/>
                  </a:cubicBezTo>
                  <a:cubicBezTo>
                    <a:pt x="4134" y="280"/>
                    <a:pt x="4137" y="254"/>
                    <a:pt x="4160" y="216"/>
                  </a:cubicBezTo>
                  <a:cubicBezTo>
                    <a:pt x="4170" y="198"/>
                    <a:pt x="4188" y="182"/>
                    <a:pt x="4209" y="177"/>
                  </a:cubicBezTo>
                  <a:lnTo>
                    <a:pt x="4209" y="136"/>
                  </a:lnTo>
                  <a:cubicBezTo>
                    <a:pt x="4170" y="126"/>
                    <a:pt x="4195" y="115"/>
                    <a:pt x="4160" y="96"/>
                  </a:cubicBezTo>
                  <a:cubicBezTo>
                    <a:pt x="4148" y="90"/>
                    <a:pt x="4140" y="91"/>
                    <a:pt x="4128" y="81"/>
                  </a:cubicBezTo>
                  <a:cubicBezTo>
                    <a:pt x="4113" y="69"/>
                    <a:pt x="4114" y="74"/>
                    <a:pt x="4114" y="48"/>
                  </a:cubicBezTo>
                  <a:cubicBezTo>
                    <a:pt x="4054" y="48"/>
                    <a:pt x="4011" y="31"/>
                    <a:pt x="3965" y="0"/>
                  </a:cubicBezTo>
                  <a:cubicBezTo>
                    <a:pt x="3937" y="21"/>
                    <a:pt x="3966" y="18"/>
                    <a:pt x="3931" y="28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2879748" y="1396780"/>
              <a:ext cx="434750" cy="713654"/>
            </a:xfrm>
            <a:custGeom>
              <a:avLst/>
              <a:gdLst>
                <a:gd name="T0" fmla="*/ 497 w 2529"/>
                <a:gd name="T1" fmla="*/ 260 h 3906"/>
                <a:gd name="T2" fmla="*/ 240 w 2529"/>
                <a:gd name="T3" fmla="*/ 315 h 3906"/>
                <a:gd name="T4" fmla="*/ 253 w 2529"/>
                <a:gd name="T5" fmla="*/ 647 h 3906"/>
                <a:gd name="T6" fmla="*/ 331 w 2529"/>
                <a:gd name="T7" fmla="*/ 874 h 3906"/>
                <a:gd name="T8" fmla="*/ 457 w 2529"/>
                <a:gd name="T9" fmla="*/ 1047 h 3906"/>
                <a:gd name="T10" fmla="*/ 258 w 2529"/>
                <a:gd name="T11" fmla="*/ 1281 h 3906"/>
                <a:gd name="T12" fmla="*/ 247 w 2529"/>
                <a:gd name="T13" fmla="*/ 1413 h 3906"/>
                <a:gd name="T14" fmla="*/ 35 w 2529"/>
                <a:gd name="T15" fmla="*/ 1513 h 3906"/>
                <a:gd name="T16" fmla="*/ 10 w 2529"/>
                <a:gd name="T17" fmla="*/ 1643 h 3906"/>
                <a:gd name="T18" fmla="*/ 23 w 2529"/>
                <a:gd name="T19" fmla="*/ 1867 h 3906"/>
                <a:gd name="T20" fmla="*/ 84 w 2529"/>
                <a:gd name="T21" fmla="*/ 2097 h 3906"/>
                <a:gd name="T22" fmla="*/ 218 w 2529"/>
                <a:gd name="T23" fmla="*/ 2275 h 3906"/>
                <a:gd name="T24" fmla="*/ 500 w 2529"/>
                <a:gd name="T25" fmla="*/ 2325 h 3906"/>
                <a:gd name="T26" fmla="*/ 488 w 2529"/>
                <a:gd name="T27" fmla="*/ 2481 h 3906"/>
                <a:gd name="T28" fmla="*/ 477 w 2529"/>
                <a:gd name="T29" fmla="*/ 2707 h 3906"/>
                <a:gd name="T30" fmla="*/ 624 w 2529"/>
                <a:gd name="T31" fmla="*/ 2824 h 3906"/>
                <a:gd name="T32" fmla="*/ 760 w 2529"/>
                <a:gd name="T33" fmla="*/ 2820 h 3906"/>
                <a:gd name="T34" fmla="*/ 853 w 2529"/>
                <a:gd name="T35" fmla="*/ 2669 h 3906"/>
                <a:gd name="T36" fmla="*/ 979 w 2529"/>
                <a:gd name="T37" fmla="*/ 2544 h 3906"/>
                <a:gd name="T38" fmla="*/ 1079 w 2529"/>
                <a:gd name="T39" fmla="*/ 2830 h 3906"/>
                <a:gd name="T40" fmla="*/ 979 w 2529"/>
                <a:gd name="T41" fmla="*/ 3107 h 3906"/>
                <a:gd name="T42" fmla="*/ 904 w 2529"/>
                <a:gd name="T43" fmla="*/ 3330 h 3906"/>
                <a:gd name="T44" fmla="*/ 1094 w 2529"/>
                <a:gd name="T45" fmla="*/ 3561 h 3906"/>
                <a:gd name="T46" fmla="*/ 1251 w 2529"/>
                <a:gd name="T47" fmla="*/ 3705 h 3906"/>
                <a:gd name="T48" fmla="*/ 1478 w 2529"/>
                <a:gd name="T49" fmla="*/ 3583 h 3906"/>
                <a:gd name="T50" fmla="*/ 1691 w 2529"/>
                <a:gd name="T51" fmla="*/ 3534 h 3906"/>
                <a:gd name="T52" fmla="*/ 1835 w 2529"/>
                <a:gd name="T53" fmla="*/ 3653 h 3906"/>
                <a:gd name="T54" fmla="*/ 1902 w 2529"/>
                <a:gd name="T55" fmla="*/ 3878 h 3906"/>
                <a:gd name="T56" fmla="*/ 1985 w 2529"/>
                <a:gd name="T57" fmla="*/ 3807 h 3906"/>
                <a:gd name="T58" fmla="*/ 2215 w 2529"/>
                <a:gd name="T59" fmla="*/ 3753 h 3906"/>
                <a:gd name="T60" fmla="*/ 2341 w 2529"/>
                <a:gd name="T61" fmla="*/ 3500 h 3906"/>
                <a:gd name="T62" fmla="*/ 2151 w 2529"/>
                <a:gd name="T63" fmla="*/ 3337 h 3906"/>
                <a:gd name="T64" fmla="*/ 2456 w 2529"/>
                <a:gd name="T65" fmla="*/ 3222 h 3906"/>
                <a:gd name="T66" fmla="*/ 2302 w 2529"/>
                <a:gd name="T67" fmla="*/ 2753 h 3906"/>
                <a:gd name="T68" fmla="*/ 2083 w 2529"/>
                <a:gd name="T69" fmla="*/ 2457 h 3906"/>
                <a:gd name="T70" fmla="*/ 1996 w 2529"/>
                <a:gd name="T71" fmla="*/ 2172 h 3906"/>
                <a:gd name="T72" fmla="*/ 1772 w 2529"/>
                <a:gd name="T73" fmla="*/ 2097 h 3906"/>
                <a:gd name="T74" fmla="*/ 1406 w 2529"/>
                <a:gd name="T75" fmla="*/ 2029 h 3906"/>
                <a:gd name="T76" fmla="*/ 1406 w 2529"/>
                <a:gd name="T77" fmla="*/ 2219 h 3906"/>
                <a:gd name="T78" fmla="*/ 1216 w 2529"/>
                <a:gd name="T79" fmla="*/ 2199 h 3906"/>
                <a:gd name="T80" fmla="*/ 1175 w 2529"/>
                <a:gd name="T81" fmla="*/ 2307 h 3906"/>
                <a:gd name="T82" fmla="*/ 1042 w 2529"/>
                <a:gd name="T83" fmla="*/ 2207 h 3906"/>
                <a:gd name="T84" fmla="*/ 861 w 2529"/>
                <a:gd name="T85" fmla="*/ 2170 h 3906"/>
                <a:gd name="T86" fmla="*/ 910 w 2529"/>
                <a:gd name="T87" fmla="*/ 2008 h 3906"/>
                <a:gd name="T88" fmla="*/ 909 w 2529"/>
                <a:gd name="T89" fmla="*/ 1595 h 3906"/>
                <a:gd name="T90" fmla="*/ 931 w 2529"/>
                <a:gd name="T91" fmla="*/ 1304 h 3906"/>
                <a:gd name="T92" fmla="*/ 932 w 2529"/>
                <a:gd name="T93" fmla="*/ 952 h 3906"/>
                <a:gd name="T94" fmla="*/ 950 w 2529"/>
                <a:gd name="T95" fmla="*/ 740 h 3906"/>
                <a:gd name="T96" fmla="*/ 1098 w 2529"/>
                <a:gd name="T97" fmla="*/ 549 h 3906"/>
                <a:gd name="T98" fmla="*/ 1243 w 2529"/>
                <a:gd name="T99" fmla="*/ 478 h 3906"/>
                <a:gd name="T100" fmla="*/ 1269 w 2529"/>
                <a:gd name="T101" fmla="*/ 290 h 3906"/>
                <a:gd name="T102" fmla="*/ 1114 w 2529"/>
                <a:gd name="T103" fmla="*/ 268 h 3906"/>
                <a:gd name="T104" fmla="*/ 981 w 2529"/>
                <a:gd name="T105" fmla="*/ 103 h 3906"/>
                <a:gd name="T106" fmla="*/ 896 w 2529"/>
                <a:gd name="T107" fmla="*/ 32 h 3906"/>
                <a:gd name="T108" fmla="*/ 644 w 2529"/>
                <a:gd name="T109" fmla="*/ 101 h 3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29" h="3906">
                  <a:moveTo>
                    <a:pt x="647" y="193"/>
                  </a:moveTo>
                  <a:cubicBezTo>
                    <a:pt x="615" y="196"/>
                    <a:pt x="567" y="186"/>
                    <a:pt x="540" y="209"/>
                  </a:cubicBezTo>
                  <a:lnTo>
                    <a:pt x="500" y="256"/>
                  </a:lnTo>
                  <a:cubicBezTo>
                    <a:pt x="499" y="257"/>
                    <a:pt x="498" y="259"/>
                    <a:pt x="497" y="260"/>
                  </a:cubicBezTo>
                  <a:cubicBezTo>
                    <a:pt x="449" y="310"/>
                    <a:pt x="446" y="309"/>
                    <a:pt x="419" y="317"/>
                  </a:cubicBezTo>
                  <a:cubicBezTo>
                    <a:pt x="417" y="318"/>
                    <a:pt x="415" y="318"/>
                    <a:pt x="414" y="319"/>
                  </a:cubicBezTo>
                  <a:cubicBezTo>
                    <a:pt x="388" y="328"/>
                    <a:pt x="364" y="352"/>
                    <a:pt x="337" y="341"/>
                  </a:cubicBezTo>
                  <a:cubicBezTo>
                    <a:pt x="278" y="316"/>
                    <a:pt x="307" y="315"/>
                    <a:pt x="240" y="315"/>
                  </a:cubicBezTo>
                  <a:cubicBezTo>
                    <a:pt x="194" y="315"/>
                    <a:pt x="239" y="383"/>
                    <a:pt x="244" y="399"/>
                  </a:cubicBezTo>
                  <a:cubicBezTo>
                    <a:pt x="251" y="418"/>
                    <a:pt x="250" y="433"/>
                    <a:pt x="261" y="450"/>
                  </a:cubicBezTo>
                  <a:cubicBezTo>
                    <a:pt x="272" y="468"/>
                    <a:pt x="274" y="479"/>
                    <a:pt x="294" y="484"/>
                  </a:cubicBezTo>
                  <a:cubicBezTo>
                    <a:pt x="266" y="544"/>
                    <a:pt x="298" y="583"/>
                    <a:pt x="253" y="647"/>
                  </a:cubicBezTo>
                  <a:cubicBezTo>
                    <a:pt x="252" y="649"/>
                    <a:pt x="243" y="662"/>
                    <a:pt x="242" y="675"/>
                  </a:cubicBezTo>
                  <a:cubicBezTo>
                    <a:pt x="240" y="701"/>
                    <a:pt x="256" y="712"/>
                    <a:pt x="267" y="728"/>
                  </a:cubicBezTo>
                  <a:cubicBezTo>
                    <a:pt x="242" y="775"/>
                    <a:pt x="250" y="777"/>
                    <a:pt x="254" y="823"/>
                  </a:cubicBezTo>
                  <a:cubicBezTo>
                    <a:pt x="290" y="826"/>
                    <a:pt x="308" y="850"/>
                    <a:pt x="331" y="874"/>
                  </a:cubicBezTo>
                  <a:cubicBezTo>
                    <a:pt x="338" y="882"/>
                    <a:pt x="336" y="880"/>
                    <a:pt x="344" y="888"/>
                  </a:cubicBezTo>
                  <a:lnTo>
                    <a:pt x="388" y="946"/>
                  </a:lnTo>
                  <a:cubicBezTo>
                    <a:pt x="395" y="963"/>
                    <a:pt x="396" y="969"/>
                    <a:pt x="411" y="984"/>
                  </a:cubicBezTo>
                  <a:cubicBezTo>
                    <a:pt x="427" y="1000"/>
                    <a:pt x="451" y="1025"/>
                    <a:pt x="457" y="1047"/>
                  </a:cubicBezTo>
                  <a:cubicBezTo>
                    <a:pt x="441" y="1071"/>
                    <a:pt x="415" y="1077"/>
                    <a:pt x="389" y="1094"/>
                  </a:cubicBezTo>
                  <a:cubicBezTo>
                    <a:pt x="389" y="1195"/>
                    <a:pt x="398" y="1178"/>
                    <a:pt x="343" y="1231"/>
                  </a:cubicBezTo>
                  <a:cubicBezTo>
                    <a:pt x="334" y="1241"/>
                    <a:pt x="309" y="1269"/>
                    <a:pt x="297" y="1274"/>
                  </a:cubicBezTo>
                  <a:cubicBezTo>
                    <a:pt x="280" y="1280"/>
                    <a:pt x="276" y="1275"/>
                    <a:pt x="258" y="1281"/>
                  </a:cubicBezTo>
                  <a:cubicBezTo>
                    <a:pt x="237" y="1289"/>
                    <a:pt x="256" y="1290"/>
                    <a:pt x="227" y="1298"/>
                  </a:cubicBezTo>
                  <a:cubicBezTo>
                    <a:pt x="227" y="1354"/>
                    <a:pt x="235" y="1326"/>
                    <a:pt x="245" y="1360"/>
                  </a:cubicBezTo>
                  <a:cubicBezTo>
                    <a:pt x="247" y="1369"/>
                    <a:pt x="247" y="1369"/>
                    <a:pt x="247" y="1378"/>
                  </a:cubicBezTo>
                  <a:cubicBezTo>
                    <a:pt x="248" y="1388"/>
                    <a:pt x="247" y="1403"/>
                    <a:pt x="247" y="1413"/>
                  </a:cubicBezTo>
                  <a:cubicBezTo>
                    <a:pt x="209" y="1421"/>
                    <a:pt x="162" y="1479"/>
                    <a:pt x="136" y="1486"/>
                  </a:cubicBezTo>
                  <a:cubicBezTo>
                    <a:pt x="118" y="1490"/>
                    <a:pt x="108" y="1485"/>
                    <a:pt x="99" y="1485"/>
                  </a:cubicBezTo>
                  <a:cubicBezTo>
                    <a:pt x="96" y="1485"/>
                    <a:pt x="85" y="1486"/>
                    <a:pt x="83" y="1486"/>
                  </a:cubicBezTo>
                  <a:cubicBezTo>
                    <a:pt x="56" y="1491"/>
                    <a:pt x="59" y="1502"/>
                    <a:pt x="35" y="1513"/>
                  </a:cubicBezTo>
                  <a:cubicBezTo>
                    <a:pt x="0" y="1529"/>
                    <a:pt x="10" y="1517"/>
                    <a:pt x="10" y="1562"/>
                  </a:cubicBezTo>
                  <a:cubicBezTo>
                    <a:pt x="10" y="1581"/>
                    <a:pt x="20" y="1578"/>
                    <a:pt x="29" y="1590"/>
                  </a:cubicBezTo>
                  <a:cubicBezTo>
                    <a:pt x="36" y="1601"/>
                    <a:pt x="31" y="1592"/>
                    <a:pt x="37" y="1602"/>
                  </a:cubicBezTo>
                  <a:lnTo>
                    <a:pt x="10" y="1643"/>
                  </a:lnTo>
                  <a:cubicBezTo>
                    <a:pt x="19" y="1656"/>
                    <a:pt x="27" y="1660"/>
                    <a:pt x="32" y="1675"/>
                  </a:cubicBezTo>
                  <a:cubicBezTo>
                    <a:pt x="39" y="1693"/>
                    <a:pt x="30" y="1715"/>
                    <a:pt x="30" y="1738"/>
                  </a:cubicBezTo>
                  <a:cubicBezTo>
                    <a:pt x="30" y="1800"/>
                    <a:pt x="57" y="1727"/>
                    <a:pt x="57" y="1840"/>
                  </a:cubicBezTo>
                  <a:cubicBezTo>
                    <a:pt x="57" y="1861"/>
                    <a:pt x="40" y="1863"/>
                    <a:pt x="23" y="1867"/>
                  </a:cubicBezTo>
                  <a:cubicBezTo>
                    <a:pt x="27" y="1918"/>
                    <a:pt x="73" y="1908"/>
                    <a:pt x="105" y="1914"/>
                  </a:cubicBezTo>
                  <a:cubicBezTo>
                    <a:pt x="105" y="2096"/>
                    <a:pt x="106" y="2018"/>
                    <a:pt x="125" y="2070"/>
                  </a:cubicBezTo>
                  <a:cubicBezTo>
                    <a:pt x="109" y="2074"/>
                    <a:pt x="105" y="2076"/>
                    <a:pt x="84" y="2077"/>
                  </a:cubicBezTo>
                  <a:lnTo>
                    <a:pt x="84" y="2097"/>
                  </a:lnTo>
                  <a:cubicBezTo>
                    <a:pt x="202" y="2097"/>
                    <a:pt x="128" y="2105"/>
                    <a:pt x="200" y="2124"/>
                  </a:cubicBezTo>
                  <a:cubicBezTo>
                    <a:pt x="240" y="2135"/>
                    <a:pt x="227" y="2143"/>
                    <a:pt x="227" y="2192"/>
                  </a:cubicBezTo>
                  <a:cubicBezTo>
                    <a:pt x="227" y="2219"/>
                    <a:pt x="220" y="2227"/>
                    <a:pt x="199" y="2233"/>
                  </a:cubicBezTo>
                  <a:cubicBezTo>
                    <a:pt x="200" y="2273"/>
                    <a:pt x="202" y="2251"/>
                    <a:pt x="218" y="2275"/>
                  </a:cubicBezTo>
                  <a:cubicBezTo>
                    <a:pt x="242" y="2312"/>
                    <a:pt x="203" y="2336"/>
                    <a:pt x="260" y="2422"/>
                  </a:cubicBezTo>
                  <a:cubicBezTo>
                    <a:pt x="304" y="2412"/>
                    <a:pt x="311" y="2372"/>
                    <a:pt x="351" y="2363"/>
                  </a:cubicBezTo>
                  <a:cubicBezTo>
                    <a:pt x="399" y="2352"/>
                    <a:pt x="369" y="2369"/>
                    <a:pt x="399" y="2337"/>
                  </a:cubicBezTo>
                  <a:cubicBezTo>
                    <a:pt x="432" y="2301"/>
                    <a:pt x="463" y="2301"/>
                    <a:pt x="500" y="2325"/>
                  </a:cubicBezTo>
                  <a:lnTo>
                    <a:pt x="509" y="2330"/>
                  </a:lnTo>
                  <a:cubicBezTo>
                    <a:pt x="529" y="2344"/>
                    <a:pt x="549" y="2335"/>
                    <a:pt x="521" y="2385"/>
                  </a:cubicBezTo>
                  <a:cubicBezTo>
                    <a:pt x="508" y="2410"/>
                    <a:pt x="510" y="2419"/>
                    <a:pt x="504" y="2449"/>
                  </a:cubicBezTo>
                  <a:cubicBezTo>
                    <a:pt x="495" y="2497"/>
                    <a:pt x="504" y="2446"/>
                    <a:pt x="488" y="2481"/>
                  </a:cubicBezTo>
                  <a:cubicBezTo>
                    <a:pt x="466" y="2531"/>
                    <a:pt x="516" y="2514"/>
                    <a:pt x="450" y="2612"/>
                  </a:cubicBezTo>
                  <a:cubicBezTo>
                    <a:pt x="456" y="2624"/>
                    <a:pt x="454" y="2627"/>
                    <a:pt x="459" y="2637"/>
                  </a:cubicBezTo>
                  <a:cubicBezTo>
                    <a:pt x="471" y="2665"/>
                    <a:pt x="454" y="2650"/>
                    <a:pt x="477" y="2660"/>
                  </a:cubicBezTo>
                  <a:lnTo>
                    <a:pt x="477" y="2707"/>
                  </a:lnTo>
                  <a:cubicBezTo>
                    <a:pt x="424" y="2719"/>
                    <a:pt x="411" y="2809"/>
                    <a:pt x="457" y="2809"/>
                  </a:cubicBezTo>
                  <a:cubicBezTo>
                    <a:pt x="569" y="2809"/>
                    <a:pt x="527" y="2781"/>
                    <a:pt x="579" y="2781"/>
                  </a:cubicBezTo>
                  <a:cubicBezTo>
                    <a:pt x="595" y="2781"/>
                    <a:pt x="595" y="2788"/>
                    <a:pt x="604" y="2797"/>
                  </a:cubicBezTo>
                  <a:lnTo>
                    <a:pt x="624" y="2824"/>
                  </a:lnTo>
                  <a:cubicBezTo>
                    <a:pt x="640" y="2848"/>
                    <a:pt x="640" y="2876"/>
                    <a:pt x="674" y="2876"/>
                  </a:cubicBezTo>
                  <a:cubicBezTo>
                    <a:pt x="693" y="2876"/>
                    <a:pt x="685" y="2871"/>
                    <a:pt x="695" y="2864"/>
                  </a:cubicBezTo>
                  <a:cubicBezTo>
                    <a:pt x="711" y="2852"/>
                    <a:pt x="730" y="2850"/>
                    <a:pt x="745" y="2839"/>
                  </a:cubicBezTo>
                  <a:lnTo>
                    <a:pt x="760" y="2820"/>
                  </a:lnTo>
                  <a:cubicBezTo>
                    <a:pt x="783" y="2781"/>
                    <a:pt x="770" y="2796"/>
                    <a:pt x="810" y="2775"/>
                  </a:cubicBezTo>
                  <a:cubicBezTo>
                    <a:pt x="824" y="2767"/>
                    <a:pt x="831" y="2759"/>
                    <a:pt x="850" y="2754"/>
                  </a:cubicBezTo>
                  <a:cubicBezTo>
                    <a:pt x="850" y="2712"/>
                    <a:pt x="844" y="2725"/>
                    <a:pt x="837" y="2693"/>
                  </a:cubicBezTo>
                  <a:cubicBezTo>
                    <a:pt x="844" y="2683"/>
                    <a:pt x="847" y="2681"/>
                    <a:pt x="853" y="2669"/>
                  </a:cubicBezTo>
                  <a:cubicBezTo>
                    <a:pt x="859" y="2657"/>
                    <a:pt x="858" y="2652"/>
                    <a:pt x="864" y="2639"/>
                  </a:cubicBezTo>
                  <a:cubicBezTo>
                    <a:pt x="909" y="2639"/>
                    <a:pt x="917" y="2637"/>
                    <a:pt x="937" y="2611"/>
                  </a:cubicBezTo>
                  <a:cubicBezTo>
                    <a:pt x="938" y="2610"/>
                    <a:pt x="940" y="2609"/>
                    <a:pt x="940" y="2607"/>
                  </a:cubicBezTo>
                  <a:cubicBezTo>
                    <a:pt x="953" y="2590"/>
                    <a:pt x="974" y="2562"/>
                    <a:pt x="979" y="2544"/>
                  </a:cubicBezTo>
                  <a:cubicBezTo>
                    <a:pt x="1025" y="2544"/>
                    <a:pt x="1025" y="2537"/>
                    <a:pt x="1053" y="2558"/>
                  </a:cubicBezTo>
                  <a:cubicBezTo>
                    <a:pt x="1120" y="2607"/>
                    <a:pt x="1077" y="2694"/>
                    <a:pt x="1162" y="2714"/>
                  </a:cubicBezTo>
                  <a:cubicBezTo>
                    <a:pt x="1162" y="2738"/>
                    <a:pt x="1152" y="2759"/>
                    <a:pt x="1146" y="2780"/>
                  </a:cubicBezTo>
                  <a:cubicBezTo>
                    <a:pt x="1136" y="2813"/>
                    <a:pt x="1114" y="2817"/>
                    <a:pt x="1079" y="2830"/>
                  </a:cubicBezTo>
                  <a:cubicBezTo>
                    <a:pt x="1041" y="2844"/>
                    <a:pt x="1005" y="2823"/>
                    <a:pt x="979" y="2863"/>
                  </a:cubicBezTo>
                  <a:cubicBezTo>
                    <a:pt x="1001" y="2896"/>
                    <a:pt x="1052" y="2917"/>
                    <a:pt x="1023" y="2974"/>
                  </a:cubicBezTo>
                  <a:cubicBezTo>
                    <a:pt x="1016" y="2988"/>
                    <a:pt x="991" y="3011"/>
                    <a:pt x="985" y="3024"/>
                  </a:cubicBezTo>
                  <a:cubicBezTo>
                    <a:pt x="975" y="3044"/>
                    <a:pt x="979" y="3080"/>
                    <a:pt x="979" y="3107"/>
                  </a:cubicBezTo>
                  <a:cubicBezTo>
                    <a:pt x="937" y="3129"/>
                    <a:pt x="933" y="3155"/>
                    <a:pt x="932" y="3161"/>
                  </a:cubicBezTo>
                  <a:cubicBezTo>
                    <a:pt x="922" y="3214"/>
                    <a:pt x="904" y="3199"/>
                    <a:pt x="904" y="3235"/>
                  </a:cubicBezTo>
                  <a:cubicBezTo>
                    <a:pt x="904" y="3269"/>
                    <a:pt x="912" y="3260"/>
                    <a:pt x="914" y="3285"/>
                  </a:cubicBezTo>
                  <a:cubicBezTo>
                    <a:pt x="917" y="3306"/>
                    <a:pt x="904" y="3314"/>
                    <a:pt x="904" y="3330"/>
                  </a:cubicBezTo>
                  <a:cubicBezTo>
                    <a:pt x="904" y="3382"/>
                    <a:pt x="911" y="3406"/>
                    <a:pt x="911" y="3459"/>
                  </a:cubicBezTo>
                  <a:cubicBezTo>
                    <a:pt x="949" y="3462"/>
                    <a:pt x="976" y="3468"/>
                    <a:pt x="979" y="3506"/>
                  </a:cubicBezTo>
                  <a:cubicBezTo>
                    <a:pt x="1019" y="3503"/>
                    <a:pt x="1047" y="3477"/>
                    <a:pt x="1082" y="3511"/>
                  </a:cubicBezTo>
                  <a:cubicBezTo>
                    <a:pt x="1100" y="3529"/>
                    <a:pt x="1094" y="3529"/>
                    <a:pt x="1094" y="3561"/>
                  </a:cubicBezTo>
                  <a:cubicBezTo>
                    <a:pt x="1123" y="3563"/>
                    <a:pt x="1107" y="3563"/>
                    <a:pt x="1115" y="3567"/>
                  </a:cubicBezTo>
                  <a:cubicBezTo>
                    <a:pt x="1126" y="3574"/>
                    <a:pt x="1161" y="3617"/>
                    <a:pt x="1180" y="3637"/>
                  </a:cubicBezTo>
                  <a:cubicBezTo>
                    <a:pt x="1200" y="3656"/>
                    <a:pt x="1179" y="3654"/>
                    <a:pt x="1216" y="3662"/>
                  </a:cubicBezTo>
                  <a:cubicBezTo>
                    <a:pt x="1216" y="3695"/>
                    <a:pt x="1204" y="3762"/>
                    <a:pt x="1251" y="3705"/>
                  </a:cubicBezTo>
                  <a:cubicBezTo>
                    <a:pt x="1253" y="3703"/>
                    <a:pt x="1280" y="3667"/>
                    <a:pt x="1280" y="3666"/>
                  </a:cubicBezTo>
                  <a:cubicBezTo>
                    <a:pt x="1288" y="3648"/>
                    <a:pt x="1284" y="3622"/>
                    <a:pt x="1284" y="3601"/>
                  </a:cubicBezTo>
                  <a:cubicBezTo>
                    <a:pt x="1364" y="3583"/>
                    <a:pt x="1337" y="3601"/>
                    <a:pt x="1372" y="3601"/>
                  </a:cubicBezTo>
                  <a:cubicBezTo>
                    <a:pt x="1398" y="3601"/>
                    <a:pt x="1429" y="3562"/>
                    <a:pt x="1478" y="3583"/>
                  </a:cubicBezTo>
                  <a:cubicBezTo>
                    <a:pt x="1524" y="3603"/>
                    <a:pt x="1515" y="3638"/>
                    <a:pt x="1555" y="3649"/>
                  </a:cubicBezTo>
                  <a:cubicBezTo>
                    <a:pt x="1606" y="3611"/>
                    <a:pt x="1540" y="3630"/>
                    <a:pt x="1632" y="3604"/>
                  </a:cubicBezTo>
                  <a:cubicBezTo>
                    <a:pt x="1658" y="3597"/>
                    <a:pt x="1674" y="3583"/>
                    <a:pt x="1683" y="3560"/>
                  </a:cubicBezTo>
                  <a:cubicBezTo>
                    <a:pt x="1687" y="3552"/>
                    <a:pt x="1688" y="3543"/>
                    <a:pt x="1691" y="3534"/>
                  </a:cubicBezTo>
                  <a:cubicBezTo>
                    <a:pt x="1788" y="3534"/>
                    <a:pt x="1775" y="3513"/>
                    <a:pt x="1799" y="3513"/>
                  </a:cubicBezTo>
                  <a:cubicBezTo>
                    <a:pt x="1832" y="3513"/>
                    <a:pt x="1815" y="3537"/>
                    <a:pt x="1818" y="3556"/>
                  </a:cubicBezTo>
                  <a:cubicBezTo>
                    <a:pt x="1821" y="3575"/>
                    <a:pt x="1824" y="3560"/>
                    <a:pt x="1826" y="3595"/>
                  </a:cubicBezTo>
                  <a:cubicBezTo>
                    <a:pt x="1827" y="3616"/>
                    <a:pt x="1825" y="3637"/>
                    <a:pt x="1835" y="3653"/>
                  </a:cubicBezTo>
                  <a:lnTo>
                    <a:pt x="1872" y="3691"/>
                  </a:lnTo>
                  <a:cubicBezTo>
                    <a:pt x="1889" y="3708"/>
                    <a:pt x="1902" y="3724"/>
                    <a:pt x="1921" y="3737"/>
                  </a:cubicBezTo>
                  <a:cubicBezTo>
                    <a:pt x="1915" y="3763"/>
                    <a:pt x="1914" y="3764"/>
                    <a:pt x="1914" y="3798"/>
                  </a:cubicBezTo>
                  <a:cubicBezTo>
                    <a:pt x="1871" y="3827"/>
                    <a:pt x="1869" y="3838"/>
                    <a:pt x="1902" y="3878"/>
                  </a:cubicBezTo>
                  <a:cubicBezTo>
                    <a:pt x="1919" y="3900"/>
                    <a:pt x="1911" y="3904"/>
                    <a:pt x="1941" y="3906"/>
                  </a:cubicBezTo>
                  <a:cubicBezTo>
                    <a:pt x="1948" y="3892"/>
                    <a:pt x="1948" y="3881"/>
                    <a:pt x="1954" y="3865"/>
                  </a:cubicBezTo>
                  <a:cubicBezTo>
                    <a:pt x="1961" y="3845"/>
                    <a:pt x="1966" y="3831"/>
                    <a:pt x="1979" y="3815"/>
                  </a:cubicBezTo>
                  <a:lnTo>
                    <a:pt x="1985" y="3807"/>
                  </a:lnTo>
                  <a:cubicBezTo>
                    <a:pt x="2027" y="3745"/>
                    <a:pt x="2033" y="3771"/>
                    <a:pt x="2084" y="3798"/>
                  </a:cubicBezTo>
                  <a:lnTo>
                    <a:pt x="2103" y="3783"/>
                  </a:lnTo>
                  <a:cubicBezTo>
                    <a:pt x="2130" y="3762"/>
                    <a:pt x="2155" y="3776"/>
                    <a:pt x="2190" y="3762"/>
                  </a:cubicBezTo>
                  <a:cubicBezTo>
                    <a:pt x="2204" y="3756"/>
                    <a:pt x="2203" y="3756"/>
                    <a:pt x="2215" y="3753"/>
                  </a:cubicBezTo>
                  <a:lnTo>
                    <a:pt x="2250" y="3734"/>
                  </a:lnTo>
                  <a:cubicBezTo>
                    <a:pt x="2281" y="3709"/>
                    <a:pt x="2273" y="3695"/>
                    <a:pt x="2273" y="3656"/>
                  </a:cubicBezTo>
                  <a:cubicBezTo>
                    <a:pt x="2273" y="3629"/>
                    <a:pt x="2246" y="3643"/>
                    <a:pt x="2246" y="3581"/>
                  </a:cubicBezTo>
                  <a:cubicBezTo>
                    <a:pt x="2246" y="3544"/>
                    <a:pt x="2341" y="3546"/>
                    <a:pt x="2341" y="3500"/>
                  </a:cubicBezTo>
                  <a:cubicBezTo>
                    <a:pt x="2341" y="3342"/>
                    <a:pt x="2337" y="3425"/>
                    <a:pt x="2253" y="3425"/>
                  </a:cubicBezTo>
                  <a:cubicBezTo>
                    <a:pt x="2229" y="3425"/>
                    <a:pt x="2231" y="3406"/>
                    <a:pt x="2214" y="3397"/>
                  </a:cubicBezTo>
                  <a:cubicBezTo>
                    <a:pt x="2192" y="3385"/>
                    <a:pt x="2185" y="3388"/>
                    <a:pt x="2169" y="3367"/>
                  </a:cubicBezTo>
                  <a:cubicBezTo>
                    <a:pt x="2159" y="3352"/>
                    <a:pt x="2159" y="3352"/>
                    <a:pt x="2151" y="3337"/>
                  </a:cubicBezTo>
                  <a:cubicBezTo>
                    <a:pt x="2290" y="3244"/>
                    <a:pt x="2175" y="3202"/>
                    <a:pt x="2287" y="3202"/>
                  </a:cubicBezTo>
                  <a:cubicBezTo>
                    <a:pt x="2311" y="3202"/>
                    <a:pt x="2338" y="3237"/>
                    <a:pt x="2348" y="3256"/>
                  </a:cubicBezTo>
                  <a:cubicBezTo>
                    <a:pt x="2431" y="3256"/>
                    <a:pt x="2416" y="3261"/>
                    <a:pt x="2416" y="3344"/>
                  </a:cubicBezTo>
                  <a:cubicBezTo>
                    <a:pt x="2529" y="3370"/>
                    <a:pt x="2456" y="3261"/>
                    <a:pt x="2456" y="3222"/>
                  </a:cubicBezTo>
                  <a:cubicBezTo>
                    <a:pt x="2456" y="3190"/>
                    <a:pt x="2461" y="3169"/>
                    <a:pt x="2466" y="3137"/>
                  </a:cubicBezTo>
                  <a:cubicBezTo>
                    <a:pt x="2495" y="2947"/>
                    <a:pt x="2425" y="2993"/>
                    <a:pt x="2375" y="2876"/>
                  </a:cubicBezTo>
                  <a:cubicBezTo>
                    <a:pt x="2366" y="2854"/>
                    <a:pt x="2364" y="2837"/>
                    <a:pt x="2354" y="2823"/>
                  </a:cubicBezTo>
                  <a:cubicBezTo>
                    <a:pt x="2336" y="2800"/>
                    <a:pt x="2324" y="2774"/>
                    <a:pt x="2302" y="2753"/>
                  </a:cubicBezTo>
                  <a:cubicBezTo>
                    <a:pt x="2240" y="2691"/>
                    <a:pt x="2257" y="2666"/>
                    <a:pt x="2225" y="2634"/>
                  </a:cubicBezTo>
                  <a:lnTo>
                    <a:pt x="2164" y="2572"/>
                  </a:lnTo>
                  <a:cubicBezTo>
                    <a:pt x="2143" y="2552"/>
                    <a:pt x="2124" y="2532"/>
                    <a:pt x="2107" y="2507"/>
                  </a:cubicBezTo>
                  <a:lnTo>
                    <a:pt x="2083" y="2457"/>
                  </a:lnTo>
                  <a:cubicBezTo>
                    <a:pt x="2075" y="2434"/>
                    <a:pt x="2067" y="2427"/>
                    <a:pt x="2064" y="2402"/>
                  </a:cubicBezTo>
                  <a:cubicBezTo>
                    <a:pt x="2059" y="2372"/>
                    <a:pt x="2065" y="2390"/>
                    <a:pt x="2054" y="2364"/>
                  </a:cubicBezTo>
                  <a:cubicBezTo>
                    <a:pt x="2036" y="2320"/>
                    <a:pt x="2046" y="2282"/>
                    <a:pt x="2035" y="2234"/>
                  </a:cubicBezTo>
                  <a:cubicBezTo>
                    <a:pt x="2027" y="2205"/>
                    <a:pt x="2003" y="2200"/>
                    <a:pt x="1996" y="2172"/>
                  </a:cubicBezTo>
                  <a:lnTo>
                    <a:pt x="1921" y="2172"/>
                  </a:lnTo>
                  <a:cubicBezTo>
                    <a:pt x="1916" y="2153"/>
                    <a:pt x="1912" y="2154"/>
                    <a:pt x="1900" y="2138"/>
                  </a:cubicBezTo>
                  <a:cubicBezTo>
                    <a:pt x="1888" y="2122"/>
                    <a:pt x="1890" y="2116"/>
                    <a:pt x="1872" y="2106"/>
                  </a:cubicBezTo>
                  <a:cubicBezTo>
                    <a:pt x="1842" y="2089"/>
                    <a:pt x="1804" y="2100"/>
                    <a:pt x="1772" y="2097"/>
                  </a:cubicBezTo>
                  <a:cubicBezTo>
                    <a:pt x="1773" y="2044"/>
                    <a:pt x="1826" y="2039"/>
                    <a:pt x="1826" y="2009"/>
                  </a:cubicBezTo>
                  <a:cubicBezTo>
                    <a:pt x="1826" y="1964"/>
                    <a:pt x="1726" y="2009"/>
                    <a:pt x="1677" y="2009"/>
                  </a:cubicBezTo>
                  <a:cubicBezTo>
                    <a:pt x="1647" y="2009"/>
                    <a:pt x="1667" y="1982"/>
                    <a:pt x="1636" y="1982"/>
                  </a:cubicBezTo>
                  <a:cubicBezTo>
                    <a:pt x="1382" y="1982"/>
                    <a:pt x="1505" y="1973"/>
                    <a:pt x="1406" y="2029"/>
                  </a:cubicBezTo>
                  <a:cubicBezTo>
                    <a:pt x="1388" y="2039"/>
                    <a:pt x="1363" y="2039"/>
                    <a:pt x="1413" y="2111"/>
                  </a:cubicBezTo>
                  <a:lnTo>
                    <a:pt x="1418" y="2119"/>
                  </a:lnTo>
                  <a:cubicBezTo>
                    <a:pt x="1450" y="2169"/>
                    <a:pt x="1474" y="2168"/>
                    <a:pt x="1440" y="2233"/>
                  </a:cubicBezTo>
                  <a:cubicBezTo>
                    <a:pt x="1415" y="2226"/>
                    <a:pt x="1431" y="2226"/>
                    <a:pt x="1406" y="2219"/>
                  </a:cubicBezTo>
                  <a:cubicBezTo>
                    <a:pt x="1387" y="2247"/>
                    <a:pt x="1382" y="2245"/>
                    <a:pt x="1368" y="2276"/>
                  </a:cubicBezTo>
                  <a:cubicBezTo>
                    <a:pt x="1358" y="2300"/>
                    <a:pt x="1341" y="2314"/>
                    <a:pt x="1311" y="2314"/>
                  </a:cubicBezTo>
                  <a:cubicBezTo>
                    <a:pt x="1274" y="2314"/>
                    <a:pt x="1291" y="2272"/>
                    <a:pt x="1291" y="2233"/>
                  </a:cubicBezTo>
                  <a:cubicBezTo>
                    <a:pt x="1270" y="2219"/>
                    <a:pt x="1248" y="2199"/>
                    <a:pt x="1216" y="2199"/>
                  </a:cubicBezTo>
                  <a:cubicBezTo>
                    <a:pt x="1216" y="2235"/>
                    <a:pt x="1213" y="2245"/>
                    <a:pt x="1250" y="2246"/>
                  </a:cubicBezTo>
                  <a:cubicBezTo>
                    <a:pt x="1250" y="2273"/>
                    <a:pt x="1252" y="2302"/>
                    <a:pt x="1231" y="2323"/>
                  </a:cubicBezTo>
                  <a:cubicBezTo>
                    <a:pt x="1215" y="2340"/>
                    <a:pt x="1220" y="2334"/>
                    <a:pt x="1189" y="2334"/>
                  </a:cubicBezTo>
                  <a:cubicBezTo>
                    <a:pt x="1184" y="2314"/>
                    <a:pt x="1184" y="2325"/>
                    <a:pt x="1175" y="2307"/>
                  </a:cubicBezTo>
                  <a:cubicBezTo>
                    <a:pt x="1174" y="2306"/>
                    <a:pt x="1174" y="2304"/>
                    <a:pt x="1173" y="2303"/>
                  </a:cubicBezTo>
                  <a:lnTo>
                    <a:pt x="1156" y="2272"/>
                  </a:lnTo>
                  <a:cubicBezTo>
                    <a:pt x="1121" y="2223"/>
                    <a:pt x="1166" y="2225"/>
                    <a:pt x="1107" y="2192"/>
                  </a:cubicBezTo>
                  <a:cubicBezTo>
                    <a:pt x="1074" y="2173"/>
                    <a:pt x="1073" y="2170"/>
                    <a:pt x="1042" y="2207"/>
                  </a:cubicBezTo>
                  <a:cubicBezTo>
                    <a:pt x="1018" y="2235"/>
                    <a:pt x="1035" y="2232"/>
                    <a:pt x="1000" y="2240"/>
                  </a:cubicBezTo>
                  <a:cubicBezTo>
                    <a:pt x="917" y="2261"/>
                    <a:pt x="935" y="2287"/>
                    <a:pt x="904" y="2287"/>
                  </a:cubicBezTo>
                  <a:cubicBezTo>
                    <a:pt x="854" y="2287"/>
                    <a:pt x="850" y="2206"/>
                    <a:pt x="858" y="2177"/>
                  </a:cubicBezTo>
                  <a:lnTo>
                    <a:pt x="861" y="2170"/>
                  </a:lnTo>
                  <a:cubicBezTo>
                    <a:pt x="861" y="2169"/>
                    <a:pt x="862" y="2167"/>
                    <a:pt x="862" y="2166"/>
                  </a:cubicBezTo>
                  <a:cubicBezTo>
                    <a:pt x="862" y="2165"/>
                    <a:pt x="863" y="2163"/>
                    <a:pt x="863" y="2162"/>
                  </a:cubicBezTo>
                  <a:cubicBezTo>
                    <a:pt x="872" y="2134"/>
                    <a:pt x="869" y="2086"/>
                    <a:pt x="880" y="2059"/>
                  </a:cubicBezTo>
                  <a:cubicBezTo>
                    <a:pt x="892" y="2030"/>
                    <a:pt x="903" y="2037"/>
                    <a:pt x="910" y="2008"/>
                  </a:cubicBezTo>
                  <a:cubicBezTo>
                    <a:pt x="918" y="1967"/>
                    <a:pt x="906" y="1941"/>
                    <a:pt x="923" y="1899"/>
                  </a:cubicBezTo>
                  <a:cubicBezTo>
                    <a:pt x="940" y="1858"/>
                    <a:pt x="950" y="1709"/>
                    <a:pt x="926" y="1668"/>
                  </a:cubicBezTo>
                  <a:cubicBezTo>
                    <a:pt x="908" y="1637"/>
                    <a:pt x="942" y="1692"/>
                    <a:pt x="917" y="1657"/>
                  </a:cubicBezTo>
                  <a:cubicBezTo>
                    <a:pt x="904" y="1637"/>
                    <a:pt x="909" y="1623"/>
                    <a:pt x="909" y="1595"/>
                  </a:cubicBezTo>
                  <a:cubicBezTo>
                    <a:pt x="909" y="1585"/>
                    <a:pt x="910" y="1544"/>
                    <a:pt x="915" y="1525"/>
                  </a:cubicBezTo>
                  <a:cubicBezTo>
                    <a:pt x="927" y="1488"/>
                    <a:pt x="929" y="1484"/>
                    <a:pt x="929" y="1448"/>
                  </a:cubicBezTo>
                  <a:cubicBezTo>
                    <a:pt x="929" y="1443"/>
                    <a:pt x="931" y="1429"/>
                    <a:pt x="931" y="1420"/>
                  </a:cubicBezTo>
                  <a:cubicBezTo>
                    <a:pt x="931" y="1381"/>
                    <a:pt x="927" y="1343"/>
                    <a:pt x="931" y="1304"/>
                  </a:cubicBezTo>
                  <a:cubicBezTo>
                    <a:pt x="936" y="1261"/>
                    <a:pt x="952" y="1282"/>
                    <a:pt x="952" y="1250"/>
                  </a:cubicBezTo>
                  <a:cubicBezTo>
                    <a:pt x="952" y="1237"/>
                    <a:pt x="927" y="1208"/>
                    <a:pt x="919" y="1194"/>
                  </a:cubicBezTo>
                  <a:cubicBezTo>
                    <a:pt x="908" y="1175"/>
                    <a:pt x="906" y="1160"/>
                    <a:pt x="905" y="1135"/>
                  </a:cubicBezTo>
                  <a:cubicBezTo>
                    <a:pt x="896" y="956"/>
                    <a:pt x="977" y="1067"/>
                    <a:pt x="932" y="952"/>
                  </a:cubicBezTo>
                  <a:lnTo>
                    <a:pt x="911" y="918"/>
                  </a:lnTo>
                  <a:cubicBezTo>
                    <a:pt x="885" y="866"/>
                    <a:pt x="936" y="768"/>
                    <a:pt x="941" y="758"/>
                  </a:cubicBezTo>
                  <a:cubicBezTo>
                    <a:pt x="942" y="757"/>
                    <a:pt x="943" y="756"/>
                    <a:pt x="944" y="754"/>
                  </a:cubicBezTo>
                  <a:cubicBezTo>
                    <a:pt x="949" y="744"/>
                    <a:pt x="946" y="751"/>
                    <a:pt x="950" y="740"/>
                  </a:cubicBezTo>
                  <a:cubicBezTo>
                    <a:pt x="967" y="699"/>
                    <a:pt x="1011" y="668"/>
                    <a:pt x="1035" y="629"/>
                  </a:cubicBezTo>
                  <a:cubicBezTo>
                    <a:pt x="1036" y="628"/>
                    <a:pt x="1037" y="626"/>
                    <a:pt x="1038" y="625"/>
                  </a:cubicBezTo>
                  <a:cubicBezTo>
                    <a:pt x="1039" y="623"/>
                    <a:pt x="1040" y="622"/>
                    <a:pt x="1040" y="620"/>
                  </a:cubicBezTo>
                  <a:cubicBezTo>
                    <a:pt x="1058" y="592"/>
                    <a:pt x="1072" y="571"/>
                    <a:pt x="1098" y="549"/>
                  </a:cubicBezTo>
                  <a:lnTo>
                    <a:pt x="1129" y="519"/>
                  </a:lnTo>
                  <a:cubicBezTo>
                    <a:pt x="1130" y="518"/>
                    <a:pt x="1131" y="517"/>
                    <a:pt x="1132" y="516"/>
                  </a:cubicBezTo>
                  <a:lnTo>
                    <a:pt x="1154" y="490"/>
                  </a:lnTo>
                  <a:cubicBezTo>
                    <a:pt x="1176" y="466"/>
                    <a:pt x="1193" y="478"/>
                    <a:pt x="1243" y="478"/>
                  </a:cubicBezTo>
                  <a:cubicBezTo>
                    <a:pt x="1272" y="434"/>
                    <a:pt x="1264" y="430"/>
                    <a:pt x="1236" y="390"/>
                  </a:cubicBezTo>
                  <a:cubicBezTo>
                    <a:pt x="1291" y="353"/>
                    <a:pt x="1227" y="386"/>
                    <a:pt x="1304" y="349"/>
                  </a:cubicBezTo>
                  <a:cubicBezTo>
                    <a:pt x="1302" y="321"/>
                    <a:pt x="1298" y="322"/>
                    <a:pt x="1279" y="300"/>
                  </a:cubicBezTo>
                  <a:cubicBezTo>
                    <a:pt x="1271" y="291"/>
                    <a:pt x="1276" y="296"/>
                    <a:pt x="1269" y="290"/>
                  </a:cubicBezTo>
                  <a:cubicBezTo>
                    <a:pt x="1268" y="289"/>
                    <a:pt x="1266" y="288"/>
                    <a:pt x="1265" y="287"/>
                  </a:cubicBezTo>
                  <a:lnTo>
                    <a:pt x="1236" y="261"/>
                  </a:lnTo>
                  <a:cubicBezTo>
                    <a:pt x="1215" y="266"/>
                    <a:pt x="1191" y="288"/>
                    <a:pt x="1175" y="288"/>
                  </a:cubicBezTo>
                  <a:cubicBezTo>
                    <a:pt x="1155" y="288"/>
                    <a:pt x="1159" y="268"/>
                    <a:pt x="1114" y="268"/>
                  </a:cubicBezTo>
                  <a:cubicBezTo>
                    <a:pt x="1070" y="268"/>
                    <a:pt x="1108" y="315"/>
                    <a:pt x="1020" y="315"/>
                  </a:cubicBezTo>
                  <a:cubicBezTo>
                    <a:pt x="998" y="315"/>
                    <a:pt x="1007" y="310"/>
                    <a:pt x="997" y="297"/>
                  </a:cubicBezTo>
                  <a:cubicBezTo>
                    <a:pt x="976" y="273"/>
                    <a:pt x="975" y="232"/>
                    <a:pt x="972" y="200"/>
                  </a:cubicBezTo>
                  <a:cubicBezTo>
                    <a:pt x="1041" y="154"/>
                    <a:pt x="1002" y="152"/>
                    <a:pt x="981" y="103"/>
                  </a:cubicBezTo>
                  <a:cubicBezTo>
                    <a:pt x="969" y="71"/>
                    <a:pt x="987" y="95"/>
                    <a:pt x="964" y="72"/>
                  </a:cubicBezTo>
                  <a:lnTo>
                    <a:pt x="941" y="55"/>
                  </a:lnTo>
                  <a:cubicBezTo>
                    <a:pt x="939" y="54"/>
                    <a:pt x="938" y="53"/>
                    <a:pt x="936" y="53"/>
                  </a:cubicBezTo>
                  <a:lnTo>
                    <a:pt x="896" y="32"/>
                  </a:lnTo>
                  <a:cubicBezTo>
                    <a:pt x="841" y="3"/>
                    <a:pt x="860" y="13"/>
                    <a:pt x="804" y="9"/>
                  </a:cubicBezTo>
                  <a:cubicBezTo>
                    <a:pt x="777" y="7"/>
                    <a:pt x="754" y="0"/>
                    <a:pt x="730" y="19"/>
                  </a:cubicBezTo>
                  <a:cubicBezTo>
                    <a:pt x="711" y="33"/>
                    <a:pt x="705" y="55"/>
                    <a:pt x="685" y="69"/>
                  </a:cubicBezTo>
                  <a:cubicBezTo>
                    <a:pt x="662" y="85"/>
                    <a:pt x="644" y="65"/>
                    <a:pt x="644" y="101"/>
                  </a:cubicBezTo>
                  <a:cubicBezTo>
                    <a:pt x="644" y="129"/>
                    <a:pt x="647" y="163"/>
                    <a:pt x="647" y="19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2133925" y="1708879"/>
              <a:ext cx="494717" cy="588416"/>
            </a:xfrm>
            <a:custGeom>
              <a:avLst/>
              <a:gdLst>
                <a:gd name="T0" fmla="*/ 1062 w 2868"/>
                <a:gd name="T1" fmla="*/ 349 h 3212"/>
                <a:gd name="T2" fmla="*/ 1100 w 2868"/>
                <a:gd name="T3" fmla="*/ 522 h 3212"/>
                <a:gd name="T4" fmla="*/ 988 w 2868"/>
                <a:gd name="T5" fmla="*/ 721 h 3212"/>
                <a:gd name="T6" fmla="*/ 980 w 2868"/>
                <a:gd name="T7" fmla="*/ 953 h 3212"/>
                <a:gd name="T8" fmla="*/ 1046 w 2868"/>
                <a:gd name="T9" fmla="*/ 1165 h 3212"/>
                <a:gd name="T10" fmla="*/ 1085 w 2868"/>
                <a:gd name="T11" fmla="*/ 1327 h 3212"/>
                <a:gd name="T12" fmla="*/ 836 w 2868"/>
                <a:gd name="T13" fmla="*/ 1342 h 3212"/>
                <a:gd name="T14" fmla="*/ 665 w 2868"/>
                <a:gd name="T15" fmla="*/ 1584 h 3212"/>
                <a:gd name="T16" fmla="*/ 578 w 2868"/>
                <a:gd name="T17" fmla="*/ 1816 h 3212"/>
                <a:gd name="T18" fmla="*/ 509 w 2868"/>
                <a:gd name="T19" fmla="*/ 1756 h 3212"/>
                <a:gd name="T20" fmla="*/ 360 w 2868"/>
                <a:gd name="T21" fmla="*/ 1761 h 3212"/>
                <a:gd name="T22" fmla="*/ 202 w 2868"/>
                <a:gd name="T23" fmla="*/ 1873 h 3212"/>
                <a:gd name="T24" fmla="*/ 151 w 2868"/>
                <a:gd name="T25" fmla="*/ 2371 h 3212"/>
                <a:gd name="T26" fmla="*/ 81 w 2868"/>
                <a:gd name="T27" fmla="*/ 2712 h 3212"/>
                <a:gd name="T28" fmla="*/ 341 w 2868"/>
                <a:gd name="T29" fmla="*/ 2846 h 3212"/>
                <a:gd name="T30" fmla="*/ 523 w 2868"/>
                <a:gd name="T31" fmla="*/ 2894 h 3212"/>
                <a:gd name="T32" fmla="*/ 722 w 2868"/>
                <a:gd name="T33" fmla="*/ 2865 h 3212"/>
                <a:gd name="T34" fmla="*/ 932 w 2868"/>
                <a:gd name="T35" fmla="*/ 2993 h 3212"/>
                <a:gd name="T36" fmla="*/ 1127 w 2868"/>
                <a:gd name="T37" fmla="*/ 3069 h 3212"/>
                <a:gd name="T38" fmla="*/ 1310 w 2868"/>
                <a:gd name="T39" fmla="*/ 3212 h 3212"/>
                <a:gd name="T40" fmla="*/ 1483 w 2868"/>
                <a:gd name="T41" fmla="*/ 3032 h 3212"/>
                <a:gd name="T42" fmla="*/ 1563 w 2868"/>
                <a:gd name="T43" fmla="*/ 2909 h 3212"/>
                <a:gd name="T44" fmla="*/ 1754 w 2868"/>
                <a:gd name="T45" fmla="*/ 2673 h 3212"/>
                <a:gd name="T46" fmla="*/ 1827 w 2868"/>
                <a:gd name="T47" fmla="*/ 2274 h 3212"/>
                <a:gd name="T48" fmla="*/ 1778 w 2868"/>
                <a:gd name="T49" fmla="*/ 1904 h 3212"/>
                <a:gd name="T50" fmla="*/ 1693 w 2868"/>
                <a:gd name="T51" fmla="*/ 1751 h 3212"/>
                <a:gd name="T52" fmla="*/ 1817 w 2868"/>
                <a:gd name="T53" fmla="*/ 1659 h 3212"/>
                <a:gd name="T54" fmla="*/ 1961 w 2868"/>
                <a:gd name="T55" fmla="*/ 1633 h 3212"/>
                <a:gd name="T56" fmla="*/ 2211 w 2868"/>
                <a:gd name="T57" fmla="*/ 1538 h 3212"/>
                <a:gd name="T58" fmla="*/ 2462 w 2868"/>
                <a:gd name="T59" fmla="*/ 1484 h 3212"/>
                <a:gd name="T60" fmla="*/ 2529 w 2868"/>
                <a:gd name="T61" fmla="*/ 1334 h 3212"/>
                <a:gd name="T62" fmla="*/ 2632 w 2868"/>
                <a:gd name="T63" fmla="*/ 1375 h 3212"/>
                <a:gd name="T64" fmla="*/ 2766 w 2868"/>
                <a:gd name="T65" fmla="*/ 1333 h 3212"/>
                <a:gd name="T66" fmla="*/ 2808 w 2868"/>
                <a:gd name="T67" fmla="*/ 1287 h 3212"/>
                <a:gd name="T68" fmla="*/ 2714 w 2868"/>
                <a:gd name="T69" fmla="*/ 1205 h 3212"/>
                <a:gd name="T70" fmla="*/ 2727 w 2868"/>
                <a:gd name="T71" fmla="*/ 928 h 3212"/>
                <a:gd name="T72" fmla="*/ 2713 w 2868"/>
                <a:gd name="T73" fmla="*/ 766 h 3212"/>
                <a:gd name="T74" fmla="*/ 2543 w 2868"/>
                <a:gd name="T75" fmla="*/ 746 h 3212"/>
                <a:gd name="T76" fmla="*/ 2450 w 2868"/>
                <a:gd name="T77" fmla="*/ 621 h 3212"/>
                <a:gd name="T78" fmla="*/ 2245 w 2868"/>
                <a:gd name="T79" fmla="*/ 583 h 3212"/>
                <a:gd name="T80" fmla="*/ 2174 w 2868"/>
                <a:gd name="T81" fmla="*/ 782 h 3212"/>
                <a:gd name="T82" fmla="*/ 2028 w 2868"/>
                <a:gd name="T83" fmla="*/ 1111 h 3212"/>
                <a:gd name="T84" fmla="*/ 1977 w 2868"/>
                <a:gd name="T85" fmla="*/ 1061 h 3212"/>
                <a:gd name="T86" fmla="*/ 1764 w 2868"/>
                <a:gd name="T87" fmla="*/ 1104 h 3212"/>
                <a:gd name="T88" fmla="*/ 1554 w 2868"/>
                <a:gd name="T89" fmla="*/ 1070 h 3212"/>
                <a:gd name="T90" fmla="*/ 1486 w 2868"/>
                <a:gd name="T91" fmla="*/ 569 h 3212"/>
                <a:gd name="T92" fmla="*/ 1452 w 2868"/>
                <a:gd name="T93" fmla="*/ 433 h 3212"/>
                <a:gd name="T94" fmla="*/ 1284 w 2868"/>
                <a:gd name="T95" fmla="*/ 121 h 3212"/>
                <a:gd name="T96" fmla="*/ 1195 w 2868"/>
                <a:gd name="T97" fmla="*/ 27 h 3212"/>
                <a:gd name="T98" fmla="*/ 1108 w 2868"/>
                <a:gd name="T99" fmla="*/ 42 h 3212"/>
                <a:gd name="T100" fmla="*/ 1019 w 2868"/>
                <a:gd name="T101" fmla="*/ 108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68" h="3212">
                  <a:moveTo>
                    <a:pt x="1019" y="108"/>
                  </a:moveTo>
                  <a:cubicBezTo>
                    <a:pt x="1019" y="139"/>
                    <a:pt x="1005" y="198"/>
                    <a:pt x="1039" y="210"/>
                  </a:cubicBezTo>
                  <a:cubicBezTo>
                    <a:pt x="1038" y="254"/>
                    <a:pt x="1019" y="235"/>
                    <a:pt x="1019" y="312"/>
                  </a:cubicBezTo>
                  <a:cubicBezTo>
                    <a:pt x="1041" y="318"/>
                    <a:pt x="1044" y="331"/>
                    <a:pt x="1062" y="349"/>
                  </a:cubicBezTo>
                  <a:cubicBezTo>
                    <a:pt x="1090" y="377"/>
                    <a:pt x="1103" y="384"/>
                    <a:pt x="1090" y="430"/>
                  </a:cubicBezTo>
                  <a:cubicBezTo>
                    <a:pt x="1079" y="469"/>
                    <a:pt x="1095" y="445"/>
                    <a:pt x="1073" y="454"/>
                  </a:cubicBezTo>
                  <a:cubicBezTo>
                    <a:pt x="1074" y="497"/>
                    <a:pt x="1077" y="472"/>
                    <a:pt x="1090" y="497"/>
                  </a:cubicBezTo>
                  <a:lnTo>
                    <a:pt x="1100" y="522"/>
                  </a:lnTo>
                  <a:cubicBezTo>
                    <a:pt x="1075" y="538"/>
                    <a:pt x="1076" y="546"/>
                    <a:pt x="1046" y="562"/>
                  </a:cubicBezTo>
                  <a:cubicBezTo>
                    <a:pt x="1046" y="593"/>
                    <a:pt x="1052" y="631"/>
                    <a:pt x="1033" y="651"/>
                  </a:cubicBezTo>
                  <a:lnTo>
                    <a:pt x="1022" y="660"/>
                  </a:lnTo>
                  <a:cubicBezTo>
                    <a:pt x="1000" y="682"/>
                    <a:pt x="1004" y="706"/>
                    <a:pt x="988" y="721"/>
                  </a:cubicBezTo>
                  <a:cubicBezTo>
                    <a:pt x="978" y="730"/>
                    <a:pt x="951" y="732"/>
                    <a:pt x="951" y="759"/>
                  </a:cubicBezTo>
                  <a:cubicBezTo>
                    <a:pt x="951" y="795"/>
                    <a:pt x="961" y="782"/>
                    <a:pt x="952" y="814"/>
                  </a:cubicBezTo>
                  <a:cubicBezTo>
                    <a:pt x="949" y="825"/>
                    <a:pt x="948" y="828"/>
                    <a:pt x="943" y="839"/>
                  </a:cubicBezTo>
                  <a:cubicBezTo>
                    <a:pt x="923" y="884"/>
                    <a:pt x="918" y="898"/>
                    <a:pt x="980" y="953"/>
                  </a:cubicBezTo>
                  <a:cubicBezTo>
                    <a:pt x="1003" y="973"/>
                    <a:pt x="1005" y="971"/>
                    <a:pt x="1032" y="971"/>
                  </a:cubicBezTo>
                  <a:cubicBezTo>
                    <a:pt x="1101" y="971"/>
                    <a:pt x="1092" y="1014"/>
                    <a:pt x="1100" y="1104"/>
                  </a:cubicBezTo>
                  <a:cubicBezTo>
                    <a:pt x="1087" y="1110"/>
                    <a:pt x="1060" y="1121"/>
                    <a:pt x="1046" y="1125"/>
                  </a:cubicBezTo>
                  <a:lnTo>
                    <a:pt x="1046" y="1165"/>
                  </a:lnTo>
                  <a:cubicBezTo>
                    <a:pt x="1072" y="1166"/>
                    <a:pt x="1071" y="1164"/>
                    <a:pt x="1084" y="1181"/>
                  </a:cubicBezTo>
                  <a:cubicBezTo>
                    <a:pt x="1102" y="1204"/>
                    <a:pt x="1114" y="1227"/>
                    <a:pt x="1118" y="1256"/>
                  </a:cubicBezTo>
                  <a:cubicBezTo>
                    <a:pt x="1121" y="1283"/>
                    <a:pt x="1115" y="1284"/>
                    <a:pt x="1113" y="1308"/>
                  </a:cubicBezTo>
                  <a:cubicBezTo>
                    <a:pt x="1081" y="1311"/>
                    <a:pt x="1103" y="1299"/>
                    <a:pt x="1085" y="1327"/>
                  </a:cubicBezTo>
                  <a:cubicBezTo>
                    <a:pt x="1045" y="1387"/>
                    <a:pt x="1113" y="1430"/>
                    <a:pt x="991" y="1430"/>
                  </a:cubicBezTo>
                  <a:cubicBezTo>
                    <a:pt x="965" y="1430"/>
                    <a:pt x="986" y="1419"/>
                    <a:pt x="951" y="1409"/>
                  </a:cubicBezTo>
                  <a:cubicBezTo>
                    <a:pt x="891" y="1391"/>
                    <a:pt x="920" y="1397"/>
                    <a:pt x="877" y="1361"/>
                  </a:cubicBezTo>
                  <a:cubicBezTo>
                    <a:pt x="861" y="1348"/>
                    <a:pt x="860" y="1344"/>
                    <a:pt x="836" y="1342"/>
                  </a:cubicBezTo>
                  <a:cubicBezTo>
                    <a:pt x="831" y="1283"/>
                    <a:pt x="761" y="1298"/>
                    <a:pt x="761" y="1382"/>
                  </a:cubicBezTo>
                  <a:cubicBezTo>
                    <a:pt x="761" y="1402"/>
                    <a:pt x="780" y="1401"/>
                    <a:pt x="788" y="1436"/>
                  </a:cubicBezTo>
                  <a:cubicBezTo>
                    <a:pt x="778" y="1452"/>
                    <a:pt x="772" y="1459"/>
                    <a:pt x="761" y="1477"/>
                  </a:cubicBezTo>
                  <a:cubicBezTo>
                    <a:pt x="735" y="1517"/>
                    <a:pt x="689" y="1545"/>
                    <a:pt x="665" y="1584"/>
                  </a:cubicBezTo>
                  <a:cubicBezTo>
                    <a:pt x="664" y="1585"/>
                    <a:pt x="663" y="1587"/>
                    <a:pt x="662" y="1588"/>
                  </a:cubicBezTo>
                  <a:cubicBezTo>
                    <a:pt x="645" y="1616"/>
                    <a:pt x="631" y="1644"/>
                    <a:pt x="622" y="1677"/>
                  </a:cubicBezTo>
                  <a:cubicBezTo>
                    <a:pt x="606" y="1741"/>
                    <a:pt x="615" y="1733"/>
                    <a:pt x="646" y="1768"/>
                  </a:cubicBezTo>
                  <a:cubicBezTo>
                    <a:pt x="629" y="1793"/>
                    <a:pt x="611" y="1808"/>
                    <a:pt x="578" y="1816"/>
                  </a:cubicBezTo>
                  <a:cubicBezTo>
                    <a:pt x="565" y="1807"/>
                    <a:pt x="555" y="1801"/>
                    <a:pt x="542" y="1791"/>
                  </a:cubicBezTo>
                  <a:cubicBezTo>
                    <a:pt x="541" y="1790"/>
                    <a:pt x="539" y="1789"/>
                    <a:pt x="538" y="1788"/>
                  </a:cubicBezTo>
                  <a:lnTo>
                    <a:pt x="512" y="1760"/>
                  </a:lnTo>
                  <a:cubicBezTo>
                    <a:pt x="511" y="1758"/>
                    <a:pt x="510" y="1757"/>
                    <a:pt x="509" y="1756"/>
                  </a:cubicBezTo>
                  <a:cubicBezTo>
                    <a:pt x="501" y="1745"/>
                    <a:pt x="503" y="1749"/>
                    <a:pt x="497" y="1734"/>
                  </a:cubicBezTo>
                  <a:cubicBezTo>
                    <a:pt x="492" y="1718"/>
                    <a:pt x="478" y="1680"/>
                    <a:pt x="449" y="1680"/>
                  </a:cubicBezTo>
                  <a:cubicBezTo>
                    <a:pt x="414" y="1680"/>
                    <a:pt x="415" y="1735"/>
                    <a:pt x="402" y="1748"/>
                  </a:cubicBezTo>
                  <a:cubicBezTo>
                    <a:pt x="386" y="1756"/>
                    <a:pt x="375" y="1754"/>
                    <a:pt x="360" y="1761"/>
                  </a:cubicBezTo>
                  <a:cubicBezTo>
                    <a:pt x="317" y="1780"/>
                    <a:pt x="364" y="1775"/>
                    <a:pt x="320" y="1782"/>
                  </a:cubicBezTo>
                  <a:cubicBezTo>
                    <a:pt x="273" y="1789"/>
                    <a:pt x="262" y="1768"/>
                    <a:pt x="219" y="1789"/>
                  </a:cubicBezTo>
                  <a:cubicBezTo>
                    <a:pt x="221" y="1818"/>
                    <a:pt x="230" y="1827"/>
                    <a:pt x="219" y="1850"/>
                  </a:cubicBezTo>
                  <a:cubicBezTo>
                    <a:pt x="206" y="1880"/>
                    <a:pt x="220" y="1847"/>
                    <a:pt x="202" y="1873"/>
                  </a:cubicBezTo>
                  <a:cubicBezTo>
                    <a:pt x="140" y="1961"/>
                    <a:pt x="246" y="2001"/>
                    <a:pt x="246" y="2046"/>
                  </a:cubicBezTo>
                  <a:cubicBezTo>
                    <a:pt x="246" y="2091"/>
                    <a:pt x="257" y="2136"/>
                    <a:pt x="198" y="2141"/>
                  </a:cubicBezTo>
                  <a:cubicBezTo>
                    <a:pt x="196" y="2238"/>
                    <a:pt x="124" y="2162"/>
                    <a:pt x="124" y="2297"/>
                  </a:cubicBezTo>
                  <a:cubicBezTo>
                    <a:pt x="124" y="2323"/>
                    <a:pt x="151" y="2309"/>
                    <a:pt x="151" y="2371"/>
                  </a:cubicBezTo>
                  <a:cubicBezTo>
                    <a:pt x="151" y="2403"/>
                    <a:pt x="118" y="2367"/>
                    <a:pt x="125" y="2479"/>
                  </a:cubicBezTo>
                  <a:cubicBezTo>
                    <a:pt x="135" y="2637"/>
                    <a:pt x="120" y="2586"/>
                    <a:pt x="51" y="2603"/>
                  </a:cubicBezTo>
                  <a:cubicBezTo>
                    <a:pt x="0" y="2616"/>
                    <a:pt x="59" y="2631"/>
                    <a:pt x="2" y="2636"/>
                  </a:cubicBezTo>
                  <a:cubicBezTo>
                    <a:pt x="7" y="2654"/>
                    <a:pt x="62" y="2692"/>
                    <a:pt x="81" y="2712"/>
                  </a:cubicBezTo>
                  <a:cubicBezTo>
                    <a:pt x="96" y="2726"/>
                    <a:pt x="105" y="2735"/>
                    <a:pt x="118" y="2750"/>
                  </a:cubicBezTo>
                  <a:cubicBezTo>
                    <a:pt x="154" y="2787"/>
                    <a:pt x="179" y="2758"/>
                    <a:pt x="230" y="2794"/>
                  </a:cubicBezTo>
                  <a:cubicBezTo>
                    <a:pt x="269" y="2821"/>
                    <a:pt x="286" y="2799"/>
                    <a:pt x="319" y="2826"/>
                  </a:cubicBezTo>
                  <a:cubicBezTo>
                    <a:pt x="325" y="2831"/>
                    <a:pt x="336" y="2841"/>
                    <a:pt x="341" y="2846"/>
                  </a:cubicBezTo>
                  <a:cubicBezTo>
                    <a:pt x="389" y="2888"/>
                    <a:pt x="386" y="2880"/>
                    <a:pt x="449" y="2880"/>
                  </a:cubicBezTo>
                  <a:cubicBezTo>
                    <a:pt x="473" y="2880"/>
                    <a:pt x="459" y="2868"/>
                    <a:pt x="490" y="2859"/>
                  </a:cubicBezTo>
                  <a:lnTo>
                    <a:pt x="520" y="2891"/>
                  </a:lnTo>
                  <a:cubicBezTo>
                    <a:pt x="521" y="2892"/>
                    <a:pt x="522" y="2893"/>
                    <a:pt x="523" y="2894"/>
                  </a:cubicBezTo>
                  <a:cubicBezTo>
                    <a:pt x="531" y="2902"/>
                    <a:pt x="527" y="2899"/>
                    <a:pt x="537" y="2907"/>
                  </a:cubicBezTo>
                  <a:cubicBezTo>
                    <a:pt x="579" y="2879"/>
                    <a:pt x="642" y="2792"/>
                    <a:pt x="659" y="2792"/>
                  </a:cubicBezTo>
                  <a:cubicBezTo>
                    <a:pt x="665" y="2792"/>
                    <a:pt x="700" y="2810"/>
                    <a:pt x="704" y="2815"/>
                  </a:cubicBezTo>
                  <a:cubicBezTo>
                    <a:pt x="727" y="2840"/>
                    <a:pt x="701" y="2836"/>
                    <a:pt x="722" y="2865"/>
                  </a:cubicBezTo>
                  <a:cubicBezTo>
                    <a:pt x="735" y="2883"/>
                    <a:pt x="746" y="2879"/>
                    <a:pt x="762" y="2892"/>
                  </a:cubicBezTo>
                  <a:cubicBezTo>
                    <a:pt x="782" y="2907"/>
                    <a:pt x="803" y="2918"/>
                    <a:pt x="829" y="2927"/>
                  </a:cubicBezTo>
                  <a:cubicBezTo>
                    <a:pt x="868" y="2941"/>
                    <a:pt x="866" y="2947"/>
                    <a:pt x="889" y="2968"/>
                  </a:cubicBezTo>
                  <a:cubicBezTo>
                    <a:pt x="908" y="2985"/>
                    <a:pt x="911" y="2975"/>
                    <a:pt x="932" y="2993"/>
                  </a:cubicBezTo>
                  <a:cubicBezTo>
                    <a:pt x="952" y="3010"/>
                    <a:pt x="958" y="3022"/>
                    <a:pt x="985" y="3022"/>
                  </a:cubicBezTo>
                  <a:cubicBezTo>
                    <a:pt x="1051" y="3022"/>
                    <a:pt x="1025" y="2974"/>
                    <a:pt x="1091" y="3038"/>
                  </a:cubicBezTo>
                  <a:lnTo>
                    <a:pt x="1108" y="3054"/>
                  </a:lnTo>
                  <a:cubicBezTo>
                    <a:pt x="1128" y="3071"/>
                    <a:pt x="1095" y="3057"/>
                    <a:pt x="1127" y="3069"/>
                  </a:cubicBezTo>
                  <a:cubicBezTo>
                    <a:pt x="1143" y="3078"/>
                    <a:pt x="1162" y="3072"/>
                    <a:pt x="1175" y="3083"/>
                  </a:cubicBezTo>
                  <a:cubicBezTo>
                    <a:pt x="1208" y="3109"/>
                    <a:pt x="1162" y="3171"/>
                    <a:pt x="1269" y="3171"/>
                  </a:cubicBezTo>
                  <a:cubicBezTo>
                    <a:pt x="1291" y="3171"/>
                    <a:pt x="1281" y="3155"/>
                    <a:pt x="1298" y="3176"/>
                  </a:cubicBezTo>
                  <a:cubicBezTo>
                    <a:pt x="1304" y="3184"/>
                    <a:pt x="1307" y="3201"/>
                    <a:pt x="1310" y="3212"/>
                  </a:cubicBezTo>
                  <a:cubicBezTo>
                    <a:pt x="1371" y="3210"/>
                    <a:pt x="1316" y="3194"/>
                    <a:pt x="1369" y="3188"/>
                  </a:cubicBezTo>
                  <a:cubicBezTo>
                    <a:pt x="1443" y="3179"/>
                    <a:pt x="1366" y="3145"/>
                    <a:pt x="1421" y="3093"/>
                  </a:cubicBezTo>
                  <a:lnTo>
                    <a:pt x="1463" y="3053"/>
                  </a:lnTo>
                  <a:cubicBezTo>
                    <a:pt x="1475" y="3041"/>
                    <a:pt x="1471" y="3047"/>
                    <a:pt x="1483" y="3032"/>
                  </a:cubicBezTo>
                  <a:cubicBezTo>
                    <a:pt x="1502" y="3007"/>
                    <a:pt x="1527" y="2986"/>
                    <a:pt x="1544" y="2958"/>
                  </a:cubicBezTo>
                  <a:lnTo>
                    <a:pt x="1553" y="2939"/>
                  </a:lnTo>
                  <a:cubicBezTo>
                    <a:pt x="1555" y="2931"/>
                    <a:pt x="1553" y="2931"/>
                    <a:pt x="1556" y="2923"/>
                  </a:cubicBezTo>
                  <a:cubicBezTo>
                    <a:pt x="1561" y="2908"/>
                    <a:pt x="1555" y="2921"/>
                    <a:pt x="1563" y="2909"/>
                  </a:cubicBezTo>
                  <a:cubicBezTo>
                    <a:pt x="1585" y="2874"/>
                    <a:pt x="1576" y="2875"/>
                    <a:pt x="1588" y="2853"/>
                  </a:cubicBezTo>
                  <a:cubicBezTo>
                    <a:pt x="1599" y="2834"/>
                    <a:pt x="1633" y="2810"/>
                    <a:pt x="1650" y="2792"/>
                  </a:cubicBezTo>
                  <a:lnTo>
                    <a:pt x="1751" y="2677"/>
                  </a:lnTo>
                  <a:cubicBezTo>
                    <a:pt x="1752" y="2676"/>
                    <a:pt x="1753" y="2674"/>
                    <a:pt x="1754" y="2673"/>
                  </a:cubicBezTo>
                  <a:cubicBezTo>
                    <a:pt x="1778" y="2646"/>
                    <a:pt x="1804" y="2617"/>
                    <a:pt x="1811" y="2581"/>
                  </a:cubicBezTo>
                  <a:cubicBezTo>
                    <a:pt x="1820" y="2529"/>
                    <a:pt x="1814" y="2483"/>
                    <a:pt x="1818" y="2426"/>
                  </a:cubicBezTo>
                  <a:cubicBezTo>
                    <a:pt x="1820" y="2405"/>
                    <a:pt x="1834" y="2350"/>
                    <a:pt x="1843" y="2328"/>
                  </a:cubicBezTo>
                  <a:cubicBezTo>
                    <a:pt x="1855" y="2295"/>
                    <a:pt x="1886" y="2292"/>
                    <a:pt x="1827" y="2274"/>
                  </a:cubicBezTo>
                  <a:cubicBezTo>
                    <a:pt x="1803" y="2267"/>
                    <a:pt x="1811" y="2270"/>
                    <a:pt x="1791" y="2256"/>
                  </a:cubicBezTo>
                  <a:cubicBezTo>
                    <a:pt x="1791" y="2154"/>
                    <a:pt x="1779" y="2198"/>
                    <a:pt x="1768" y="2131"/>
                  </a:cubicBezTo>
                  <a:cubicBezTo>
                    <a:pt x="1763" y="2105"/>
                    <a:pt x="1766" y="2087"/>
                    <a:pt x="1759" y="2064"/>
                  </a:cubicBezTo>
                  <a:cubicBezTo>
                    <a:pt x="1719" y="1937"/>
                    <a:pt x="1757" y="1960"/>
                    <a:pt x="1778" y="1904"/>
                  </a:cubicBezTo>
                  <a:cubicBezTo>
                    <a:pt x="1749" y="1883"/>
                    <a:pt x="1780" y="1894"/>
                    <a:pt x="1746" y="1881"/>
                  </a:cubicBezTo>
                  <a:cubicBezTo>
                    <a:pt x="1712" y="1868"/>
                    <a:pt x="1700" y="1872"/>
                    <a:pt x="1689" y="1830"/>
                  </a:cubicBezTo>
                  <a:cubicBezTo>
                    <a:pt x="1685" y="1817"/>
                    <a:pt x="1687" y="1821"/>
                    <a:pt x="1683" y="1809"/>
                  </a:cubicBezTo>
                  <a:cubicBezTo>
                    <a:pt x="1680" y="1801"/>
                    <a:pt x="1661" y="1775"/>
                    <a:pt x="1693" y="1751"/>
                  </a:cubicBezTo>
                  <a:lnTo>
                    <a:pt x="1706" y="1744"/>
                  </a:lnTo>
                  <a:cubicBezTo>
                    <a:pt x="1730" y="1730"/>
                    <a:pt x="1741" y="1716"/>
                    <a:pt x="1767" y="1704"/>
                  </a:cubicBezTo>
                  <a:cubicBezTo>
                    <a:pt x="1787" y="1694"/>
                    <a:pt x="1795" y="1695"/>
                    <a:pt x="1812" y="1687"/>
                  </a:cubicBezTo>
                  <a:cubicBezTo>
                    <a:pt x="1814" y="1677"/>
                    <a:pt x="1815" y="1666"/>
                    <a:pt x="1817" y="1659"/>
                  </a:cubicBezTo>
                  <a:cubicBezTo>
                    <a:pt x="1825" y="1630"/>
                    <a:pt x="1828" y="1635"/>
                    <a:pt x="1850" y="1624"/>
                  </a:cubicBezTo>
                  <a:cubicBezTo>
                    <a:pt x="1898" y="1597"/>
                    <a:pt x="1884" y="1617"/>
                    <a:pt x="1900" y="1625"/>
                  </a:cubicBezTo>
                  <a:cubicBezTo>
                    <a:pt x="1902" y="1626"/>
                    <a:pt x="1903" y="1627"/>
                    <a:pt x="1904" y="1628"/>
                  </a:cubicBezTo>
                  <a:cubicBezTo>
                    <a:pt x="1921" y="1636"/>
                    <a:pt x="1942" y="1633"/>
                    <a:pt x="1961" y="1633"/>
                  </a:cubicBezTo>
                  <a:cubicBezTo>
                    <a:pt x="1999" y="1575"/>
                    <a:pt x="1966" y="1575"/>
                    <a:pt x="2042" y="1524"/>
                  </a:cubicBezTo>
                  <a:cubicBezTo>
                    <a:pt x="2084" y="1553"/>
                    <a:pt x="2077" y="1545"/>
                    <a:pt x="2130" y="1545"/>
                  </a:cubicBezTo>
                  <a:cubicBezTo>
                    <a:pt x="2158" y="1545"/>
                    <a:pt x="2165" y="1539"/>
                    <a:pt x="2171" y="1518"/>
                  </a:cubicBezTo>
                  <a:cubicBezTo>
                    <a:pt x="2200" y="1520"/>
                    <a:pt x="2192" y="1527"/>
                    <a:pt x="2211" y="1538"/>
                  </a:cubicBezTo>
                  <a:lnTo>
                    <a:pt x="2239" y="1551"/>
                  </a:lnTo>
                  <a:cubicBezTo>
                    <a:pt x="2319" y="1585"/>
                    <a:pt x="2292" y="1538"/>
                    <a:pt x="2340" y="1538"/>
                  </a:cubicBezTo>
                  <a:cubicBezTo>
                    <a:pt x="2380" y="1538"/>
                    <a:pt x="2367" y="1556"/>
                    <a:pt x="2403" y="1519"/>
                  </a:cubicBezTo>
                  <a:cubicBezTo>
                    <a:pt x="2433" y="1489"/>
                    <a:pt x="2426" y="1501"/>
                    <a:pt x="2462" y="1484"/>
                  </a:cubicBezTo>
                  <a:cubicBezTo>
                    <a:pt x="2462" y="1450"/>
                    <a:pt x="2457" y="1435"/>
                    <a:pt x="2458" y="1422"/>
                  </a:cubicBezTo>
                  <a:cubicBezTo>
                    <a:pt x="2459" y="1417"/>
                    <a:pt x="2461" y="1402"/>
                    <a:pt x="2466" y="1393"/>
                  </a:cubicBezTo>
                  <a:cubicBezTo>
                    <a:pt x="2480" y="1368"/>
                    <a:pt x="2473" y="1383"/>
                    <a:pt x="2488" y="1374"/>
                  </a:cubicBezTo>
                  <a:cubicBezTo>
                    <a:pt x="2503" y="1365"/>
                    <a:pt x="2518" y="1350"/>
                    <a:pt x="2529" y="1334"/>
                  </a:cubicBezTo>
                  <a:cubicBezTo>
                    <a:pt x="2537" y="1323"/>
                    <a:pt x="2532" y="1331"/>
                    <a:pt x="2537" y="1322"/>
                  </a:cubicBezTo>
                  <a:cubicBezTo>
                    <a:pt x="2551" y="1296"/>
                    <a:pt x="2551" y="1278"/>
                    <a:pt x="2580" y="1288"/>
                  </a:cubicBezTo>
                  <a:cubicBezTo>
                    <a:pt x="2583" y="1289"/>
                    <a:pt x="2587" y="1292"/>
                    <a:pt x="2595" y="1296"/>
                  </a:cubicBezTo>
                  <a:cubicBezTo>
                    <a:pt x="2644" y="1319"/>
                    <a:pt x="2668" y="1321"/>
                    <a:pt x="2632" y="1375"/>
                  </a:cubicBezTo>
                  <a:cubicBezTo>
                    <a:pt x="2650" y="1375"/>
                    <a:pt x="2662" y="1373"/>
                    <a:pt x="2675" y="1372"/>
                  </a:cubicBezTo>
                  <a:cubicBezTo>
                    <a:pt x="2706" y="1369"/>
                    <a:pt x="2680" y="1375"/>
                    <a:pt x="2713" y="1375"/>
                  </a:cubicBezTo>
                  <a:cubicBezTo>
                    <a:pt x="2739" y="1375"/>
                    <a:pt x="2718" y="1376"/>
                    <a:pt x="2728" y="1370"/>
                  </a:cubicBezTo>
                  <a:cubicBezTo>
                    <a:pt x="2743" y="1362"/>
                    <a:pt x="2752" y="1345"/>
                    <a:pt x="2766" y="1333"/>
                  </a:cubicBezTo>
                  <a:cubicBezTo>
                    <a:pt x="2767" y="1332"/>
                    <a:pt x="2768" y="1331"/>
                    <a:pt x="2769" y="1330"/>
                  </a:cubicBezTo>
                  <a:cubicBezTo>
                    <a:pt x="2770" y="1329"/>
                    <a:pt x="2772" y="1328"/>
                    <a:pt x="2773" y="1327"/>
                  </a:cubicBezTo>
                  <a:cubicBezTo>
                    <a:pt x="2775" y="1325"/>
                    <a:pt x="2784" y="1316"/>
                    <a:pt x="2786" y="1313"/>
                  </a:cubicBezTo>
                  <a:cubicBezTo>
                    <a:pt x="2797" y="1302"/>
                    <a:pt x="2800" y="1300"/>
                    <a:pt x="2808" y="1287"/>
                  </a:cubicBezTo>
                  <a:cubicBezTo>
                    <a:pt x="2793" y="1222"/>
                    <a:pt x="2766" y="1257"/>
                    <a:pt x="2730" y="1222"/>
                  </a:cubicBezTo>
                  <a:lnTo>
                    <a:pt x="2720" y="1212"/>
                  </a:lnTo>
                  <a:cubicBezTo>
                    <a:pt x="2719" y="1211"/>
                    <a:pt x="2718" y="1210"/>
                    <a:pt x="2717" y="1209"/>
                  </a:cubicBezTo>
                  <a:cubicBezTo>
                    <a:pt x="2716" y="1208"/>
                    <a:pt x="2715" y="1206"/>
                    <a:pt x="2714" y="1205"/>
                  </a:cubicBezTo>
                  <a:lnTo>
                    <a:pt x="2659" y="1152"/>
                  </a:lnTo>
                  <a:cubicBezTo>
                    <a:pt x="2661" y="1124"/>
                    <a:pt x="2666" y="1137"/>
                    <a:pt x="2666" y="1111"/>
                  </a:cubicBezTo>
                  <a:lnTo>
                    <a:pt x="2661" y="994"/>
                  </a:lnTo>
                  <a:cubicBezTo>
                    <a:pt x="2659" y="964"/>
                    <a:pt x="2696" y="928"/>
                    <a:pt x="2727" y="928"/>
                  </a:cubicBezTo>
                  <a:cubicBezTo>
                    <a:pt x="2821" y="928"/>
                    <a:pt x="2773" y="955"/>
                    <a:pt x="2801" y="955"/>
                  </a:cubicBezTo>
                  <a:cubicBezTo>
                    <a:pt x="2868" y="955"/>
                    <a:pt x="2854" y="913"/>
                    <a:pt x="2820" y="882"/>
                  </a:cubicBezTo>
                  <a:cubicBezTo>
                    <a:pt x="2792" y="857"/>
                    <a:pt x="2774" y="834"/>
                    <a:pt x="2756" y="797"/>
                  </a:cubicBezTo>
                  <a:cubicBezTo>
                    <a:pt x="2735" y="754"/>
                    <a:pt x="2752" y="784"/>
                    <a:pt x="2713" y="766"/>
                  </a:cubicBezTo>
                  <a:cubicBezTo>
                    <a:pt x="2713" y="723"/>
                    <a:pt x="2702" y="702"/>
                    <a:pt x="2671" y="678"/>
                  </a:cubicBezTo>
                  <a:cubicBezTo>
                    <a:pt x="2641" y="655"/>
                    <a:pt x="2623" y="705"/>
                    <a:pt x="2608" y="722"/>
                  </a:cubicBezTo>
                  <a:cubicBezTo>
                    <a:pt x="2598" y="733"/>
                    <a:pt x="2599" y="717"/>
                    <a:pt x="2591" y="745"/>
                  </a:cubicBezTo>
                  <a:cubicBezTo>
                    <a:pt x="2575" y="745"/>
                    <a:pt x="2558" y="746"/>
                    <a:pt x="2543" y="746"/>
                  </a:cubicBezTo>
                  <a:cubicBezTo>
                    <a:pt x="2485" y="745"/>
                    <a:pt x="2510" y="715"/>
                    <a:pt x="2488" y="678"/>
                  </a:cubicBezTo>
                  <a:cubicBezTo>
                    <a:pt x="2488" y="677"/>
                    <a:pt x="2486" y="676"/>
                    <a:pt x="2485" y="675"/>
                  </a:cubicBezTo>
                  <a:cubicBezTo>
                    <a:pt x="2485" y="673"/>
                    <a:pt x="2483" y="672"/>
                    <a:pt x="2483" y="670"/>
                  </a:cubicBezTo>
                  <a:cubicBezTo>
                    <a:pt x="2468" y="643"/>
                    <a:pt x="2483" y="639"/>
                    <a:pt x="2450" y="621"/>
                  </a:cubicBezTo>
                  <a:lnTo>
                    <a:pt x="2379" y="592"/>
                  </a:lnTo>
                  <a:cubicBezTo>
                    <a:pt x="2364" y="584"/>
                    <a:pt x="2385" y="583"/>
                    <a:pt x="2354" y="583"/>
                  </a:cubicBezTo>
                  <a:cubicBezTo>
                    <a:pt x="2324" y="583"/>
                    <a:pt x="2323" y="588"/>
                    <a:pt x="2301" y="587"/>
                  </a:cubicBezTo>
                  <a:cubicBezTo>
                    <a:pt x="2289" y="586"/>
                    <a:pt x="2270" y="583"/>
                    <a:pt x="2245" y="583"/>
                  </a:cubicBezTo>
                  <a:cubicBezTo>
                    <a:pt x="2241" y="597"/>
                    <a:pt x="2233" y="600"/>
                    <a:pt x="2228" y="613"/>
                  </a:cubicBezTo>
                  <a:cubicBezTo>
                    <a:pt x="2223" y="623"/>
                    <a:pt x="2222" y="637"/>
                    <a:pt x="2217" y="649"/>
                  </a:cubicBezTo>
                  <a:cubicBezTo>
                    <a:pt x="2208" y="673"/>
                    <a:pt x="2191" y="691"/>
                    <a:pt x="2171" y="705"/>
                  </a:cubicBezTo>
                  <a:cubicBezTo>
                    <a:pt x="2171" y="745"/>
                    <a:pt x="2180" y="738"/>
                    <a:pt x="2174" y="782"/>
                  </a:cubicBezTo>
                  <a:cubicBezTo>
                    <a:pt x="2164" y="857"/>
                    <a:pt x="2111" y="858"/>
                    <a:pt x="2103" y="902"/>
                  </a:cubicBezTo>
                  <a:cubicBezTo>
                    <a:pt x="2100" y="920"/>
                    <a:pt x="2103" y="974"/>
                    <a:pt x="2103" y="996"/>
                  </a:cubicBezTo>
                  <a:cubicBezTo>
                    <a:pt x="2078" y="1008"/>
                    <a:pt x="2063" y="1028"/>
                    <a:pt x="2035" y="1030"/>
                  </a:cubicBezTo>
                  <a:cubicBezTo>
                    <a:pt x="2035" y="1062"/>
                    <a:pt x="2039" y="1089"/>
                    <a:pt x="2028" y="1111"/>
                  </a:cubicBezTo>
                  <a:cubicBezTo>
                    <a:pt x="1999" y="1109"/>
                    <a:pt x="2002" y="1103"/>
                    <a:pt x="1990" y="1082"/>
                  </a:cubicBezTo>
                  <a:cubicBezTo>
                    <a:pt x="1967" y="1042"/>
                    <a:pt x="2008" y="1112"/>
                    <a:pt x="1985" y="1073"/>
                  </a:cubicBezTo>
                  <a:cubicBezTo>
                    <a:pt x="1984" y="1071"/>
                    <a:pt x="1981" y="1066"/>
                    <a:pt x="1980" y="1065"/>
                  </a:cubicBezTo>
                  <a:cubicBezTo>
                    <a:pt x="1979" y="1063"/>
                    <a:pt x="1978" y="1062"/>
                    <a:pt x="1977" y="1061"/>
                  </a:cubicBezTo>
                  <a:cubicBezTo>
                    <a:pt x="1942" y="1007"/>
                    <a:pt x="1977" y="982"/>
                    <a:pt x="1940" y="982"/>
                  </a:cubicBezTo>
                  <a:cubicBezTo>
                    <a:pt x="1906" y="982"/>
                    <a:pt x="1935" y="1012"/>
                    <a:pt x="1895" y="1039"/>
                  </a:cubicBezTo>
                  <a:lnTo>
                    <a:pt x="1819" y="1071"/>
                  </a:lnTo>
                  <a:cubicBezTo>
                    <a:pt x="1788" y="1080"/>
                    <a:pt x="1784" y="1060"/>
                    <a:pt x="1764" y="1104"/>
                  </a:cubicBezTo>
                  <a:cubicBezTo>
                    <a:pt x="1749" y="1140"/>
                    <a:pt x="1732" y="1134"/>
                    <a:pt x="1723" y="1172"/>
                  </a:cubicBezTo>
                  <a:cubicBezTo>
                    <a:pt x="1632" y="1172"/>
                    <a:pt x="1653" y="1184"/>
                    <a:pt x="1597" y="1129"/>
                  </a:cubicBezTo>
                  <a:cubicBezTo>
                    <a:pt x="1586" y="1118"/>
                    <a:pt x="1589" y="1121"/>
                    <a:pt x="1581" y="1111"/>
                  </a:cubicBezTo>
                  <a:cubicBezTo>
                    <a:pt x="1572" y="1101"/>
                    <a:pt x="1554" y="1084"/>
                    <a:pt x="1554" y="1070"/>
                  </a:cubicBezTo>
                  <a:cubicBezTo>
                    <a:pt x="1554" y="1015"/>
                    <a:pt x="1541" y="814"/>
                    <a:pt x="1569" y="753"/>
                  </a:cubicBezTo>
                  <a:cubicBezTo>
                    <a:pt x="1582" y="726"/>
                    <a:pt x="1591" y="675"/>
                    <a:pt x="1571" y="647"/>
                  </a:cubicBezTo>
                  <a:cubicBezTo>
                    <a:pt x="1564" y="636"/>
                    <a:pt x="1562" y="635"/>
                    <a:pt x="1548" y="629"/>
                  </a:cubicBezTo>
                  <a:cubicBezTo>
                    <a:pt x="1496" y="609"/>
                    <a:pt x="1494" y="628"/>
                    <a:pt x="1486" y="569"/>
                  </a:cubicBezTo>
                  <a:cubicBezTo>
                    <a:pt x="1481" y="537"/>
                    <a:pt x="1489" y="558"/>
                    <a:pt x="1470" y="538"/>
                  </a:cubicBezTo>
                  <a:cubicBezTo>
                    <a:pt x="1469" y="536"/>
                    <a:pt x="1468" y="535"/>
                    <a:pt x="1467" y="534"/>
                  </a:cubicBezTo>
                  <a:cubicBezTo>
                    <a:pt x="1443" y="507"/>
                    <a:pt x="1439" y="488"/>
                    <a:pt x="1439" y="454"/>
                  </a:cubicBezTo>
                  <a:cubicBezTo>
                    <a:pt x="1439" y="427"/>
                    <a:pt x="1440" y="454"/>
                    <a:pt x="1452" y="433"/>
                  </a:cubicBezTo>
                  <a:cubicBezTo>
                    <a:pt x="1461" y="416"/>
                    <a:pt x="1459" y="399"/>
                    <a:pt x="1459" y="379"/>
                  </a:cubicBezTo>
                  <a:cubicBezTo>
                    <a:pt x="1429" y="365"/>
                    <a:pt x="1410" y="370"/>
                    <a:pt x="1381" y="356"/>
                  </a:cubicBezTo>
                  <a:cubicBezTo>
                    <a:pt x="1305" y="322"/>
                    <a:pt x="1378" y="280"/>
                    <a:pt x="1327" y="193"/>
                  </a:cubicBezTo>
                  <a:cubicBezTo>
                    <a:pt x="1311" y="166"/>
                    <a:pt x="1310" y="144"/>
                    <a:pt x="1284" y="121"/>
                  </a:cubicBezTo>
                  <a:cubicBezTo>
                    <a:pt x="1257" y="98"/>
                    <a:pt x="1246" y="108"/>
                    <a:pt x="1230" y="116"/>
                  </a:cubicBezTo>
                  <a:cubicBezTo>
                    <a:pt x="1201" y="131"/>
                    <a:pt x="1244" y="123"/>
                    <a:pt x="1201" y="129"/>
                  </a:cubicBezTo>
                  <a:cubicBezTo>
                    <a:pt x="1145" y="137"/>
                    <a:pt x="1154" y="91"/>
                    <a:pt x="1154" y="54"/>
                  </a:cubicBezTo>
                  <a:cubicBezTo>
                    <a:pt x="1154" y="27"/>
                    <a:pt x="1172" y="38"/>
                    <a:pt x="1195" y="27"/>
                  </a:cubicBezTo>
                  <a:cubicBezTo>
                    <a:pt x="1191" y="15"/>
                    <a:pt x="1193" y="20"/>
                    <a:pt x="1188" y="13"/>
                  </a:cubicBezTo>
                  <a:lnTo>
                    <a:pt x="1178" y="3"/>
                  </a:lnTo>
                  <a:cubicBezTo>
                    <a:pt x="1178" y="2"/>
                    <a:pt x="1176" y="1"/>
                    <a:pt x="1174" y="0"/>
                  </a:cubicBezTo>
                  <a:cubicBezTo>
                    <a:pt x="1120" y="36"/>
                    <a:pt x="1166" y="27"/>
                    <a:pt x="1108" y="42"/>
                  </a:cubicBezTo>
                  <a:cubicBezTo>
                    <a:pt x="1106" y="42"/>
                    <a:pt x="1104" y="42"/>
                    <a:pt x="1102" y="43"/>
                  </a:cubicBezTo>
                  <a:lnTo>
                    <a:pt x="1092" y="47"/>
                  </a:lnTo>
                  <a:cubicBezTo>
                    <a:pt x="1075" y="55"/>
                    <a:pt x="1044" y="71"/>
                    <a:pt x="1031" y="86"/>
                  </a:cubicBezTo>
                  <a:cubicBezTo>
                    <a:pt x="1023" y="95"/>
                    <a:pt x="1019" y="93"/>
                    <a:pt x="1019" y="10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3121483" y="885893"/>
              <a:ext cx="412265" cy="616246"/>
            </a:xfrm>
            <a:custGeom>
              <a:avLst/>
              <a:gdLst>
                <a:gd name="T0" fmla="*/ 969 w 2398"/>
                <a:gd name="T1" fmla="*/ 260 h 3369"/>
                <a:gd name="T2" fmla="*/ 873 w 2398"/>
                <a:gd name="T3" fmla="*/ 449 h 3369"/>
                <a:gd name="T4" fmla="*/ 762 w 2398"/>
                <a:gd name="T5" fmla="*/ 452 h 3369"/>
                <a:gd name="T6" fmla="*/ 613 w 2398"/>
                <a:gd name="T7" fmla="*/ 513 h 3369"/>
                <a:gd name="T8" fmla="*/ 575 w 2398"/>
                <a:gd name="T9" fmla="*/ 450 h 3369"/>
                <a:gd name="T10" fmla="*/ 535 w 2398"/>
                <a:gd name="T11" fmla="*/ 347 h 3369"/>
                <a:gd name="T12" fmla="*/ 359 w 2398"/>
                <a:gd name="T13" fmla="*/ 415 h 3369"/>
                <a:gd name="T14" fmla="*/ 189 w 2398"/>
                <a:gd name="T15" fmla="*/ 605 h 3369"/>
                <a:gd name="T16" fmla="*/ 58 w 2398"/>
                <a:gd name="T17" fmla="*/ 705 h 3369"/>
                <a:gd name="T18" fmla="*/ 0 w 2398"/>
                <a:gd name="T19" fmla="*/ 797 h 3369"/>
                <a:gd name="T20" fmla="*/ 99 w 2398"/>
                <a:gd name="T21" fmla="*/ 879 h 3369"/>
                <a:gd name="T22" fmla="*/ 175 w 2398"/>
                <a:gd name="T23" fmla="*/ 991 h 3369"/>
                <a:gd name="T24" fmla="*/ 452 w 2398"/>
                <a:gd name="T25" fmla="*/ 1141 h 3369"/>
                <a:gd name="T26" fmla="*/ 541 w 2398"/>
                <a:gd name="T27" fmla="*/ 1222 h 3369"/>
                <a:gd name="T28" fmla="*/ 536 w 2398"/>
                <a:gd name="T29" fmla="*/ 1172 h 3369"/>
                <a:gd name="T30" fmla="*/ 623 w 2398"/>
                <a:gd name="T31" fmla="*/ 930 h 3369"/>
                <a:gd name="T32" fmla="*/ 782 w 2398"/>
                <a:gd name="T33" fmla="*/ 1184 h 3369"/>
                <a:gd name="T34" fmla="*/ 848 w 2398"/>
                <a:gd name="T35" fmla="*/ 1380 h 3369"/>
                <a:gd name="T36" fmla="*/ 859 w 2398"/>
                <a:gd name="T37" fmla="*/ 1514 h 3369"/>
                <a:gd name="T38" fmla="*/ 968 w 2398"/>
                <a:gd name="T39" fmla="*/ 1825 h 3369"/>
                <a:gd name="T40" fmla="*/ 1085 w 2398"/>
                <a:gd name="T41" fmla="*/ 2169 h 3369"/>
                <a:gd name="T42" fmla="*/ 1056 w 2398"/>
                <a:gd name="T43" fmla="*/ 2421 h 3369"/>
                <a:gd name="T44" fmla="*/ 1196 w 2398"/>
                <a:gd name="T45" fmla="*/ 2614 h 3369"/>
                <a:gd name="T46" fmla="*/ 1344 w 2398"/>
                <a:gd name="T47" fmla="*/ 2831 h 3369"/>
                <a:gd name="T48" fmla="*/ 1558 w 2398"/>
                <a:gd name="T49" fmla="*/ 2983 h 3369"/>
                <a:gd name="T50" fmla="*/ 1723 w 2398"/>
                <a:gd name="T51" fmla="*/ 3036 h 3369"/>
                <a:gd name="T52" fmla="*/ 1896 w 2398"/>
                <a:gd name="T53" fmla="*/ 3154 h 3369"/>
                <a:gd name="T54" fmla="*/ 2331 w 2398"/>
                <a:gd name="T55" fmla="*/ 3363 h 3369"/>
                <a:gd name="T56" fmla="*/ 2373 w 2398"/>
                <a:gd name="T57" fmla="*/ 3233 h 3369"/>
                <a:gd name="T58" fmla="*/ 2332 w 2398"/>
                <a:gd name="T59" fmla="*/ 3070 h 3369"/>
                <a:gd name="T60" fmla="*/ 2227 w 2398"/>
                <a:gd name="T61" fmla="*/ 2972 h 3369"/>
                <a:gd name="T62" fmla="*/ 2156 w 2398"/>
                <a:gd name="T63" fmla="*/ 2775 h 3369"/>
                <a:gd name="T64" fmla="*/ 2148 w 2398"/>
                <a:gd name="T65" fmla="*/ 2672 h 3369"/>
                <a:gd name="T66" fmla="*/ 2026 w 2398"/>
                <a:gd name="T67" fmla="*/ 2556 h 3369"/>
                <a:gd name="T68" fmla="*/ 2058 w 2398"/>
                <a:gd name="T69" fmla="*/ 2232 h 3369"/>
                <a:gd name="T70" fmla="*/ 1816 w 2398"/>
                <a:gd name="T71" fmla="*/ 2136 h 3369"/>
                <a:gd name="T72" fmla="*/ 1829 w 2398"/>
                <a:gd name="T73" fmla="*/ 1919 h 3369"/>
                <a:gd name="T74" fmla="*/ 1609 w 2398"/>
                <a:gd name="T75" fmla="*/ 1862 h 3369"/>
                <a:gd name="T76" fmla="*/ 1477 w 2398"/>
                <a:gd name="T77" fmla="*/ 1709 h 3369"/>
                <a:gd name="T78" fmla="*/ 1376 w 2398"/>
                <a:gd name="T79" fmla="*/ 1837 h 3369"/>
                <a:gd name="T80" fmla="*/ 1149 w 2398"/>
                <a:gd name="T81" fmla="*/ 1536 h 3369"/>
                <a:gd name="T82" fmla="*/ 1094 w 2398"/>
                <a:gd name="T83" fmla="*/ 1482 h 3369"/>
                <a:gd name="T84" fmla="*/ 1056 w 2398"/>
                <a:gd name="T85" fmla="*/ 1289 h 3369"/>
                <a:gd name="T86" fmla="*/ 1100 w 2398"/>
                <a:gd name="T87" fmla="*/ 1144 h 3369"/>
                <a:gd name="T88" fmla="*/ 1150 w 2398"/>
                <a:gd name="T89" fmla="*/ 1000 h 3369"/>
                <a:gd name="T90" fmla="*/ 1237 w 2398"/>
                <a:gd name="T91" fmla="*/ 677 h 3369"/>
                <a:gd name="T92" fmla="*/ 1389 w 2398"/>
                <a:gd name="T93" fmla="*/ 652 h 3369"/>
                <a:gd name="T94" fmla="*/ 1359 w 2398"/>
                <a:gd name="T95" fmla="*/ 587 h 3369"/>
                <a:gd name="T96" fmla="*/ 1255 w 2398"/>
                <a:gd name="T97" fmla="*/ 312 h 3369"/>
                <a:gd name="T98" fmla="*/ 1163 w 2398"/>
                <a:gd name="T99" fmla="*/ 19 h 3369"/>
                <a:gd name="T100" fmla="*/ 1051 w 2398"/>
                <a:gd name="T101" fmla="*/ 0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98" h="3369">
                  <a:moveTo>
                    <a:pt x="1016" y="22"/>
                  </a:moveTo>
                  <a:cubicBezTo>
                    <a:pt x="1016" y="127"/>
                    <a:pt x="1018" y="71"/>
                    <a:pt x="998" y="126"/>
                  </a:cubicBezTo>
                  <a:cubicBezTo>
                    <a:pt x="972" y="197"/>
                    <a:pt x="968" y="175"/>
                    <a:pt x="969" y="260"/>
                  </a:cubicBezTo>
                  <a:cubicBezTo>
                    <a:pt x="969" y="299"/>
                    <a:pt x="973" y="291"/>
                    <a:pt x="957" y="316"/>
                  </a:cubicBezTo>
                  <a:lnTo>
                    <a:pt x="927" y="381"/>
                  </a:lnTo>
                  <a:cubicBezTo>
                    <a:pt x="895" y="440"/>
                    <a:pt x="882" y="418"/>
                    <a:pt x="873" y="449"/>
                  </a:cubicBezTo>
                  <a:lnTo>
                    <a:pt x="840" y="449"/>
                  </a:lnTo>
                  <a:cubicBezTo>
                    <a:pt x="834" y="428"/>
                    <a:pt x="826" y="422"/>
                    <a:pt x="799" y="422"/>
                  </a:cubicBezTo>
                  <a:cubicBezTo>
                    <a:pt x="775" y="422"/>
                    <a:pt x="781" y="436"/>
                    <a:pt x="762" y="452"/>
                  </a:cubicBezTo>
                  <a:cubicBezTo>
                    <a:pt x="733" y="476"/>
                    <a:pt x="698" y="469"/>
                    <a:pt x="676" y="502"/>
                  </a:cubicBezTo>
                  <a:cubicBezTo>
                    <a:pt x="666" y="516"/>
                    <a:pt x="659" y="530"/>
                    <a:pt x="650" y="544"/>
                  </a:cubicBezTo>
                  <a:cubicBezTo>
                    <a:pt x="636" y="535"/>
                    <a:pt x="626" y="526"/>
                    <a:pt x="613" y="513"/>
                  </a:cubicBezTo>
                  <a:cubicBezTo>
                    <a:pt x="612" y="512"/>
                    <a:pt x="597" y="496"/>
                    <a:pt x="597" y="495"/>
                  </a:cubicBezTo>
                  <a:cubicBezTo>
                    <a:pt x="580" y="474"/>
                    <a:pt x="589" y="485"/>
                    <a:pt x="581" y="464"/>
                  </a:cubicBezTo>
                  <a:lnTo>
                    <a:pt x="575" y="450"/>
                  </a:lnTo>
                  <a:cubicBezTo>
                    <a:pt x="574" y="448"/>
                    <a:pt x="573" y="447"/>
                    <a:pt x="572" y="445"/>
                  </a:cubicBezTo>
                  <a:cubicBezTo>
                    <a:pt x="561" y="423"/>
                    <a:pt x="569" y="440"/>
                    <a:pt x="561" y="416"/>
                  </a:cubicBezTo>
                  <a:cubicBezTo>
                    <a:pt x="550" y="382"/>
                    <a:pt x="535" y="392"/>
                    <a:pt x="535" y="347"/>
                  </a:cubicBezTo>
                  <a:cubicBezTo>
                    <a:pt x="521" y="347"/>
                    <a:pt x="516" y="346"/>
                    <a:pt x="503" y="350"/>
                  </a:cubicBezTo>
                  <a:cubicBezTo>
                    <a:pt x="460" y="360"/>
                    <a:pt x="468" y="402"/>
                    <a:pt x="419" y="402"/>
                  </a:cubicBezTo>
                  <a:cubicBezTo>
                    <a:pt x="385" y="402"/>
                    <a:pt x="376" y="355"/>
                    <a:pt x="359" y="415"/>
                  </a:cubicBezTo>
                  <a:cubicBezTo>
                    <a:pt x="351" y="441"/>
                    <a:pt x="339" y="442"/>
                    <a:pt x="331" y="469"/>
                  </a:cubicBezTo>
                  <a:cubicBezTo>
                    <a:pt x="242" y="469"/>
                    <a:pt x="236" y="447"/>
                    <a:pt x="236" y="530"/>
                  </a:cubicBezTo>
                  <a:cubicBezTo>
                    <a:pt x="168" y="576"/>
                    <a:pt x="216" y="549"/>
                    <a:pt x="189" y="605"/>
                  </a:cubicBezTo>
                  <a:cubicBezTo>
                    <a:pt x="156" y="621"/>
                    <a:pt x="111" y="601"/>
                    <a:pt x="97" y="642"/>
                  </a:cubicBezTo>
                  <a:cubicBezTo>
                    <a:pt x="85" y="677"/>
                    <a:pt x="108" y="665"/>
                    <a:pt x="78" y="691"/>
                  </a:cubicBezTo>
                  <a:cubicBezTo>
                    <a:pt x="78" y="691"/>
                    <a:pt x="61" y="703"/>
                    <a:pt x="58" y="705"/>
                  </a:cubicBezTo>
                  <a:cubicBezTo>
                    <a:pt x="41" y="717"/>
                    <a:pt x="20" y="732"/>
                    <a:pt x="8" y="750"/>
                  </a:cubicBezTo>
                  <a:cubicBezTo>
                    <a:pt x="1" y="761"/>
                    <a:pt x="2" y="760"/>
                    <a:pt x="1" y="773"/>
                  </a:cubicBezTo>
                  <a:lnTo>
                    <a:pt x="0" y="797"/>
                  </a:lnTo>
                  <a:cubicBezTo>
                    <a:pt x="4" y="844"/>
                    <a:pt x="61" y="816"/>
                    <a:pt x="87" y="842"/>
                  </a:cubicBezTo>
                  <a:cubicBezTo>
                    <a:pt x="94" y="857"/>
                    <a:pt x="90" y="851"/>
                    <a:pt x="93" y="863"/>
                  </a:cubicBezTo>
                  <a:lnTo>
                    <a:pt x="99" y="879"/>
                  </a:lnTo>
                  <a:cubicBezTo>
                    <a:pt x="110" y="914"/>
                    <a:pt x="104" y="894"/>
                    <a:pt x="101" y="930"/>
                  </a:cubicBezTo>
                  <a:cubicBezTo>
                    <a:pt x="127" y="943"/>
                    <a:pt x="122" y="930"/>
                    <a:pt x="148" y="951"/>
                  </a:cubicBezTo>
                  <a:cubicBezTo>
                    <a:pt x="168" y="967"/>
                    <a:pt x="163" y="969"/>
                    <a:pt x="175" y="991"/>
                  </a:cubicBezTo>
                  <a:cubicBezTo>
                    <a:pt x="282" y="966"/>
                    <a:pt x="224" y="1039"/>
                    <a:pt x="311" y="1059"/>
                  </a:cubicBezTo>
                  <a:cubicBezTo>
                    <a:pt x="311" y="1142"/>
                    <a:pt x="355" y="1120"/>
                    <a:pt x="419" y="1120"/>
                  </a:cubicBezTo>
                  <a:cubicBezTo>
                    <a:pt x="436" y="1120"/>
                    <a:pt x="440" y="1131"/>
                    <a:pt x="452" y="1141"/>
                  </a:cubicBezTo>
                  <a:cubicBezTo>
                    <a:pt x="460" y="1147"/>
                    <a:pt x="484" y="1161"/>
                    <a:pt x="489" y="1166"/>
                  </a:cubicBezTo>
                  <a:cubicBezTo>
                    <a:pt x="515" y="1192"/>
                    <a:pt x="491" y="1187"/>
                    <a:pt x="505" y="1211"/>
                  </a:cubicBezTo>
                  <a:cubicBezTo>
                    <a:pt x="520" y="1238"/>
                    <a:pt x="508" y="1206"/>
                    <a:pt x="541" y="1222"/>
                  </a:cubicBezTo>
                  <a:cubicBezTo>
                    <a:pt x="563" y="1243"/>
                    <a:pt x="532" y="1269"/>
                    <a:pt x="589" y="1269"/>
                  </a:cubicBezTo>
                  <a:cubicBezTo>
                    <a:pt x="608" y="1269"/>
                    <a:pt x="613" y="1249"/>
                    <a:pt x="623" y="1235"/>
                  </a:cubicBezTo>
                  <a:cubicBezTo>
                    <a:pt x="581" y="1232"/>
                    <a:pt x="561" y="1197"/>
                    <a:pt x="536" y="1172"/>
                  </a:cubicBezTo>
                  <a:cubicBezTo>
                    <a:pt x="432" y="1068"/>
                    <a:pt x="467" y="1138"/>
                    <a:pt x="467" y="978"/>
                  </a:cubicBezTo>
                  <a:lnTo>
                    <a:pt x="546" y="928"/>
                  </a:lnTo>
                  <a:cubicBezTo>
                    <a:pt x="580" y="901"/>
                    <a:pt x="605" y="855"/>
                    <a:pt x="623" y="930"/>
                  </a:cubicBezTo>
                  <a:cubicBezTo>
                    <a:pt x="599" y="966"/>
                    <a:pt x="524" y="999"/>
                    <a:pt x="598" y="1050"/>
                  </a:cubicBezTo>
                  <a:cubicBezTo>
                    <a:pt x="624" y="1069"/>
                    <a:pt x="617" y="1054"/>
                    <a:pt x="639" y="1083"/>
                  </a:cubicBezTo>
                  <a:cubicBezTo>
                    <a:pt x="725" y="1193"/>
                    <a:pt x="737" y="1134"/>
                    <a:pt x="782" y="1184"/>
                  </a:cubicBezTo>
                  <a:cubicBezTo>
                    <a:pt x="794" y="1197"/>
                    <a:pt x="798" y="1201"/>
                    <a:pt x="804" y="1216"/>
                  </a:cubicBezTo>
                  <a:cubicBezTo>
                    <a:pt x="815" y="1243"/>
                    <a:pt x="840" y="1262"/>
                    <a:pt x="847" y="1281"/>
                  </a:cubicBezTo>
                  <a:cubicBezTo>
                    <a:pt x="851" y="1291"/>
                    <a:pt x="850" y="1367"/>
                    <a:pt x="848" y="1380"/>
                  </a:cubicBezTo>
                  <a:cubicBezTo>
                    <a:pt x="844" y="1419"/>
                    <a:pt x="820" y="1444"/>
                    <a:pt x="832" y="1479"/>
                  </a:cubicBezTo>
                  <a:cubicBezTo>
                    <a:pt x="840" y="1501"/>
                    <a:pt x="832" y="1482"/>
                    <a:pt x="839" y="1493"/>
                  </a:cubicBezTo>
                  <a:lnTo>
                    <a:pt x="859" y="1514"/>
                  </a:lnTo>
                  <a:cubicBezTo>
                    <a:pt x="882" y="1541"/>
                    <a:pt x="896" y="1619"/>
                    <a:pt x="911" y="1651"/>
                  </a:cubicBezTo>
                  <a:cubicBezTo>
                    <a:pt x="922" y="1674"/>
                    <a:pt x="939" y="1715"/>
                    <a:pt x="942" y="1736"/>
                  </a:cubicBezTo>
                  <a:cubicBezTo>
                    <a:pt x="947" y="1772"/>
                    <a:pt x="964" y="1786"/>
                    <a:pt x="968" y="1825"/>
                  </a:cubicBezTo>
                  <a:cubicBezTo>
                    <a:pt x="973" y="1867"/>
                    <a:pt x="981" y="1884"/>
                    <a:pt x="1006" y="1916"/>
                  </a:cubicBezTo>
                  <a:cubicBezTo>
                    <a:pt x="1056" y="1980"/>
                    <a:pt x="1055" y="2026"/>
                    <a:pt x="1079" y="2100"/>
                  </a:cubicBezTo>
                  <a:cubicBezTo>
                    <a:pt x="1088" y="2127"/>
                    <a:pt x="1080" y="2142"/>
                    <a:pt x="1085" y="2169"/>
                  </a:cubicBezTo>
                  <a:cubicBezTo>
                    <a:pt x="1092" y="2206"/>
                    <a:pt x="1111" y="2207"/>
                    <a:pt x="1111" y="2245"/>
                  </a:cubicBezTo>
                  <a:cubicBezTo>
                    <a:pt x="1111" y="2283"/>
                    <a:pt x="1072" y="2239"/>
                    <a:pt x="1085" y="2330"/>
                  </a:cubicBezTo>
                  <a:cubicBezTo>
                    <a:pt x="1095" y="2397"/>
                    <a:pt x="1060" y="2376"/>
                    <a:pt x="1056" y="2421"/>
                  </a:cubicBezTo>
                  <a:cubicBezTo>
                    <a:pt x="1099" y="2431"/>
                    <a:pt x="1111" y="2454"/>
                    <a:pt x="1134" y="2485"/>
                  </a:cubicBezTo>
                  <a:cubicBezTo>
                    <a:pt x="1169" y="2531"/>
                    <a:pt x="1138" y="2554"/>
                    <a:pt x="1183" y="2599"/>
                  </a:cubicBezTo>
                  <a:lnTo>
                    <a:pt x="1196" y="2614"/>
                  </a:lnTo>
                  <a:cubicBezTo>
                    <a:pt x="1221" y="2652"/>
                    <a:pt x="1189" y="2670"/>
                    <a:pt x="1238" y="2720"/>
                  </a:cubicBezTo>
                  <a:cubicBezTo>
                    <a:pt x="1239" y="2721"/>
                    <a:pt x="1241" y="2722"/>
                    <a:pt x="1242" y="2723"/>
                  </a:cubicBezTo>
                  <a:cubicBezTo>
                    <a:pt x="1276" y="2757"/>
                    <a:pt x="1318" y="2792"/>
                    <a:pt x="1344" y="2831"/>
                  </a:cubicBezTo>
                  <a:cubicBezTo>
                    <a:pt x="1374" y="2875"/>
                    <a:pt x="1367" y="2883"/>
                    <a:pt x="1415" y="2910"/>
                  </a:cubicBezTo>
                  <a:cubicBezTo>
                    <a:pt x="1456" y="2933"/>
                    <a:pt x="1425" y="2923"/>
                    <a:pt x="1505" y="2962"/>
                  </a:cubicBezTo>
                  <a:cubicBezTo>
                    <a:pt x="1526" y="2973"/>
                    <a:pt x="1536" y="2979"/>
                    <a:pt x="1558" y="2983"/>
                  </a:cubicBezTo>
                  <a:cubicBezTo>
                    <a:pt x="1602" y="2992"/>
                    <a:pt x="1582" y="2995"/>
                    <a:pt x="1610" y="3006"/>
                  </a:cubicBezTo>
                  <a:cubicBezTo>
                    <a:pt x="1640" y="3017"/>
                    <a:pt x="1666" y="3006"/>
                    <a:pt x="1695" y="3022"/>
                  </a:cubicBezTo>
                  <a:lnTo>
                    <a:pt x="1723" y="3036"/>
                  </a:lnTo>
                  <a:cubicBezTo>
                    <a:pt x="1740" y="3044"/>
                    <a:pt x="1753" y="3053"/>
                    <a:pt x="1767" y="3066"/>
                  </a:cubicBezTo>
                  <a:cubicBezTo>
                    <a:pt x="1805" y="3102"/>
                    <a:pt x="1815" y="3118"/>
                    <a:pt x="1867" y="3142"/>
                  </a:cubicBezTo>
                  <a:cubicBezTo>
                    <a:pt x="1884" y="3150"/>
                    <a:pt x="1879" y="3144"/>
                    <a:pt x="1896" y="3154"/>
                  </a:cubicBezTo>
                  <a:cubicBezTo>
                    <a:pt x="1955" y="3188"/>
                    <a:pt x="2032" y="3208"/>
                    <a:pt x="2093" y="3248"/>
                  </a:cubicBezTo>
                  <a:cubicBezTo>
                    <a:pt x="2142" y="3280"/>
                    <a:pt x="2123" y="3287"/>
                    <a:pt x="2188" y="3293"/>
                  </a:cubicBezTo>
                  <a:cubicBezTo>
                    <a:pt x="2242" y="3298"/>
                    <a:pt x="2231" y="3363"/>
                    <a:pt x="2331" y="3363"/>
                  </a:cubicBezTo>
                  <a:cubicBezTo>
                    <a:pt x="2367" y="3363"/>
                    <a:pt x="2372" y="3367"/>
                    <a:pt x="2398" y="3369"/>
                  </a:cubicBezTo>
                  <a:cubicBezTo>
                    <a:pt x="2398" y="3322"/>
                    <a:pt x="2390" y="3338"/>
                    <a:pt x="2381" y="3306"/>
                  </a:cubicBezTo>
                  <a:cubicBezTo>
                    <a:pt x="2374" y="3279"/>
                    <a:pt x="2381" y="3259"/>
                    <a:pt x="2373" y="3233"/>
                  </a:cubicBezTo>
                  <a:cubicBezTo>
                    <a:pt x="2365" y="3209"/>
                    <a:pt x="2355" y="3199"/>
                    <a:pt x="2352" y="3172"/>
                  </a:cubicBezTo>
                  <a:cubicBezTo>
                    <a:pt x="2349" y="3144"/>
                    <a:pt x="2352" y="3116"/>
                    <a:pt x="2346" y="3097"/>
                  </a:cubicBezTo>
                  <a:cubicBezTo>
                    <a:pt x="2342" y="3084"/>
                    <a:pt x="2339" y="3079"/>
                    <a:pt x="2332" y="3070"/>
                  </a:cubicBezTo>
                  <a:lnTo>
                    <a:pt x="2290" y="3031"/>
                  </a:lnTo>
                  <a:cubicBezTo>
                    <a:pt x="2279" y="3020"/>
                    <a:pt x="2283" y="3022"/>
                    <a:pt x="2270" y="3011"/>
                  </a:cubicBezTo>
                  <a:cubicBezTo>
                    <a:pt x="2254" y="2997"/>
                    <a:pt x="2243" y="2986"/>
                    <a:pt x="2227" y="2972"/>
                  </a:cubicBezTo>
                  <a:cubicBezTo>
                    <a:pt x="2204" y="2952"/>
                    <a:pt x="2202" y="2943"/>
                    <a:pt x="2168" y="2943"/>
                  </a:cubicBezTo>
                  <a:cubicBezTo>
                    <a:pt x="2164" y="2897"/>
                    <a:pt x="2135" y="2870"/>
                    <a:pt x="2135" y="2827"/>
                  </a:cubicBezTo>
                  <a:cubicBezTo>
                    <a:pt x="2136" y="2798"/>
                    <a:pt x="2149" y="2795"/>
                    <a:pt x="2156" y="2775"/>
                  </a:cubicBezTo>
                  <a:cubicBezTo>
                    <a:pt x="2162" y="2759"/>
                    <a:pt x="2164" y="2724"/>
                    <a:pt x="2168" y="2705"/>
                  </a:cubicBezTo>
                  <a:cubicBezTo>
                    <a:pt x="2197" y="2705"/>
                    <a:pt x="2195" y="2708"/>
                    <a:pt x="2215" y="2699"/>
                  </a:cubicBezTo>
                  <a:cubicBezTo>
                    <a:pt x="2204" y="2667"/>
                    <a:pt x="2175" y="2685"/>
                    <a:pt x="2148" y="2672"/>
                  </a:cubicBezTo>
                  <a:cubicBezTo>
                    <a:pt x="2133" y="2664"/>
                    <a:pt x="2134" y="2659"/>
                    <a:pt x="2122" y="2649"/>
                  </a:cubicBezTo>
                  <a:cubicBezTo>
                    <a:pt x="2088" y="2623"/>
                    <a:pt x="2067" y="2641"/>
                    <a:pt x="2042" y="2588"/>
                  </a:cubicBezTo>
                  <a:cubicBezTo>
                    <a:pt x="2033" y="2569"/>
                    <a:pt x="2038" y="2573"/>
                    <a:pt x="2026" y="2556"/>
                  </a:cubicBezTo>
                  <a:cubicBezTo>
                    <a:pt x="1973" y="2483"/>
                    <a:pt x="2014" y="2519"/>
                    <a:pt x="1994" y="2445"/>
                  </a:cubicBezTo>
                  <a:cubicBezTo>
                    <a:pt x="1982" y="2398"/>
                    <a:pt x="2003" y="2354"/>
                    <a:pt x="2043" y="2323"/>
                  </a:cubicBezTo>
                  <a:cubicBezTo>
                    <a:pt x="2091" y="2286"/>
                    <a:pt x="2120" y="2292"/>
                    <a:pt x="2058" y="2232"/>
                  </a:cubicBezTo>
                  <a:cubicBezTo>
                    <a:pt x="2027" y="2203"/>
                    <a:pt x="2001" y="2218"/>
                    <a:pt x="1951" y="2218"/>
                  </a:cubicBezTo>
                  <a:cubicBezTo>
                    <a:pt x="1915" y="2218"/>
                    <a:pt x="1907" y="2192"/>
                    <a:pt x="1882" y="2178"/>
                  </a:cubicBezTo>
                  <a:cubicBezTo>
                    <a:pt x="1847" y="2157"/>
                    <a:pt x="1839" y="2174"/>
                    <a:pt x="1816" y="2136"/>
                  </a:cubicBezTo>
                  <a:cubicBezTo>
                    <a:pt x="1801" y="2114"/>
                    <a:pt x="1791" y="2090"/>
                    <a:pt x="1776" y="2068"/>
                  </a:cubicBezTo>
                  <a:cubicBezTo>
                    <a:pt x="1759" y="2043"/>
                    <a:pt x="1757" y="2018"/>
                    <a:pt x="1748" y="1980"/>
                  </a:cubicBezTo>
                  <a:cubicBezTo>
                    <a:pt x="1780" y="1963"/>
                    <a:pt x="1809" y="1949"/>
                    <a:pt x="1829" y="1919"/>
                  </a:cubicBezTo>
                  <a:cubicBezTo>
                    <a:pt x="1760" y="1817"/>
                    <a:pt x="1764" y="1890"/>
                    <a:pt x="1705" y="1895"/>
                  </a:cubicBezTo>
                  <a:cubicBezTo>
                    <a:pt x="1702" y="1896"/>
                    <a:pt x="1654" y="1886"/>
                    <a:pt x="1626" y="1886"/>
                  </a:cubicBezTo>
                  <a:cubicBezTo>
                    <a:pt x="1621" y="1867"/>
                    <a:pt x="1627" y="1875"/>
                    <a:pt x="1609" y="1862"/>
                  </a:cubicBezTo>
                  <a:cubicBezTo>
                    <a:pt x="1579" y="1841"/>
                    <a:pt x="1562" y="1840"/>
                    <a:pt x="1548" y="1801"/>
                  </a:cubicBezTo>
                  <a:cubicBezTo>
                    <a:pt x="1539" y="1777"/>
                    <a:pt x="1529" y="1749"/>
                    <a:pt x="1515" y="1732"/>
                  </a:cubicBezTo>
                  <a:cubicBezTo>
                    <a:pt x="1503" y="1718"/>
                    <a:pt x="1495" y="1714"/>
                    <a:pt x="1477" y="1709"/>
                  </a:cubicBezTo>
                  <a:cubicBezTo>
                    <a:pt x="1467" y="1716"/>
                    <a:pt x="1443" y="1746"/>
                    <a:pt x="1436" y="1757"/>
                  </a:cubicBezTo>
                  <a:cubicBezTo>
                    <a:pt x="1446" y="1796"/>
                    <a:pt x="1470" y="1779"/>
                    <a:pt x="1456" y="1838"/>
                  </a:cubicBezTo>
                  <a:cubicBezTo>
                    <a:pt x="1438" y="1838"/>
                    <a:pt x="1392" y="1840"/>
                    <a:pt x="1376" y="1837"/>
                  </a:cubicBezTo>
                  <a:cubicBezTo>
                    <a:pt x="1354" y="1832"/>
                    <a:pt x="1339" y="1802"/>
                    <a:pt x="1274" y="1763"/>
                  </a:cubicBezTo>
                  <a:cubicBezTo>
                    <a:pt x="1256" y="1753"/>
                    <a:pt x="1236" y="1741"/>
                    <a:pt x="1219" y="1730"/>
                  </a:cubicBezTo>
                  <a:cubicBezTo>
                    <a:pt x="1219" y="1610"/>
                    <a:pt x="1212" y="1596"/>
                    <a:pt x="1149" y="1536"/>
                  </a:cubicBezTo>
                  <a:cubicBezTo>
                    <a:pt x="1148" y="1535"/>
                    <a:pt x="1146" y="1533"/>
                    <a:pt x="1145" y="1532"/>
                  </a:cubicBezTo>
                  <a:lnTo>
                    <a:pt x="1111" y="1499"/>
                  </a:lnTo>
                  <a:cubicBezTo>
                    <a:pt x="1105" y="1493"/>
                    <a:pt x="1101" y="1489"/>
                    <a:pt x="1094" y="1482"/>
                  </a:cubicBezTo>
                  <a:lnTo>
                    <a:pt x="1053" y="1421"/>
                  </a:lnTo>
                  <a:cubicBezTo>
                    <a:pt x="1032" y="1391"/>
                    <a:pt x="1036" y="1412"/>
                    <a:pt x="1036" y="1364"/>
                  </a:cubicBezTo>
                  <a:cubicBezTo>
                    <a:pt x="1074" y="1354"/>
                    <a:pt x="1056" y="1319"/>
                    <a:pt x="1056" y="1289"/>
                  </a:cubicBezTo>
                  <a:cubicBezTo>
                    <a:pt x="1056" y="1259"/>
                    <a:pt x="1106" y="1273"/>
                    <a:pt x="1131" y="1235"/>
                  </a:cubicBezTo>
                  <a:cubicBezTo>
                    <a:pt x="1119" y="1218"/>
                    <a:pt x="1110" y="1217"/>
                    <a:pt x="1106" y="1199"/>
                  </a:cubicBezTo>
                  <a:cubicBezTo>
                    <a:pt x="1100" y="1179"/>
                    <a:pt x="1108" y="1164"/>
                    <a:pt x="1100" y="1144"/>
                  </a:cubicBezTo>
                  <a:cubicBezTo>
                    <a:pt x="1088" y="1111"/>
                    <a:pt x="1071" y="1112"/>
                    <a:pt x="1070" y="1052"/>
                  </a:cubicBezTo>
                  <a:cubicBezTo>
                    <a:pt x="1144" y="1034"/>
                    <a:pt x="1140" y="1086"/>
                    <a:pt x="1192" y="1100"/>
                  </a:cubicBezTo>
                  <a:cubicBezTo>
                    <a:pt x="1210" y="1062"/>
                    <a:pt x="1155" y="1042"/>
                    <a:pt x="1150" y="1000"/>
                  </a:cubicBezTo>
                  <a:cubicBezTo>
                    <a:pt x="1144" y="961"/>
                    <a:pt x="1145" y="929"/>
                    <a:pt x="1172" y="889"/>
                  </a:cubicBezTo>
                  <a:cubicBezTo>
                    <a:pt x="1133" y="832"/>
                    <a:pt x="1135" y="857"/>
                    <a:pt x="1174" y="797"/>
                  </a:cubicBezTo>
                  <a:cubicBezTo>
                    <a:pt x="1212" y="738"/>
                    <a:pt x="1221" y="698"/>
                    <a:pt x="1237" y="677"/>
                  </a:cubicBezTo>
                  <a:cubicBezTo>
                    <a:pt x="1247" y="664"/>
                    <a:pt x="1246" y="666"/>
                    <a:pt x="1253" y="652"/>
                  </a:cubicBezTo>
                  <a:cubicBezTo>
                    <a:pt x="1310" y="652"/>
                    <a:pt x="1288" y="654"/>
                    <a:pt x="1321" y="632"/>
                  </a:cubicBezTo>
                  <a:cubicBezTo>
                    <a:pt x="1342" y="651"/>
                    <a:pt x="1359" y="652"/>
                    <a:pt x="1389" y="652"/>
                  </a:cubicBezTo>
                  <a:cubicBezTo>
                    <a:pt x="1389" y="623"/>
                    <a:pt x="1385" y="611"/>
                    <a:pt x="1366" y="593"/>
                  </a:cubicBezTo>
                  <a:cubicBezTo>
                    <a:pt x="1365" y="592"/>
                    <a:pt x="1364" y="591"/>
                    <a:pt x="1363" y="590"/>
                  </a:cubicBezTo>
                  <a:cubicBezTo>
                    <a:pt x="1362" y="589"/>
                    <a:pt x="1360" y="588"/>
                    <a:pt x="1359" y="587"/>
                  </a:cubicBezTo>
                  <a:cubicBezTo>
                    <a:pt x="1324" y="555"/>
                    <a:pt x="1327" y="528"/>
                    <a:pt x="1318" y="486"/>
                  </a:cubicBezTo>
                  <a:cubicBezTo>
                    <a:pt x="1309" y="441"/>
                    <a:pt x="1293" y="456"/>
                    <a:pt x="1294" y="395"/>
                  </a:cubicBezTo>
                  <a:cubicBezTo>
                    <a:pt x="1294" y="319"/>
                    <a:pt x="1284" y="353"/>
                    <a:pt x="1255" y="312"/>
                  </a:cubicBezTo>
                  <a:cubicBezTo>
                    <a:pt x="1246" y="298"/>
                    <a:pt x="1224" y="250"/>
                    <a:pt x="1220" y="232"/>
                  </a:cubicBezTo>
                  <a:cubicBezTo>
                    <a:pt x="1210" y="183"/>
                    <a:pt x="1205" y="128"/>
                    <a:pt x="1186" y="82"/>
                  </a:cubicBezTo>
                  <a:cubicBezTo>
                    <a:pt x="1181" y="70"/>
                    <a:pt x="1182" y="24"/>
                    <a:pt x="1163" y="19"/>
                  </a:cubicBezTo>
                  <a:cubicBezTo>
                    <a:pt x="1130" y="11"/>
                    <a:pt x="1177" y="16"/>
                    <a:pt x="1156" y="20"/>
                  </a:cubicBezTo>
                  <a:lnTo>
                    <a:pt x="1097" y="42"/>
                  </a:lnTo>
                  <a:lnTo>
                    <a:pt x="1051" y="0"/>
                  </a:lnTo>
                  <a:cubicBezTo>
                    <a:pt x="1035" y="10"/>
                    <a:pt x="1029" y="13"/>
                    <a:pt x="1016" y="2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3183325" y="1985196"/>
              <a:ext cx="138670" cy="363784"/>
            </a:xfrm>
            <a:custGeom>
              <a:avLst/>
              <a:gdLst>
                <a:gd name="T0" fmla="*/ 442 w 808"/>
                <a:gd name="T1" fmla="*/ 101 h 1991"/>
                <a:gd name="T2" fmla="*/ 523 w 808"/>
                <a:gd name="T3" fmla="*/ 175 h 1991"/>
                <a:gd name="T4" fmla="*/ 589 w 808"/>
                <a:gd name="T5" fmla="*/ 163 h 1991"/>
                <a:gd name="T6" fmla="*/ 589 w 808"/>
                <a:gd name="T7" fmla="*/ 315 h 1991"/>
                <a:gd name="T8" fmla="*/ 516 w 808"/>
                <a:gd name="T9" fmla="*/ 372 h 1991"/>
                <a:gd name="T10" fmla="*/ 544 w 808"/>
                <a:gd name="T11" fmla="*/ 473 h 1991"/>
                <a:gd name="T12" fmla="*/ 524 w 808"/>
                <a:gd name="T13" fmla="*/ 514 h 1991"/>
                <a:gd name="T14" fmla="*/ 458 w 808"/>
                <a:gd name="T15" fmla="*/ 557 h 1991"/>
                <a:gd name="T16" fmla="*/ 373 w 808"/>
                <a:gd name="T17" fmla="*/ 580 h 1991"/>
                <a:gd name="T18" fmla="*/ 327 w 808"/>
                <a:gd name="T19" fmla="*/ 602 h 1991"/>
                <a:gd name="T20" fmla="*/ 306 w 808"/>
                <a:gd name="T21" fmla="*/ 595 h 1991"/>
                <a:gd name="T22" fmla="*/ 266 w 808"/>
                <a:gd name="T23" fmla="*/ 575 h 1991"/>
                <a:gd name="T24" fmla="*/ 211 w 808"/>
                <a:gd name="T25" fmla="*/ 765 h 1991"/>
                <a:gd name="T26" fmla="*/ 231 w 808"/>
                <a:gd name="T27" fmla="*/ 867 h 1991"/>
                <a:gd name="T28" fmla="*/ 279 w 808"/>
                <a:gd name="T29" fmla="*/ 1049 h 1991"/>
                <a:gd name="T30" fmla="*/ 277 w 808"/>
                <a:gd name="T31" fmla="*/ 1105 h 1991"/>
                <a:gd name="T32" fmla="*/ 279 w 808"/>
                <a:gd name="T33" fmla="*/ 1232 h 1991"/>
                <a:gd name="T34" fmla="*/ 157 w 808"/>
                <a:gd name="T35" fmla="*/ 1265 h 1991"/>
                <a:gd name="T36" fmla="*/ 72 w 808"/>
                <a:gd name="T37" fmla="*/ 1397 h 1991"/>
                <a:gd name="T38" fmla="*/ 114 w 808"/>
                <a:gd name="T39" fmla="*/ 1519 h 1991"/>
                <a:gd name="T40" fmla="*/ 213 w 808"/>
                <a:gd name="T41" fmla="*/ 1651 h 1991"/>
                <a:gd name="T42" fmla="*/ 265 w 808"/>
                <a:gd name="T43" fmla="*/ 1714 h 1991"/>
                <a:gd name="T44" fmla="*/ 275 w 808"/>
                <a:gd name="T45" fmla="*/ 1885 h 1991"/>
                <a:gd name="T46" fmla="*/ 293 w 808"/>
                <a:gd name="T47" fmla="*/ 1977 h 1991"/>
                <a:gd name="T48" fmla="*/ 320 w 808"/>
                <a:gd name="T49" fmla="*/ 1774 h 1991"/>
                <a:gd name="T50" fmla="*/ 394 w 808"/>
                <a:gd name="T51" fmla="*/ 1713 h 1991"/>
                <a:gd name="T52" fmla="*/ 428 w 808"/>
                <a:gd name="T53" fmla="*/ 1639 h 1991"/>
                <a:gd name="T54" fmla="*/ 601 w 808"/>
                <a:gd name="T55" fmla="*/ 1662 h 1991"/>
                <a:gd name="T56" fmla="*/ 663 w 808"/>
                <a:gd name="T57" fmla="*/ 1637 h 1991"/>
                <a:gd name="T58" fmla="*/ 691 w 808"/>
                <a:gd name="T59" fmla="*/ 1582 h 1991"/>
                <a:gd name="T60" fmla="*/ 720 w 808"/>
                <a:gd name="T61" fmla="*/ 1517 h 1991"/>
                <a:gd name="T62" fmla="*/ 788 w 808"/>
                <a:gd name="T63" fmla="*/ 1307 h 1991"/>
                <a:gd name="T64" fmla="*/ 775 w 808"/>
                <a:gd name="T65" fmla="*/ 1071 h 1991"/>
                <a:gd name="T66" fmla="*/ 791 w 808"/>
                <a:gd name="T67" fmla="*/ 974 h 1991"/>
                <a:gd name="T68" fmla="*/ 808 w 808"/>
                <a:gd name="T69" fmla="*/ 595 h 1991"/>
                <a:gd name="T70" fmla="*/ 788 w 808"/>
                <a:gd name="T71" fmla="*/ 453 h 1991"/>
                <a:gd name="T72" fmla="*/ 729 w 808"/>
                <a:gd name="T73" fmla="*/ 247 h 1991"/>
                <a:gd name="T74" fmla="*/ 625 w 808"/>
                <a:gd name="T75" fmla="*/ 114 h 1991"/>
                <a:gd name="T76" fmla="*/ 552 w 808"/>
                <a:gd name="T77" fmla="*/ 24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8" h="1991">
                  <a:moveTo>
                    <a:pt x="489" y="12"/>
                  </a:moveTo>
                  <a:cubicBezTo>
                    <a:pt x="489" y="55"/>
                    <a:pt x="488" y="88"/>
                    <a:pt x="442" y="101"/>
                  </a:cubicBezTo>
                  <a:lnTo>
                    <a:pt x="442" y="134"/>
                  </a:lnTo>
                  <a:lnTo>
                    <a:pt x="523" y="175"/>
                  </a:lnTo>
                  <a:lnTo>
                    <a:pt x="557" y="141"/>
                  </a:lnTo>
                  <a:cubicBezTo>
                    <a:pt x="587" y="148"/>
                    <a:pt x="576" y="145"/>
                    <a:pt x="589" y="163"/>
                  </a:cubicBezTo>
                  <a:cubicBezTo>
                    <a:pt x="621" y="208"/>
                    <a:pt x="611" y="211"/>
                    <a:pt x="611" y="270"/>
                  </a:cubicBezTo>
                  <a:cubicBezTo>
                    <a:pt x="611" y="296"/>
                    <a:pt x="600" y="299"/>
                    <a:pt x="589" y="315"/>
                  </a:cubicBezTo>
                  <a:cubicBezTo>
                    <a:pt x="576" y="334"/>
                    <a:pt x="581" y="336"/>
                    <a:pt x="555" y="343"/>
                  </a:cubicBezTo>
                  <a:cubicBezTo>
                    <a:pt x="527" y="350"/>
                    <a:pt x="531" y="345"/>
                    <a:pt x="516" y="372"/>
                  </a:cubicBezTo>
                  <a:cubicBezTo>
                    <a:pt x="528" y="389"/>
                    <a:pt x="520" y="386"/>
                    <a:pt x="544" y="392"/>
                  </a:cubicBezTo>
                  <a:cubicBezTo>
                    <a:pt x="544" y="416"/>
                    <a:pt x="546" y="451"/>
                    <a:pt x="544" y="473"/>
                  </a:cubicBezTo>
                  <a:cubicBezTo>
                    <a:pt x="542" y="495"/>
                    <a:pt x="544" y="489"/>
                    <a:pt x="533" y="503"/>
                  </a:cubicBezTo>
                  <a:cubicBezTo>
                    <a:pt x="527" y="512"/>
                    <a:pt x="533" y="501"/>
                    <a:pt x="524" y="514"/>
                  </a:cubicBezTo>
                  <a:cubicBezTo>
                    <a:pt x="523" y="515"/>
                    <a:pt x="522" y="517"/>
                    <a:pt x="521" y="518"/>
                  </a:cubicBezTo>
                  <a:cubicBezTo>
                    <a:pt x="482" y="574"/>
                    <a:pt x="505" y="523"/>
                    <a:pt x="458" y="557"/>
                  </a:cubicBezTo>
                  <a:cubicBezTo>
                    <a:pt x="432" y="576"/>
                    <a:pt x="467" y="562"/>
                    <a:pt x="436" y="576"/>
                  </a:cubicBezTo>
                  <a:cubicBezTo>
                    <a:pt x="416" y="585"/>
                    <a:pt x="393" y="571"/>
                    <a:pt x="373" y="580"/>
                  </a:cubicBezTo>
                  <a:cubicBezTo>
                    <a:pt x="353" y="588"/>
                    <a:pt x="359" y="582"/>
                    <a:pt x="354" y="602"/>
                  </a:cubicBezTo>
                  <a:cubicBezTo>
                    <a:pt x="347" y="602"/>
                    <a:pt x="332" y="603"/>
                    <a:pt x="327" y="602"/>
                  </a:cubicBezTo>
                  <a:lnTo>
                    <a:pt x="310" y="598"/>
                  </a:lnTo>
                  <a:cubicBezTo>
                    <a:pt x="309" y="597"/>
                    <a:pt x="307" y="596"/>
                    <a:pt x="306" y="595"/>
                  </a:cubicBezTo>
                  <a:lnTo>
                    <a:pt x="291" y="584"/>
                  </a:lnTo>
                  <a:cubicBezTo>
                    <a:pt x="279" y="577"/>
                    <a:pt x="278" y="578"/>
                    <a:pt x="266" y="575"/>
                  </a:cubicBezTo>
                  <a:cubicBezTo>
                    <a:pt x="177" y="659"/>
                    <a:pt x="252" y="677"/>
                    <a:pt x="252" y="724"/>
                  </a:cubicBezTo>
                  <a:cubicBezTo>
                    <a:pt x="252" y="745"/>
                    <a:pt x="226" y="755"/>
                    <a:pt x="211" y="765"/>
                  </a:cubicBezTo>
                  <a:cubicBezTo>
                    <a:pt x="211" y="775"/>
                    <a:pt x="213" y="793"/>
                    <a:pt x="213" y="800"/>
                  </a:cubicBezTo>
                  <a:cubicBezTo>
                    <a:pt x="213" y="826"/>
                    <a:pt x="210" y="840"/>
                    <a:pt x="231" y="867"/>
                  </a:cubicBezTo>
                  <a:cubicBezTo>
                    <a:pt x="263" y="911"/>
                    <a:pt x="248" y="936"/>
                    <a:pt x="263" y="978"/>
                  </a:cubicBezTo>
                  <a:cubicBezTo>
                    <a:pt x="277" y="1015"/>
                    <a:pt x="279" y="978"/>
                    <a:pt x="279" y="1049"/>
                  </a:cubicBezTo>
                  <a:cubicBezTo>
                    <a:pt x="279" y="1073"/>
                    <a:pt x="260" y="1065"/>
                    <a:pt x="274" y="1101"/>
                  </a:cubicBezTo>
                  <a:cubicBezTo>
                    <a:pt x="275" y="1102"/>
                    <a:pt x="276" y="1104"/>
                    <a:pt x="277" y="1105"/>
                  </a:cubicBezTo>
                  <a:cubicBezTo>
                    <a:pt x="286" y="1127"/>
                    <a:pt x="306" y="1135"/>
                    <a:pt x="306" y="1158"/>
                  </a:cubicBezTo>
                  <a:cubicBezTo>
                    <a:pt x="306" y="1206"/>
                    <a:pt x="280" y="1180"/>
                    <a:pt x="279" y="1232"/>
                  </a:cubicBezTo>
                  <a:cubicBezTo>
                    <a:pt x="248" y="1235"/>
                    <a:pt x="255" y="1241"/>
                    <a:pt x="239" y="1266"/>
                  </a:cubicBezTo>
                  <a:cubicBezTo>
                    <a:pt x="204" y="1266"/>
                    <a:pt x="186" y="1256"/>
                    <a:pt x="157" y="1265"/>
                  </a:cubicBezTo>
                  <a:cubicBezTo>
                    <a:pt x="134" y="1273"/>
                    <a:pt x="114" y="1288"/>
                    <a:pt x="110" y="1314"/>
                  </a:cubicBezTo>
                  <a:cubicBezTo>
                    <a:pt x="103" y="1371"/>
                    <a:pt x="112" y="1358"/>
                    <a:pt x="72" y="1397"/>
                  </a:cubicBezTo>
                  <a:lnTo>
                    <a:pt x="65" y="1404"/>
                  </a:lnTo>
                  <a:cubicBezTo>
                    <a:pt x="0" y="1467"/>
                    <a:pt x="80" y="1483"/>
                    <a:pt x="114" y="1519"/>
                  </a:cubicBezTo>
                  <a:cubicBezTo>
                    <a:pt x="161" y="1569"/>
                    <a:pt x="146" y="1574"/>
                    <a:pt x="175" y="1614"/>
                  </a:cubicBezTo>
                  <a:cubicBezTo>
                    <a:pt x="189" y="1632"/>
                    <a:pt x="197" y="1635"/>
                    <a:pt x="213" y="1651"/>
                  </a:cubicBezTo>
                  <a:lnTo>
                    <a:pt x="233" y="1671"/>
                  </a:lnTo>
                  <a:cubicBezTo>
                    <a:pt x="248" y="1685"/>
                    <a:pt x="254" y="1697"/>
                    <a:pt x="265" y="1714"/>
                  </a:cubicBezTo>
                  <a:cubicBezTo>
                    <a:pt x="295" y="1760"/>
                    <a:pt x="308" y="1810"/>
                    <a:pt x="285" y="1862"/>
                  </a:cubicBezTo>
                  <a:lnTo>
                    <a:pt x="275" y="1885"/>
                  </a:lnTo>
                  <a:cubicBezTo>
                    <a:pt x="267" y="1901"/>
                    <a:pt x="267" y="1895"/>
                    <a:pt x="260" y="1911"/>
                  </a:cubicBezTo>
                  <a:cubicBezTo>
                    <a:pt x="239" y="1955"/>
                    <a:pt x="236" y="1991"/>
                    <a:pt x="293" y="1977"/>
                  </a:cubicBezTo>
                  <a:cubicBezTo>
                    <a:pt x="287" y="1911"/>
                    <a:pt x="294" y="1935"/>
                    <a:pt x="316" y="1886"/>
                  </a:cubicBezTo>
                  <a:cubicBezTo>
                    <a:pt x="334" y="1847"/>
                    <a:pt x="320" y="1818"/>
                    <a:pt x="320" y="1774"/>
                  </a:cubicBezTo>
                  <a:cubicBezTo>
                    <a:pt x="320" y="1746"/>
                    <a:pt x="321" y="1704"/>
                    <a:pt x="327" y="1679"/>
                  </a:cubicBezTo>
                  <a:cubicBezTo>
                    <a:pt x="380" y="1684"/>
                    <a:pt x="341" y="1701"/>
                    <a:pt x="394" y="1713"/>
                  </a:cubicBezTo>
                  <a:cubicBezTo>
                    <a:pt x="396" y="1666"/>
                    <a:pt x="406" y="1669"/>
                    <a:pt x="416" y="1653"/>
                  </a:cubicBezTo>
                  <a:cubicBezTo>
                    <a:pt x="425" y="1640"/>
                    <a:pt x="407" y="1655"/>
                    <a:pt x="428" y="1639"/>
                  </a:cubicBezTo>
                  <a:cubicBezTo>
                    <a:pt x="458" y="1647"/>
                    <a:pt x="469" y="1677"/>
                    <a:pt x="469" y="1706"/>
                  </a:cubicBezTo>
                  <a:cubicBezTo>
                    <a:pt x="538" y="1706"/>
                    <a:pt x="540" y="1688"/>
                    <a:pt x="601" y="1662"/>
                  </a:cubicBezTo>
                  <a:cubicBezTo>
                    <a:pt x="623" y="1653"/>
                    <a:pt x="636" y="1661"/>
                    <a:pt x="653" y="1647"/>
                  </a:cubicBezTo>
                  <a:lnTo>
                    <a:pt x="663" y="1637"/>
                  </a:lnTo>
                  <a:cubicBezTo>
                    <a:pt x="677" y="1621"/>
                    <a:pt x="679" y="1604"/>
                    <a:pt x="688" y="1587"/>
                  </a:cubicBezTo>
                  <a:cubicBezTo>
                    <a:pt x="689" y="1585"/>
                    <a:pt x="690" y="1584"/>
                    <a:pt x="691" y="1582"/>
                  </a:cubicBezTo>
                  <a:lnTo>
                    <a:pt x="710" y="1541"/>
                  </a:lnTo>
                  <a:cubicBezTo>
                    <a:pt x="716" y="1528"/>
                    <a:pt x="716" y="1527"/>
                    <a:pt x="720" y="1517"/>
                  </a:cubicBezTo>
                  <a:lnTo>
                    <a:pt x="773" y="1428"/>
                  </a:lnTo>
                  <a:cubicBezTo>
                    <a:pt x="795" y="1392"/>
                    <a:pt x="788" y="1361"/>
                    <a:pt x="788" y="1307"/>
                  </a:cubicBezTo>
                  <a:cubicBezTo>
                    <a:pt x="788" y="1262"/>
                    <a:pt x="792" y="1212"/>
                    <a:pt x="785" y="1170"/>
                  </a:cubicBezTo>
                  <a:cubicBezTo>
                    <a:pt x="781" y="1142"/>
                    <a:pt x="765" y="1118"/>
                    <a:pt x="775" y="1071"/>
                  </a:cubicBezTo>
                  <a:lnTo>
                    <a:pt x="791" y="988"/>
                  </a:lnTo>
                  <a:cubicBezTo>
                    <a:pt x="792" y="972"/>
                    <a:pt x="789" y="991"/>
                    <a:pt x="791" y="974"/>
                  </a:cubicBezTo>
                  <a:lnTo>
                    <a:pt x="794" y="737"/>
                  </a:lnTo>
                  <a:cubicBezTo>
                    <a:pt x="796" y="694"/>
                    <a:pt x="808" y="699"/>
                    <a:pt x="808" y="595"/>
                  </a:cubicBezTo>
                  <a:cubicBezTo>
                    <a:pt x="808" y="561"/>
                    <a:pt x="797" y="558"/>
                    <a:pt x="794" y="520"/>
                  </a:cubicBezTo>
                  <a:cubicBezTo>
                    <a:pt x="791" y="485"/>
                    <a:pt x="794" y="486"/>
                    <a:pt x="788" y="453"/>
                  </a:cubicBezTo>
                  <a:cubicBezTo>
                    <a:pt x="783" y="423"/>
                    <a:pt x="776" y="418"/>
                    <a:pt x="770" y="382"/>
                  </a:cubicBezTo>
                  <a:cubicBezTo>
                    <a:pt x="762" y="333"/>
                    <a:pt x="752" y="289"/>
                    <a:pt x="729" y="247"/>
                  </a:cubicBezTo>
                  <a:cubicBezTo>
                    <a:pt x="707" y="207"/>
                    <a:pt x="739" y="149"/>
                    <a:pt x="707" y="145"/>
                  </a:cubicBezTo>
                  <a:cubicBezTo>
                    <a:pt x="677" y="141"/>
                    <a:pt x="717" y="176"/>
                    <a:pt x="625" y="114"/>
                  </a:cubicBezTo>
                  <a:cubicBezTo>
                    <a:pt x="642" y="40"/>
                    <a:pt x="613" y="75"/>
                    <a:pt x="566" y="37"/>
                  </a:cubicBezTo>
                  <a:lnTo>
                    <a:pt x="552" y="24"/>
                  </a:lnTo>
                  <a:cubicBezTo>
                    <a:pt x="533" y="5"/>
                    <a:pt x="523" y="0"/>
                    <a:pt x="489" y="1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46"/>
            <p:cNvSpPr>
              <a:spLocks/>
            </p:cNvSpPr>
            <p:nvPr/>
          </p:nvSpPr>
          <p:spPr bwMode="auto">
            <a:xfrm>
              <a:off x="3198316" y="1716830"/>
              <a:ext cx="237989" cy="274328"/>
            </a:xfrm>
            <a:custGeom>
              <a:avLst/>
              <a:gdLst>
                <a:gd name="T0" fmla="*/ 14 w 1376"/>
                <a:gd name="T1" fmla="*/ 121 h 1504"/>
                <a:gd name="T2" fmla="*/ 72 w 1376"/>
                <a:gd name="T3" fmla="*/ 219 h 1504"/>
                <a:gd name="T4" fmla="*/ 87 w 1376"/>
                <a:gd name="T5" fmla="*/ 245 h 1504"/>
                <a:gd name="T6" fmla="*/ 122 w 1376"/>
                <a:gd name="T7" fmla="*/ 291 h 1504"/>
                <a:gd name="T8" fmla="*/ 174 w 1376"/>
                <a:gd name="T9" fmla="*/ 381 h 1504"/>
                <a:gd name="T10" fmla="*/ 281 w 1376"/>
                <a:gd name="T11" fmla="*/ 458 h 1504"/>
                <a:gd name="T12" fmla="*/ 392 w 1376"/>
                <a:gd name="T13" fmla="*/ 509 h 1504"/>
                <a:gd name="T14" fmla="*/ 502 w 1376"/>
                <a:gd name="T15" fmla="*/ 630 h 1504"/>
                <a:gd name="T16" fmla="*/ 768 w 1376"/>
                <a:gd name="T17" fmla="*/ 946 h 1504"/>
                <a:gd name="T18" fmla="*/ 873 w 1376"/>
                <a:gd name="T19" fmla="*/ 1044 h 1504"/>
                <a:gd name="T20" fmla="*/ 1020 w 1376"/>
                <a:gd name="T21" fmla="*/ 1223 h 1504"/>
                <a:gd name="T22" fmla="*/ 1061 w 1376"/>
                <a:gd name="T23" fmla="*/ 1263 h 1504"/>
                <a:gd name="T24" fmla="*/ 1140 w 1376"/>
                <a:gd name="T25" fmla="*/ 1387 h 1504"/>
                <a:gd name="T26" fmla="*/ 1267 w 1376"/>
                <a:gd name="T27" fmla="*/ 1465 h 1504"/>
                <a:gd name="T28" fmla="*/ 1242 w 1376"/>
                <a:gd name="T29" fmla="*/ 1428 h 1504"/>
                <a:gd name="T30" fmla="*/ 1215 w 1376"/>
                <a:gd name="T31" fmla="*/ 1394 h 1504"/>
                <a:gd name="T32" fmla="*/ 1301 w 1376"/>
                <a:gd name="T33" fmla="*/ 1266 h 1504"/>
                <a:gd name="T34" fmla="*/ 1329 w 1376"/>
                <a:gd name="T35" fmla="*/ 1212 h 1504"/>
                <a:gd name="T36" fmla="*/ 1178 w 1376"/>
                <a:gd name="T37" fmla="*/ 1187 h 1504"/>
                <a:gd name="T38" fmla="*/ 1125 w 1376"/>
                <a:gd name="T39" fmla="*/ 1159 h 1504"/>
                <a:gd name="T40" fmla="*/ 884 w 1376"/>
                <a:gd name="T41" fmla="*/ 898 h 1504"/>
                <a:gd name="T42" fmla="*/ 838 w 1376"/>
                <a:gd name="T43" fmla="*/ 825 h 1504"/>
                <a:gd name="T44" fmla="*/ 843 w 1376"/>
                <a:gd name="T45" fmla="*/ 706 h 1504"/>
                <a:gd name="T46" fmla="*/ 901 w 1376"/>
                <a:gd name="T47" fmla="*/ 624 h 1504"/>
                <a:gd name="T48" fmla="*/ 817 w 1376"/>
                <a:gd name="T49" fmla="*/ 566 h 1504"/>
                <a:gd name="T50" fmla="*/ 808 w 1376"/>
                <a:gd name="T51" fmla="*/ 561 h 1504"/>
                <a:gd name="T52" fmla="*/ 664 w 1376"/>
                <a:gd name="T53" fmla="*/ 468 h 1504"/>
                <a:gd name="T54" fmla="*/ 617 w 1376"/>
                <a:gd name="T55" fmla="*/ 440 h 1504"/>
                <a:gd name="T56" fmla="*/ 571 w 1376"/>
                <a:gd name="T57" fmla="*/ 412 h 1504"/>
                <a:gd name="T58" fmla="*/ 357 w 1376"/>
                <a:gd name="T59" fmla="*/ 273 h 1504"/>
                <a:gd name="T60" fmla="*/ 310 w 1376"/>
                <a:gd name="T61" fmla="*/ 225 h 1504"/>
                <a:gd name="T62" fmla="*/ 276 w 1376"/>
                <a:gd name="T63" fmla="*/ 158 h 1504"/>
                <a:gd name="T64" fmla="*/ 203 w 1376"/>
                <a:gd name="T65" fmla="*/ 102 h 1504"/>
                <a:gd name="T66" fmla="*/ 84 w 1376"/>
                <a:gd name="T67" fmla="*/ 17 h 1504"/>
                <a:gd name="T68" fmla="*/ 77 w 1376"/>
                <a:gd name="T69" fmla="*/ 65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6" h="1504">
                  <a:moveTo>
                    <a:pt x="61" y="135"/>
                  </a:moveTo>
                  <a:cubicBezTo>
                    <a:pt x="28" y="126"/>
                    <a:pt x="57" y="122"/>
                    <a:pt x="14" y="121"/>
                  </a:cubicBezTo>
                  <a:cubicBezTo>
                    <a:pt x="13" y="168"/>
                    <a:pt x="4" y="135"/>
                    <a:pt x="0" y="176"/>
                  </a:cubicBezTo>
                  <a:cubicBezTo>
                    <a:pt x="36" y="193"/>
                    <a:pt x="45" y="178"/>
                    <a:pt x="72" y="219"/>
                  </a:cubicBezTo>
                  <a:cubicBezTo>
                    <a:pt x="73" y="221"/>
                    <a:pt x="80" y="232"/>
                    <a:pt x="80" y="232"/>
                  </a:cubicBezTo>
                  <a:cubicBezTo>
                    <a:pt x="86" y="243"/>
                    <a:pt x="82" y="235"/>
                    <a:pt x="87" y="245"/>
                  </a:cubicBezTo>
                  <a:lnTo>
                    <a:pt x="102" y="270"/>
                  </a:lnTo>
                  <a:cubicBezTo>
                    <a:pt x="107" y="275"/>
                    <a:pt x="117" y="285"/>
                    <a:pt x="122" y="291"/>
                  </a:cubicBezTo>
                  <a:cubicBezTo>
                    <a:pt x="140" y="310"/>
                    <a:pt x="152" y="309"/>
                    <a:pt x="160" y="335"/>
                  </a:cubicBezTo>
                  <a:cubicBezTo>
                    <a:pt x="165" y="351"/>
                    <a:pt x="165" y="366"/>
                    <a:pt x="174" y="381"/>
                  </a:cubicBezTo>
                  <a:lnTo>
                    <a:pt x="179" y="390"/>
                  </a:lnTo>
                  <a:cubicBezTo>
                    <a:pt x="223" y="462"/>
                    <a:pt x="221" y="432"/>
                    <a:pt x="281" y="458"/>
                  </a:cubicBezTo>
                  <a:lnTo>
                    <a:pt x="367" y="494"/>
                  </a:lnTo>
                  <a:cubicBezTo>
                    <a:pt x="380" y="501"/>
                    <a:pt x="373" y="501"/>
                    <a:pt x="392" y="509"/>
                  </a:cubicBezTo>
                  <a:cubicBezTo>
                    <a:pt x="442" y="530"/>
                    <a:pt x="422" y="506"/>
                    <a:pt x="474" y="590"/>
                  </a:cubicBezTo>
                  <a:lnTo>
                    <a:pt x="502" y="630"/>
                  </a:lnTo>
                  <a:cubicBezTo>
                    <a:pt x="550" y="691"/>
                    <a:pt x="631" y="755"/>
                    <a:pt x="667" y="803"/>
                  </a:cubicBezTo>
                  <a:cubicBezTo>
                    <a:pt x="693" y="838"/>
                    <a:pt x="752" y="909"/>
                    <a:pt x="768" y="946"/>
                  </a:cubicBezTo>
                  <a:cubicBezTo>
                    <a:pt x="774" y="962"/>
                    <a:pt x="771" y="963"/>
                    <a:pt x="778" y="977"/>
                  </a:cubicBezTo>
                  <a:cubicBezTo>
                    <a:pt x="799" y="1018"/>
                    <a:pt x="841" y="1020"/>
                    <a:pt x="873" y="1044"/>
                  </a:cubicBezTo>
                  <a:cubicBezTo>
                    <a:pt x="897" y="1063"/>
                    <a:pt x="919" y="1077"/>
                    <a:pt x="941" y="1099"/>
                  </a:cubicBezTo>
                  <a:cubicBezTo>
                    <a:pt x="976" y="1134"/>
                    <a:pt x="981" y="1188"/>
                    <a:pt x="1020" y="1223"/>
                  </a:cubicBezTo>
                  <a:cubicBezTo>
                    <a:pt x="1035" y="1237"/>
                    <a:pt x="1027" y="1229"/>
                    <a:pt x="1040" y="1243"/>
                  </a:cubicBezTo>
                  <a:cubicBezTo>
                    <a:pt x="1052" y="1256"/>
                    <a:pt x="1050" y="1253"/>
                    <a:pt x="1061" y="1263"/>
                  </a:cubicBezTo>
                  <a:cubicBezTo>
                    <a:pt x="1075" y="1276"/>
                    <a:pt x="1067" y="1271"/>
                    <a:pt x="1080" y="1284"/>
                  </a:cubicBezTo>
                  <a:cubicBezTo>
                    <a:pt x="1154" y="1358"/>
                    <a:pt x="1105" y="1349"/>
                    <a:pt x="1140" y="1387"/>
                  </a:cubicBezTo>
                  <a:cubicBezTo>
                    <a:pt x="1166" y="1416"/>
                    <a:pt x="1237" y="1496"/>
                    <a:pt x="1268" y="1504"/>
                  </a:cubicBezTo>
                  <a:cubicBezTo>
                    <a:pt x="1276" y="1486"/>
                    <a:pt x="1275" y="1484"/>
                    <a:pt x="1267" y="1465"/>
                  </a:cubicBezTo>
                  <a:lnTo>
                    <a:pt x="1245" y="1432"/>
                  </a:lnTo>
                  <a:cubicBezTo>
                    <a:pt x="1244" y="1430"/>
                    <a:pt x="1243" y="1429"/>
                    <a:pt x="1242" y="1428"/>
                  </a:cubicBezTo>
                  <a:cubicBezTo>
                    <a:pt x="1237" y="1422"/>
                    <a:pt x="1235" y="1420"/>
                    <a:pt x="1229" y="1413"/>
                  </a:cubicBezTo>
                  <a:cubicBezTo>
                    <a:pt x="1219" y="1401"/>
                    <a:pt x="1224" y="1411"/>
                    <a:pt x="1215" y="1394"/>
                  </a:cubicBezTo>
                  <a:cubicBezTo>
                    <a:pt x="1195" y="1357"/>
                    <a:pt x="1203" y="1324"/>
                    <a:pt x="1220" y="1287"/>
                  </a:cubicBezTo>
                  <a:cubicBezTo>
                    <a:pt x="1258" y="1278"/>
                    <a:pt x="1270" y="1284"/>
                    <a:pt x="1301" y="1266"/>
                  </a:cubicBezTo>
                  <a:cubicBezTo>
                    <a:pt x="1349" y="1238"/>
                    <a:pt x="1319" y="1265"/>
                    <a:pt x="1376" y="1267"/>
                  </a:cubicBezTo>
                  <a:cubicBezTo>
                    <a:pt x="1373" y="1232"/>
                    <a:pt x="1352" y="1228"/>
                    <a:pt x="1329" y="1212"/>
                  </a:cubicBezTo>
                  <a:cubicBezTo>
                    <a:pt x="1282" y="1223"/>
                    <a:pt x="1263" y="1258"/>
                    <a:pt x="1215" y="1224"/>
                  </a:cubicBezTo>
                  <a:cubicBezTo>
                    <a:pt x="1200" y="1214"/>
                    <a:pt x="1194" y="1195"/>
                    <a:pt x="1178" y="1187"/>
                  </a:cubicBezTo>
                  <a:cubicBezTo>
                    <a:pt x="1169" y="1183"/>
                    <a:pt x="1162" y="1184"/>
                    <a:pt x="1148" y="1176"/>
                  </a:cubicBezTo>
                  <a:cubicBezTo>
                    <a:pt x="1121" y="1162"/>
                    <a:pt x="1141" y="1168"/>
                    <a:pt x="1125" y="1159"/>
                  </a:cubicBezTo>
                  <a:cubicBezTo>
                    <a:pt x="1057" y="1120"/>
                    <a:pt x="1095" y="1211"/>
                    <a:pt x="930" y="1042"/>
                  </a:cubicBezTo>
                  <a:cubicBezTo>
                    <a:pt x="885" y="996"/>
                    <a:pt x="928" y="952"/>
                    <a:pt x="884" y="898"/>
                  </a:cubicBezTo>
                  <a:lnTo>
                    <a:pt x="872" y="883"/>
                  </a:lnTo>
                  <a:cubicBezTo>
                    <a:pt x="863" y="869"/>
                    <a:pt x="841" y="842"/>
                    <a:pt x="838" y="825"/>
                  </a:cubicBezTo>
                  <a:cubicBezTo>
                    <a:pt x="837" y="817"/>
                    <a:pt x="845" y="775"/>
                    <a:pt x="845" y="764"/>
                  </a:cubicBezTo>
                  <a:cubicBezTo>
                    <a:pt x="845" y="743"/>
                    <a:pt x="830" y="720"/>
                    <a:pt x="843" y="706"/>
                  </a:cubicBezTo>
                  <a:cubicBezTo>
                    <a:pt x="861" y="687"/>
                    <a:pt x="922" y="710"/>
                    <a:pt x="956" y="664"/>
                  </a:cubicBezTo>
                  <a:cubicBezTo>
                    <a:pt x="946" y="621"/>
                    <a:pt x="937" y="641"/>
                    <a:pt x="901" y="624"/>
                  </a:cubicBezTo>
                  <a:cubicBezTo>
                    <a:pt x="875" y="612"/>
                    <a:pt x="862" y="593"/>
                    <a:pt x="838" y="578"/>
                  </a:cubicBezTo>
                  <a:lnTo>
                    <a:pt x="817" y="566"/>
                  </a:lnTo>
                  <a:cubicBezTo>
                    <a:pt x="815" y="565"/>
                    <a:pt x="814" y="564"/>
                    <a:pt x="812" y="563"/>
                  </a:cubicBezTo>
                  <a:cubicBezTo>
                    <a:pt x="811" y="562"/>
                    <a:pt x="809" y="561"/>
                    <a:pt x="808" y="561"/>
                  </a:cubicBezTo>
                  <a:lnTo>
                    <a:pt x="759" y="535"/>
                  </a:lnTo>
                  <a:lnTo>
                    <a:pt x="664" y="468"/>
                  </a:lnTo>
                  <a:cubicBezTo>
                    <a:pt x="654" y="460"/>
                    <a:pt x="661" y="465"/>
                    <a:pt x="653" y="459"/>
                  </a:cubicBezTo>
                  <a:lnTo>
                    <a:pt x="617" y="440"/>
                  </a:lnTo>
                  <a:cubicBezTo>
                    <a:pt x="609" y="436"/>
                    <a:pt x="610" y="436"/>
                    <a:pt x="600" y="430"/>
                  </a:cubicBezTo>
                  <a:cubicBezTo>
                    <a:pt x="587" y="421"/>
                    <a:pt x="583" y="420"/>
                    <a:pt x="571" y="412"/>
                  </a:cubicBezTo>
                  <a:lnTo>
                    <a:pt x="515" y="366"/>
                  </a:lnTo>
                  <a:cubicBezTo>
                    <a:pt x="437" y="315"/>
                    <a:pt x="445" y="368"/>
                    <a:pt x="357" y="273"/>
                  </a:cubicBezTo>
                  <a:cubicBezTo>
                    <a:pt x="346" y="261"/>
                    <a:pt x="345" y="260"/>
                    <a:pt x="333" y="249"/>
                  </a:cubicBezTo>
                  <a:lnTo>
                    <a:pt x="310" y="225"/>
                  </a:lnTo>
                  <a:cubicBezTo>
                    <a:pt x="300" y="214"/>
                    <a:pt x="297" y="213"/>
                    <a:pt x="288" y="199"/>
                  </a:cubicBezTo>
                  <a:cubicBezTo>
                    <a:pt x="271" y="170"/>
                    <a:pt x="285" y="185"/>
                    <a:pt x="276" y="158"/>
                  </a:cubicBezTo>
                  <a:cubicBezTo>
                    <a:pt x="271" y="142"/>
                    <a:pt x="270" y="143"/>
                    <a:pt x="256" y="129"/>
                  </a:cubicBezTo>
                  <a:cubicBezTo>
                    <a:pt x="239" y="112"/>
                    <a:pt x="224" y="112"/>
                    <a:pt x="203" y="102"/>
                  </a:cubicBezTo>
                  <a:lnTo>
                    <a:pt x="142" y="61"/>
                  </a:lnTo>
                  <a:cubicBezTo>
                    <a:pt x="108" y="30"/>
                    <a:pt x="146" y="39"/>
                    <a:pt x="84" y="17"/>
                  </a:cubicBezTo>
                  <a:cubicBezTo>
                    <a:pt x="67" y="12"/>
                    <a:pt x="66" y="4"/>
                    <a:pt x="48" y="0"/>
                  </a:cubicBezTo>
                  <a:cubicBezTo>
                    <a:pt x="48" y="60"/>
                    <a:pt x="63" y="28"/>
                    <a:pt x="77" y="65"/>
                  </a:cubicBezTo>
                  <a:cubicBezTo>
                    <a:pt x="86" y="89"/>
                    <a:pt x="67" y="110"/>
                    <a:pt x="61" y="13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2931618" y="807188"/>
              <a:ext cx="387896" cy="273577"/>
            </a:xfrm>
            <a:custGeom>
              <a:avLst/>
              <a:gdLst>
                <a:gd name="T0" fmla="*/ 1431 w 2319"/>
                <a:gd name="T1" fmla="*/ 345 h 2978"/>
                <a:gd name="T2" fmla="*/ 1519 w 2319"/>
                <a:gd name="T3" fmla="*/ 453 h 2978"/>
                <a:gd name="T4" fmla="*/ 1243 w 2319"/>
                <a:gd name="T5" fmla="*/ 449 h 2978"/>
                <a:gd name="T6" fmla="*/ 1065 w 2319"/>
                <a:gd name="T7" fmla="*/ 542 h 2978"/>
                <a:gd name="T8" fmla="*/ 555 w 2319"/>
                <a:gd name="T9" fmla="*/ 961 h 2978"/>
                <a:gd name="T10" fmla="*/ 374 w 2319"/>
                <a:gd name="T11" fmla="*/ 1246 h 2978"/>
                <a:gd name="T12" fmla="*/ 286 w 2319"/>
                <a:gd name="T13" fmla="*/ 1355 h 2978"/>
                <a:gd name="T14" fmla="*/ 293 w 2319"/>
                <a:gd name="T15" fmla="*/ 1531 h 2978"/>
                <a:gd name="T16" fmla="*/ 492 w 2319"/>
                <a:gd name="T17" fmla="*/ 1689 h 2978"/>
                <a:gd name="T18" fmla="*/ 232 w 2319"/>
                <a:gd name="T19" fmla="*/ 1666 h 2978"/>
                <a:gd name="T20" fmla="*/ 164 w 2319"/>
                <a:gd name="T21" fmla="*/ 1694 h 2978"/>
                <a:gd name="T22" fmla="*/ 211 w 2319"/>
                <a:gd name="T23" fmla="*/ 1823 h 2978"/>
                <a:gd name="T24" fmla="*/ 62 w 2319"/>
                <a:gd name="T25" fmla="*/ 2039 h 2978"/>
                <a:gd name="T26" fmla="*/ 171 w 2319"/>
                <a:gd name="T27" fmla="*/ 2256 h 2978"/>
                <a:gd name="T28" fmla="*/ 262 w 2319"/>
                <a:gd name="T29" fmla="*/ 2341 h 2978"/>
                <a:gd name="T30" fmla="*/ 217 w 2319"/>
                <a:gd name="T31" fmla="*/ 2418 h 2978"/>
                <a:gd name="T32" fmla="*/ 117 w 2319"/>
                <a:gd name="T33" fmla="*/ 2677 h 2978"/>
                <a:gd name="T34" fmla="*/ 367 w 2319"/>
                <a:gd name="T35" fmla="*/ 2819 h 2978"/>
                <a:gd name="T36" fmla="*/ 564 w 2319"/>
                <a:gd name="T37" fmla="*/ 2893 h 2978"/>
                <a:gd name="T38" fmla="*/ 714 w 2319"/>
                <a:gd name="T39" fmla="*/ 2935 h 2978"/>
                <a:gd name="T40" fmla="*/ 888 w 2319"/>
                <a:gd name="T41" fmla="*/ 2872 h 2978"/>
                <a:gd name="T42" fmla="*/ 1079 w 2319"/>
                <a:gd name="T43" fmla="*/ 2758 h 2978"/>
                <a:gd name="T44" fmla="*/ 1284 w 2319"/>
                <a:gd name="T45" fmla="*/ 2442 h 2978"/>
                <a:gd name="T46" fmla="*/ 1411 w 2319"/>
                <a:gd name="T47" fmla="*/ 2284 h 2978"/>
                <a:gd name="T48" fmla="*/ 1602 w 2319"/>
                <a:gd name="T49" fmla="*/ 2223 h 2978"/>
                <a:gd name="T50" fmla="*/ 1719 w 2319"/>
                <a:gd name="T51" fmla="*/ 2355 h 2978"/>
                <a:gd name="T52" fmla="*/ 1854 w 2319"/>
                <a:gd name="T53" fmla="*/ 2326 h 2978"/>
                <a:gd name="T54" fmla="*/ 2030 w 2319"/>
                <a:gd name="T55" fmla="*/ 2211 h 2978"/>
                <a:gd name="T56" fmla="*/ 2090 w 2319"/>
                <a:gd name="T57" fmla="*/ 1933 h 2978"/>
                <a:gd name="T58" fmla="*/ 2252 w 2319"/>
                <a:gd name="T59" fmla="*/ 1897 h 2978"/>
                <a:gd name="T60" fmla="*/ 2204 w 2319"/>
                <a:gd name="T61" fmla="*/ 1579 h 2978"/>
                <a:gd name="T62" fmla="*/ 2170 w 2319"/>
                <a:gd name="T63" fmla="*/ 1504 h 2978"/>
                <a:gd name="T64" fmla="*/ 2258 w 2319"/>
                <a:gd name="T65" fmla="*/ 1430 h 2978"/>
                <a:gd name="T66" fmla="*/ 2272 w 2319"/>
                <a:gd name="T67" fmla="*/ 1294 h 2978"/>
                <a:gd name="T68" fmla="*/ 2097 w 2319"/>
                <a:gd name="T69" fmla="*/ 1323 h 2978"/>
                <a:gd name="T70" fmla="*/ 2042 w 2319"/>
                <a:gd name="T71" fmla="*/ 1342 h 2978"/>
                <a:gd name="T72" fmla="*/ 1909 w 2319"/>
                <a:gd name="T73" fmla="*/ 1316 h 2978"/>
                <a:gd name="T74" fmla="*/ 1708 w 2319"/>
                <a:gd name="T75" fmla="*/ 1463 h 2978"/>
                <a:gd name="T76" fmla="*/ 1621 w 2319"/>
                <a:gd name="T77" fmla="*/ 1355 h 2978"/>
                <a:gd name="T78" fmla="*/ 1691 w 2319"/>
                <a:gd name="T79" fmla="*/ 1055 h 2978"/>
                <a:gd name="T80" fmla="*/ 1479 w 2319"/>
                <a:gd name="T81" fmla="*/ 962 h 2978"/>
                <a:gd name="T82" fmla="*/ 1452 w 2319"/>
                <a:gd name="T83" fmla="*/ 881 h 2978"/>
                <a:gd name="T84" fmla="*/ 1604 w 2319"/>
                <a:gd name="T85" fmla="*/ 837 h 2978"/>
                <a:gd name="T86" fmla="*/ 1669 w 2319"/>
                <a:gd name="T87" fmla="*/ 705 h 2978"/>
                <a:gd name="T88" fmla="*/ 1881 w 2319"/>
                <a:gd name="T89" fmla="*/ 605 h 2978"/>
                <a:gd name="T90" fmla="*/ 2001 w 2319"/>
                <a:gd name="T91" fmla="*/ 379 h 2978"/>
                <a:gd name="T92" fmla="*/ 1980 w 2319"/>
                <a:gd name="T93" fmla="*/ 352 h 2978"/>
                <a:gd name="T94" fmla="*/ 1858 w 2319"/>
                <a:gd name="T95" fmla="*/ 257 h 2978"/>
                <a:gd name="T96" fmla="*/ 1762 w 2319"/>
                <a:gd name="T97" fmla="*/ 242 h 2978"/>
                <a:gd name="T98" fmla="*/ 1811 w 2319"/>
                <a:gd name="T99" fmla="*/ 169 h 2978"/>
                <a:gd name="T100" fmla="*/ 1764 w 2319"/>
                <a:gd name="T101" fmla="*/ 68 h 2978"/>
                <a:gd name="T102" fmla="*/ 1723 w 2319"/>
                <a:gd name="T103" fmla="*/ 27 h 2978"/>
                <a:gd name="T104" fmla="*/ 1499 w 2319"/>
                <a:gd name="T105" fmla="*/ 136 h 2978"/>
                <a:gd name="connsiteX0" fmla="*/ 6229 w 9968"/>
                <a:gd name="connsiteY0" fmla="*/ 843 h 9965"/>
                <a:gd name="connsiteX1" fmla="*/ 6316 w 9968"/>
                <a:gd name="connsiteY1" fmla="*/ 934 h 9965"/>
                <a:gd name="connsiteX2" fmla="*/ 6139 w 9968"/>
                <a:gd name="connsiteY2" fmla="*/ 1158 h 9965"/>
                <a:gd name="connsiteX3" fmla="*/ 6902 w 9968"/>
                <a:gd name="connsiteY3" fmla="*/ 1273 h 9965"/>
                <a:gd name="connsiteX4" fmla="*/ 6807 w 9968"/>
                <a:gd name="connsiteY4" fmla="*/ 1383 h 9965"/>
                <a:gd name="connsiteX5" fmla="*/ 6518 w 9968"/>
                <a:gd name="connsiteY5" fmla="*/ 1521 h 9965"/>
                <a:gd name="connsiteX6" fmla="*/ 5996 w 9968"/>
                <a:gd name="connsiteY6" fmla="*/ 1501 h 9965"/>
                <a:gd name="connsiteX7" fmla="*/ 5677 w 9968"/>
                <a:gd name="connsiteY7" fmla="*/ 1454 h 9965"/>
                <a:gd name="connsiteX8" fmla="*/ 5328 w 9968"/>
                <a:gd name="connsiteY8" fmla="*/ 1508 h 9965"/>
                <a:gd name="connsiteX9" fmla="*/ 5026 w 9968"/>
                <a:gd name="connsiteY9" fmla="*/ 1702 h 9965"/>
                <a:gd name="connsiteX10" fmla="*/ 4970 w 9968"/>
                <a:gd name="connsiteY10" fmla="*/ 1729 h 9965"/>
                <a:gd name="connsiteX11" fmla="*/ 4560 w 9968"/>
                <a:gd name="connsiteY11" fmla="*/ 1820 h 9965"/>
                <a:gd name="connsiteX12" fmla="*/ 3724 w 9968"/>
                <a:gd name="connsiteY12" fmla="*/ 2418 h 9965"/>
                <a:gd name="connsiteX13" fmla="*/ 3133 w 9968"/>
                <a:gd name="connsiteY13" fmla="*/ 2733 h 9965"/>
                <a:gd name="connsiteX14" fmla="*/ 2361 w 9968"/>
                <a:gd name="connsiteY14" fmla="*/ 3227 h 9965"/>
                <a:gd name="connsiteX15" fmla="*/ 1952 w 9968"/>
                <a:gd name="connsiteY15" fmla="*/ 3543 h 9965"/>
                <a:gd name="connsiteX16" fmla="*/ 1706 w 9968"/>
                <a:gd name="connsiteY16" fmla="*/ 3966 h 9965"/>
                <a:gd name="connsiteX17" fmla="*/ 1581 w 9968"/>
                <a:gd name="connsiteY17" fmla="*/ 4184 h 9965"/>
                <a:gd name="connsiteX18" fmla="*/ 1611 w 9968"/>
                <a:gd name="connsiteY18" fmla="*/ 4436 h 9965"/>
                <a:gd name="connsiteX19" fmla="*/ 1404 w 9968"/>
                <a:gd name="connsiteY19" fmla="*/ 4459 h 9965"/>
                <a:gd name="connsiteX20" fmla="*/ 1201 w 9968"/>
                <a:gd name="connsiteY20" fmla="*/ 4550 h 9965"/>
                <a:gd name="connsiteX21" fmla="*/ 981 w 9968"/>
                <a:gd name="connsiteY21" fmla="*/ 4856 h 9965"/>
                <a:gd name="connsiteX22" fmla="*/ 938 w 9968"/>
                <a:gd name="connsiteY22" fmla="*/ 5007 h 9965"/>
                <a:gd name="connsiteX23" fmla="*/ 1231 w 9968"/>
                <a:gd name="connsiteY23" fmla="*/ 5141 h 9965"/>
                <a:gd name="connsiteX24" fmla="*/ 1663 w 9968"/>
                <a:gd name="connsiteY24" fmla="*/ 5168 h 9965"/>
                <a:gd name="connsiteX25" fmla="*/ 2193 w 9968"/>
                <a:gd name="connsiteY25" fmla="*/ 5484 h 9965"/>
                <a:gd name="connsiteX26" fmla="*/ 2090 w 9968"/>
                <a:gd name="connsiteY26" fmla="*/ 5672 h 9965"/>
                <a:gd name="connsiteX27" fmla="*/ 1620 w 9968"/>
                <a:gd name="connsiteY27" fmla="*/ 5809 h 9965"/>
                <a:gd name="connsiteX28" fmla="*/ 852 w 9968"/>
                <a:gd name="connsiteY28" fmla="*/ 5621 h 9965"/>
                <a:gd name="connsiteX29" fmla="*/ 968 w 9968"/>
                <a:gd name="connsiteY29" fmla="*/ 5594 h 9965"/>
                <a:gd name="connsiteX30" fmla="*/ 968 w 9968"/>
                <a:gd name="connsiteY30" fmla="*/ 5531 h 9965"/>
                <a:gd name="connsiteX31" fmla="*/ 822 w 9968"/>
                <a:gd name="connsiteY31" fmla="*/ 5460 h 9965"/>
                <a:gd name="connsiteX32" fmla="*/ 675 w 9968"/>
                <a:gd name="connsiteY32" fmla="*/ 5688 h 9965"/>
                <a:gd name="connsiteX33" fmla="*/ 736 w 9968"/>
                <a:gd name="connsiteY33" fmla="*/ 5779 h 9965"/>
                <a:gd name="connsiteX34" fmla="*/ 813 w 9968"/>
                <a:gd name="connsiteY34" fmla="*/ 5991 h 9965"/>
                <a:gd name="connsiteX35" fmla="*/ 878 w 9968"/>
                <a:gd name="connsiteY35" fmla="*/ 6122 h 9965"/>
                <a:gd name="connsiteX36" fmla="*/ 744 w 9968"/>
                <a:gd name="connsiteY36" fmla="*/ 6357 h 9965"/>
                <a:gd name="connsiteX37" fmla="*/ 473 w 9968"/>
                <a:gd name="connsiteY37" fmla="*/ 6508 h 9965"/>
                <a:gd name="connsiteX38" fmla="*/ 235 w 9968"/>
                <a:gd name="connsiteY38" fmla="*/ 6847 h 9965"/>
                <a:gd name="connsiteX39" fmla="*/ 2 w 9968"/>
                <a:gd name="connsiteY39" fmla="*/ 7189 h 9965"/>
                <a:gd name="connsiteX40" fmla="*/ 313 w 9968"/>
                <a:gd name="connsiteY40" fmla="*/ 7404 h 9965"/>
                <a:gd name="connsiteX41" fmla="*/ 705 w 9968"/>
                <a:gd name="connsiteY41" fmla="*/ 7576 h 9965"/>
                <a:gd name="connsiteX42" fmla="*/ 878 w 9968"/>
                <a:gd name="connsiteY42" fmla="*/ 7576 h 9965"/>
                <a:gd name="connsiteX43" fmla="*/ 943 w 9968"/>
                <a:gd name="connsiteY43" fmla="*/ 7666 h 9965"/>
                <a:gd name="connsiteX44" fmla="*/ 1098 w 9968"/>
                <a:gd name="connsiteY44" fmla="*/ 7861 h 9965"/>
                <a:gd name="connsiteX45" fmla="*/ 1171 w 9968"/>
                <a:gd name="connsiteY45" fmla="*/ 7965 h 9965"/>
                <a:gd name="connsiteX46" fmla="*/ 999 w 9968"/>
                <a:gd name="connsiteY46" fmla="*/ 8056 h 9965"/>
                <a:gd name="connsiteX47" fmla="*/ 904 w 9968"/>
                <a:gd name="connsiteY47" fmla="*/ 8120 h 9965"/>
                <a:gd name="connsiteX48" fmla="*/ 861 w 9968"/>
                <a:gd name="connsiteY48" fmla="*/ 8200 h 9965"/>
                <a:gd name="connsiteX49" fmla="*/ 559 w 9968"/>
                <a:gd name="connsiteY49" fmla="*/ 8670 h 9965"/>
                <a:gd name="connsiteX50" fmla="*/ 473 w 9968"/>
                <a:gd name="connsiteY50" fmla="*/ 8989 h 9965"/>
                <a:gd name="connsiteX51" fmla="*/ 770 w 9968"/>
                <a:gd name="connsiteY51" fmla="*/ 9278 h 9965"/>
                <a:gd name="connsiteX52" fmla="*/ 1037 w 9968"/>
                <a:gd name="connsiteY52" fmla="*/ 9480 h 9965"/>
                <a:gd name="connsiteX53" fmla="*/ 1551 w 9968"/>
                <a:gd name="connsiteY53" fmla="*/ 9466 h 9965"/>
                <a:gd name="connsiteX54" fmla="*/ 1891 w 9968"/>
                <a:gd name="connsiteY54" fmla="*/ 9678 h 9965"/>
                <a:gd name="connsiteX55" fmla="*/ 2077 w 9968"/>
                <a:gd name="connsiteY55" fmla="*/ 9785 h 9965"/>
                <a:gd name="connsiteX56" fmla="*/ 2400 w 9968"/>
                <a:gd name="connsiteY56" fmla="*/ 9715 h 9965"/>
                <a:gd name="connsiteX57" fmla="*/ 2529 w 9968"/>
                <a:gd name="connsiteY57" fmla="*/ 9866 h 9965"/>
                <a:gd name="connsiteX58" fmla="*/ 3004 w 9968"/>
                <a:gd name="connsiteY58" fmla="*/ 9889 h 9965"/>
                <a:gd name="connsiteX59" fmla="*/ 3047 w 9968"/>
                <a:gd name="connsiteY59" fmla="*/ 9856 h 9965"/>
                <a:gd name="connsiteX60" fmla="*/ 3103 w 9968"/>
                <a:gd name="connsiteY60" fmla="*/ 9785 h 9965"/>
                <a:gd name="connsiteX61" fmla="*/ 3685 w 9968"/>
                <a:gd name="connsiteY61" fmla="*/ 9785 h 9965"/>
                <a:gd name="connsiteX62" fmla="*/ 3797 w 9968"/>
                <a:gd name="connsiteY62" fmla="*/ 9644 h 9965"/>
                <a:gd name="connsiteX63" fmla="*/ 3840 w 9968"/>
                <a:gd name="connsiteY63" fmla="*/ 9584 h 9965"/>
                <a:gd name="connsiteX64" fmla="*/ 4306 w 9968"/>
                <a:gd name="connsiteY64" fmla="*/ 9540 h 9965"/>
                <a:gd name="connsiteX65" fmla="*/ 4621 w 9968"/>
                <a:gd name="connsiteY65" fmla="*/ 9261 h 9965"/>
                <a:gd name="connsiteX66" fmla="*/ 4970 w 9968"/>
                <a:gd name="connsiteY66" fmla="*/ 8670 h 9965"/>
                <a:gd name="connsiteX67" fmla="*/ 5147 w 9968"/>
                <a:gd name="connsiteY67" fmla="*/ 8375 h 9965"/>
                <a:gd name="connsiteX68" fmla="*/ 5505 w 9968"/>
                <a:gd name="connsiteY68" fmla="*/ 8200 h 9965"/>
                <a:gd name="connsiteX69" fmla="*/ 5742 w 9968"/>
                <a:gd name="connsiteY69" fmla="*/ 7905 h 9965"/>
                <a:gd name="connsiteX70" fmla="*/ 6139 w 9968"/>
                <a:gd name="connsiteY70" fmla="*/ 7851 h 9965"/>
                <a:gd name="connsiteX71" fmla="*/ 6053 w 9968"/>
                <a:gd name="connsiteY71" fmla="*/ 7670 h 9965"/>
                <a:gd name="connsiteX72" fmla="*/ 6432 w 9968"/>
                <a:gd name="connsiteY72" fmla="*/ 7576 h 9965"/>
                <a:gd name="connsiteX73" fmla="*/ 6639 w 9968"/>
                <a:gd name="connsiteY73" fmla="*/ 7646 h 9965"/>
                <a:gd name="connsiteX74" fmla="*/ 6876 w 9968"/>
                <a:gd name="connsiteY74" fmla="*/ 7465 h 9965"/>
                <a:gd name="connsiteX75" fmla="*/ 7191 w 9968"/>
                <a:gd name="connsiteY75" fmla="*/ 7508 h 9965"/>
                <a:gd name="connsiteX76" fmla="*/ 7221 w 9968"/>
                <a:gd name="connsiteY76" fmla="*/ 7666 h 9965"/>
                <a:gd name="connsiteX77" fmla="*/ 7381 w 9968"/>
                <a:gd name="connsiteY77" fmla="*/ 7908 h 9965"/>
                <a:gd name="connsiteX78" fmla="*/ 7514 w 9968"/>
                <a:gd name="connsiteY78" fmla="*/ 8032 h 9965"/>
                <a:gd name="connsiteX79" fmla="*/ 7704 w 9968"/>
                <a:gd name="connsiteY79" fmla="*/ 7908 h 9965"/>
                <a:gd name="connsiteX80" fmla="*/ 7963 w 9968"/>
                <a:gd name="connsiteY80" fmla="*/ 7811 h 9965"/>
                <a:gd name="connsiteX81" fmla="*/ 8450 w 9968"/>
                <a:gd name="connsiteY81" fmla="*/ 7780 h 9965"/>
                <a:gd name="connsiteX82" fmla="*/ 8579 w 9968"/>
                <a:gd name="connsiteY82" fmla="*/ 7700 h 9965"/>
                <a:gd name="connsiteX83" fmla="*/ 8722 w 9968"/>
                <a:gd name="connsiteY83" fmla="*/ 7424 h 9965"/>
                <a:gd name="connsiteX84" fmla="*/ 8683 w 9968"/>
                <a:gd name="connsiteY84" fmla="*/ 7122 h 9965"/>
                <a:gd name="connsiteX85" fmla="*/ 8933 w 9968"/>
                <a:gd name="connsiteY85" fmla="*/ 6749 h 9965"/>
                <a:gd name="connsiteX86" fmla="*/ 8981 w 9968"/>
                <a:gd name="connsiteY86" fmla="*/ 6491 h 9965"/>
                <a:gd name="connsiteX87" fmla="*/ 9123 w 9968"/>
                <a:gd name="connsiteY87" fmla="*/ 6303 h 9965"/>
                <a:gd name="connsiteX88" fmla="*/ 9356 w 9968"/>
                <a:gd name="connsiteY88" fmla="*/ 6303 h 9965"/>
                <a:gd name="connsiteX89" fmla="*/ 9679 w 9968"/>
                <a:gd name="connsiteY89" fmla="*/ 6370 h 9965"/>
                <a:gd name="connsiteX90" fmla="*/ 9623 w 9968"/>
                <a:gd name="connsiteY90" fmla="*/ 5662 h 9965"/>
                <a:gd name="connsiteX91" fmla="*/ 9416 w 9968"/>
                <a:gd name="connsiteY91" fmla="*/ 5416 h 9965"/>
                <a:gd name="connsiteX92" fmla="*/ 9472 w 9968"/>
                <a:gd name="connsiteY92" fmla="*/ 5302 h 9965"/>
                <a:gd name="connsiteX93" fmla="*/ 9351 w 9968"/>
                <a:gd name="connsiteY93" fmla="*/ 5259 h 9965"/>
                <a:gd name="connsiteX94" fmla="*/ 9239 w 9968"/>
                <a:gd name="connsiteY94" fmla="*/ 5212 h 9965"/>
                <a:gd name="connsiteX95" fmla="*/ 9325 w 9968"/>
                <a:gd name="connsiteY95" fmla="*/ 5050 h 9965"/>
                <a:gd name="connsiteX96" fmla="*/ 9653 w 9968"/>
                <a:gd name="connsiteY96" fmla="*/ 4943 h 9965"/>
                <a:gd name="connsiteX97" fmla="*/ 9705 w 9968"/>
                <a:gd name="connsiteY97" fmla="*/ 4802 h 9965"/>
                <a:gd name="connsiteX98" fmla="*/ 9968 w 9968"/>
                <a:gd name="connsiteY98" fmla="*/ 4711 h 9965"/>
                <a:gd name="connsiteX99" fmla="*/ 9968 w 9968"/>
                <a:gd name="connsiteY99" fmla="*/ 4527 h 9965"/>
                <a:gd name="connsiteX100" fmla="*/ 9765 w 9968"/>
                <a:gd name="connsiteY100" fmla="*/ 4345 h 9965"/>
                <a:gd name="connsiteX101" fmla="*/ 9589 w 9968"/>
                <a:gd name="connsiteY101" fmla="*/ 4369 h 9965"/>
                <a:gd name="connsiteX102" fmla="*/ 9334 w 9968"/>
                <a:gd name="connsiteY102" fmla="*/ 4335 h 9965"/>
                <a:gd name="connsiteX103" fmla="*/ 9011 w 9968"/>
                <a:gd name="connsiteY103" fmla="*/ 4443 h 9965"/>
                <a:gd name="connsiteX104" fmla="*/ 8890 w 9968"/>
                <a:gd name="connsiteY104" fmla="*/ 4486 h 9965"/>
                <a:gd name="connsiteX105" fmla="*/ 8873 w 9968"/>
                <a:gd name="connsiteY105" fmla="*/ 4493 h 9965"/>
                <a:gd name="connsiteX106" fmla="*/ 8774 w 9968"/>
                <a:gd name="connsiteY106" fmla="*/ 4506 h 9965"/>
                <a:gd name="connsiteX107" fmla="*/ 8597 w 9968"/>
                <a:gd name="connsiteY107" fmla="*/ 4506 h 9965"/>
                <a:gd name="connsiteX108" fmla="*/ 8567 w 9968"/>
                <a:gd name="connsiteY108" fmla="*/ 4369 h 9965"/>
                <a:gd name="connsiteX109" fmla="*/ 8200 w 9968"/>
                <a:gd name="connsiteY109" fmla="*/ 4419 h 9965"/>
                <a:gd name="connsiteX110" fmla="*/ 7786 w 9968"/>
                <a:gd name="connsiteY110" fmla="*/ 4604 h 9965"/>
                <a:gd name="connsiteX111" fmla="*/ 7635 w 9968"/>
                <a:gd name="connsiteY111" fmla="*/ 4621 h 9965"/>
                <a:gd name="connsiteX112" fmla="*/ 7333 w 9968"/>
                <a:gd name="connsiteY112" fmla="*/ 4913 h 9965"/>
                <a:gd name="connsiteX113" fmla="*/ 6958 w 9968"/>
                <a:gd name="connsiteY113" fmla="*/ 4731 h 9965"/>
                <a:gd name="connsiteX114" fmla="*/ 6872 w 9968"/>
                <a:gd name="connsiteY114" fmla="*/ 4731 h 9965"/>
                <a:gd name="connsiteX115" fmla="*/ 6958 w 9968"/>
                <a:gd name="connsiteY115" fmla="*/ 4550 h 9965"/>
                <a:gd name="connsiteX116" fmla="*/ 7570 w 9968"/>
                <a:gd name="connsiteY116" fmla="*/ 3983 h 9965"/>
                <a:gd name="connsiteX117" fmla="*/ 7484 w 9968"/>
                <a:gd name="connsiteY117" fmla="*/ 3778 h 9965"/>
                <a:gd name="connsiteX118" fmla="*/ 7260 w 9968"/>
                <a:gd name="connsiteY118" fmla="*/ 3543 h 9965"/>
                <a:gd name="connsiteX119" fmla="*/ 6975 w 9968"/>
                <a:gd name="connsiteY119" fmla="*/ 3469 h 9965"/>
                <a:gd name="connsiteX120" fmla="*/ 6842 w 9968"/>
                <a:gd name="connsiteY120" fmla="*/ 3321 h 9965"/>
                <a:gd name="connsiteX121" fmla="*/ 6346 w 9968"/>
                <a:gd name="connsiteY121" fmla="*/ 3230 h 9965"/>
                <a:gd name="connsiteX122" fmla="*/ 6260 w 9968"/>
                <a:gd name="connsiteY122" fmla="*/ 3116 h 9965"/>
                <a:gd name="connsiteX123" fmla="*/ 6113 w 9968"/>
                <a:gd name="connsiteY123" fmla="*/ 3049 h 9965"/>
                <a:gd name="connsiteX124" fmla="*/ 6229 w 9968"/>
                <a:gd name="connsiteY124" fmla="*/ 2958 h 9965"/>
                <a:gd name="connsiteX125" fmla="*/ 6229 w 9968"/>
                <a:gd name="connsiteY125" fmla="*/ 2754 h 9965"/>
                <a:gd name="connsiteX126" fmla="*/ 6665 w 9968"/>
                <a:gd name="connsiteY126" fmla="*/ 2891 h 9965"/>
                <a:gd name="connsiteX127" fmla="*/ 6885 w 9968"/>
                <a:gd name="connsiteY127" fmla="*/ 2811 h 9965"/>
                <a:gd name="connsiteX128" fmla="*/ 7165 w 9968"/>
                <a:gd name="connsiteY128" fmla="*/ 2844 h 9965"/>
                <a:gd name="connsiteX129" fmla="*/ 7256 w 9968"/>
                <a:gd name="connsiteY129" fmla="*/ 2616 h 9965"/>
                <a:gd name="connsiteX130" fmla="*/ 7165 w 9968"/>
                <a:gd name="connsiteY130" fmla="*/ 2367 h 9965"/>
                <a:gd name="connsiteX131" fmla="*/ 7415 w 9968"/>
                <a:gd name="connsiteY131" fmla="*/ 2109 h 9965"/>
                <a:gd name="connsiteX132" fmla="*/ 7980 w 9968"/>
                <a:gd name="connsiteY132" fmla="*/ 2116 h 9965"/>
                <a:gd name="connsiteX133" fmla="*/ 8079 w 9968"/>
                <a:gd name="connsiteY133" fmla="*/ 2032 h 9965"/>
                <a:gd name="connsiteX134" fmla="*/ 8097 w 9968"/>
                <a:gd name="connsiteY134" fmla="*/ 2001 h 9965"/>
                <a:gd name="connsiteX135" fmla="*/ 8799 w 9968"/>
                <a:gd name="connsiteY135" fmla="*/ 1478 h 9965"/>
                <a:gd name="connsiteX136" fmla="*/ 8597 w 9968"/>
                <a:gd name="connsiteY136" fmla="*/ 1273 h 9965"/>
                <a:gd name="connsiteX137" fmla="*/ 8799 w 9968"/>
                <a:gd name="connsiteY137" fmla="*/ 1253 h 9965"/>
                <a:gd name="connsiteX138" fmla="*/ 8799 w 9968"/>
                <a:gd name="connsiteY138" fmla="*/ 1182 h 9965"/>
                <a:gd name="connsiteX139" fmla="*/ 8506 w 9968"/>
                <a:gd name="connsiteY139" fmla="*/ 1182 h 9965"/>
                <a:gd name="connsiteX140" fmla="*/ 8364 w 9968"/>
                <a:gd name="connsiteY140" fmla="*/ 1001 h 9965"/>
                <a:gd name="connsiteX141" fmla="*/ 8303 w 9968"/>
                <a:gd name="connsiteY141" fmla="*/ 934 h 9965"/>
                <a:gd name="connsiteX142" fmla="*/ 7980 w 9968"/>
                <a:gd name="connsiteY142" fmla="*/ 863 h 9965"/>
                <a:gd name="connsiteX143" fmla="*/ 7484 w 9968"/>
                <a:gd name="connsiteY143" fmla="*/ 934 h 9965"/>
                <a:gd name="connsiteX144" fmla="*/ 7484 w 9968"/>
                <a:gd name="connsiteY144" fmla="*/ 843 h 9965"/>
                <a:gd name="connsiteX145" fmla="*/ 7566 w 9968"/>
                <a:gd name="connsiteY145" fmla="*/ 813 h 9965"/>
                <a:gd name="connsiteX146" fmla="*/ 7601 w 9968"/>
                <a:gd name="connsiteY146" fmla="*/ 796 h 9965"/>
                <a:gd name="connsiteX147" fmla="*/ 7618 w 9968"/>
                <a:gd name="connsiteY147" fmla="*/ 786 h 9965"/>
                <a:gd name="connsiteX148" fmla="*/ 7777 w 9968"/>
                <a:gd name="connsiteY148" fmla="*/ 567 h 9965"/>
                <a:gd name="connsiteX149" fmla="*/ 7734 w 9968"/>
                <a:gd name="connsiteY149" fmla="*/ 514 h 9965"/>
                <a:gd name="connsiteX150" fmla="*/ 7579 w 9968"/>
                <a:gd name="connsiteY150" fmla="*/ 537 h 9965"/>
                <a:gd name="connsiteX151" fmla="*/ 7575 w 9968"/>
                <a:gd name="connsiteY151" fmla="*/ 228 h 9965"/>
                <a:gd name="connsiteX152" fmla="*/ 7424 w 9968"/>
                <a:gd name="connsiteY152" fmla="*/ 114 h 9965"/>
                <a:gd name="connsiteX153" fmla="*/ 7411 w 9968"/>
                <a:gd name="connsiteY153" fmla="*/ 104 h 9965"/>
                <a:gd name="connsiteX154" fmla="*/ 7398 w 9968"/>
                <a:gd name="connsiteY154" fmla="*/ 91 h 9965"/>
                <a:gd name="connsiteX155" fmla="*/ 7368 w 9968"/>
                <a:gd name="connsiteY155" fmla="*/ 0 h 9965"/>
                <a:gd name="connsiteX156" fmla="*/ 6915 w 9968"/>
                <a:gd name="connsiteY156" fmla="*/ 282 h 9965"/>
                <a:gd name="connsiteX157" fmla="*/ 6432 w 9968"/>
                <a:gd name="connsiteY157" fmla="*/ 457 h 9965"/>
                <a:gd name="connsiteX158" fmla="*/ 6285 w 9968"/>
                <a:gd name="connsiteY158" fmla="*/ 658 h 9965"/>
                <a:gd name="connsiteX159" fmla="*/ 6229 w 9968"/>
                <a:gd name="connsiteY159" fmla="*/ 843 h 9965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728 h 10000"/>
                <a:gd name="connsiteX98" fmla="*/ 10000 w 10000"/>
                <a:gd name="connsiteY98" fmla="*/ 4543 h 10000"/>
                <a:gd name="connsiteX99" fmla="*/ 9796 w 10000"/>
                <a:gd name="connsiteY99" fmla="*/ 4360 h 10000"/>
                <a:gd name="connsiteX100" fmla="*/ 9620 w 10000"/>
                <a:gd name="connsiteY100" fmla="*/ 4384 h 10000"/>
                <a:gd name="connsiteX101" fmla="*/ 9364 w 10000"/>
                <a:gd name="connsiteY101" fmla="*/ 4350 h 10000"/>
                <a:gd name="connsiteX102" fmla="*/ 9040 w 10000"/>
                <a:gd name="connsiteY102" fmla="*/ 4459 h 10000"/>
                <a:gd name="connsiteX103" fmla="*/ 8919 w 10000"/>
                <a:gd name="connsiteY103" fmla="*/ 4502 h 10000"/>
                <a:gd name="connsiteX104" fmla="*/ 8901 w 10000"/>
                <a:gd name="connsiteY104" fmla="*/ 4509 h 10000"/>
                <a:gd name="connsiteX105" fmla="*/ 8802 w 10000"/>
                <a:gd name="connsiteY105" fmla="*/ 4522 h 10000"/>
                <a:gd name="connsiteX106" fmla="*/ 8625 w 10000"/>
                <a:gd name="connsiteY106" fmla="*/ 4522 h 10000"/>
                <a:gd name="connsiteX107" fmla="*/ 8595 w 10000"/>
                <a:gd name="connsiteY107" fmla="*/ 4384 h 10000"/>
                <a:gd name="connsiteX108" fmla="*/ 8226 w 10000"/>
                <a:gd name="connsiteY108" fmla="*/ 4435 h 10000"/>
                <a:gd name="connsiteX109" fmla="*/ 7811 w 10000"/>
                <a:gd name="connsiteY109" fmla="*/ 4620 h 10000"/>
                <a:gd name="connsiteX110" fmla="*/ 7660 w 10000"/>
                <a:gd name="connsiteY110" fmla="*/ 4637 h 10000"/>
                <a:gd name="connsiteX111" fmla="*/ 7357 w 10000"/>
                <a:gd name="connsiteY111" fmla="*/ 4930 h 10000"/>
                <a:gd name="connsiteX112" fmla="*/ 6980 w 10000"/>
                <a:gd name="connsiteY112" fmla="*/ 4748 h 10000"/>
                <a:gd name="connsiteX113" fmla="*/ 6894 w 10000"/>
                <a:gd name="connsiteY113" fmla="*/ 4748 h 10000"/>
                <a:gd name="connsiteX114" fmla="*/ 6980 w 10000"/>
                <a:gd name="connsiteY114" fmla="*/ 4566 h 10000"/>
                <a:gd name="connsiteX115" fmla="*/ 7594 w 10000"/>
                <a:gd name="connsiteY115" fmla="*/ 3997 h 10000"/>
                <a:gd name="connsiteX116" fmla="*/ 7508 w 10000"/>
                <a:gd name="connsiteY116" fmla="*/ 3791 h 10000"/>
                <a:gd name="connsiteX117" fmla="*/ 7283 w 10000"/>
                <a:gd name="connsiteY117" fmla="*/ 3555 h 10000"/>
                <a:gd name="connsiteX118" fmla="*/ 6997 w 10000"/>
                <a:gd name="connsiteY118" fmla="*/ 3481 h 10000"/>
                <a:gd name="connsiteX119" fmla="*/ 6864 w 10000"/>
                <a:gd name="connsiteY119" fmla="*/ 3333 h 10000"/>
                <a:gd name="connsiteX120" fmla="*/ 6366 w 10000"/>
                <a:gd name="connsiteY120" fmla="*/ 3241 h 10000"/>
                <a:gd name="connsiteX121" fmla="*/ 6280 w 10000"/>
                <a:gd name="connsiteY121" fmla="*/ 3127 h 10000"/>
                <a:gd name="connsiteX122" fmla="*/ 6133 w 10000"/>
                <a:gd name="connsiteY122" fmla="*/ 3060 h 10000"/>
                <a:gd name="connsiteX123" fmla="*/ 6249 w 10000"/>
                <a:gd name="connsiteY123" fmla="*/ 2968 h 10000"/>
                <a:gd name="connsiteX124" fmla="*/ 6249 w 10000"/>
                <a:gd name="connsiteY124" fmla="*/ 2764 h 10000"/>
                <a:gd name="connsiteX125" fmla="*/ 6686 w 10000"/>
                <a:gd name="connsiteY125" fmla="*/ 2901 h 10000"/>
                <a:gd name="connsiteX126" fmla="*/ 6907 w 10000"/>
                <a:gd name="connsiteY126" fmla="*/ 2821 h 10000"/>
                <a:gd name="connsiteX127" fmla="*/ 7188 w 10000"/>
                <a:gd name="connsiteY127" fmla="*/ 2854 h 10000"/>
                <a:gd name="connsiteX128" fmla="*/ 7279 w 10000"/>
                <a:gd name="connsiteY128" fmla="*/ 2625 h 10000"/>
                <a:gd name="connsiteX129" fmla="*/ 7188 w 10000"/>
                <a:gd name="connsiteY129" fmla="*/ 2375 h 10000"/>
                <a:gd name="connsiteX130" fmla="*/ 7439 w 10000"/>
                <a:gd name="connsiteY130" fmla="*/ 2116 h 10000"/>
                <a:gd name="connsiteX131" fmla="*/ 8006 w 10000"/>
                <a:gd name="connsiteY131" fmla="*/ 2123 h 10000"/>
                <a:gd name="connsiteX132" fmla="*/ 8105 w 10000"/>
                <a:gd name="connsiteY132" fmla="*/ 2039 h 10000"/>
                <a:gd name="connsiteX133" fmla="*/ 8123 w 10000"/>
                <a:gd name="connsiteY133" fmla="*/ 2008 h 10000"/>
                <a:gd name="connsiteX134" fmla="*/ 8827 w 10000"/>
                <a:gd name="connsiteY134" fmla="*/ 1483 h 10000"/>
                <a:gd name="connsiteX135" fmla="*/ 8625 w 10000"/>
                <a:gd name="connsiteY135" fmla="*/ 1277 h 10000"/>
                <a:gd name="connsiteX136" fmla="*/ 8827 w 10000"/>
                <a:gd name="connsiteY136" fmla="*/ 1257 h 10000"/>
                <a:gd name="connsiteX137" fmla="*/ 8827 w 10000"/>
                <a:gd name="connsiteY137" fmla="*/ 1186 h 10000"/>
                <a:gd name="connsiteX138" fmla="*/ 8533 w 10000"/>
                <a:gd name="connsiteY138" fmla="*/ 1186 h 10000"/>
                <a:gd name="connsiteX139" fmla="*/ 8391 w 10000"/>
                <a:gd name="connsiteY139" fmla="*/ 1005 h 10000"/>
                <a:gd name="connsiteX140" fmla="*/ 8330 w 10000"/>
                <a:gd name="connsiteY140" fmla="*/ 937 h 10000"/>
                <a:gd name="connsiteX141" fmla="*/ 8006 w 10000"/>
                <a:gd name="connsiteY141" fmla="*/ 866 h 10000"/>
                <a:gd name="connsiteX142" fmla="*/ 7508 w 10000"/>
                <a:gd name="connsiteY142" fmla="*/ 937 h 10000"/>
                <a:gd name="connsiteX143" fmla="*/ 7508 w 10000"/>
                <a:gd name="connsiteY143" fmla="*/ 846 h 10000"/>
                <a:gd name="connsiteX144" fmla="*/ 7590 w 10000"/>
                <a:gd name="connsiteY144" fmla="*/ 816 h 10000"/>
                <a:gd name="connsiteX145" fmla="*/ 7625 w 10000"/>
                <a:gd name="connsiteY145" fmla="*/ 799 h 10000"/>
                <a:gd name="connsiteX146" fmla="*/ 7642 w 10000"/>
                <a:gd name="connsiteY146" fmla="*/ 789 h 10000"/>
                <a:gd name="connsiteX147" fmla="*/ 7802 w 10000"/>
                <a:gd name="connsiteY147" fmla="*/ 569 h 10000"/>
                <a:gd name="connsiteX148" fmla="*/ 7759 w 10000"/>
                <a:gd name="connsiteY148" fmla="*/ 516 h 10000"/>
                <a:gd name="connsiteX149" fmla="*/ 7603 w 10000"/>
                <a:gd name="connsiteY149" fmla="*/ 539 h 10000"/>
                <a:gd name="connsiteX150" fmla="*/ 7599 w 10000"/>
                <a:gd name="connsiteY150" fmla="*/ 229 h 10000"/>
                <a:gd name="connsiteX151" fmla="*/ 7448 w 10000"/>
                <a:gd name="connsiteY151" fmla="*/ 114 h 10000"/>
                <a:gd name="connsiteX152" fmla="*/ 7435 w 10000"/>
                <a:gd name="connsiteY152" fmla="*/ 104 h 10000"/>
                <a:gd name="connsiteX153" fmla="*/ 7422 w 10000"/>
                <a:gd name="connsiteY153" fmla="*/ 91 h 10000"/>
                <a:gd name="connsiteX154" fmla="*/ 7392 w 10000"/>
                <a:gd name="connsiteY154" fmla="*/ 0 h 10000"/>
                <a:gd name="connsiteX155" fmla="*/ 6937 w 10000"/>
                <a:gd name="connsiteY155" fmla="*/ 283 h 10000"/>
                <a:gd name="connsiteX156" fmla="*/ 6453 w 10000"/>
                <a:gd name="connsiteY156" fmla="*/ 459 h 10000"/>
                <a:gd name="connsiteX157" fmla="*/ 6305 w 10000"/>
                <a:gd name="connsiteY157" fmla="*/ 660 h 10000"/>
                <a:gd name="connsiteX158" fmla="*/ 6249 w 10000"/>
                <a:gd name="connsiteY158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796 w 10000"/>
                <a:gd name="connsiteY98" fmla="*/ 4360 h 10000"/>
                <a:gd name="connsiteX99" fmla="*/ 9620 w 10000"/>
                <a:gd name="connsiteY99" fmla="*/ 4384 h 10000"/>
                <a:gd name="connsiteX100" fmla="*/ 9364 w 10000"/>
                <a:gd name="connsiteY100" fmla="*/ 4350 h 10000"/>
                <a:gd name="connsiteX101" fmla="*/ 9040 w 10000"/>
                <a:gd name="connsiteY101" fmla="*/ 4459 h 10000"/>
                <a:gd name="connsiteX102" fmla="*/ 8919 w 10000"/>
                <a:gd name="connsiteY102" fmla="*/ 4502 h 10000"/>
                <a:gd name="connsiteX103" fmla="*/ 8901 w 10000"/>
                <a:gd name="connsiteY103" fmla="*/ 4509 h 10000"/>
                <a:gd name="connsiteX104" fmla="*/ 8802 w 10000"/>
                <a:gd name="connsiteY104" fmla="*/ 4522 h 10000"/>
                <a:gd name="connsiteX105" fmla="*/ 8625 w 10000"/>
                <a:gd name="connsiteY105" fmla="*/ 4522 h 10000"/>
                <a:gd name="connsiteX106" fmla="*/ 8595 w 10000"/>
                <a:gd name="connsiteY106" fmla="*/ 4384 h 10000"/>
                <a:gd name="connsiteX107" fmla="*/ 8226 w 10000"/>
                <a:gd name="connsiteY107" fmla="*/ 4435 h 10000"/>
                <a:gd name="connsiteX108" fmla="*/ 7811 w 10000"/>
                <a:gd name="connsiteY108" fmla="*/ 4620 h 10000"/>
                <a:gd name="connsiteX109" fmla="*/ 7660 w 10000"/>
                <a:gd name="connsiteY109" fmla="*/ 4637 h 10000"/>
                <a:gd name="connsiteX110" fmla="*/ 7357 w 10000"/>
                <a:gd name="connsiteY110" fmla="*/ 4930 h 10000"/>
                <a:gd name="connsiteX111" fmla="*/ 6980 w 10000"/>
                <a:gd name="connsiteY111" fmla="*/ 4748 h 10000"/>
                <a:gd name="connsiteX112" fmla="*/ 6894 w 10000"/>
                <a:gd name="connsiteY112" fmla="*/ 4748 h 10000"/>
                <a:gd name="connsiteX113" fmla="*/ 6980 w 10000"/>
                <a:gd name="connsiteY113" fmla="*/ 4566 h 10000"/>
                <a:gd name="connsiteX114" fmla="*/ 7594 w 10000"/>
                <a:gd name="connsiteY114" fmla="*/ 3997 h 10000"/>
                <a:gd name="connsiteX115" fmla="*/ 7508 w 10000"/>
                <a:gd name="connsiteY115" fmla="*/ 3791 h 10000"/>
                <a:gd name="connsiteX116" fmla="*/ 7283 w 10000"/>
                <a:gd name="connsiteY116" fmla="*/ 3555 h 10000"/>
                <a:gd name="connsiteX117" fmla="*/ 6997 w 10000"/>
                <a:gd name="connsiteY117" fmla="*/ 3481 h 10000"/>
                <a:gd name="connsiteX118" fmla="*/ 6864 w 10000"/>
                <a:gd name="connsiteY118" fmla="*/ 3333 h 10000"/>
                <a:gd name="connsiteX119" fmla="*/ 6366 w 10000"/>
                <a:gd name="connsiteY119" fmla="*/ 3241 h 10000"/>
                <a:gd name="connsiteX120" fmla="*/ 6280 w 10000"/>
                <a:gd name="connsiteY120" fmla="*/ 3127 h 10000"/>
                <a:gd name="connsiteX121" fmla="*/ 6133 w 10000"/>
                <a:gd name="connsiteY121" fmla="*/ 3060 h 10000"/>
                <a:gd name="connsiteX122" fmla="*/ 6249 w 10000"/>
                <a:gd name="connsiteY122" fmla="*/ 2968 h 10000"/>
                <a:gd name="connsiteX123" fmla="*/ 6249 w 10000"/>
                <a:gd name="connsiteY123" fmla="*/ 2764 h 10000"/>
                <a:gd name="connsiteX124" fmla="*/ 6686 w 10000"/>
                <a:gd name="connsiteY124" fmla="*/ 2901 h 10000"/>
                <a:gd name="connsiteX125" fmla="*/ 6907 w 10000"/>
                <a:gd name="connsiteY125" fmla="*/ 2821 h 10000"/>
                <a:gd name="connsiteX126" fmla="*/ 7188 w 10000"/>
                <a:gd name="connsiteY126" fmla="*/ 2854 h 10000"/>
                <a:gd name="connsiteX127" fmla="*/ 7279 w 10000"/>
                <a:gd name="connsiteY127" fmla="*/ 2625 h 10000"/>
                <a:gd name="connsiteX128" fmla="*/ 7188 w 10000"/>
                <a:gd name="connsiteY128" fmla="*/ 2375 h 10000"/>
                <a:gd name="connsiteX129" fmla="*/ 7439 w 10000"/>
                <a:gd name="connsiteY129" fmla="*/ 2116 h 10000"/>
                <a:gd name="connsiteX130" fmla="*/ 8006 w 10000"/>
                <a:gd name="connsiteY130" fmla="*/ 2123 h 10000"/>
                <a:gd name="connsiteX131" fmla="*/ 8105 w 10000"/>
                <a:gd name="connsiteY131" fmla="*/ 2039 h 10000"/>
                <a:gd name="connsiteX132" fmla="*/ 8123 w 10000"/>
                <a:gd name="connsiteY132" fmla="*/ 2008 h 10000"/>
                <a:gd name="connsiteX133" fmla="*/ 8827 w 10000"/>
                <a:gd name="connsiteY133" fmla="*/ 1483 h 10000"/>
                <a:gd name="connsiteX134" fmla="*/ 8625 w 10000"/>
                <a:gd name="connsiteY134" fmla="*/ 1277 h 10000"/>
                <a:gd name="connsiteX135" fmla="*/ 8827 w 10000"/>
                <a:gd name="connsiteY135" fmla="*/ 1257 h 10000"/>
                <a:gd name="connsiteX136" fmla="*/ 8827 w 10000"/>
                <a:gd name="connsiteY136" fmla="*/ 1186 h 10000"/>
                <a:gd name="connsiteX137" fmla="*/ 8533 w 10000"/>
                <a:gd name="connsiteY137" fmla="*/ 1186 h 10000"/>
                <a:gd name="connsiteX138" fmla="*/ 8391 w 10000"/>
                <a:gd name="connsiteY138" fmla="*/ 1005 h 10000"/>
                <a:gd name="connsiteX139" fmla="*/ 8330 w 10000"/>
                <a:gd name="connsiteY139" fmla="*/ 937 h 10000"/>
                <a:gd name="connsiteX140" fmla="*/ 8006 w 10000"/>
                <a:gd name="connsiteY140" fmla="*/ 866 h 10000"/>
                <a:gd name="connsiteX141" fmla="*/ 7508 w 10000"/>
                <a:gd name="connsiteY141" fmla="*/ 937 h 10000"/>
                <a:gd name="connsiteX142" fmla="*/ 7508 w 10000"/>
                <a:gd name="connsiteY142" fmla="*/ 846 h 10000"/>
                <a:gd name="connsiteX143" fmla="*/ 7590 w 10000"/>
                <a:gd name="connsiteY143" fmla="*/ 816 h 10000"/>
                <a:gd name="connsiteX144" fmla="*/ 7625 w 10000"/>
                <a:gd name="connsiteY144" fmla="*/ 799 h 10000"/>
                <a:gd name="connsiteX145" fmla="*/ 7642 w 10000"/>
                <a:gd name="connsiteY145" fmla="*/ 789 h 10000"/>
                <a:gd name="connsiteX146" fmla="*/ 7802 w 10000"/>
                <a:gd name="connsiteY146" fmla="*/ 569 h 10000"/>
                <a:gd name="connsiteX147" fmla="*/ 7759 w 10000"/>
                <a:gd name="connsiteY147" fmla="*/ 516 h 10000"/>
                <a:gd name="connsiteX148" fmla="*/ 7603 w 10000"/>
                <a:gd name="connsiteY148" fmla="*/ 539 h 10000"/>
                <a:gd name="connsiteX149" fmla="*/ 7599 w 10000"/>
                <a:gd name="connsiteY149" fmla="*/ 229 h 10000"/>
                <a:gd name="connsiteX150" fmla="*/ 7448 w 10000"/>
                <a:gd name="connsiteY150" fmla="*/ 114 h 10000"/>
                <a:gd name="connsiteX151" fmla="*/ 7435 w 10000"/>
                <a:gd name="connsiteY151" fmla="*/ 104 h 10000"/>
                <a:gd name="connsiteX152" fmla="*/ 7422 w 10000"/>
                <a:gd name="connsiteY152" fmla="*/ 91 h 10000"/>
                <a:gd name="connsiteX153" fmla="*/ 7392 w 10000"/>
                <a:gd name="connsiteY153" fmla="*/ 0 h 10000"/>
                <a:gd name="connsiteX154" fmla="*/ 6937 w 10000"/>
                <a:gd name="connsiteY154" fmla="*/ 283 h 10000"/>
                <a:gd name="connsiteX155" fmla="*/ 6453 w 10000"/>
                <a:gd name="connsiteY155" fmla="*/ 459 h 10000"/>
                <a:gd name="connsiteX156" fmla="*/ 6305 w 10000"/>
                <a:gd name="connsiteY156" fmla="*/ 660 h 10000"/>
                <a:gd name="connsiteX157" fmla="*/ 6249 w 10000"/>
                <a:gd name="connsiteY157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620 w 10000"/>
                <a:gd name="connsiteY98" fmla="*/ 4384 h 10000"/>
                <a:gd name="connsiteX99" fmla="*/ 9364 w 10000"/>
                <a:gd name="connsiteY99" fmla="*/ 4350 h 10000"/>
                <a:gd name="connsiteX100" fmla="*/ 9040 w 10000"/>
                <a:gd name="connsiteY100" fmla="*/ 4459 h 10000"/>
                <a:gd name="connsiteX101" fmla="*/ 8919 w 10000"/>
                <a:gd name="connsiteY101" fmla="*/ 4502 h 10000"/>
                <a:gd name="connsiteX102" fmla="*/ 8901 w 10000"/>
                <a:gd name="connsiteY102" fmla="*/ 4509 h 10000"/>
                <a:gd name="connsiteX103" fmla="*/ 8802 w 10000"/>
                <a:gd name="connsiteY103" fmla="*/ 4522 h 10000"/>
                <a:gd name="connsiteX104" fmla="*/ 8625 w 10000"/>
                <a:gd name="connsiteY104" fmla="*/ 4522 h 10000"/>
                <a:gd name="connsiteX105" fmla="*/ 8595 w 10000"/>
                <a:gd name="connsiteY105" fmla="*/ 4384 h 10000"/>
                <a:gd name="connsiteX106" fmla="*/ 8226 w 10000"/>
                <a:gd name="connsiteY106" fmla="*/ 4435 h 10000"/>
                <a:gd name="connsiteX107" fmla="*/ 7811 w 10000"/>
                <a:gd name="connsiteY107" fmla="*/ 4620 h 10000"/>
                <a:gd name="connsiteX108" fmla="*/ 7660 w 10000"/>
                <a:gd name="connsiteY108" fmla="*/ 4637 h 10000"/>
                <a:gd name="connsiteX109" fmla="*/ 7357 w 10000"/>
                <a:gd name="connsiteY109" fmla="*/ 4930 h 10000"/>
                <a:gd name="connsiteX110" fmla="*/ 6980 w 10000"/>
                <a:gd name="connsiteY110" fmla="*/ 4748 h 10000"/>
                <a:gd name="connsiteX111" fmla="*/ 6894 w 10000"/>
                <a:gd name="connsiteY111" fmla="*/ 4748 h 10000"/>
                <a:gd name="connsiteX112" fmla="*/ 6980 w 10000"/>
                <a:gd name="connsiteY112" fmla="*/ 4566 h 10000"/>
                <a:gd name="connsiteX113" fmla="*/ 7594 w 10000"/>
                <a:gd name="connsiteY113" fmla="*/ 3997 h 10000"/>
                <a:gd name="connsiteX114" fmla="*/ 7508 w 10000"/>
                <a:gd name="connsiteY114" fmla="*/ 3791 h 10000"/>
                <a:gd name="connsiteX115" fmla="*/ 7283 w 10000"/>
                <a:gd name="connsiteY115" fmla="*/ 3555 h 10000"/>
                <a:gd name="connsiteX116" fmla="*/ 6997 w 10000"/>
                <a:gd name="connsiteY116" fmla="*/ 3481 h 10000"/>
                <a:gd name="connsiteX117" fmla="*/ 6864 w 10000"/>
                <a:gd name="connsiteY117" fmla="*/ 3333 h 10000"/>
                <a:gd name="connsiteX118" fmla="*/ 6366 w 10000"/>
                <a:gd name="connsiteY118" fmla="*/ 3241 h 10000"/>
                <a:gd name="connsiteX119" fmla="*/ 6280 w 10000"/>
                <a:gd name="connsiteY119" fmla="*/ 3127 h 10000"/>
                <a:gd name="connsiteX120" fmla="*/ 6133 w 10000"/>
                <a:gd name="connsiteY120" fmla="*/ 3060 h 10000"/>
                <a:gd name="connsiteX121" fmla="*/ 6249 w 10000"/>
                <a:gd name="connsiteY121" fmla="*/ 2968 h 10000"/>
                <a:gd name="connsiteX122" fmla="*/ 6249 w 10000"/>
                <a:gd name="connsiteY122" fmla="*/ 2764 h 10000"/>
                <a:gd name="connsiteX123" fmla="*/ 6686 w 10000"/>
                <a:gd name="connsiteY123" fmla="*/ 2901 h 10000"/>
                <a:gd name="connsiteX124" fmla="*/ 6907 w 10000"/>
                <a:gd name="connsiteY124" fmla="*/ 2821 h 10000"/>
                <a:gd name="connsiteX125" fmla="*/ 7188 w 10000"/>
                <a:gd name="connsiteY125" fmla="*/ 2854 h 10000"/>
                <a:gd name="connsiteX126" fmla="*/ 7279 w 10000"/>
                <a:gd name="connsiteY126" fmla="*/ 2625 h 10000"/>
                <a:gd name="connsiteX127" fmla="*/ 7188 w 10000"/>
                <a:gd name="connsiteY127" fmla="*/ 2375 h 10000"/>
                <a:gd name="connsiteX128" fmla="*/ 7439 w 10000"/>
                <a:gd name="connsiteY128" fmla="*/ 2116 h 10000"/>
                <a:gd name="connsiteX129" fmla="*/ 8006 w 10000"/>
                <a:gd name="connsiteY129" fmla="*/ 2123 h 10000"/>
                <a:gd name="connsiteX130" fmla="*/ 8105 w 10000"/>
                <a:gd name="connsiteY130" fmla="*/ 2039 h 10000"/>
                <a:gd name="connsiteX131" fmla="*/ 8123 w 10000"/>
                <a:gd name="connsiteY131" fmla="*/ 2008 h 10000"/>
                <a:gd name="connsiteX132" fmla="*/ 8827 w 10000"/>
                <a:gd name="connsiteY132" fmla="*/ 1483 h 10000"/>
                <a:gd name="connsiteX133" fmla="*/ 8625 w 10000"/>
                <a:gd name="connsiteY133" fmla="*/ 1277 h 10000"/>
                <a:gd name="connsiteX134" fmla="*/ 8827 w 10000"/>
                <a:gd name="connsiteY134" fmla="*/ 1257 h 10000"/>
                <a:gd name="connsiteX135" fmla="*/ 8827 w 10000"/>
                <a:gd name="connsiteY135" fmla="*/ 1186 h 10000"/>
                <a:gd name="connsiteX136" fmla="*/ 8533 w 10000"/>
                <a:gd name="connsiteY136" fmla="*/ 1186 h 10000"/>
                <a:gd name="connsiteX137" fmla="*/ 8391 w 10000"/>
                <a:gd name="connsiteY137" fmla="*/ 1005 h 10000"/>
                <a:gd name="connsiteX138" fmla="*/ 8330 w 10000"/>
                <a:gd name="connsiteY138" fmla="*/ 937 h 10000"/>
                <a:gd name="connsiteX139" fmla="*/ 8006 w 10000"/>
                <a:gd name="connsiteY139" fmla="*/ 866 h 10000"/>
                <a:gd name="connsiteX140" fmla="*/ 7508 w 10000"/>
                <a:gd name="connsiteY140" fmla="*/ 937 h 10000"/>
                <a:gd name="connsiteX141" fmla="*/ 7508 w 10000"/>
                <a:gd name="connsiteY141" fmla="*/ 846 h 10000"/>
                <a:gd name="connsiteX142" fmla="*/ 7590 w 10000"/>
                <a:gd name="connsiteY142" fmla="*/ 816 h 10000"/>
                <a:gd name="connsiteX143" fmla="*/ 7625 w 10000"/>
                <a:gd name="connsiteY143" fmla="*/ 799 h 10000"/>
                <a:gd name="connsiteX144" fmla="*/ 7642 w 10000"/>
                <a:gd name="connsiteY144" fmla="*/ 789 h 10000"/>
                <a:gd name="connsiteX145" fmla="*/ 7802 w 10000"/>
                <a:gd name="connsiteY145" fmla="*/ 569 h 10000"/>
                <a:gd name="connsiteX146" fmla="*/ 7759 w 10000"/>
                <a:gd name="connsiteY146" fmla="*/ 516 h 10000"/>
                <a:gd name="connsiteX147" fmla="*/ 7603 w 10000"/>
                <a:gd name="connsiteY147" fmla="*/ 539 h 10000"/>
                <a:gd name="connsiteX148" fmla="*/ 7599 w 10000"/>
                <a:gd name="connsiteY148" fmla="*/ 229 h 10000"/>
                <a:gd name="connsiteX149" fmla="*/ 7448 w 10000"/>
                <a:gd name="connsiteY149" fmla="*/ 114 h 10000"/>
                <a:gd name="connsiteX150" fmla="*/ 7435 w 10000"/>
                <a:gd name="connsiteY150" fmla="*/ 104 h 10000"/>
                <a:gd name="connsiteX151" fmla="*/ 7422 w 10000"/>
                <a:gd name="connsiteY151" fmla="*/ 91 h 10000"/>
                <a:gd name="connsiteX152" fmla="*/ 7392 w 10000"/>
                <a:gd name="connsiteY152" fmla="*/ 0 h 10000"/>
                <a:gd name="connsiteX153" fmla="*/ 6937 w 10000"/>
                <a:gd name="connsiteY153" fmla="*/ 283 h 10000"/>
                <a:gd name="connsiteX154" fmla="*/ 6453 w 10000"/>
                <a:gd name="connsiteY154" fmla="*/ 459 h 10000"/>
                <a:gd name="connsiteX155" fmla="*/ 6305 w 10000"/>
                <a:gd name="connsiteY155" fmla="*/ 660 h 10000"/>
                <a:gd name="connsiteX156" fmla="*/ 6249 w 10000"/>
                <a:gd name="connsiteY156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9040 w 10000"/>
                <a:gd name="connsiteY99" fmla="*/ 4459 h 10000"/>
                <a:gd name="connsiteX100" fmla="*/ 8919 w 10000"/>
                <a:gd name="connsiteY100" fmla="*/ 4502 h 10000"/>
                <a:gd name="connsiteX101" fmla="*/ 8901 w 10000"/>
                <a:gd name="connsiteY101" fmla="*/ 4509 h 10000"/>
                <a:gd name="connsiteX102" fmla="*/ 8802 w 10000"/>
                <a:gd name="connsiteY102" fmla="*/ 4522 h 10000"/>
                <a:gd name="connsiteX103" fmla="*/ 8625 w 10000"/>
                <a:gd name="connsiteY103" fmla="*/ 4522 h 10000"/>
                <a:gd name="connsiteX104" fmla="*/ 8595 w 10000"/>
                <a:gd name="connsiteY104" fmla="*/ 4384 h 10000"/>
                <a:gd name="connsiteX105" fmla="*/ 8226 w 10000"/>
                <a:gd name="connsiteY105" fmla="*/ 4435 h 10000"/>
                <a:gd name="connsiteX106" fmla="*/ 7811 w 10000"/>
                <a:gd name="connsiteY106" fmla="*/ 4620 h 10000"/>
                <a:gd name="connsiteX107" fmla="*/ 7660 w 10000"/>
                <a:gd name="connsiteY107" fmla="*/ 4637 h 10000"/>
                <a:gd name="connsiteX108" fmla="*/ 7357 w 10000"/>
                <a:gd name="connsiteY108" fmla="*/ 4930 h 10000"/>
                <a:gd name="connsiteX109" fmla="*/ 6980 w 10000"/>
                <a:gd name="connsiteY109" fmla="*/ 4748 h 10000"/>
                <a:gd name="connsiteX110" fmla="*/ 6894 w 10000"/>
                <a:gd name="connsiteY110" fmla="*/ 4748 h 10000"/>
                <a:gd name="connsiteX111" fmla="*/ 6980 w 10000"/>
                <a:gd name="connsiteY111" fmla="*/ 4566 h 10000"/>
                <a:gd name="connsiteX112" fmla="*/ 7594 w 10000"/>
                <a:gd name="connsiteY112" fmla="*/ 3997 h 10000"/>
                <a:gd name="connsiteX113" fmla="*/ 7508 w 10000"/>
                <a:gd name="connsiteY113" fmla="*/ 3791 h 10000"/>
                <a:gd name="connsiteX114" fmla="*/ 7283 w 10000"/>
                <a:gd name="connsiteY114" fmla="*/ 3555 h 10000"/>
                <a:gd name="connsiteX115" fmla="*/ 6997 w 10000"/>
                <a:gd name="connsiteY115" fmla="*/ 3481 h 10000"/>
                <a:gd name="connsiteX116" fmla="*/ 6864 w 10000"/>
                <a:gd name="connsiteY116" fmla="*/ 3333 h 10000"/>
                <a:gd name="connsiteX117" fmla="*/ 6366 w 10000"/>
                <a:gd name="connsiteY117" fmla="*/ 3241 h 10000"/>
                <a:gd name="connsiteX118" fmla="*/ 6280 w 10000"/>
                <a:gd name="connsiteY118" fmla="*/ 3127 h 10000"/>
                <a:gd name="connsiteX119" fmla="*/ 6133 w 10000"/>
                <a:gd name="connsiteY119" fmla="*/ 3060 h 10000"/>
                <a:gd name="connsiteX120" fmla="*/ 6249 w 10000"/>
                <a:gd name="connsiteY120" fmla="*/ 2968 h 10000"/>
                <a:gd name="connsiteX121" fmla="*/ 6249 w 10000"/>
                <a:gd name="connsiteY121" fmla="*/ 2764 h 10000"/>
                <a:gd name="connsiteX122" fmla="*/ 6686 w 10000"/>
                <a:gd name="connsiteY122" fmla="*/ 2901 h 10000"/>
                <a:gd name="connsiteX123" fmla="*/ 6907 w 10000"/>
                <a:gd name="connsiteY123" fmla="*/ 2821 h 10000"/>
                <a:gd name="connsiteX124" fmla="*/ 7188 w 10000"/>
                <a:gd name="connsiteY124" fmla="*/ 2854 h 10000"/>
                <a:gd name="connsiteX125" fmla="*/ 7279 w 10000"/>
                <a:gd name="connsiteY125" fmla="*/ 2625 h 10000"/>
                <a:gd name="connsiteX126" fmla="*/ 7188 w 10000"/>
                <a:gd name="connsiteY126" fmla="*/ 2375 h 10000"/>
                <a:gd name="connsiteX127" fmla="*/ 7439 w 10000"/>
                <a:gd name="connsiteY127" fmla="*/ 2116 h 10000"/>
                <a:gd name="connsiteX128" fmla="*/ 8006 w 10000"/>
                <a:gd name="connsiteY128" fmla="*/ 2123 h 10000"/>
                <a:gd name="connsiteX129" fmla="*/ 8105 w 10000"/>
                <a:gd name="connsiteY129" fmla="*/ 2039 h 10000"/>
                <a:gd name="connsiteX130" fmla="*/ 8123 w 10000"/>
                <a:gd name="connsiteY130" fmla="*/ 2008 h 10000"/>
                <a:gd name="connsiteX131" fmla="*/ 8827 w 10000"/>
                <a:gd name="connsiteY131" fmla="*/ 1483 h 10000"/>
                <a:gd name="connsiteX132" fmla="*/ 8625 w 10000"/>
                <a:gd name="connsiteY132" fmla="*/ 1277 h 10000"/>
                <a:gd name="connsiteX133" fmla="*/ 8827 w 10000"/>
                <a:gd name="connsiteY133" fmla="*/ 1257 h 10000"/>
                <a:gd name="connsiteX134" fmla="*/ 8827 w 10000"/>
                <a:gd name="connsiteY134" fmla="*/ 1186 h 10000"/>
                <a:gd name="connsiteX135" fmla="*/ 8533 w 10000"/>
                <a:gd name="connsiteY135" fmla="*/ 1186 h 10000"/>
                <a:gd name="connsiteX136" fmla="*/ 8391 w 10000"/>
                <a:gd name="connsiteY136" fmla="*/ 1005 h 10000"/>
                <a:gd name="connsiteX137" fmla="*/ 8330 w 10000"/>
                <a:gd name="connsiteY137" fmla="*/ 937 h 10000"/>
                <a:gd name="connsiteX138" fmla="*/ 8006 w 10000"/>
                <a:gd name="connsiteY138" fmla="*/ 866 h 10000"/>
                <a:gd name="connsiteX139" fmla="*/ 7508 w 10000"/>
                <a:gd name="connsiteY139" fmla="*/ 937 h 10000"/>
                <a:gd name="connsiteX140" fmla="*/ 7508 w 10000"/>
                <a:gd name="connsiteY140" fmla="*/ 846 h 10000"/>
                <a:gd name="connsiteX141" fmla="*/ 7590 w 10000"/>
                <a:gd name="connsiteY141" fmla="*/ 816 h 10000"/>
                <a:gd name="connsiteX142" fmla="*/ 7625 w 10000"/>
                <a:gd name="connsiteY142" fmla="*/ 799 h 10000"/>
                <a:gd name="connsiteX143" fmla="*/ 7642 w 10000"/>
                <a:gd name="connsiteY143" fmla="*/ 789 h 10000"/>
                <a:gd name="connsiteX144" fmla="*/ 7802 w 10000"/>
                <a:gd name="connsiteY144" fmla="*/ 569 h 10000"/>
                <a:gd name="connsiteX145" fmla="*/ 7759 w 10000"/>
                <a:gd name="connsiteY145" fmla="*/ 516 h 10000"/>
                <a:gd name="connsiteX146" fmla="*/ 7603 w 10000"/>
                <a:gd name="connsiteY146" fmla="*/ 539 h 10000"/>
                <a:gd name="connsiteX147" fmla="*/ 7599 w 10000"/>
                <a:gd name="connsiteY147" fmla="*/ 229 h 10000"/>
                <a:gd name="connsiteX148" fmla="*/ 7448 w 10000"/>
                <a:gd name="connsiteY148" fmla="*/ 114 h 10000"/>
                <a:gd name="connsiteX149" fmla="*/ 7435 w 10000"/>
                <a:gd name="connsiteY149" fmla="*/ 104 h 10000"/>
                <a:gd name="connsiteX150" fmla="*/ 7422 w 10000"/>
                <a:gd name="connsiteY150" fmla="*/ 91 h 10000"/>
                <a:gd name="connsiteX151" fmla="*/ 7392 w 10000"/>
                <a:gd name="connsiteY151" fmla="*/ 0 h 10000"/>
                <a:gd name="connsiteX152" fmla="*/ 6937 w 10000"/>
                <a:gd name="connsiteY152" fmla="*/ 283 h 10000"/>
                <a:gd name="connsiteX153" fmla="*/ 6453 w 10000"/>
                <a:gd name="connsiteY153" fmla="*/ 459 h 10000"/>
                <a:gd name="connsiteX154" fmla="*/ 6305 w 10000"/>
                <a:gd name="connsiteY154" fmla="*/ 660 h 10000"/>
                <a:gd name="connsiteX155" fmla="*/ 6249 w 10000"/>
                <a:gd name="connsiteY155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901 w 10000"/>
                <a:gd name="connsiteY100" fmla="*/ 4509 h 10000"/>
                <a:gd name="connsiteX101" fmla="*/ 8802 w 10000"/>
                <a:gd name="connsiteY101" fmla="*/ 4522 h 10000"/>
                <a:gd name="connsiteX102" fmla="*/ 8625 w 10000"/>
                <a:gd name="connsiteY102" fmla="*/ 4522 h 10000"/>
                <a:gd name="connsiteX103" fmla="*/ 8595 w 10000"/>
                <a:gd name="connsiteY103" fmla="*/ 4384 h 10000"/>
                <a:gd name="connsiteX104" fmla="*/ 8226 w 10000"/>
                <a:gd name="connsiteY104" fmla="*/ 4435 h 10000"/>
                <a:gd name="connsiteX105" fmla="*/ 7811 w 10000"/>
                <a:gd name="connsiteY105" fmla="*/ 4620 h 10000"/>
                <a:gd name="connsiteX106" fmla="*/ 7660 w 10000"/>
                <a:gd name="connsiteY106" fmla="*/ 4637 h 10000"/>
                <a:gd name="connsiteX107" fmla="*/ 7357 w 10000"/>
                <a:gd name="connsiteY107" fmla="*/ 4930 h 10000"/>
                <a:gd name="connsiteX108" fmla="*/ 6980 w 10000"/>
                <a:gd name="connsiteY108" fmla="*/ 4748 h 10000"/>
                <a:gd name="connsiteX109" fmla="*/ 6894 w 10000"/>
                <a:gd name="connsiteY109" fmla="*/ 4748 h 10000"/>
                <a:gd name="connsiteX110" fmla="*/ 6980 w 10000"/>
                <a:gd name="connsiteY110" fmla="*/ 4566 h 10000"/>
                <a:gd name="connsiteX111" fmla="*/ 7594 w 10000"/>
                <a:gd name="connsiteY111" fmla="*/ 3997 h 10000"/>
                <a:gd name="connsiteX112" fmla="*/ 7508 w 10000"/>
                <a:gd name="connsiteY112" fmla="*/ 3791 h 10000"/>
                <a:gd name="connsiteX113" fmla="*/ 7283 w 10000"/>
                <a:gd name="connsiteY113" fmla="*/ 3555 h 10000"/>
                <a:gd name="connsiteX114" fmla="*/ 6997 w 10000"/>
                <a:gd name="connsiteY114" fmla="*/ 3481 h 10000"/>
                <a:gd name="connsiteX115" fmla="*/ 6864 w 10000"/>
                <a:gd name="connsiteY115" fmla="*/ 3333 h 10000"/>
                <a:gd name="connsiteX116" fmla="*/ 6366 w 10000"/>
                <a:gd name="connsiteY116" fmla="*/ 3241 h 10000"/>
                <a:gd name="connsiteX117" fmla="*/ 6280 w 10000"/>
                <a:gd name="connsiteY117" fmla="*/ 3127 h 10000"/>
                <a:gd name="connsiteX118" fmla="*/ 6133 w 10000"/>
                <a:gd name="connsiteY118" fmla="*/ 3060 h 10000"/>
                <a:gd name="connsiteX119" fmla="*/ 6249 w 10000"/>
                <a:gd name="connsiteY119" fmla="*/ 2968 h 10000"/>
                <a:gd name="connsiteX120" fmla="*/ 6249 w 10000"/>
                <a:gd name="connsiteY120" fmla="*/ 2764 h 10000"/>
                <a:gd name="connsiteX121" fmla="*/ 6686 w 10000"/>
                <a:gd name="connsiteY121" fmla="*/ 2901 h 10000"/>
                <a:gd name="connsiteX122" fmla="*/ 6907 w 10000"/>
                <a:gd name="connsiteY122" fmla="*/ 2821 h 10000"/>
                <a:gd name="connsiteX123" fmla="*/ 7188 w 10000"/>
                <a:gd name="connsiteY123" fmla="*/ 2854 h 10000"/>
                <a:gd name="connsiteX124" fmla="*/ 7279 w 10000"/>
                <a:gd name="connsiteY124" fmla="*/ 2625 h 10000"/>
                <a:gd name="connsiteX125" fmla="*/ 7188 w 10000"/>
                <a:gd name="connsiteY125" fmla="*/ 2375 h 10000"/>
                <a:gd name="connsiteX126" fmla="*/ 7439 w 10000"/>
                <a:gd name="connsiteY126" fmla="*/ 2116 h 10000"/>
                <a:gd name="connsiteX127" fmla="*/ 8006 w 10000"/>
                <a:gd name="connsiteY127" fmla="*/ 2123 h 10000"/>
                <a:gd name="connsiteX128" fmla="*/ 8105 w 10000"/>
                <a:gd name="connsiteY128" fmla="*/ 2039 h 10000"/>
                <a:gd name="connsiteX129" fmla="*/ 8123 w 10000"/>
                <a:gd name="connsiteY129" fmla="*/ 2008 h 10000"/>
                <a:gd name="connsiteX130" fmla="*/ 8827 w 10000"/>
                <a:gd name="connsiteY130" fmla="*/ 1483 h 10000"/>
                <a:gd name="connsiteX131" fmla="*/ 8625 w 10000"/>
                <a:gd name="connsiteY131" fmla="*/ 1277 h 10000"/>
                <a:gd name="connsiteX132" fmla="*/ 8827 w 10000"/>
                <a:gd name="connsiteY132" fmla="*/ 1257 h 10000"/>
                <a:gd name="connsiteX133" fmla="*/ 8827 w 10000"/>
                <a:gd name="connsiteY133" fmla="*/ 1186 h 10000"/>
                <a:gd name="connsiteX134" fmla="*/ 8533 w 10000"/>
                <a:gd name="connsiteY134" fmla="*/ 1186 h 10000"/>
                <a:gd name="connsiteX135" fmla="*/ 8391 w 10000"/>
                <a:gd name="connsiteY135" fmla="*/ 1005 h 10000"/>
                <a:gd name="connsiteX136" fmla="*/ 8330 w 10000"/>
                <a:gd name="connsiteY136" fmla="*/ 937 h 10000"/>
                <a:gd name="connsiteX137" fmla="*/ 8006 w 10000"/>
                <a:gd name="connsiteY137" fmla="*/ 866 h 10000"/>
                <a:gd name="connsiteX138" fmla="*/ 7508 w 10000"/>
                <a:gd name="connsiteY138" fmla="*/ 937 h 10000"/>
                <a:gd name="connsiteX139" fmla="*/ 7508 w 10000"/>
                <a:gd name="connsiteY139" fmla="*/ 846 h 10000"/>
                <a:gd name="connsiteX140" fmla="*/ 7590 w 10000"/>
                <a:gd name="connsiteY140" fmla="*/ 816 h 10000"/>
                <a:gd name="connsiteX141" fmla="*/ 7625 w 10000"/>
                <a:gd name="connsiteY141" fmla="*/ 799 h 10000"/>
                <a:gd name="connsiteX142" fmla="*/ 7642 w 10000"/>
                <a:gd name="connsiteY142" fmla="*/ 789 h 10000"/>
                <a:gd name="connsiteX143" fmla="*/ 7802 w 10000"/>
                <a:gd name="connsiteY143" fmla="*/ 569 h 10000"/>
                <a:gd name="connsiteX144" fmla="*/ 7759 w 10000"/>
                <a:gd name="connsiteY144" fmla="*/ 516 h 10000"/>
                <a:gd name="connsiteX145" fmla="*/ 7603 w 10000"/>
                <a:gd name="connsiteY145" fmla="*/ 539 h 10000"/>
                <a:gd name="connsiteX146" fmla="*/ 7599 w 10000"/>
                <a:gd name="connsiteY146" fmla="*/ 229 h 10000"/>
                <a:gd name="connsiteX147" fmla="*/ 7448 w 10000"/>
                <a:gd name="connsiteY147" fmla="*/ 114 h 10000"/>
                <a:gd name="connsiteX148" fmla="*/ 7435 w 10000"/>
                <a:gd name="connsiteY148" fmla="*/ 104 h 10000"/>
                <a:gd name="connsiteX149" fmla="*/ 7422 w 10000"/>
                <a:gd name="connsiteY149" fmla="*/ 91 h 10000"/>
                <a:gd name="connsiteX150" fmla="*/ 7392 w 10000"/>
                <a:gd name="connsiteY150" fmla="*/ 0 h 10000"/>
                <a:gd name="connsiteX151" fmla="*/ 6937 w 10000"/>
                <a:gd name="connsiteY151" fmla="*/ 283 h 10000"/>
                <a:gd name="connsiteX152" fmla="*/ 6453 w 10000"/>
                <a:gd name="connsiteY152" fmla="*/ 459 h 10000"/>
                <a:gd name="connsiteX153" fmla="*/ 6305 w 10000"/>
                <a:gd name="connsiteY153" fmla="*/ 660 h 10000"/>
                <a:gd name="connsiteX154" fmla="*/ 6249 w 10000"/>
                <a:gd name="connsiteY154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8595 w 10000"/>
                <a:gd name="connsiteY102" fmla="*/ 4384 h 10000"/>
                <a:gd name="connsiteX103" fmla="*/ 8226 w 10000"/>
                <a:gd name="connsiteY103" fmla="*/ 4435 h 10000"/>
                <a:gd name="connsiteX104" fmla="*/ 7811 w 10000"/>
                <a:gd name="connsiteY104" fmla="*/ 4620 h 10000"/>
                <a:gd name="connsiteX105" fmla="*/ 7660 w 10000"/>
                <a:gd name="connsiteY105" fmla="*/ 4637 h 10000"/>
                <a:gd name="connsiteX106" fmla="*/ 7357 w 10000"/>
                <a:gd name="connsiteY106" fmla="*/ 4930 h 10000"/>
                <a:gd name="connsiteX107" fmla="*/ 6980 w 10000"/>
                <a:gd name="connsiteY107" fmla="*/ 4748 h 10000"/>
                <a:gd name="connsiteX108" fmla="*/ 6894 w 10000"/>
                <a:gd name="connsiteY108" fmla="*/ 4748 h 10000"/>
                <a:gd name="connsiteX109" fmla="*/ 6980 w 10000"/>
                <a:gd name="connsiteY109" fmla="*/ 4566 h 10000"/>
                <a:gd name="connsiteX110" fmla="*/ 7594 w 10000"/>
                <a:gd name="connsiteY110" fmla="*/ 3997 h 10000"/>
                <a:gd name="connsiteX111" fmla="*/ 7508 w 10000"/>
                <a:gd name="connsiteY111" fmla="*/ 3791 h 10000"/>
                <a:gd name="connsiteX112" fmla="*/ 7283 w 10000"/>
                <a:gd name="connsiteY112" fmla="*/ 3555 h 10000"/>
                <a:gd name="connsiteX113" fmla="*/ 6997 w 10000"/>
                <a:gd name="connsiteY113" fmla="*/ 3481 h 10000"/>
                <a:gd name="connsiteX114" fmla="*/ 6864 w 10000"/>
                <a:gd name="connsiteY114" fmla="*/ 3333 h 10000"/>
                <a:gd name="connsiteX115" fmla="*/ 6366 w 10000"/>
                <a:gd name="connsiteY115" fmla="*/ 3241 h 10000"/>
                <a:gd name="connsiteX116" fmla="*/ 6280 w 10000"/>
                <a:gd name="connsiteY116" fmla="*/ 3127 h 10000"/>
                <a:gd name="connsiteX117" fmla="*/ 6133 w 10000"/>
                <a:gd name="connsiteY117" fmla="*/ 3060 h 10000"/>
                <a:gd name="connsiteX118" fmla="*/ 6249 w 10000"/>
                <a:gd name="connsiteY118" fmla="*/ 2968 h 10000"/>
                <a:gd name="connsiteX119" fmla="*/ 6249 w 10000"/>
                <a:gd name="connsiteY119" fmla="*/ 2764 h 10000"/>
                <a:gd name="connsiteX120" fmla="*/ 6686 w 10000"/>
                <a:gd name="connsiteY120" fmla="*/ 2901 h 10000"/>
                <a:gd name="connsiteX121" fmla="*/ 6907 w 10000"/>
                <a:gd name="connsiteY121" fmla="*/ 2821 h 10000"/>
                <a:gd name="connsiteX122" fmla="*/ 7188 w 10000"/>
                <a:gd name="connsiteY122" fmla="*/ 2854 h 10000"/>
                <a:gd name="connsiteX123" fmla="*/ 7279 w 10000"/>
                <a:gd name="connsiteY123" fmla="*/ 2625 h 10000"/>
                <a:gd name="connsiteX124" fmla="*/ 7188 w 10000"/>
                <a:gd name="connsiteY124" fmla="*/ 2375 h 10000"/>
                <a:gd name="connsiteX125" fmla="*/ 7439 w 10000"/>
                <a:gd name="connsiteY125" fmla="*/ 2116 h 10000"/>
                <a:gd name="connsiteX126" fmla="*/ 8006 w 10000"/>
                <a:gd name="connsiteY126" fmla="*/ 2123 h 10000"/>
                <a:gd name="connsiteX127" fmla="*/ 8105 w 10000"/>
                <a:gd name="connsiteY127" fmla="*/ 2039 h 10000"/>
                <a:gd name="connsiteX128" fmla="*/ 8123 w 10000"/>
                <a:gd name="connsiteY128" fmla="*/ 2008 h 10000"/>
                <a:gd name="connsiteX129" fmla="*/ 8827 w 10000"/>
                <a:gd name="connsiteY129" fmla="*/ 1483 h 10000"/>
                <a:gd name="connsiteX130" fmla="*/ 8625 w 10000"/>
                <a:gd name="connsiteY130" fmla="*/ 1277 h 10000"/>
                <a:gd name="connsiteX131" fmla="*/ 8827 w 10000"/>
                <a:gd name="connsiteY131" fmla="*/ 1257 h 10000"/>
                <a:gd name="connsiteX132" fmla="*/ 8827 w 10000"/>
                <a:gd name="connsiteY132" fmla="*/ 1186 h 10000"/>
                <a:gd name="connsiteX133" fmla="*/ 8533 w 10000"/>
                <a:gd name="connsiteY133" fmla="*/ 1186 h 10000"/>
                <a:gd name="connsiteX134" fmla="*/ 8391 w 10000"/>
                <a:gd name="connsiteY134" fmla="*/ 1005 h 10000"/>
                <a:gd name="connsiteX135" fmla="*/ 8330 w 10000"/>
                <a:gd name="connsiteY135" fmla="*/ 937 h 10000"/>
                <a:gd name="connsiteX136" fmla="*/ 8006 w 10000"/>
                <a:gd name="connsiteY136" fmla="*/ 866 h 10000"/>
                <a:gd name="connsiteX137" fmla="*/ 7508 w 10000"/>
                <a:gd name="connsiteY137" fmla="*/ 937 h 10000"/>
                <a:gd name="connsiteX138" fmla="*/ 7508 w 10000"/>
                <a:gd name="connsiteY138" fmla="*/ 846 h 10000"/>
                <a:gd name="connsiteX139" fmla="*/ 7590 w 10000"/>
                <a:gd name="connsiteY139" fmla="*/ 816 h 10000"/>
                <a:gd name="connsiteX140" fmla="*/ 7625 w 10000"/>
                <a:gd name="connsiteY140" fmla="*/ 799 h 10000"/>
                <a:gd name="connsiteX141" fmla="*/ 7642 w 10000"/>
                <a:gd name="connsiteY141" fmla="*/ 789 h 10000"/>
                <a:gd name="connsiteX142" fmla="*/ 7802 w 10000"/>
                <a:gd name="connsiteY142" fmla="*/ 569 h 10000"/>
                <a:gd name="connsiteX143" fmla="*/ 7759 w 10000"/>
                <a:gd name="connsiteY143" fmla="*/ 516 h 10000"/>
                <a:gd name="connsiteX144" fmla="*/ 7603 w 10000"/>
                <a:gd name="connsiteY144" fmla="*/ 539 h 10000"/>
                <a:gd name="connsiteX145" fmla="*/ 7599 w 10000"/>
                <a:gd name="connsiteY145" fmla="*/ 229 h 10000"/>
                <a:gd name="connsiteX146" fmla="*/ 7448 w 10000"/>
                <a:gd name="connsiteY146" fmla="*/ 114 h 10000"/>
                <a:gd name="connsiteX147" fmla="*/ 7435 w 10000"/>
                <a:gd name="connsiteY147" fmla="*/ 104 h 10000"/>
                <a:gd name="connsiteX148" fmla="*/ 7422 w 10000"/>
                <a:gd name="connsiteY148" fmla="*/ 91 h 10000"/>
                <a:gd name="connsiteX149" fmla="*/ 7392 w 10000"/>
                <a:gd name="connsiteY149" fmla="*/ 0 h 10000"/>
                <a:gd name="connsiteX150" fmla="*/ 6937 w 10000"/>
                <a:gd name="connsiteY150" fmla="*/ 283 h 10000"/>
                <a:gd name="connsiteX151" fmla="*/ 6453 w 10000"/>
                <a:gd name="connsiteY151" fmla="*/ 459 h 10000"/>
                <a:gd name="connsiteX152" fmla="*/ 6305 w 10000"/>
                <a:gd name="connsiteY152" fmla="*/ 660 h 10000"/>
                <a:gd name="connsiteX153" fmla="*/ 6249 w 10000"/>
                <a:gd name="connsiteY153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8226 w 10000"/>
                <a:gd name="connsiteY102" fmla="*/ 4435 h 10000"/>
                <a:gd name="connsiteX103" fmla="*/ 7811 w 10000"/>
                <a:gd name="connsiteY103" fmla="*/ 4620 h 10000"/>
                <a:gd name="connsiteX104" fmla="*/ 7660 w 10000"/>
                <a:gd name="connsiteY104" fmla="*/ 4637 h 10000"/>
                <a:gd name="connsiteX105" fmla="*/ 7357 w 10000"/>
                <a:gd name="connsiteY105" fmla="*/ 4930 h 10000"/>
                <a:gd name="connsiteX106" fmla="*/ 6980 w 10000"/>
                <a:gd name="connsiteY106" fmla="*/ 4748 h 10000"/>
                <a:gd name="connsiteX107" fmla="*/ 6894 w 10000"/>
                <a:gd name="connsiteY107" fmla="*/ 4748 h 10000"/>
                <a:gd name="connsiteX108" fmla="*/ 6980 w 10000"/>
                <a:gd name="connsiteY108" fmla="*/ 4566 h 10000"/>
                <a:gd name="connsiteX109" fmla="*/ 7594 w 10000"/>
                <a:gd name="connsiteY109" fmla="*/ 3997 h 10000"/>
                <a:gd name="connsiteX110" fmla="*/ 7508 w 10000"/>
                <a:gd name="connsiteY110" fmla="*/ 3791 h 10000"/>
                <a:gd name="connsiteX111" fmla="*/ 7283 w 10000"/>
                <a:gd name="connsiteY111" fmla="*/ 3555 h 10000"/>
                <a:gd name="connsiteX112" fmla="*/ 6997 w 10000"/>
                <a:gd name="connsiteY112" fmla="*/ 3481 h 10000"/>
                <a:gd name="connsiteX113" fmla="*/ 6864 w 10000"/>
                <a:gd name="connsiteY113" fmla="*/ 3333 h 10000"/>
                <a:gd name="connsiteX114" fmla="*/ 6366 w 10000"/>
                <a:gd name="connsiteY114" fmla="*/ 3241 h 10000"/>
                <a:gd name="connsiteX115" fmla="*/ 6280 w 10000"/>
                <a:gd name="connsiteY115" fmla="*/ 3127 h 10000"/>
                <a:gd name="connsiteX116" fmla="*/ 6133 w 10000"/>
                <a:gd name="connsiteY116" fmla="*/ 3060 h 10000"/>
                <a:gd name="connsiteX117" fmla="*/ 6249 w 10000"/>
                <a:gd name="connsiteY117" fmla="*/ 2968 h 10000"/>
                <a:gd name="connsiteX118" fmla="*/ 6249 w 10000"/>
                <a:gd name="connsiteY118" fmla="*/ 2764 h 10000"/>
                <a:gd name="connsiteX119" fmla="*/ 6686 w 10000"/>
                <a:gd name="connsiteY119" fmla="*/ 2901 h 10000"/>
                <a:gd name="connsiteX120" fmla="*/ 6907 w 10000"/>
                <a:gd name="connsiteY120" fmla="*/ 2821 h 10000"/>
                <a:gd name="connsiteX121" fmla="*/ 7188 w 10000"/>
                <a:gd name="connsiteY121" fmla="*/ 2854 h 10000"/>
                <a:gd name="connsiteX122" fmla="*/ 7279 w 10000"/>
                <a:gd name="connsiteY122" fmla="*/ 2625 h 10000"/>
                <a:gd name="connsiteX123" fmla="*/ 7188 w 10000"/>
                <a:gd name="connsiteY123" fmla="*/ 2375 h 10000"/>
                <a:gd name="connsiteX124" fmla="*/ 7439 w 10000"/>
                <a:gd name="connsiteY124" fmla="*/ 2116 h 10000"/>
                <a:gd name="connsiteX125" fmla="*/ 8006 w 10000"/>
                <a:gd name="connsiteY125" fmla="*/ 2123 h 10000"/>
                <a:gd name="connsiteX126" fmla="*/ 8105 w 10000"/>
                <a:gd name="connsiteY126" fmla="*/ 2039 h 10000"/>
                <a:gd name="connsiteX127" fmla="*/ 8123 w 10000"/>
                <a:gd name="connsiteY127" fmla="*/ 2008 h 10000"/>
                <a:gd name="connsiteX128" fmla="*/ 8827 w 10000"/>
                <a:gd name="connsiteY128" fmla="*/ 1483 h 10000"/>
                <a:gd name="connsiteX129" fmla="*/ 8625 w 10000"/>
                <a:gd name="connsiteY129" fmla="*/ 1277 h 10000"/>
                <a:gd name="connsiteX130" fmla="*/ 8827 w 10000"/>
                <a:gd name="connsiteY130" fmla="*/ 1257 h 10000"/>
                <a:gd name="connsiteX131" fmla="*/ 8827 w 10000"/>
                <a:gd name="connsiteY131" fmla="*/ 1186 h 10000"/>
                <a:gd name="connsiteX132" fmla="*/ 8533 w 10000"/>
                <a:gd name="connsiteY132" fmla="*/ 1186 h 10000"/>
                <a:gd name="connsiteX133" fmla="*/ 8391 w 10000"/>
                <a:gd name="connsiteY133" fmla="*/ 1005 h 10000"/>
                <a:gd name="connsiteX134" fmla="*/ 8330 w 10000"/>
                <a:gd name="connsiteY134" fmla="*/ 937 h 10000"/>
                <a:gd name="connsiteX135" fmla="*/ 8006 w 10000"/>
                <a:gd name="connsiteY135" fmla="*/ 866 h 10000"/>
                <a:gd name="connsiteX136" fmla="*/ 7508 w 10000"/>
                <a:gd name="connsiteY136" fmla="*/ 937 h 10000"/>
                <a:gd name="connsiteX137" fmla="*/ 7508 w 10000"/>
                <a:gd name="connsiteY137" fmla="*/ 846 h 10000"/>
                <a:gd name="connsiteX138" fmla="*/ 7590 w 10000"/>
                <a:gd name="connsiteY138" fmla="*/ 816 h 10000"/>
                <a:gd name="connsiteX139" fmla="*/ 7625 w 10000"/>
                <a:gd name="connsiteY139" fmla="*/ 799 h 10000"/>
                <a:gd name="connsiteX140" fmla="*/ 7642 w 10000"/>
                <a:gd name="connsiteY140" fmla="*/ 789 h 10000"/>
                <a:gd name="connsiteX141" fmla="*/ 7802 w 10000"/>
                <a:gd name="connsiteY141" fmla="*/ 569 h 10000"/>
                <a:gd name="connsiteX142" fmla="*/ 7759 w 10000"/>
                <a:gd name="connsiteY142" fmla="*/ 516 h 10000"/>
                <a:gd name="connsiteX143" fmla="*/ 7603 w 10000"/>
                <a:gd name="connsiteY143" fmla="*/ 539 h 10000"/>
                <a:gd name="connsiteX144" fmla="*/ 7599 w 10000"/>
                <a:gd name="connsiteY144" fmla="*/ 229 h 10000"/>
                <a:gd name="connsiteX145" fmla="*/ 7448 w 10000"/>
                <a:gd name="connsiteY145" fmla="*/ 114 h 10000"/>
                <a:gd name="connsiteX146" fmla="*/ 7435 w 10000"/>
                <a:gd name="connsiteY146" fmla="*/ 104 h 10000"/>
                <a:gd name="connsiteX147" fmla="*/ 7422 w 10000"/>
                <a:gd name="connsiteY147" fmla="*/ 91 h 10000"/>
                <a:gd name="connsiteX148" fmla="*/ 7392 w 10000"/>
                <a:gd name="connsiteY148" fmla="*/ 0 h 10000"/>
                <a:gd name="connsiteX149" fmla="*/ 6937 w 10000"/>
                <a:gd name="connsiteY149" fmla="*/ 283 h 10000"/>
                <a:gd name="connsiteX150" fmla="*/ 6453 w 10000"/>
                <a:gd name="connsiteY150" fmla="*/ 459 h 10000"/>
                <a:gd name="connsiteX151" fmla="*/ 6305 w 10000"/>
                <a:gd name="connsiteY151" fmla="*/ 660 h 10000"/>
                <a:gd name="connsiteX152" fmla="*/ 6249 w 10000"/>
                <a:gd name="connsiteY152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7811 w 10000"/>
                <a:gd name="connsiteY102" fmla="*/ 4620 h 10000"/>
                <a:gd name="connsiteX103" fmla="*/ 7660 w 10000"/>
                <a:gd name="connsiteY103" fmla="*/ 4637 h 10000"/>
                <a:gd name="connsiteX104" fmla="*/ 7357 w 10000"/>
                <a:gd name="connsiteY104" fmla="*/ 4930 h 10000"/>
                <a:gd name="connsiteX105" fmla="*/ 6980 w 10000"/>
                <a:gd name="connsiteY105" fmla="*/ 4748 h 10000"/>
                <a:gd name="connsiteX106" fmla="*/ 6894 w 10000"/>
                <a:gd name="connsiteY106" fmla="*/ 4748 h 10000"/>
                <a:gd name="connsiteX107" fmla="*/ 6980 w 10000"/>
                <a:gd name="connsiteY107" fmla="*/ 4566 h 10000"/>
                <a:gd name="connsiteX108" fmla="*/ 7594 w 10000"/>
                <a:gd name="connsiteY108" fmla="*/ 3997 h 10000"/>
                <a:gd name="connsiteX109" fmla="*/ 7508 w 10000"/>
                <a:gd name="connsiteY109" fmla="*/ 3791 h 10000"/>
                <a:gd name="connsiteX110" fmla="*/ 7283 w 10000"/>
                <a:gd name="connsiteY110" fmla="*/ 3555 h 10000"/>
                <a:gd name="connsiteX111" fmla="*/ 6997 w 10000"/>
                <a:gd name="connsiteY111" fmla="*/ 3481 h 10000"/>
                <a:gd name="connsiteX112" fmla="*/ 6864 w 10000"/>
                <a:gd name="connsiteY112" fmla="*/ 3333 h 10000"/>
                <a:gd name="connsiteX113" fmla="*/ 6366 w 10000"/>
                <a:gd name="connsiteY113" fmla="*/ 3241 h 10000"/>
                <a:gd name="connsiteX114" fmla="*/ 6280 w 10000"/>
                <a:gd name="connsiteY114" fmla="*/ 3127 h 10000"/>
                <a:gd name="connsiteX115" fmla="*/ 6133 w 10000"/>
                <a:gd name="connsiteY115" fmla="*/ 3060 h 10000"/>
                <a:gd name="connsiteX116" fmla="*/ 6249 w 10000"/>
                <a:gd name="connsiteY116" fmla="*/ 2968 h 10000"/>
                <a:gd name="connsiteX117" fmla="*/ 6249 w 10000"/>
                <a:gd name="connsiteY117" fmla="*/ 2764 h 10000"/>
                <a:gd name="connsiteX118" fmla="*/ 6686 w 10000"/>
                <a:gd name="connsiteY118" fmla="*/ 2901 h 10000"/>
                <a:gd name="connsiteX119" fmla="*/ 6907 w 10000"/>
                <a:gd name="connsiteY119" fmla="*/ 2821 h 10000"/>
                <a:gd name="connsiteX120" fmla="*/ 7188 w 10000"/>
                <a:gd name="connsiteY120" fmla="*/ 2854 h 10000"/>
                <a:gd name="connsiteX121" fmla="*/ 7279 w 10000"/>
                <a:gd name="connsiteY121" fmla="*/ 2625 h 10000"/>
                <a:gd name="connsiteX122" fmla="*/ 7188 w 10000"/>
                <a:gd name="connsiteY122" fmla="*/ 2375 h 10000"/>
                <a:gd name="connsiteX123" fmla="*/ 7439 w 10000"/>
                <a:gd name="connsiteY123" fmla="*/ 2116 h 10000"/>
                <a:gd name="connsiteX124" fmla="*/ 8006 w 10000"/>
                <a:gd name="connsiteY124" fmla="*/ 2123 h 10000"/>
                <a:gd name="connsiteX125" fmla="*/ 8105 w 10000"/>
                <a:gd name="connsiteY125" fmla="*/ 2039 h 10000"/>
                <a:gd name="connsiteX126" fmla="*/ 8123 w 10000"/>
                <a:gd name="connsiteY126" fmla="*/ 2008 h 10000"/>
                <a:gd name="connsiteX127" fmla="*/ 8827 w 10000"/>
                <a:gd name="connsiteY127" fmla="*/ 1483 h 10000"/>
                <a:gd name="connsiteX128" fmla="*/ 8625 w 10000"/>
                <a:gd name="connsiteY128" fmla="*/ 1277 h 10000"/>
                <a:gd name="connsiteX129" fmla="*/ 8827 w 10000"/>
                <a:gd name="connsiteY129" fmla="*/ 1257 h 10000"/>
                <a:gd name="connsiteX130" fmla="*/ 8827 w 10000"/>
                <a:gd name="connsiteY130" fmla="*/ 1186 h 10000"/>
                <a:gd name="connsiteX131" fmla="*/ 8533 w 10000"/>
                <a:gd name="connsiteY131" fmla="*/ 1186 h 10000"/>
                <a:gd name="connsiteX132" fmla="*/ 8391 w 10000"/>
                <a:gd name="connsiteY132" fmla="*/ 1005 h 10000"/>
                <a:gd name="connsiteX133" fmla="*/ 8330 w 10000"/>
                <a:gd name="connsiteY133" fmla="*/ 937 h 10000"/>
                <a:gd name="connsiteX134" fmla="*/ 8006 w 10000"/>
                <a:gd name="connsiteY134" fmla="*/ 866 h 10000"/>
                <a:gd name="connsiteX135" fmla="*/ 7508 w 10000"/>
                <a:gd name="connsiteY135" fmla="*/ 937 h 10000"/>
                <a:gd name="connsiteX136" fmla="*/ 7508 w 10000"/>
                <a:gd name="connsiteY136" fmla="*/ 846 h 10000"/>
                <a:gd name="connsiteX137" fmla="*/ 7590 w 10000"/>
                <a:gd name="connsiteY137" fmla="*/ 816 h 10000"/>
                <a:gd name="connsiteX138" fmla="*/ 7625 w 10000"/>
                <a:gd name="connsiteY138" fmla="*/ 799 h 10000"/>
                <a:gd name="connsiteX139" fmla="*/ 7642 w 10000"/>
                <a:gd name="connsiteY139" fmla="*/ 789 h 10000"/>
                <a:gd name="connsiteX140" fmla="*/ 7802 w 10000"/>
                <a:gd name="connsiteY140" fmla="*/ 569 h 10000"/>
                <a:gd name="connsiteX141" fmla="*/ 7759 w 10000"/>
                <a:gd name="connsiteY141" fmla="*/ 516 h 10000"/>
                <a:gd name="connsiteX142" fmla="*/ 7603 w 10000"/>
                <a:gd name="connsiteY142" fmla="*/ 539 h 10000"/>
                <a:gd name="connsiteX143" fmla="*/ 7599 w 10000"/>
                <a:gd name="connsiteY143" fmla="*/ 229 h 10000"/>
                <a:gd name="connsiteX144" fmla="*/ 7448 w 10000"/>
                <a:gd name="connsiteY144" fmla="*/ 114 h 10000"/>
                <a:gd name="connsiteX145" fmla="*/ 7435 w 10000"/>
                <a:gd name="connsiteY145" fmla="*/ 104 h 10000"/>
                <a:gd name="connsiteX146" fmla="*/ 7422 w 10000"/>
                <a:gd name="connsiteY146" fmla="*/ 91 h 10000"/>
                <a:gd name="connsiteX147" fmla="*/ 7392 w 10000"/>
                <a:gd name="connsiteY147" fmla="*/ 0 h 10000"/>
                <a:gd name="connsiteX148" fmla="*/ 6937 w 10000"/>
                <a:gd name="connsiteY148" fmla="*/ 283 h 10000"/>
                <a:gd name="connsiteX149" fmla="*/ 6453 w 10000"/>
                <a:gd name="connsiteY149" fmla="*/ 459 h 10000"/>
                <a:gd name="connsiteX150" fmla="*/ 6305 w 10000"/>
                <a:gd name="connsiteY150" fmla="*/ 660 h 10000"/>
                <a:gd name="connsiteX151" fmla="*/ 6249 w 10000"/>
                <a:gd name="connsiteY151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7660 w 10000"/>
                <a:gd name="connsiteY102" fmla="*/ 4637 h 10000"/>
                <a:gd name="connsiteX103" fmla="*/ 7357 w 10000"/>
                <a:gd name="connsiteY103" fmla="*/ 4930 h 10000"/>
                <a:gd name="connsiteX104" fmla="*/ 6980 w 10000"/>
                <a:gd name="connsiteY104" fmla="*/ 4748 h 10000"/>
                <a:gd name="connsiteX105" fmla="*/ 6894 w 10000"/>
                <a:gd name="connsiteY105" fmla="*/ 4748 h 10000"/>
                <a:gd name="connsiteX106" fmla="*/ 6980 w 10000"/>
                <a:gd name="connsiteY106" fmla="*/ 4566 h 10000"/>
                <a:gd name="connsiteX107" fmla="*/ 7594 w 10000"/>
                <a:gd name="connsiteY107" fmla="*/ 3997 h 10000"/>
                <a:gd name="connsiteX108" fmla="*/ 7508 w 10000"/>
                <a:gd name="connsiteY108" fmla="*/ 3791 h 10000"/>
                <a:gd name="connsiteX109" fmla="*/ 7283 w 10000"/>
                <a:gd name="connsiteY109" fmla="*/ 3555 h 10000"/>
                <a:gd name="connsiteX110" fmla="*/ 6997 w 10000"/>
                <a:gd name="connsiteY110" fmla="*/ 3481 h 10000"/>
                <a:gd name="connsiteX111" fmla="*/ 6864 w 10000"/>
                <a:gd name="connsiteY111" fmla="*/ 3333 h 10000"/>
                <a:gd name="connsiteX112" fmla="*/ 6366 w 10000"/>
                <a:gd name="connsiteY112" fmla="*/ 3241 h 10000"/>
                <a:gd name="connsiteX113" fmla="*/ 6280 w 10000"/>
                <a:gd name="connsiteY113" fmla="*/ 3127 h 10000"/>
                <a:gd name="connsiteX114" fmla="*/ 6133 w 10000"/>
                <a:gd name="connsiteY114" fmla="*/ 3060 h 10000"/>
                <a:gd name="connsiteX115" fmla="*/ 6249 w 10000"/>
                <a:gd name="connsiteY115" fmla="*/ 2968 h 10000"/>
                <a:gd name="connsiteX116" fmla="*/ 6249 w 10000"/>
                <a:gd name="connsiteY116" fmla="*/ 2764 h 10000"/>
                <a:gd name="connsiteX117" fmla="*/ 6686 w 10000"/>
                <a:gd name="connsiteY117" fmla="*/ 2901 h 10000"/>
                <a:gd name="connsiteX118" fmla="*/ 6907 w 10000"/>
                <a:gd name="connsiteY118" fmla="*/ 2821 h 10000"/>
                <a:gd name="connsiteX119" fmla="*/ 7188 w 10000"/>
                <a:gd name="connsiteY119" fmla="*/ 2854 h 10000"/>
                <a:gd name="connsiteX120" fmla="*/ 7279 w 10000"/>
                <a:gd name="connsiteY120" fmla="*/ 2625 h 10000"/>
                <a:gd name="connsiteX121" fmla="*/ 7188 w 10000"/>
                <a:gd name="connsiteY121" fmla="*/ 2375 h 10000"/>
                <a:gd name="connsiteX122" fmla="*/ 7439 w 10000"/>
                <a:gd name="connsiteY122" fmla="*/ 2116 h 10000"/>
                <a:gd name="connsiteX123" fmla="*/ 8006 w 10000"/>
                <a:gd name="connsiteY123" fmla="*/ 2123 h 10000"/>
                <a:gd name="connsiteX124" fmla="*/ 8105 w 10000"/>
                <a:gd name="connsiteY124" fmla="*/ 2039 h 10000"/>
                <a:gd name="connsiteX125" fmla="*/ 8123 w 10000"/>
                <a:gd name="connsiteY125" fmla="*/ 2008 h 10000"/>
                <a:gd name="connsiteX126" fmla="*/ 8827 w 10000"/>
                <a:gd name="connsiteY126" fmla="*/ 1483 h 10000"/>
                <a:gd name="connsiteX127" fmla="*/ 8625 w 10000"/>
                <a:gd name="connsiteY127" fmla="*/ 1277 h 10000"/>
                <a:gd name="connsiteX128" fmla="*/ 8827 w 10000"/>
                <a:gd name="connsiteY128" fmla="*/ 1257 h 10000"/>
                <a:gd name="connsiteX129" fmla="*/ 8827 w 10000"/>
                <a:gd name="connsiteY129" fmla="*/ 1186 h 10000"/>
                <a:gd name="connsiteX130" fmla="*/ 8533 w 10000"/>
                <a:gd name="connsiteY130" fmla="*/ 1186 h 10000"/>
                <a:gd name="connsiteX131" fmla="*/ 8391 w 10000"/>
                <a:gd name="connsiteY131" fmla="*/ 1005 h 10000"/>
                <a:gd name="connsiteX132" fmla="*/ 8330 w 10000"/>
                <a:gd name="connsiteY132" fmla="*/ 937 h 10000"/>
                <a:gd name="connsiteX133" fmla="*/ 8006 w 10000"/>
                <a:gd name="connsiteY133" fmla="*/ 866 h 10000"/>
                <a:gd name="connsiteX134" fmla="*/ 7508 w 10000"/>
                <a:gd name="connsiteY134" fmla="*/ 937 h 10000"/>
                <a:gd name="connsiteX135" fmla="*/ 7508 w 10000"/>
                <a:gd name="connsiteY135" fmla="*/ 846 h 10000"/>
                <a:gd name="connsiteX136" fmla="*/ 7590 w 10000"/>
                <a:gd name="connsiteY136" fmla="*/ 816 h 10000"/>
                <a:gd name="connsiteX137" fmla="*/ 7625 w 10000"/>
                <a:gd name="connsiteY137" fmla="*/ 799 h 10000"/>
                <a:gd name="connsiteX138" fmla="*/ 7642 w 10000"/>
                <a:gd name="connsiteY138" fmla="*/ 789 h 10000"/>
                <a:gd name="connsiteX139" fmla="*/ 7802 w 10000"/>
                <a:gd name="connsiteY139" fmla="*/ 569 h 10000"/>
                <a:gd name="connsiteX140" fmla="*/ 7759 w 10000"/>
                <a:gd name="connsiteY140" fmla="*/ 516 h 10000"/>
                <a:gd name="connsiteX141" fmla="*/ 7603 w 10000"/>
                <a:gd name="connsiteY141" fmla="*/ 539 h 10000"/>
                <a:gd name="connsiteX142" fmla="*/ 7599 w 10000"/>
                <a:gd name="connsiteY142" fmla="*/ 229 h 10000"/>
                <a:gd name="connsiteX143" fmla="*/ 7448 w 10000"/>
                <a:gd name="connsiteY143" fmla="*/ 114 h 10000"/>
                <a:gd name="connsiteX144" fmla="*/ 7435 w 10000"/>
                <a:gd name="connsiteY144" fmla="*/ 104 h 10000"/>
                <a:gd name="connsiteX145" fmla="*/ 7422 w 10000"/>
                <a:gd name="connsiteY145" fmla="*/ 91 h 10000"/>
                <a:gd name="connsiteX146" fmla="*/ 7392 w 10000"/>
                <a:gd name="connsiteY146" fmla="*/ 0 h 10000"/>
                <a:gd name="connsiteX147" fmla="*/ 6937 w 10000"/>
                <a:gd name="connsiteY147" fmla="*/ 283 h 10000"/>
                <a:gd name="connsiteX148" fmla="*/ 6453 w 10000"/>
                <a:gd name="connsiteY148" fmla="*/ 459 h 10000"/>
                <a:gd name="connsiteX149" fmla="*/ 6305 w 10000"/>
                <a:gd name="connsiteY149" fmla="*/ 660 h 10000"/>
                <a:gd name="connsiteX150" fmla="*/ 6249 w 10000"/>
                <a:gd name="connsiteY150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7357 w 10000"/>
                <a:gd name="connsiteY102" fmla="*/ 4930 h 10000"/>
                <a:gd name="connsiteX103" fmla="*/ 6980 w 10000"/>
                <a:gd name="connsiteY103" fmla="*/ 4748 h 10000"/>
                <a:gd name="connsiteX104" fmla="*/ 6894 w 10000"/>
                <a:gd name="connsiteY104" fmla="*/ 4748 h 10000"/>
                <a:gd name="connsiteX105" fmla="*/ 6980 w 10000"/>
                <a:gd name="connsiteY105" fmla="*/ 4566 h 10000"/>
                <a:gd name="connsiteX106" fmla="*/ 7594 w 10000"/>
                <a:gd name="connsiteY106" fmla="*/ 3997 h 10000"/>
                <a:gd name="connsiteX107" fmla="*/ 7508 w 10000"/>
                <a:gd name="connsiteY107" fmla="*/ 3791 h 10000"/>
                <a:gd name="connsiteX108" fmla="*/ 7283 w 10000"/>
                <a:gd name="connsiteY108" fmla="*/ 3555 h 10000"/>
                <a:gd name="connsiteX109" fmla="*/ 6997 w 10000"/>
                <a:gd name="connsiteY109" fmla="*/ 3481 h 10000"/>
                <a:gd name="connsiteX110" fmla="*/ 6864 w 10000"/>
                <a:gd name="connsiteY110" fmla="*/ 3333 h 10000"/>
                <a:gd name="connsiteX111" fmla="*/ 6366 w 10000"/>
                <a:gd name="connsiteY111" fmla="*/ 3241 h 10000"/>
                <a:gd name="connsiteX112" fmla="*/ 6280 w 10000"/>
                <a:gd name="connsiteY112" fmla="*/ 3127 h 10000"/>
                <a:gd name="connsiteX113" fmla="*/ 6133 w 10000"/>
                <a:gd name="connsiteY113" fmla="*/ 3060 h 10000"/>
                <a:gd name="connsiteX114" fmla="*/ 6249 w 10000"/>
                <a:gd name="connsiteY114" fmla="*/ 2968 h 10000"/>
                <a:gd name="connsiteX115" fmla="*/ 6249 w 10000"/>
                <a:gd name="connsiteY115" fmla="*/ 2764 h 10000"/>
                <a:gd name="connsiteX116" fmla="*/ 6686 w 10000"/>
                <a:gd name="connsiteY116" fmla="*/ 2901 h 10000"/>
                <a:gd name="connsiteX117" fmla="*/ 6907 w 10000"/>
                <a:gd name="connsiteY117" fmla="*/ 2821 h 10000"/>
                <a:gd name="connsiteX118" fmla="*/ 7188 w 10000"/>
                <a:gd name="connsiteY118" fmla="*/ 2854 h 10000"/>
                <a:gd name="connsiteX119" fmla="*/ 7279 w 10000"/>
                <a:gd name="connsiteY119" fmla="*/ 2625 h 10000"/>
                <a:gd name="connsiteX120" fmla="*/ 7188 w 10000"/>
                <a:gd name="connsiteY120" fmla="*/ 2375 h 10000"/>
                <a:gd name="connsiteX121" fmla="*/ 7439 w 10000"/>
                <a:gd name="connsiteY121" fmla="*/ 2116 h 10000"/>
                <a:gd name="connsiteX122" fmla="*/ 8006 w 10000"/>
                <a:gd name="connsiteY122" fmla="*/ 2123 h 10000"/>
                <a:gd name="connsiteX123" fmla="*/ 8105 w 10000"/>
                <a:gd name="connsiteY123" fmla="*/ 2039 h 10000"/>
                <a:gd name="connsiteX124" fmla="*/ 8123 w 10000"/>
                <a:gd name="connsiteY124" fmla="*/ 2008 h 10000"/>
                <a:gd name="connsiteX125" fmla="*/ 8827 w 10000"/>
                <a:gd name="connsiteY125" fmla="*/ 1483 h 10000"/>
                <a:gd name="connsiteX126" fmla="*/ 8625 w 10000"/>
                <a:gd name="connsiteY126" fmla="*/ 1277 h 10000"/>
                <a:gd name="connsiteX127" fmla="*/ 8827 w 10000"/>
                <a:gd name="connsiteY127" fmla="*/ 1257 h 10000"/>
                <a:gd name="connsiteX128" fmla="*/ 8827 w 10000"/>
                <a:gd name="connsiteY128" fmla="*/ 1186 h 10000"/>
                <a:gd name="connsiteX129" fmla="*/ 8533 w 10000"/>
                <a:gd name="connsiteY129" fmla="*/ 1186 h 10000"/>
                <a:gd name="connsiteX130" fmla="*/ 8391 w 10000"/>
                <a:gd name="connsiteY130" fmla="*/ 1005 h 10000"/>
                <a:gd name="connsiteX131" fmla="*/ 8330 w 10000"/>
                <a:gd name="connsiteY131" fmla="*/ 937 h 10000"/>
                <a:gd name="connsiteX132" fmla="*/ 8006 w 10000"/>
                <a:gd name="connsiteY132" fmla="*/ 866 h 10000"/>
                <a:gd name="connsiteX133" fmla="*/ 7508 w 10000"/>
                <a:gd name="connsiteY133" fmla="*/ 937 h 10000"/>
                <a:gd name="connsiteX134" fmla="*/ 7508 w 10000"/>
                <a:gd name="connsiteY134" fmla="*/ 846 h 10000"/>
                <a:gd name="connsiteX135" fmla="*/ 7590 w 10000"/>
                <a:gd name="connsiteY135" fmla="*/ 816 h 10000"/>
                <a:gd name="connsiteX136" fmla="*/ 7625 w 10000"/>
                <a:gd name="connsiteY136" fmla="*/ 799 h 10000"/>
                <a:gd name="connsiteX137" fmla="*/ 7642 w 10000"/>
                <a:gd name="connsiteY137" fmla="*/ 789 h 10000"/>
                <a:gd name="connsiteX138" fmla="*/ 7802 w 10000"/>
                <a:gd name="connsiteY138" fmla="*/ 569 h 10000"/>
                <a:gd name="connsiteX139" fmla="*/ 7759 w 10000"/>
                <a:gd name="connsiteY139" fmla="*/ 516 h 10000"/>
                <a:gd name="connsiteX140" fmla="*/ 7603 w 10000"/>
                <a:gd name="connsiteY140" fmla="*/ 539 h 10000"/>
                <a:gd name="connsiteX141" fmla="*/ 7599 w 10000"/>
                <a:gd name="connsiteY141" fmla="*/ 229 h 10000"/>
                <a:gd name="connsiteX142" fmla="*/ 7448 w 10000"/>
                <a:gd name="connsiteY142" fmla="*/ 114 h 10000"/>
                <a:gd name="connsiteX143" fmla="*/ 7435 w 10000"/>
                <a:gd name="connsiteY143" fmla="*/ 104 h 10000"/>
                <a:gd name="connsiteX144" fmla="*/ 7422 w 10000"/>
                <a:gd name="connsiteY144" fmla="*/ 91 h 10000"/>
                <a:gd name="connsiteX145" fmla="*/ 7392 w 10000"/>
                <a:gd name="connsiteY145" fmla="*/ 0 h 10000"/>
                <a:gd name="connsiteX146" fmla="*/ 6937 w 10000"/>
                <a:gd name="connsiteY146" fmla="*/ 283 h 10000"/>
                <a:gd name="connsiteX147" fmla="*/ 6453 w 10000"/>
                <a:gd name="connsiteY147" fmla="*/ 459 h 10000"/>
                <a:gd name="connsiteX148" fmla="*/ 6305 w 10000"/>
                <a:gd name="connsiteY148" fmla="*/ 660 h 10000"/>
                <a:gd name="connsiteX149" fmla="*/ 6249 w 10000"/>
                <a:gd name="connsiteY149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6894 w 10000"/>
                <a:gd name="connsiteY103" fmla="*/ 4748 h 10000"/>
                <a:gd name="connsiteX104" fmla="*/ 6980 w 10000"/>
                <a:gd name="connsiteY104" fmla="*/ 4566 h 10000"/>
                <a:gd name="connsiteX105" fmla="*/ 7594 w 10000"/>
                <a:gd name="connsiteY105" fmla="*/ 3997 h 10000"/>
                <a:gd name="connsiteX106" fmla="*/ 7508 w 10000"/>
                <a:gd name="connsiteY106" fmla="*/ 3791 h 10000"/>
                <a:gd name="connsiteX107" fmla="*/ 7283 w 10000"/>
                <a:gd name="connsiteY107" fmla="*/ 3555 h 10000"/>
                <a:gd name="connsiteX108" fmla="*/ 6997 w 10000"/>
                <a:gd name="connsiteY108" fmla="*/ 3481 h 10000"/>
                <a:gd name="connsiteX109" fmla="*/ 6864 w 10000"/>
                <a:gd name="connsiteY109" fmla="*/ 3333 h 10000"/>
                <a:gd name="connsiteX110" fmla="*/ 6366 w 10000"/>
                <a:gd name="connsiteY110" fmla="*/ 3241 h 10000"/>
                <a:gd name="connsiteX111" fmla="*/ 6280 w 10000"/>
                <a:gd name="connsiteY111" fmla="*/ 3127 h 10000"/>
                <a:gd name="connsiteX112" fmla="*/ 6133 w 10000"/>
                <a:gd name="connsiteY112" fmla="*/ 3060 h 10000"/>
                <a:gd name="connsiteX113" fmla="*/ 6249 w 10000"/>
                <a:gd name="connsiteY113" fmla="*/ 2968 h 10000"/>
                <a:gd name="connsiteX114" fmla="*/ 6249 w 10000"/>
                <a:gd name="connsiteY114" fmla="*/ 2764 h 10000"/>
                <a:gd name="connsiteX115" fmla="*/ 6686 w 10000"/>
                <a:gd name="connsiteY115" fmla="*/ 2901 h 10000"/>
                <a:gd name="connsiteX116" fmla="*/ 6907 w 10000"/>
                <a:gd name="connsiteY116" fmla="*/ 2821 h 10000"/>
                <a:gd name="connsiteX117" fmla="*/ 7188 w 10000"/>
                <a:gd name="connsiteY117" fmla="*/ 2854 h 10000"/>
                <a:gd name="connsiteX118" fmla="*/ 7279 w 10000"/>
                <a:gd name="connsiteY118" fmla="*/ 2625 h 10000"/>
                <a:gd name="connsiteX119" fmla="*/ 7188 w 10000"/>
                <a:gd name="connsiteY119" fmla="*/ 2375 h 10000"/>
                <a:gd name="connsiteX120" fmla="*/ 7439 w 10000"/>
                <a:gd name="connsiteY120" fmla="*/ 2116 h 10000"/>
                <a:gd name="connsiteX121" fmla="*/ 8006 w 10000"/>
                <a:gd name="connsiteY121" fmla="*/ 2123 h 10000"/>
                <a:gd name="connsiteX122" fmla="*/ 8105 w 10000"/>
                <a:gd name="connsiteY122" fmla="*/ 2039 h 10000"/>
                <a:gd name="connsiteX123" fmla="*/ 8123 w 10000"/>
                <a:gd name="connsiteY123" fmla="*/ 2008 h 10000"/>
                <a:gd name="connsiteX124" fmla="*/ 8827 w 10000"/>
                <a:gd name="connsiteY124" fmla="*/ 1483 h 10000"/>
                <a:gd name="connsiteX125" fmla="*/ 8625 w 10000"/>
                <a:gd name="connsiteY125" fmla="*/ 1277 h 10000"/>
                <a:gd name="connsiteX126" fmla="*/ 8827 w 10000"/>
                <a:gd name="connsiteY126" fmla="*/ 1257 h 10000"/>
                <a:gd name="connsiteX127" fmla="*/ 8827 w 10000"/>
                <a:gd name="connsiteY127" fmla="*/ 1186 h 10000"/>
                <a:gd name="connsiteX128" fmla="*/ 8533 w 10000"/>
                <a:gd name="connsiteY128" fmla="*/ 1186 h 10000"/>
                <a:gd name="connsiteX129" fmla="*/ 8391 w 10000"/>
                <a:gd name="connsiteY129" fmla="*/ 1005 h 10000"/>
                <a:gd name="connsiteX130" fmla="*/ 8330 w 10000"/>
                <a:gd name="connsiteY130" fmla="*/ 937 h 10000"/>
                <a:gd name="connsiteX131" fmla="*/ 8006 w 10000"/>
                <a:gd name="connsiteY131" fmla="*/ 866 h 10000"/>
                <a:gd name="connsiteX132" fmla="*/ 7508 w 10000"/>
                <a:gd name="connsiteY132" fmla="*/ 937 h 10000"/>
                <a:gd name="connsiteX133" fmla="*/ 7508 w 10000"/>
                <a:gd name="connsiteY133" fmla="*/ 846 h 10000"/>
                <a:gd name="connsiteX134" fmla="*/ 7590 w 10000"/>
                <a:gd name="connsiteY134" fmla="*/ 816 h 10000"/>
                <a:gd name="connsiteX135" fmla="*/ 7625 w 10000"/>
                <a:gd name="connsiteY135" fmla="*/ 799 h 10000"/>
                <a:gd name="connsiteX136" fmla="*/ 7642 w 10000"/>
                <a:gd name="connsiteY136" fmla="*/ 789 h 10000"/>
                <a:gd name="connsiteX137" fmla="*/ 7802 w 10000"/>
                <a:gd name="connsiteY137" fmla="*/ 569 h 10000"/>
                <a:gd name="connsiteX138" fmla="*/ 7759 w 10000"/>
                <a:gd name="connsiteY138" fmla="*/ 516 h 10000"/>
                <a:gd name="connsiteX139" fmla="*/ 7603 w 10000"/>
                <a:gd name="connsiteY139" fmla="*/ 539 h 10000"/>
                <a:gd name="connsiteX140" fmla="*/ 7599 w 10000"/>
                <a:gd name="connsiteY140" fmla="*/ 229 h 10000"/>
                <a:gd name="connsiteX141" fmla="*/ 7448 w 10000"/>
                <a:gd name="connsiteY141" fmla="*/ 114 h 10000"/>
                <a:gd name="connsiteX142" fmla="*/ 7435 w 10000"/>
                <a:gd name="connsiteY142" fmla="*/ 104 h 10000"/>
                <a:gd name="connsiteX143" fmla="*/ 7422 w 10000"/>
                <a:gd name="connsiteY143" fmla="*/ 91 h 10000"/>
                <a:gd name="connsiteX144" fmla="*/ 7392 w 10000"/>
                <a:gd name="connsiteY144" fmla="*/ 0 h 10000"/>
                <a:gd name="connsiteX145" fmla="*/ 6937 w 10000"/>
                <a:gd name="connsiteY145" fmla="*/ 283 h 10000"/>
                <a:gd name="connsiteX146" fmla="*/ 6453 w 10000"/>
                <a:gd name="connsiteY146" fmla="*/ 459 h 10000"/>
                <a:gd name="connsiteX147" fmla="*/ 6305 w 10000"/>
                <a:gd name="connsiteY147" fmla="*/ 660 h 10000"/>
                <a:gd name="connsiteX148" fmla="*/ 6249 w 10000"/>
                <a:gd name="connsiteY148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6980 w 10000"/>
                <a:gd name="connsiteY103" fmla="*/ 4566 h 10000"/>
                <a:gd name="connsiteX104" fmla="*/ 7594 w 10000"/>
                <a:gd name="connsiteY104" fmla="*/ 3997 h 10000"/>
                <a:gd name="connsiteX105" fmla="*/ 7508 w 10000"/>
                <a:gd name="connsiteY105" fmla="*/ 3791 h 10000"/>
                <a:gd name="connsiteX106" fmla="*/ 7283 w 10000"/>
                <a:gd name="connsiteY106" fmla="*/ 3555 h 10000"/>
                <a:gd name="connsiteX107" fmla="*/ 6997 w 10000"/>
                <a:gd name="connsiteY107" fmla="*/ 3481 h 10000"/>
                <a:gd name="connsiteX108" fmla="*/ 6864 w 10000"/>
                <a:gd name="connsiteY108" fmla="*/ 3333 h 10000"/>
                <a:gd name="connsiteX109" fmla="*/ 6366 w 10000"/>
                <a:gd name="connsiteY109" fmla="*/ 3241 h 10000"/>
                <a:gd name="connsiteX110" fmla="*/ 6280 w 10000"/>
                <a:gd name="connsiteY110" fmla="*/ 3127 h 10000"/>
                <a:gd name="connsiteX111" fmla="*/ 6133 w 10000"/>
                <a:gd name="connsiteY111" fmla="*/ 3060 h 10000"/>
                <a:gd name="connsiteX112" fmla="*/ 6249 w 10000"/>
                <a:gd name="connsiteY112" fmla="*/ 2968 h 10000"/>
                <a:gd name="connsiteX113" fmla="*/ 6249 w 10000"/>
                <a:gd name="connsiteY113" fmla="*/ 2764 h 10000"/>
                <a:gd name="connsiteX114" fmla="*/ 6686 w 10000"/>
                <a:gd name="connsiteY114" fmla="*/ 2901 h 10000"/>
                <a:gd name="connsiteX115" fmla="*/ 6907 w 10000"/>
                <a:gd name="connsiteY115" fmla="*/ 2821 h 10000"/>
                <a:gd name="connsiteX116" fmla="*/ 7188 w 10000"/>
                <a:gd name="connsiteY116" fmla="*/ 2854 h 10000"/>
                <a:gd name="connsiteX117" fmla="*/ 7279 w 10000"/>
                <a:gd name="connsiteY117" fmla="*/ 2625 h 10000"/>
                <a:gd name="connsiteX118" fmla="*/ 7188 w 10000"/>
                <a:gd name="connsiteY118" fmla="*/ 2375 h 10000"/>
                <a:gd name="connsiteX119" fmla="*/ 7439 w 10000"/>
                <a:gd name="connsiteY119" fmla="*/ 2116 h 10000"/>
                <a:gd name="connsiteX120" fmla="*/ 8006 w 10000"/>
                <a:gd name="connsiteY120" fmla="*/ 2123 h 10000"/>
                <a:gd name="connsiteX121" fmla="*/ 8105 w 10000"/>
                <a:gd name="connsiteY121" fmla="*/ 2039 h 10000"/>
                <a:gd name="connsiteX122" fmla="*/ 8123 w 10000"/>
                <a:gd name="connsiteY122" fmla="*/ 2008 h 10000"/>
                <a:gd name="connsiteX123" fmla="*/ 8827 w 10000"/>
                <a:gd name="connsiteY123" fmla="*/ 1483 h 10000"/>
                <a:gd name="connsiteX124" fmla="*/ 8625 w 10000"/>
                <a:gd name="connsiteY124" fmla="*/ 1277 h 10000"/>
                <a:gd name="connsiteX125" fmla="*/ 8827 w 10000"/>
                <a:gd name="connsiteY125" fmla="*/ 1257 h 10000"/>
                <a:gd name="connsiteX126" fmla="*/ 8827 w 10000"/>
                <a:gd name="connsiteY126" fmla="*/ 1186 h 10000"/>
                <a:gd name="connsiteX127" fmla="*/ 8533 w 10000"/>
                <a:gd name="connsiteY127" fmla="*/ 1186 h 10000"/>
                <a:gd name="connsiteX128" fmla="*/ 8391 w 10000"/>
                <a:gd name="connsiteY128" fmla="*/ 1005 h 10000"/>
                <a:gd name="connsiteX129" fmla="*/ 8330 w 10000"/>
                <a:gd name="connsiteY129" fmla="*/ 937 h 10000"/>
                <a:gd name="connsiteX130" fmla="*/ 8006 w 10000"/>
                <a:gd name="connsiteY130" fmla="*/ 866 h 10000"/>
                <a:gd name="connsiteX131" fmla="*/ 7508 w 10000"/>
                <a:gd name="connsiteY131" fmla="*/ 937 h 10000"/>
                <a:gd name="connsiteX132" fmla="*/ 7508 w 10000"/>
                <a:gd name="connsiteY132" fmla="*/ 846 h 10000"/>
                <a:gd name="connsiteX133" fmla="*/ 7590 w 10000"/>
                <a:gd name="connsiteY133" fmla="*/ 816 h 10000"/>
                <a:gd name="connsiteX134" fmla="*/ 7625 w 10000"/>
                <a:gd name="connsiteY134" fmla="*/ 799 h 10000"/>
                <a:gd name="connsiteX135" fmla="*/ 7642 w 10000"/>
                <a:gd name="connsiteY135" fmla="*/ 789 h 10000"/>
                <a:gd name="connsiteX136" fmla="*/ 7802 w 10000"/>
                <a:gd name="connsiteY136" fmla="*/ 569 h 10000"/>
                <a:gd name="connsiteX137" fmla="*/ 7759 w 10000"/>
                <a:gd name="connsiteY137" fmla="*/ 516 h 10000"/>
                <a:gd name="connsiteX138" fmla="*/ 7603 w 10000"/>
                <a:gd name="connsiteY138" fmla="*/ 539 h 10000"/>
                <a:gd name="connsiteX139" fmla="*/ 7599 w 10000"/>
                <a:gd name="connsiteY139" fmla="*/ 229 h 10000"/>
                <a:gd name="connsiteX140" fmla="*/ 7448 w 10000"/>
                <a:gd name="connsiteY140" fmla="*/ 114 h 10000"/>
                <a:gd name="connsiteX141" fmla="*/ 7435 w 10000"/>
                <a:gd name="connsiteY141" fmla="*/ 104 h 10000"/>
                <a:gd name="connsiteX142" fmla="*/ 7422 w 10000"/>
                <a:gd name="connsiteY142" fmla="*/ 91 h 10000"/>
                <a:gd name="connsiteX143" fmla="*/ 7392 w 10000"/>
                <a:gd name="connsiteY143" fmla="*/ 0 h 10000"/>
                <a:gd name="connsiteX144" fmla="*/ 6937 w 10000"/>
                <a:gd name="connsiteY144" fmla="*/ 283 h 10000"/>
                <a:gd name="connsiteX145" fmla="*/ 6453 w 10000"/>
                <a:gd name="connsiteY145" fmla="*/ 459 h 10000"/>
                <a:gd name="connsiteX146" fmla="*/ 6305 w 10000"/>
                <a:gd name="connsiteY146" fmla="*/ 660 h 10000"/>
                <a:gd name="connsiteX147" fmla="*/ 6249 w 10000"/>
                <a:gd name="connsiteY147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83 w 10000"/>
                <a:gd name="connsiteY105" fmla="*/ 3555 h 10000"/>
                <a:gd name="connsiteX106" fmla="*/ 6997 w 10000"/>
                <a:gd name="connsiteY106" fmla="*/ 3481 h 10000"/>
                <a:gd name="connsiteX107" fmla="*/ 6864 w 10000"/>
                <a:gd name="connsiteY107" fmla="*/ 3333 h 10000"/>
                <a:gd name="connsiteX108" fmla="*/ 6366 w 10000"/>
                <a:gd name="connsiteY108" fmla="*/ 3241 h 10000"/>
                <a:gd name="connsiteX109" fmla="*/ 6280 w 10000"/>
                <a:gd name="connsiteY109" fmla="*/ 3127 h 10000"/>
                <a:gd name="connsiteX110" fmla="*/ 6133 w 10000"/>
                <a:gd name="connsiteY110" fmla="*/ 3060 h 10000"/>
                <a:gd name="connsiteX111" fmla="*/ 6249 w 10000"/>
                <a:gd name="connsiteY111" fmla="*/ 2968 h 10000"/>
                <a:gd name="connsiteX112" fmla="*/ 6249 w 10000"/>
                <a:gd name="connsiteY112" fmla="*/ 2764 h 10000"/>
                <a:gd name="connsiteX113" fmla="*/ 6686 w 10000"/>
                <a:gd name="connsiteY113" fmla="*/ 2901 h 10000"/>
                <a:gd name="connsiteX114" fmla="*/ 6907 w 10000"/>
                <a:gd name="connsiteY114" fmla="*/ 2821 h 10000"/>
                <a:gd name="connsiteX115" fmla="*/ 7188 w 10000"/>
                <a:gd name="connsiteY115" fmla="*/ 2854 h 10000"/>
                <a:gd name="connsiteX116" fmla="*/ 7279 w 10000"/>
                <a:gd name="connsiteY116" fmla="*/ 2625 h 10000"/>
                <a:gd name="connsiteX117" fmla="*/ 7188 w 10000"/>
                <a:gd name="connsiteY117" fmla="*/ 2375 h 10000"/>
                <a:gd name="connsiteX118" fmla="*/ 7439 w 10000"/>
                <a:gd name="connsiteY118" fmla="*/ 2116 h 10000"/>
                <a:gd name="connsiteX119" fmla="*/ 8006 w 10000"/>
                <a:gd name="connsiteY119" fmla="*/ 2123 h 10000"/>
                <a:gd name="connsiteX120" fmla="*/ 8105 w 10000"/>
                <a:gd name="connsiteY120" fmla="*/ 2039 h 10000"/>
                <a:gd name="connsiteX121" fmla="*/ 8123 w 10000"/>
                <a:gd name="connsiteY121" fmla="*/ 2008 h 10000"/>
                <a:gd name="connsiteX122" fmla="*/ 8827 w 10000"/>
                <a:gd name="connsiteY122" fmla="*/ 1483 h 10000"/>
                <a:gd name="connsiteX123" fmla="*/ 8625 w 10000"/>
                <a:gd name="connsiteY123" fmla="*/ 1277 h 10000"/>
                <a:gd name="connsiteX124" fmla="*/ 8827 w 10000"/>
                <a:gd name="connsiteY124" fmla="*/ 1257 h 10000"/>
                <a:gd name="connsiteX125" fmla="*/ 8827 w 10000"/>
                <a:gd name="connsiteY125" fmla="*/ 1186 h 10000"/>
                <a:gd name="connsiteX126" fmla="*/ 8533 w 10000"/>
                <a:gd name="connsiteY126" fmla="*/ 1186 h 10000"/>
                <a:gd name="connsiteX127" fmla="*/ 8391 w 10000"/>
                <a:gd name="connsiteY127" fmla="*/ 1005 h 10000"/>
                <a:gd name="connsiteX128" fmla="*/ 8330 w 10000"/>
                <a:gd name="connsiteY128" fmla="*/ 937 h 10000"/>
                <a:gd name="connsiteX129" fmla="*/ 8006 w 10000"/>
                <a:gd name="connsiteY129" fmla="*/ 866 h 10000"/>
                <a:gd name="connsiteX130" fmla="*/ 7508 w 10000"/>
                <a:gd name="connsiteY130" fmla="*/ 937 h 10000"/>
                <a:gd name="connsiteX131" fmla="*/ 7508 w 10000"/>
                <a:gd name="connsiteY131" fmla="*/ 846 h 10000"/>
                <a:gd name="connsiteX132" fmla="*/ 7590 w 10000"/>
                <a:gd name="connsiteY132" fmla="*/ 816 h 10000"/>
                <a:gd name="connsiteX133" fmla="*/ 7625 w 10000"/>
                <a:gd name="connsiteY133" fmla="*/ 799 h 10000"/>
                <a:gd name="connsiteX134" fmla="*/ 7642 w 10000"/>
                <a:gd name="connsiteY134" fmla="*/ 789 h 10000"/>
                <a:gd name="connsiteX135" fmla="*/ 7802 w 10000"/>
                <a:gd name="connsiteY135" fmla="*/ 569 h 10000"/>
                <a:gd name="connsiteX136" fmla="*/ 7759 w 10000"/>
                <a:gd name="connsiteY136" fmla="*/ 516 h 10000"/>
                <a:gd name="connsiteX137" fmla="*/ 7603 w 10000"/>
                <a:gd name="connsiteY137" fmla="*/ 539 h 10000"/>
                <a:gd name="connsiteX138" fmla="*/ 7599 w 10000"/>
                <a:gd name="connsiteY138" fmla="*/ 229 h 10000"/>
                <a:gd name="connsiteX139" fmla="*/ 7448 w 10000"/>
                <a:gd name="connsiteY139" fmla="*/ 114 h 10000"/>
                <a:gd name="connsiteX140" fmla="*/ 7435 w 10000"/>
                <a:gd name="connsiteY140" fmla="*/ 104 h 10000"/>
                <a:gd name="connsiteX141" fmla="*/ 7422 w 10000"/>
                <a:gd name="connsiteY141" fmla="*/ 91 h 10000"/>
                <a:gd name="connsiteX142" fmla="*/ 7392 w 10000"/>
                <a:gd name="connsiteY142" fmla="*/ 0 h 10000"/>
                <a:gd name="connsiteX143" fmla="*/ 6937 w 10000"/>
                <a:gd name="connsiteY143" fmla="*/ 283 h 10000"/>
                <a:gd name="connsiteX144" fmla="*/ 6453 w 10000"/>
                <a:gd name="connsiteY144" fmla="*/ 459 h 10000"/>
                <a:gd name="connsiteX145" fmla="*/ 6305 w 10000"/>
                <a:gd name="connsiteY145" fmla="*/ 660 h 10000"/>
                <a:gd name="connsiteX146" fmla="*/ 6249 w 10000"/>
                <a:gd name="connsiteY146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6997 w 10000"/>
                <a:gd name="connsiteY105" fmla="*/ 3481 h 10000"/>
                <a:gd name="connsiteX106" fmla="*/ 6864 w 10000"/>
                <a:gd name="connsiteY106" fmla="*/ 3333 h 10000"/>
                <a:gd name="connsiteX107" fmla="*/ 6366 w 10000"/>
                <a:gd name="connsiteY107" fmla="*/ 3241 h 10000"/>
                <a:gd name="connsiteX108" fmla="*/ 6280 w 10000"/>
                <a:gd name="connsiteY108" fmla="*/ 3127 h 10000"/>
                <a:gd name="connsiteX109" fmla="*/ 6133 w 10000"/>
                <a:gd name="connsiteY109" fmla="*/ 3060 h 10000"/>
                <a:gd name="connsiteX110" fmla="*/ 6249 w 10000"/>
                <a:gd name="connsiteY110" fmla="*/ 2968 h 10000"/>
                <a:gd name="connsiteX111" fmla="*/ 6249 w 10000"/>
                <a:gd name="connsiteY111" fmla="*/ 2764 h 10000"/>
                <a:gd name="connsiteX112" fmla="*/ 6686 w 10000"/>
                <a:gd name="connsiteY112" fmla="*/ 2901 h 10000"/>
                <a:gd name="connsiteX113" fmla="*/ 6907 w 10000"/>
                <a:gd name="connsiteY113" fmla="*/ 2821 h 10000"/>
                <a:gd name="connsiteX114" fmla="*/ 7188 w 10000"/>
                <a:gd name="connsiteY114" fmla="*/ 2854 h 10000"/>
                <a:gd name="connsiteX115" fmla="*/ 7279 w 10000"/>
                <a:gd name="connsiteY115" fmla="*/ 2625 h 10000"/>
                <a:gd name="connsiteX116" fmla="*/ 7188 w 10000"/>
                <a:gd name="connsiteY116" fmla="*/ 2375 h 10000"/>
                <a:gd name="connsiteX117" fmla="*/ 7439 w 10000"/>
                <a:gd name="connsiteY117" fmla="*/ 2116 h 10000"/>
                <a:gd name="connsiteX118" fmla="*/ 8006 w 10000"/>
                <a:gd name="connsiteY118" fmla="*/ 2123 h 10000"/>
                <a:gd name="connsiteX119" fmla="*/ 8105 w 10000"/>
                <a:gd name="connsiteY119" fmla="*/ 2039 h 10000"/>
                <a:gd name="connsiteX120" fmla="*/ 8123 w 10000"/>
                <a:gd name="connsiteY120" fmla="*/ 2008 h 10000"/>
                <a:gd name="connsiteX121" fmla="*/ 8827 w 10000"/>
                <a:gd name="connsiteY121" fmla="*/ 1483 h 10000"/>
                <a:gd name="connsiteX122" fmla="*/ 8625 w 10000"/>
                <a:gd name="connsiteY122" fmla="*/ 1277 h 10000"/>
                <a:gd name="connsiteX123" fmla="*/ 8827 w 10000"/>
                <a:gd name="connsiteY123" fmla="*/ 1257 h 10000"/>
                <a:gd name="connsiteX124" fmla="*/ 8827 w 10000"/>
                <a:gd name="connsiteY124" fmla="*/ 1186 h 10000"/>
                <a:gd name="connsiteX125" fmla="*/ 8533 w 10000"/>
                <a:gd name="connsiteY125" fmla="*/ 1186 h 10000"/>
                <a:gd name="connsiteX126" fmla="*/ 8391 w 10000"/>
                <a:gd name="connsiteY126" fmla="*/ 1005 h 10000"/>
                <a:gd name="connsiteX127" fmla="*/ 8330 w 10000"/>
                <a:gd name="connsiteY127" fmla="*/ 937 h 10000"/>
                <a:gd name="connsiteX128" fmla="*/ 8006 w 10000"/>
                <a:gd name="connsiteY128" fmla="*/ 866 h 10000"/>
                <a:gd name="connsiteX129" fmla="*/ 7508 w 10000"/>
                <a:gd name="connsiteY129" fmla="*/ 937 h 10000"/>
                <a:gd name="connsiteX130" fmla="*/ 7508 w 10000"/>
                <a:gd name="connsiteY130" fmla="*/ 846 h 10000"/>
                <a:gd name="connsiteX131" fmla="*/ 7590 w 10000"/>
                <a:gd name="connsiteY131" fmla="*/ 816 h 10000"/>
                <a:gd name="connsiteX132" fmla="*/ 7625 w 10000"/>
                <a:gd name="connsiteY132" fmla="*/ 799 h 10000"/>
                <a:gd name="connsiteX133" fmla="*/ 7642 w 10000"/>
                <a:gd name="connsiteY133" fmla="*/ 789 h 10000"/>
                <a:gd name="connsiteX134" fmla="*/ 7802 w 10000"/>
                <a:gd name="connsiteY134" fmla="*/ 569 h 10000"/>
                <a:gd name="connsiteX135" fmla="*/ 7759 w 10000"/>
                <a:gd name="connsiteY135" fmla="*/ 516 h 10000"/>
                <a:gd name="connsiteX136" fmla="*/ 7603 w 10000"/>
                <a:gd name="connsiteY136" fmla="*/ 539 h 10000"/>
                <a:gd name="connsiteX137" fmla="*/ 7599 w 10000"/>
                <a:gd name="connsiteY137" fmla="*/ 229 h 10000"/>
                <a:gd name="connsiteX138" fmla="*/ 7448 w 10000"/>
                <a:gd name="connsiteY138" fmla="*/ 114 h 10000"/>
                <a:gd name="connsiteX139" fmla="*/ 7435 w 10000"/>
                <a:gd name="connsiteY139" fmla="*/ 104 h 10000"/>
                <a:gd name="connsiteX140" fmla="*/ 7422 w 10000"/>
                <a:gd name="connsiteY140" fmla="*/ 91 h 10000"/>
                <a:gd name="connsiteX141" fmla="*/ 7392 w 10000"/>
                <a:gd name="connsiteY141" fmla="*/ 0 h 10000"/>
                <a:gd name="connsiteX142" fmla="*/ 6937 w 10000"/>
                <a:gd name="connsiteY142" fmla="*/ 283 h 10000"/>
                <a:gd name="connsiteX143" fmla="*/ 6453 w 10000"/>
                <a:gd name="connsiteY143" fmla="*/ 459 h 10000"/>
                <a:gd name="connsiteX144" fmla="*/ 6305 w 10000"/>
                <a:gd name="connsiteY144" fmla="*/ 660 h 10000"/>
                <a:gd name="connsiteX145" fmla="*/ 6249 w 10000"/>
                <a:gd name="connsiteY145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997 w 10000"/>
                <a:gd name="connsiteY106" fmla="*/ 3481 h 10000"/>
                <a:gd name="connsiteX107" fmla="*/ 6864 w 10000"/>
                <a:gd name="connsiteY107" fmla="*/ 3333 h 10000"/>
                <a:gd name="connsiteX108" fmla="*/ 6366 w 10000"/>
                <a:gd name="connsiteY108" fmla="*/ 3241 h 10000"/>
                <a:gd name="connsiteX109" fmla="*/ 6280 w 10000"/>
                <a:gd name="connsiteY109" fmla="*/ 3127 h 10000"/>
                <a:gd name="connsiteX110" fmla="*/ 6133 w 10000"/>
                <a:gd name="connsiteY110" fmla="*/ 3060 h 10000"/>
                <a:gd name="connsiteX111" fmla="*/ 6249 w 10000"/>
                <a:gd name="connsiteY111" fmla="*/ 2968 h 10000"/>
                <a:gd name="connsiteX112" fmla="*/ 6249 w 10000"/>
                <a:gd name="connsiteY112" fmla="*/ 2764 h 10000"/>
                <a:gd name="connsiteX113" fmla="*/ 6686 w 10000"/>
                <a:gd name="connsiteY113" fmla="*/ 2901 h 10000"/>
                <a:gd name="connsiteX114" fmla="*/ 6907 w 10000"/>
                <a:gd name="connsiteY114" fmla="*/ 2821 h 10000"/>
                <a:gd name="connsiteX115" fmla="*/ 7188 w 10000"/>
                <a:gd name="connsiteY115" fmla="*/ 2854 h 10000"/>
                <a:gd name="connsiteX116" fmla="*/ 7279 w 10000"/>
                <a:gd name="connsiteY116" fmla="*/ 2625 h 10000"/>
                <a:gd name="connsiteX117" fmla="*/ 7188 w 10000"/>
                <a:gd name="connsiteY117" fmla="*/ 2375 h 10000"/>
                <a:gd name="connsiteX118" fmla="*/ 7439 w 10000"/>
                <a:gd name="connsiteY118" fmla="*/ 2116 h 10000"/>
                <a:gd name="connsiteX119" fmla="*/ 8006 w 10000"/>
                <a:gd name="connsiteY119" fmla="*/ 2123 h 10000"/>
                <a:gd name="connsiteX120" fmla="*/ 8105 w 10000"/>
                <a:gd name="connsiteY120" fmla="*/ 2039 h 10000"/>
                <a:gd name="connsiteX121" fmla="*/ 8123 w 10000"/>
                <a:gd name="connsiteY121" fmla="*/ 2008 h 10000"/>
                <a:gd name="connsiteX122" fmla="*/ 8827 w 10000"/>
                <a:gd name="connsiteY122" fmla="*/ 1483 h 10000"/>
                <a:gd name="connsiteX123" fmla="*/ 8625 w 10000"/>
                <a:gd name="connsiteY123" fmla="*/ 1277 h 10000"/>
                <a:gd name="connsiteX124" fmla="*/ 8827 w 10000"/>
                <a:gd name="connsiteY124" fmla="*/ 1257 h 10000"/>
                <a:gd name="connsiteX125" fmla="*/ 8827 w 10000"/>
                <a:gd name="connsiteY125" fmla="*/ 1186 h 10000"/>
                <a:gd name="connsiteX126" fmla="*/ 8533 w 10000"/>
                <a:gd name="connsiteY126" fmla="*/ 1186 h 10000"/>
                <a:gd name="connsiteX127" fmla="*/ 8391 w 10000"/>
                <a:gd name="connsiteY127" fmla="*/ 1005 h 10000"/>
                <a:gd name="connsiteX128" fmla="*/ 8330 w 10000"/>
                <a:gd name="connsiteY128" fmla="*/ 937 h 10000"/>
                <a:gd name="connsiteX129" fmla="*/ 8006 w 10000"/>
                <a:gd name="connsiteY129" fmla="*/ 866 h 10000"/>
                <a:gd name="connsiteX130" fmla="*/ 7508 w 10000"/>
                <a:gd name="connsiteY130" fmla="*/ 937 h 10000"/>
                <a:gd name="connsiteX131" fmla="*/ 7508 w 10000"/>
                <a:gd name="connsiteY131" fmla="*/ 846 h 10000"/>
                <a:gd name="connsiteX132" fmla="*/ 7590 w 10000"/>
                <a:gd name="connsiteY132" fmla="*/ 816 h 10000"/>
                <a:gd name="connsiteX133" fmla="*/ 7625 w 10000"/>
                <a:gd name="connsiteY133" fmla="*/ 799 h 10000"/>
                <a:gd name="connsiteX134" fmla="*/ 7642 w 10000"/>
                <a:gd name="connsiteY134" fmla="*/ 789 h 10000"/>
                <a:gd name="connsiteX135" fmla="*/ 7802 w 10000"/>
                <a:gd name="connsiteY135" fmla="*/ 569 h 10000"/>
                <a:gd name="connsiteX136" fmla="*/ 7759 w 10000"/>
                <a:gd name="connsiteY136" fmla="*/ 516 h 10000"/>
                <a:gd name="connsiteX137" fmla="*/ 7603 w 10000"/>
                <a:gd name="connsiteY137" fmla="*/ 539 h 10000"/>
                <a:gd name="connsiteX138" fmla="*/ 7599 w 10000"/>
                <a:gd name="connsiteY138" fmla="*/ 229 h 10000"/>
                <a:gd name="connsiteX139" fmla="*/ 7448 w 10000"/>
                <a:gd name="connsiteY139" fmla="*/ 114 h 10000"/>
                <a:gd name="connsiteX140" fmla="*/ 7435 w 10000"/>
                <a:gd name="connsiteY140" fmla="*/ 104 h 10000"/>
                <a:gd name="connsiteX141" fmla="*/ 7422 w 10000"/>
                <a:gd name="connsiteY141" fmla="*/ 91 h 10000"/>
                <a:gd name="connsiteX142" fmla="*/ 7392 w 10000"/>
                <a:gd name="connsiteY142" fmla="*/ 0 h 10000"/>
                <a:gd name="connsiteX143" fmla="*/ 6937 w 10000"/>
                <a:gd name="connsiteY143" fmla="*/ 283 h 10000"/>
                <a:gd name="connsiteX144" fmla="*/ 6453 w 10000"/>
                <a:gd name="connsiteY144" fmla="*/ 459 h 10000"/>
                <a:gd name="connsiteX145" fmla="*/ 6305 w 10000"/>
                <a:gd name="connsiteY145" fmla="*/ 660 h 10000"/>
                <a:gd name="connsiteX146" fmla="*/ 6249 w 10000"/>
                <a:gd name="connsiteY146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864 w 10000"/>
                <a:gd name="connsiteY106" fmla="*/ 3333 h 10000"/>
                <a:gd name="connsiteX107" fmla="*/ 6366 w 10000"/>
                <a:gd name="connsiteY107" fmla="*/ 3241 h 10000"/>
                <a:gd name="connsiteX108" fmla="*/ 6280 w 10000"/>
                <a:gd name="connsiteY108" fmla="*/ 3127 h 10000"/>
                <a:gd name="connsiteX109" fmla="*/ 6133 w 10000"/>
                <a:gd name="connsiteY109" fmla="*/ 3060 h 10000"/>
                <a:gd name="connsiteX110" fmla="*/ 6249 w 10000"/>
                <a:gd name="connsiteY110" fmla="*/ 2968 h 10000"/>
                <a:gd name="connsiteX111" fmla="*/ 6249 w 10000"/>
                <a:gd name="connsiteY111" fmla="*/ 2764 h 10000"/>
                <a:gd name="connsiteX112" fmla="*/ 6686 w 10000"/>
                <a:gd name="connsiteY112" fmla="*/ 2901 h 10000"/>
                <a:gd name="connsiteX113" fmla="*/ 6907 w 10000"/>
                <a:gd name="connsiteY113" fmla="*/ 2821 h 10000"/>
                <a:gd name="connsiteX114" fmla="*/ 7188 w 10000"/>
                <a:gd name="connsiteY114" fmla="*/ 2854 h 10000"/>
                <a:gd name="connsiteX115" fmla="*/ 7279 w 10000"/>
                <a:gd name="connsiteY115" fmla="*/ 2625 h 10000"/>
                <a:gd name="connsiteX116" fmla="*/ 7188 w 10000"/>
                <a:gd name="connsiteY116" fmla="*/ 2375 h 10000"/>
                <a:gd name="connsiteX117" fmla="*/ 7439 w 10000"/>
                <a:gd name="connsiteY117" fmla="*/ 2116 h 10000"/>
                <a:gd name="connsiteX118" fmla="*/ 8006 w 10000"/>
                <a:gd name="connsiteY118" fmla="*/ 2123 h 10000"/>
                <a:gd name="connsiteX119" fmla="*/ 8105 w 10000"/>
                <a:gd name="connsiteY119" fmla="*/ 2039 h 10000"/>
                <a:gd name="connsiteX120" fmla="*/ 8123 w 10000"/>
                <a:gd name="connsiteY120" fmla="*/ 2008 h 10000"/>
                <a:gd name="connsiteX121" fmla="*/ 8827 w 10000"/>
                <a:gd name="connsiteY121" fmla="*/ 1483 h 10000"/>
                <a:gd name="connsiteX122" fmla="*/ 8625 w 10000"/>
                <a:gd name="connsiteY122" fmla="*/ 1277 h 10000"/>
                <a:gd name="connsiteX123" fmla="*/ 8827 w 10000"/>
                <a:gd name="connsiteY123" fmla="*/ 1257 h 10000"/>
                <a:gd name="connsiteX124" fmla="*/ 8827 w 10000"/>
                <a:gd name="connsiteY124" fmla="*/ 1186 h 10000"/>
                <a:gd name="connsiteX125" fmla="*/ 8533 w 10000"/>
                <a:gd name="connsiteY125" fmla="*/ 1186 h 10000"/>
                <a:gd name="connsiteX126" fmla="*/ 8391 w 10000"/>
                <a:gd name="connsiteY126" fmla="*/ 1005 h 10000"/>
                <a:gd name="connsiteX127" fmla="*/ 8330 w 10000"/>
                <a:gd name="connsiteY127" fmla="*/ 937 h 10000"/>
                <a:gd name="connsiteX128" fmla="*/ 8006 w 10000"/>
                <a:gd name="connsiteY128" fmla="*/ 866 h 10000"/>
                <a:gd name="connsiteX129" fmla="*/ 7508 w 10000"/>
                <a:gd name="connsiteY129" fmla="*/ 937 h 10000"/>
                <a:gd name="connsiteX130" fmla="*/ 7508 w 10000"/>
                <a:gd name="connsiteY130" fmla="*/ 846 h 10000"/>
                <a:gd name="connsiteX131" fmla="*/ 7590 w 10000"/>
                <a:gd name="connsiteY131" fmla="*/ 816 h 10000"/>
                <a:gd name="connsiteX132" fmla="*/ 7625 w 10000"/>
                <a:gd name="connsiteY132" fmla="*/ 799 h 10000"/>
                <a:gd name="connsiteX133" fmla="*/ 7642 w 10000"/>
                <a:gd name="connsiteY133" fmla="*/ 789 h 10000"/>
                <a:gd name="connsiteX134" fmla="*/ 7802 w 10000"/>
                <a:gd name="connsiteY134" fmla="*/ 569 h 10000"/>
                <a:gd name="connsiteX135" fmla="*/ 7759 w 10000"/>
                <a:gd name="connsiteY135" fmla="*/ 516 h 10000"/>
                <a:gd name="connsiteX136" fmla="*/ 7603 w 10000"/>
                <a:gd name="connsiteY136" fmla="*/ 539 h 10000"/>
                <a:gd name="connsiteX137" fmla="*/ 7599 w 10000"/>
                <a:gd name="connsiteY137" fmla="*/ 229 h 10000"/>
                <a:gd name="connsiteX138" fmla="*/ 7448 w 10000"/>
                <a:gd name="connsiteY138" fmla="*/ 114 h 10000"/>
                <a:gd name="connsiteX139" fmla="*/ 7435 w 10000"/>
                <a:gd name="connsiteY139" fmla="*/ 104 h 10000"/>
                <a:gd name="connsiteX140" fmla="*/ 7422 w 10000"/>
                <a:gd name="connsiteY140" fmla="*/ 91 h 10000"/>
                <a:gd name="connsiteX141" fmla="*/ 7392 w 10000"/>
                <a:gd name="connsiteY141" fmla="*/ 0 h 10000"/>
                <a:gd name="connsiteX142" fmla="*/ 6937 w 10000"/>
                <a:gd name="connsiteY142" fmla="*/ 283 h 10000"/>
                <a:gd name="connsiteX143" fmla="*/ 6453 w 10000"/>
                <a:gd name="connsiteY143" fmla="*/ 459 h 10000"/>
                <a:gd name="connsiteX144" fmla="*/ 6305 w 10000"/>
                <a:gd name="connsiteY144" fmla="*/ 660 h 10000"/>
                <a:gd name="connsiteX145" fmla="*/ 6249 w 10000"/>
                <a:gd name="connsiteY145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249 w 10000"/>
                <a:gd name="connsiteY110" fmla="*/ 2764 h 10000"/>
                <a:gd name="connsiteX111" fmla="*/ 6686 w 10000"/>
                <a:gd name="connsiteY111" fmla="*/ 2901 h 10000"/>
                <a:gd name="connsiteX112" fmla="*/ 6907 w 10000"/>
                <a:gd name="connsiteY112" fmla="*/ 2821 h 10000"/>
                <a:gd name="connsiteX113" fmla="*/ 7188 w 10000"/>
                <a:gd name="connsiteY113" fmla="*/ 2854 h 10000"/>
                <a:gd name="connsiteX114" fmla="*/ 7279 w 10000"/>
                <a:gd name="connsiteY114" fmla="*/ 2625 h 10000"/>
                <a:gd name="connsiteX115" fmla="*/ 7188 w 10000"/>
                <a:gd name="connsiteY115" fmla="*/ 2375 h 10000"/>
                <a:gd name="connsiteX116" fmla="*/ 7439 w 10000"/>
                <a:gd name="connsiteY116" fmla="*/ 2116 h 10000"/>
                <a:gd name="connsiteX117" fmla="*/ 8006 w 10000"/>
                <a:gd name="connsiteY117" fmla="*/ 2123 h 10000"/>
                <a:gd name="connsiteX118" fmla="*/ 8105 w 10000"/>
                <a:gd name="connsiteY118" fmla="*/ 2039 h 10000"/>
                <a:gd name="connsiteX119" fmla="*/ 8123 w 10000"/>
                <a:gd name="connsiteY119" fmla="*/ 2008 h 10000"/>
                <a:gd name="connsiteX120" fmla="*/ 8827 w 10000"/>
                <a:gd name="connsiteY120" fmla="*/ 1483 h 10000"/>
                <a:gd name="connsiteX121" fmla="*/ 8625 w 10000"/>
                <a:gd name="connsiteY121" fmla="*/ 1277 h 10000"/>
                <a:gd name="connsiteX122" fmla="*/ 8827 w 10000"/>
                <a:gd name="connsiteY122" fmla="*/ 1257 h 10000"/>
                <a:gd name="connsiteX123" fmla="*/ 8827 w 10000"/>
                <a:gd name="connsiteY123" fmla="*/ 1186 h 10000"/>
                <a:gd name="connsiteX124" fmla="*/ 8533 w 10000"/>
                <a:gd name="connsiteY124" fmla="*/ 1186 h 10000"/>
                <a:gd name="connsiteX125" fmla="*/ 8391 w 10000"/>
                <a:gd name="connsiteY125" fmla="*/ 1005 h 10000"/>
                <a:gd name="connsiteX126" fmla="*/ 8330 w 10000"/>
                <a:gd name="connsiteY126" fmla="*/ 937 h 10000"/>
                <a:gd name="connsiteX127" fmla="*/ 8006 w 10000"/>
                <a:gd name="connsiteY127" fmla="*/ 866 h 10000"/>
                <a:gd name="connsiteX128" fmla="*/ 7508 w 10000"/>
                <a:gd name="connsiteY128" fmla="*/ 937 h 10000"/>
                <a:gd name="connsiteX129" fmla="*/ 7508 w 10000"/>
                <a:gd name="connsiteY129" fmla="*/ 846 h 10000"/>
                <a:gd name="connsiteX130" fmla="*/ 7590 w 10000"/>
                <a:gd name="connsiteY130" fmla="*/ 816 h 10000"/>
                <a:gd name="connsiteX131" fmla="*/ 7625 w 10000"/>
                <a:gd name="connsiteY131" fmla="*/ 799 h 10000"/>
                <a:gd name="connsiteX132" fmla="*/ 7642 w 10000"/>
                <a:gd name="connsiteY132" fmla="*/ 789 h 10000"/>
                <a:gd name="connsiteX133" fmla="*/ 7802 w 10000"/>
                <a:gd name="connsiteY133" fmla="*/ 569 h 10000"/>
                <a:gd name="connsiteX134" fmla="*/ 7759 w 10000"/>
                <a:gd name="connsiteY134" fmla="*/ 516 h 10000"/>
                <a:gd name="connsiteX135" fmla="*/ 7603 w 10000"/>
                <a:gd name="connsiteY135" fmla="*/ 539 h 10000"/>
                <a:gd name="connsiteX136" fmla="*/ 7599 w 10000"/>
                <a:gd name="connsiteY136" fmla="*/ 229 h 10000"/>
                <a:gd name="connsiteX137" fmla="*/ 7448 w 10000"/>
                <a:gd name="connsiteY137" fmla="*/ 114 h 10000"/>
                <a:gd name="connsiteX138" fmla="*/ 7435 w 10000"/>
                <a:gd name="connsiteY138" fmla="*/ 104 h 10000"/>
                <a:gd name="connsiteX139" fmla="*/ 7422 w 10000"/>
                <a:gd name="connsiteY139" fmla="*/ 91 h 10000"/>
                <a:gd name="connsiteX140" fmla="*/ 7392 w 10000"/>
                <a:gd name="connsiteY140" fmla="*/ 0 h 10000"/>
                <a:gd name="connsiteX141" fmla="*/ 6937 w 10000"/>
                <a:gd name="connsiteY141" fmla="*/ 283 h 10000"/>
                <a:gd name="connsiteX142" fmla="*/ 6453 w 10000"/>
                <a:gd name="connsiteY142" fmla="*/ 459 h 10000"/>
                <a:gd name="connsiteX143" fmla="*/ 6305 w 10000"/>
                <a:gd name="connsiteY143" fmla="*/ 660 h 10000"/>
                <a:gd name="connsiteX144" fmla="*/ 6249 w 10000"/>
                <a:gd name="connsiteY144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6907 w 10000"/>
                <a:gd name="connsiteY111" fmla="*/ 2821 h 10000"/>
                <a:gd name="connsiteX112" fmla="*/ 7188 w 10000"/>
                <a:gd name="connsiteY112" fmla="*/ 2854 h 10000"/>
                <a:gd name="connsiteX113" fmla="*/ 7279 w 10000"/>
                <a:gd name="connsiteY113" fmla="*/ 2625 h 10000"/>
                <a:gd name="connsiteX114" fmla="*/ 7188 w 10000"/>
                <a:gd name="connsiteY114" fmla="*/ 2375 h 10000"/>
                <a:gd name="connsiteX115" fmla="*/ 7439 w 10000"/>
                <a:gd name="connsiteY115" fmla="*/ 2116 h 10000"/>
                <a:gd name="connsiteX116" fmla="*/ 8006 w 10000"/>
                <a:gd name="connsiteY116" fmla="*/ 2123 h 10000"/>
                <a:gd name="connsiteX117" fmla="*/ 8105 w 10000"/>
                <a:gd name="connsiteY117" fmla="*/ 2039 h 10000"/>
                <a:gd name="connsiteX118" fmla="*/ 8123 w 10000"/>
                <a:gd name="connsiteY118" fmla="*/ 2008 h 10000"/>
                <a:gd name="connsiteX119" fmla="*/ 8827 w 10000"/>
                <a:gd name="connsiteY119" fmla="*/ 1483 h 10000"/>
                <a:gd name="connsiteX120" fmla="*/ 8625 w 10000"/>
                <a:gd name="connsiteY120" fmla="*/ 1277 h 10000"/>
                <a:gd name="connsiteX121" fmla="*/ 8827 w 10000"/>
                <a:gd name="connsiteY121" fmla="*/ 1257 h 10000"/>
                <a:gd name="connsiteX122" fmla="*/ 8827 w 10000"/>
                <a:gd name="connsiteY122" fmla="*/ 1186 h 10000"/>
                <a:gd name="connsiteX123" fmla="*/ 8533 w 10000"/>
                <a:gd name="connsiteY123" fmla="*/ 1186 h 10000"/>
                <a:gd name="connsiteX124" fmla="*/ 8391 w 10000"/>
                <a:gd name="connsiteY124" fmla="*/ 1005 h 10000"/>
                <a:gd name="connsiteX125" fmla="*/ 8330 w 10000"/>
                <a:gd name="connsiteY125" fmla="*/ 937 h 10000"/>
                <a:gd name="connsiteX126" fmla="*/ 8006 w 10000"/>
                <a:gd name="connsiteY126" fmla="*/ 866 h 10000"/>
                <a:gd name="connsiteX127" fmla="*/ 7508 w 10000"/>
                <a:gd name="connsiteY127" fmla="*/ 937 h 10000"/>
                <a:gd name="connsiteX128" fmla="*/ 7508 w 10000"/>
                <a:gd name="connsiteY128" fmla="*/ 846 h 10000"/>
                <a:gd name="connsiteX129" fmla="*/ 7590 w 10000"/>
                <a:gd name="connsiteY129" fmla="*/ 816 h 10000"/>
                <a:gd name="connsiteX130" fmla="*/ 7625 w 10000"/>
                <a:gd name="connsiteY130" fmla="*/ 799 h 10000"/>
                <a:gd name="connsiteX131" fmla="*/ 7642 w 10000"/>
                <a:gd name="connsiteY131" fmla="*/ 789 h 10000"/>
                <a:gd name="connsiteX132" fmla="*/ 7802 w 10000"/>
                <a:gd name="connsiteY132" fmla="*/ 569 h 10000"/>
                <a:gd name="connsiteX133" fmla="*/ 7759 w 10000"/>
                <a:gd name="connsiteY133" fmla="*/ 516 h 10000"/>
                <a:gd name="connsiteX134" fmla="*/ 7603 w 10000"/>
                <a:gd name="connsiteY134" fmla="*/ 539 h 10000"/>
                <a:gd name="connsiteX135" fmla="*/ 7599 w 10000"/>
                <a:gd name="connsiteY135" fmla="*/ 229 h 10000"/>
                <a:gd name="connsiteX136" fmla="*/ 7448 w 10000"/>
                <a:gd name="connsiteY136" fmla="*/ 114 h 10000"/>
                <a:gd name="connsiteX137" fmla="*/ 7435 w 10000"/>
                <a:gd name="connsiteY137" fmla="*/ 104 h 10000"/>
                <a:gd name="connsiteX138" fmla="*/ 7422 w 10000"/>
                <a:gd name="connsiteY138" fmla="*/ 91 h 10000"/>
                <a:gd name="connsiteX139" fmla="*/ 7392 w 10000"/>
                <a:gd name="connsiteY139" fmla="*/ 0 h 10000"/>
                <a:gd name="connsiteX140" fmla="*/ 6937 w 10000"/>
                <a:gd name="connsiteY140" fmla="*/ 283 h 10000"/>
                <a:gd name="connsiteX141" fmla="*/ 6453 w 10000"/>
                <a:gd name="connsiteY141" fmla="*/ 459 h 10000"/>
                <a:gd name="connsiteX142" fmla="*/ 6305 w 10000"/>
                <a:gd name="connsiteY142" fmla="*/ 660 h 10000"/>
                <a:gd name="connsiteX143" fmla="*/ 6249 w 10000"/>
                <a:gd name="connsiteY143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7188 w 10000"/>
                <a:gd name="connsiteY111" fmla="*/ 2854 h 10000"/>
                <a:gd name="connsiteX112" fmla="*/ 7279 w 10000"/>
                <a:gd name="connsiteY112" fmla="*/ 2625 h 10000"/>
                <a:gd name="connsiteX113" fmla="*/ 7188 w 10000"/>
                <a:gd name="connsiteY113" fmla="*/ 2375 h 10000"/>
                <a:gd name="connsiteX114" fmla="*/ 7439 w 10000"/>
                <a:gd name="connsiteY114" fmla="*/ 2116 h 10000"/>
                <a:gd name="connsiteX115" fmla="*/ 8006 w 10000"/>
                <a:gd name="connsiteY115" fmla="*/ 2123 h 10000"/>
                <a:gd name="connsiteX116" fmla="*/ 8105 w 10000"/>
                <a:gd name="connsiteY116" fmla="*/ 2039 h 10000"/>
                <a:gd name="connsiteX117" fmla="*/ 8123 w 10000"/>
                <a:gd name="connsiteY117" fmla="*/ 2008 h 10000"/>
                <a:gd name="connsiteX118" fmla="*/ 8827 w 10000"/>
                <a:gd name="connsiteY118" fmla="*/ 1483 h 10000"/>
                <a:gd name="connsiteX119" fmla="*/ 8625 w 10000"/>
                <a:gd name="connsiteY119" fmla="*/ 1277 h 10000"/>
                <a:gd name="connsiteX120" fmla="*/ 8827 w 10000"/>
                <a:gd name="connsiteY120" fmla="*/ 1257 h 10000"/>
                <a:gd name="connsiteX121" fmla="*/ 8827 w 10000"/>
                <a:gd name="connsiteY121" fmla="*/ 1186 h 10000"/>
                <a:gd name="connsiteX122" fmla="*/ 8533 w 10000"/>
                <a:gd name="connsiteY122" fmla="*/ 1186 h 10000"/>
                <a:gd name="connsiteX123" fmla="*/ 8391 w 10000"/>
                <a:gd name="connsiteY123" fmla="*/ 1005 h 10000"/>
                <a:gd name="connsiteX124" fmla="*/ 8330 w 10000"/>
                <a:gd name="connsiteY124" fmla="*/ 937 h 10000"/>
                <a:gd name="connsiteX125" fmla="*/ 8006 w 10000"/>
                <a:gd name="connsiteY125" fmla="*/ 866 h 10000"/>
                <a:gd name="connsiteX126" fmla="*/ 7508 w 10000"/>
                <a:gd name="connsiteY126" fmla="*/ 937 h 10000"/>
                <a:gd name="connsiteX127" fmla="*/ 7508 w 10000"/>
                <a:gd name="connsiteY127" fmla="*/ 846 h 10000"/>
                <a:gd name="connsiteX128" fmla="*/ 7590 w 10000"/>
                <a:gd name="connsiteY128" fmla="*/ 816 h 10000"/>
                <a:gd name="connsiteX129" fmla="*/ 7625 w 10000"/>
                <a:gd name="connsiteY129" fmla="*/ 799 h 10000"/>
                <a:gd name="connsiteX130" fmla="*/ 7642 w 10000"/>
                <a:gd name="connsiteY130" fmla="*/ 789 h 10000"/>
                <a:gd name="connsiteX131" fmla="*/ 7802 w 10000"/>
                <a:gd name="connsiteY131" fmla="*/ 569 h 10000"/>
                <a:gd name="connsiteX132" fmla="*/ 7759 w 10000"/>
                <a:gd name="connsiteY132" fmla="*/ 516 h 10000"/>
                <a:gd name="connsiteX133" fmla="*/ 7603 w 10000"/>
                <a:gd name="connsiteY133" fmla="*/ 539 h 10000"/>
                <a:gd name="connsiteX134" fmla="*/ 7599 w 10000"/>
                <a:gd name="connsiteY134" fmla="*/ 229 h 10000"/>
                <a:gd name="connsiteX135" fmla="*/ 7448 w 10000"/>
                <a:gd name="connsiteY135" fmla="*/ 114 h 10000"/>
                <a:gd name="connsiteX136" fmla="*/ 7435 w 10000"/>
                <a:gd name="connsiteY136" fmla="*/ 104 h 10000"/>
                <a:gd name="connsiteX137" fmla="*/ 7422 w 10000"/>
                <a:gd name="connsiteY137" fmla="*/ 91 h 10000"/>
                <a:gd name="connsiteX138" fmla="*/ 7392 w 10000"/>
                <a:gd name="connsiteY138" fmla="*/ 0 h 10000"/>
                <a:gd name="connsiteX139" fmla="*/ 6937 w 10000"/>
                <a:gd name="connsiteY139" fmla="*/ 283 h 10000"/>
                <a:gd name="connsiteX140" fmla="*/ 6453 w 10000"/>
                <a:gd name="connsiteY140" fmla="*/ 459 h 10000"/>
                <a:gd name="connsiteX141" fmla="*/ 6305 w 10000"/>
                <a:gd name="connsiteY141" fmla="*/ 660 h 10000"/>
                <a:gd name="connsiteX142" fmla="*/ 6249 w 10000"/>
                <a:gd name="connsiteY142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7279 w 10000"/>
                <a:gd name="connsiteY111" fmla="*/ 2625 h 10000"/>
                <a:gd name="connsiteX112" fmla="*/ 7188 w 10000"/>
                <a:gd name="connsiteY112" fmla="*/ 2375 h 10000"/>
                <a:gd name="connsiteX113" fmla="*/ 7439 w 10000"/>
                <a:gd name="connsiteY113" fmla="*/ 2116 h 10000"/>
                <a:gd name="connsiteX114" fmla="*/ 8006 w 10000"/>
                <a:gd name="connsiteY114" fmla="*/ 2123 h 10000"/>
                <a:gd name="connsiteX115" fmla="*/ 8105 w 10000"/>
                <a:gd name="connsiteY115" fmla="*/ 2039 h 10000"/>
                <a:gd name="connsiteX116" fmla="*/ 8123 w 10000"/>
                <a:gd name="connsiteY116" fmla="*/ 2008 h 10000"/>
                <a:gd name="connsiteX117" fmla="*/ 8827 w 10000"/>
                <a:gd name="connsiteY117" fmla="*/ 1483 h 10000"/>
                <a:gd name="connsiteX118" fmla="*/ 8625 w 10000"/>
                <a:gd name="connsiteY118" fmla="*/ 1277 h 10000"/>
                <a:gd name="connsiteX119" fmla="*/ 8827 w 10000"/>
                <a:gd name="connsiteY119" fmla="*/ 1257 h 10000"/>
                <a:gd name="connsiteX120" fmla="*/ 8827 w 10000"/>
                <a:gd name="connsiteY120" fmla="*/ 1186 h 10000"/>
                <a:gd name="connsiteX121" fmla="*/ 8533 w 10000"/>
                <a:gd name="connsiteY121" fmla="*/ 1186 h 10000"/>
                <a:gd name="connsiteX122" fmla="*/ 8391 w 10000"/>
                <a:gd name="connsiteY122" fmla="*/ 1005 h 10000"/>
                <a:gd name="connsiteX123" fmla="*/ 8330 w 10000"/>
                <a:gd name="connsiteY123" fmla="*/ 937 h 10000"/>
                <a:gd name="connsiteX124" fmla="*/ 8006 w 10000"/>
                <a:gd name="connsiteY124" fmla="*/ 866 h 10000"/>
                <a:gd name="connsiteX125" fmla="*/ 7508 w 10000"/>
                <a:gd name="connsiteY125" fmla="*/ 937 h 10000"/>
                <a:gd name="connsiteX126" fmla="*/ 7508 w 10000"/>
                <a:gd name="connsiteY126" fmla="*/ 846 h 10000"/>
                <a:gd name="connsiteX127" fmla="*/ 7590 w 10000"/>
                <a:gd name="connsiteY127" fmla="*/ 816 h 10000"/>
                <a:gd name="connsiteX128" fmla="*/ 7625 w 10000"/>
                <a:gd name="connsiteY128" fmla="*/ 799 h 10000"/>
                <a:gd name="connsiteX129" fmla="*/ 7642 w 10000"/>
                <a:gd name="connsiteY129" fmla="*/ 789 h 10000"/>
                <a:gd name="connsiteX130" fmla="*/ 7802 w 10000"/>
                <a:gd name="connsiteY130" fmla="*/ 569 h 10000"/>
                <a:gd name="connsiteX131" fmla="*/ 7759 w 10000"/>
                <a:gd name="connsiteY131" fmla="*/ 516 h 10000"/>
                <a:gd name="connsiteX132" fmla="*/ 7603 w 10000"/>
                <a:gd name="connsiteY132" fmla="*/ 539 h 10000"/>
                <a:gd name="connsiteX133" fmla="*/ 7599 w 10000"/>
                <a:gd name="connsiteY133" fmla="*/ 229 h 10000"/>
                <a:gd name="connsiteX134" fmla="*/ 7448 w 10000"/>
                <a:gd name="connsiteY134" fmla="*/ 114 h 10000"/>
                <a:gd name="connsiteX135" fmla="*/ 7435 w 10000"/>
                <a:gd name="connsiteY135" fmla="*/ 104 h 10000"/>
                <a:gd name="connsiteX136" fmla="*/ 7422 w 10000"/>
                <a:gd name="connsiteY136" fmla="*/ 91 h 10000"/>
                <a:gd name="connsiteX137" fmla="*/ 7392 w 10000"/>
                <a:gd name="connsiteY137" fmla="*/ 0 h 10000"/>
                <a:gd name="connsiteX138" fmla="*/ 6937 w 10000"/>
                <a:gd name="connsiteY138" fmla="*/ 283 h 10000"/>
                <a:gd name="connsiteX139" fmla="*/ 6453 w 10000"/>
                <a:gd name="connsiteY139" fmla="*/ 459 h 10000"/>
                <a:gd name="connsiteX140" fmla="*/ 6305 w 10000"/>
                <a:gd name="connsiteY140" fmla="*/ 660 h 10000"/>
                <a:gd name="connsiteX141" fmla="*/ 6249 w 10000"/>
                <a:gd name="connsiteY141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7188 w 10000"/>
                <a:gd name="connsiteY111" fmla="*/ 2375 h 10000"/>
                <a:gd name="connsiteX112" fmla="*/ 7439 w 10000"/>
                <a:gd name="connsiteY112" fmla="*/ 2116 h 10000"/>
                <a:gd name="connsiteX113" fmla="*/ 8006 w 10000"/>
                <a:gd name="connsiteY113" fmla="*/ 2123 h 10000"/>
                <a:gd name="connsiteX114" fmla="*/ 8105 w 10000"/>
                <a:gd name="connsiteY114" fmla="*/ 2039 h 10000"/>
                <a:gd name="connsiteX115" fmla="*/ 8123 w 10000"/>
                <a:gd name="connsiteY115" fmla="*/ 2008 h 10000"/>
                <a:gd name="connsiteX116" fmla="*/ 8827 w 10000"/>
                <a:gd name="connsiteY116" fmla="*/ 1483 h 10000"/>
                <a:gd name="connsiteX117" fmla="*/ 8625 w 10000"/>
                <a:gd name="connsiteY117" fmla="*/ 1277 h 10000"/>
                <a:gd name="connsiteX118" fmla="*/ 8827 w 10000"/>
                <a:gd name="connsiteY118" fmla="*/ 1257 h 10000"/>
                <a:gd name="connsiteX119" fmla="*/ 8827 w 10000"/>
                <a:gd name="connsiteY119" fmla="*/ 1186 h 10000"/>
                <a:gd name="connsiteX120" fmla="*/ 8533 w 10000"/>
                <a:gd name="connsiteY120" fmla="*/ 1186 h 10000"/>
                <a:gd name="connsiteX121" fmla="*/ 8391 w 10000"/>
                <a:gd name="connsiteY121" fmla="*/ 1005 h 10000"/>
                <a:gd name="connsiteX122" fmla="*/ 8330 w 10000"/>
                <a:gd name="connsiteY122" fmla="*/ 937 h 10000"/>
                <a:gd name="connsiteX123" fmla="*/ 8006 w 10000"/>
                <a:gd name="connsiteY123" fmla="*/ 866 h 10000"/>
                <a:gd name="connsiteX124" fmla="*/ 7508 w 10000"/>
                <a:gd name="connsiteY124" fmla="*/ 937 h 10000"/>
                <a:gd name="connsiteX125" fmla="*/ 7508 w 10000"/>
                <a:gd name="connsiteY125" fmla="*/ 846 h 10000"/>
                <a:gd name="connsiteX126" fmla="*/ 7590 w 10000"/>
                <a:gd name="connsiteY126" fmla="*/ 816 h 10000"/>
                <a:gd name="connsiteX127" fmla="*/ 7625 w 10000"/>
                <a:gd name="connsiteY127" fmla="*/ 799 h 10000"/>
                <a:gd name="connsiteX128" fmla="*/ 7642 w 10000"/>
                <a:gd name="connsiteY128" fmla="*/ 789 h 10000"/>
                <a:gd name="connsiteX129" fmla="*/ 7802 w 10000"/>
                <a:gd name="connsiteY129" fmla="*/ 569 h 10000"/>
                <a:gd name="connsiteX130" fmla="*/ 7759 w 10000"/>
                <a:gd name="connsiteY130" fmla="*/ 516 h 10000"/>
                <a:gd name="connsiteX131" fmla="*/ 7603 w 10000"/>
                <a:gd name="connsiteY131" fmla="*/ 539 h 10000"/>
                <a:gd name="connsiteX132" fmla="*/ 7599 w 10000"/>
                <a:gd name="connsiteY132" fmla="*/ 229 h 10000"/>
                <a:gd name="connsiteX133" fmla="*/ 7448 w 10000"/>
                <a:gd name="connsiteY133" fmla="*/ 114 h 10000"/>
                <a:gd name="connsiteX134" fmla="*/ 7435 w 10000"/>
                <a:gd name="connsiteY134" fmla="*/ 104 h 10000"/>
                <a:gd name="connsiteX135" fmla="*/ 7422 w 10000"/>
                <a:gd name="connsiteY135" fmla="*/ 91 h 10000"/>
                <a:gd name="connsiteX136" fmla="*/ 7392 w 10000"/>
                <a:gd name="connsiteY136" fmla="*/ 0 h 10000"/>
                <a:gd name="connsiteX137" fmla="*/ 6937 w 10000"/>
                <a:gd name="connsiteY137" fmla="*/ 283 h 10000"/>
                <a:gd name="connsiteX138" fmla="*/ 6453 w 10000"/>
                <a:gd name="connsiteY138" fmla="*/ 459 h 10000"/>
                <a:gd name="connsiteX139" fmla="*/ 6305 w 10000"/>
                <a:gd name="connsiteY139" fmla="*/ 660 h 10000"/>
                <a:gd name="connsiteX140" fmla="*/ 6249 w 10000"/>
                <a:gd name="connsiteY140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7439 w 10000"/>
                <a:gd name="connsiteY111" fmla="*/ 2116 h 10000"/>
                <a:gd name="connsiteX112" fmla="*/ 8006 w 10000"/>
                <a:gd name="connsiteY112" fmla="*/ 2123 h 10000"/>
                <a:gd name="connsiteX113" fmla="*/ 8105 w 10000"/>
                <a:gd name="connsiteY113" fmla="*/ 2039 h 10000"/>
                <a:gd name="connsiteX114" fmla="*/ 8123 w 10000"/>
                <a:gd name="connsiteY114" fmla="*/ 2008 h 10000"/>
                <a:gd name="connsiteX115" fmla="*/ 8827 w 10000"/>
                <a:gd name="connsiteY115" fmla="*/ 1483 h 10000"/>
                <a:gd name="connsiteX116" fmla="*/ 8625 w 10000"/>
                <a:gd name="connsiteY116" fmla="*/ 1277 h 10000"/>
                <a:gd name="connsiteX117" fmla="*/ 8827 w 10000"/>
                <a:gd name="connsiteY117" fmla="*/ 1257 h 10000"/>
                <a:gd name="connsiteX118" fmla="*/ 8827 w 10000"/>
                <a:gd name="connsiteY118" fmla="*/ 1186 h 10000"/>
                <a:gd name="connsiteX119" fmla="*/ 8533 w 10000"/>
                <a:gd name="connsiteY119" fmla="*/ 1186 h 10000"/>
                <a:gd name="connsiteX120" fmla="*/ 8391 w 10000"/>
                <a:gd name="connsiteY120" fmla="*/ 1005 h 10000"/>
                <a:gd name="connsiteX121" fmla="*/ 8330 w 10000"/>
                <a:gd name="connsiteY121" fmla="*/ 937 h 10000"/>
                <a:gd name="connsiteX122" fmla="*/ 8006 w 10000"/>
                <a:gd name="connsiteY122" fmla="*/ 866 h 10000"/>
                <a:gd name="connsiteX123" fmla="*/ 7508 w 10000"/>
                <a:gd name="connsiteY123" fmla="*/ 937 h 10000"/>
                <a:gd name="connsiteX124" fmla="*/ 7508 w 10000"/>
                <a:gd name="connsiteY124" fmla="*/ 846 h 10000"/>
                <a:gd name="connsiteX125" fmla="*/ 7590 w 10000"/>
                <a:gd name="connsiteY125" fmla="*/ 816 h 10000"/>
                <a:gd name="connsiteX126" fmla="*/ 7625 w 10000"/>
                <a:gd name="connsiteY126" fmla="*/ 799 h 10000"/>
                <a:gd name="connsiteX127" fmla="*/ 7642 w 10000"/>
                <a:gd name="connsiteY127" fmla="*/ 789 h 10000"/>
                <a:gd name="connsiteX128" fmla="*/ 7802 w 10000"/>
                <a:gd name="connsiteY128" fmla="*/ 569 h 10000"/>
                <a:gd name="connsiteX129" fmla="*/ 7759 w 10000"/>
                <a:gd name="connsiteY129" fmla="*/ 516 h 10000"/>
                <a:gd name="connsiteX130" fmla="*/ 7603 w 10000"/>
                <a:gd name="connsiteY130" fmla="*/ 539 h 10000"/>
                <a:gd name="connsiteX131" fmla="*/ 7599 w 10000"/>
                <a:gd name="connsiteY131" fmla="*/ 229 h 10000"/>
                <a:gd name="connsiteX132" fmla="*/ 7448 w 10000"/>
                <a:gd name="connsiteY132" fmla="*/ 114 h 10000"/>
                <a:gd name="connsiteX133" fmla="*/ 7435 w 10000"/>
                <a:gd name="connsiteY133" fmla="*/ 104 h 10000"/>
                <a:gd name="connsiteX134" fmla="*/ 7422 w 10000"/>
                <a:gd name="connsiteY134" fmla="*/ 91 h 10000"/>
                <a:gd name="connsiteX135" fmla="*/ 7392 w 10000"/>
                <a:gd name="connsiteY135" fmla="*/ 0 h 10000"/>
                <a:gd name="connsiteX136" fmla="*/ 6937 w 10000"/>
                <a:gd name="connsiteY136" fmla="*/ 283 h 10000"/>
                <a:gd name="connsiteX137" fmla="*/ 6453 w 10000"/>
                <a:gd name="connsiteY137" fmla="*/ 459 h 10000"/>
                <a:gd name="connsiteX138" fmla="*/ 6305 w 10000"/>
                <a:gd name="connsiteY138" fmla="*/ 660 h 10000"/>
                <a:gd name="connsiteX139" fmla="*/ 6249 w 10000"/>
                <a:gd name="connsiteY139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123 w 10000"/>
                <a:gd name="connsiteY113" fmla="*/ 2008 h 10000"/>
                <a:gd name="connsiteX114" fmla="*/ 8827 w 10000"/>
                <a:gd name="connsiteY114" fmla="*/ 1483 h 10000"/>
                <a:gd name="connsiteX115" fmla="*/ 8625 w 10000"/>
                <a:gd name="connsiteY115" fmla="*/ 1277 h 10000"/>
                <a:gd name="connsiteX116" fmla="*/ 8827 w 10000"/>
                <a:gd name="connsiteY116" fmla="*/ 1257 h 10000"/>
                <a:gd name="connsiteX117" fmla="*/ 8827 w 10000"/>
                <a:gd name="connsiteY117" fmla="*/ 1186 h 10000"/>
                <a:gd name="connsiteX118" fmla="*/ 8533 w 10000"/>
                <a:gd name="connsiteY118" fmla="*/ 1186 h 10000"/>
                <a:gd name="connsiteX119" fmla="*/ 8391 w 10000"/>
                <a:gd name="connsiteY119" fmla="*/ 1005 h 10000"/>
                <a:gd name="connsiteX120" fmla="*/ 8330 w 10000"/>
                <a:gd name="connsiteY120" fmla="*/ 937 h 10000"/>
                <a:gd name="connsiteX121" fmla="*/ 8006 w 10000"/>
                <a:gd name="connsiteY121" fmla="*/ 866 h 10000"/>
                <a:gd name="connsiteX122" fmla="*/ 7508 w 10000"/>
                <a:gd name="connsiteY122" fmla="*/ 937 h 10000"/>
                <a:gd name="connsiteX123" fmla="*/ 7508 w 10000"/>
                <a:gd name="connsiteY123" fmla="*/ 846 h 10000"/>
                <a:gd name="connsiteX124" fmla="*/ 7590 w 10000"/>
                <a:gd name="connsiteY124" fmla="*/ 816 h 10000"/>
                <a:gd name="connsiteX125" fmla="*/ 7625 w 10000"/>
                <a:gd name="connsiteY125" fmla="*/ 799 h 10000"/>
                <a:gd name="connsiteX126" fmla="*/ 7642 w 10000"/>
                <a:gd name="connsiteY126" fmla="*/ 789 h 10000"/>
                <a:gd name="connsiteX127" fmla="*/ 7802 w 10000"/>
                <a:gd name="connsiteY127" fmla="*/ 569 h 10000"/>
                <a:gd name="connsiteX128" fmla="*/ 7759 w 10000"/>
                <a:gd name="connsiteY128" fmla="*/ 516 h 10000"/>
                <a:gd name="connsiteX129" fmla="*/ 7603 w 10000"/>
                <a:gd name="connsiteY129" fmla="*/ 539 h 10000"/>
                <a:gd name="connsiteX130" fmla="*/ 7599 w 10000"/>
                <a:gd name="connsiteY130" fmla="*/ 229 h 10000"/>
                <a:gd name="connsiteX131" fmla="*/ 7448 w 10000"/>
                <a:gd name="connsiteY131" fmla="*/ 114 h 10000"/>
                <a:gd name="connsiteX132" fmla="*/ 7435 w 10000"/>
                <a:gd name="connsiteY132" fmla="*/ 104 h 10000"/>
                <a:gd name="connsiteX133" fmla="*/ 7422 w 10000"/>
                <a:gd name="connsiteY133" fmla="*/ 91 h 10000"/>
                <a:gd name="connsiteX134" fmla="*/ 7392 w 10000"/>
                <a:gd name="connsiteY134" fmla="*/ 0 h 10000"/>
                <a:gd name="connsiteX135" fmla="*/ 6937 w 10000"/>
                <a:gd name="connsiteY135" fmla="*/ 283 h 10000"/>
                <a:gd name="connsiteX136" fmla="*/ 6453 w 10000"/>
                <a:gd name="connsiteY136" fmla="*/ 459 h 10000"/>
                <a:gd name="connsiteX137" fmla="*/ 6305 w 10000"/>
                <a:gd name="connsiteY137" fmla="*/ 660 h 10000"/>
                <a:gd name="connsiteX138" fmla="*/ 6249 w 10000"/>
                <a:gd name="connsiteY138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330 w 10000"/>
                <a:gd name="connsiteY119" fmla="*/ 937 h 10000"/>
                <a:gd name="connsiteX120" fmla="*/ 8006 w 10000"/>
                <a:gd name="connsiteY120" fmla="*/ 866 h 10000"/>
                <a:gd name="connsiteX121" fmla="*/ 7508 w 10000"/>
                <a:gd name="connsiteY121" fmla="*/ 937 h 10000"/>
                <a:gd name="connsiteX122" fmla="*/ 7508 w 10000"/>
                <a:gd name="connsiteY122" fmla="*/ 846 h 10000"/>
                <a:gd name="connsiteX123" fmla="*/ 7590 w 10000"/>
                <a:gd name="connsiteY123" fmla="*/ 816 h 10000"/>
                <a:gd name="connsiteX124" fmla="*/ 7625 w 10000"/>
                <a:gd name="connsiteY124" fmla="*/ 799 h 10000"/>
                <a:gd name="connsiteX125" fmla="*/ 7642 w 10000"/>
                <a:gd name="connsiteY125" fmla="*/ 789 h 10000"/>
                <a:gd name="connsiteX126" fmla="*/ 7802 w 10000"/>
                <a:gd name="connsiteY126" fmla="*/ 569 h 10000"/>
                <a:gd name="connsiteX127" fmla="*/ 7759 w 10000"/>
                <a:gd name="connsiteY127" fmla="*/ 516 h 10000"/>
                <a:gd name="connsiteX128" fmla="*/ 7603 w 10000"/>
                <a:gd name="connsiteY128" fmla="*/ 539 h 10000"/>
                <a:gd name="connsiteX129" fmla="*/ 7599 w 10000"/>
                <a:gd name="connsiteY129" fmla="*/ 229 h 10000"/>
                <a:gd name="connsiteX130" fmla="*/ 7448 w 10000"/>
                <a:gd name="connsiteY130" fmla="*/ 114 h 10000"/>
                <a:gd name="connsiteX131" fmla="*/ 7435 w 10000"/>
                <a:gd name="connsiteY131" fmla="*/ 104 h 10000"/>
                <a:gd name="connsiteX132" fmla="*/ 7422 w 10000"/>
                <a:gd name="connsiteY132" fmla="*/ 91 h 10000"/>
                <a:gd name="connsiteX133" fmla="*/ 7392 w 10000"/>
                <a:gd name="connsiteY133" fmla="*/ 0 h 10000"/>
                <a:gd name="connsiteX134" fmla="*/ 6937 w 10000"/>
                <a:gd name="connsiteY134" fmla="*/ 283 h 10000"/>
                <a:gd name="connsiteX135" fmla="*/ 6453 w 10000"/>
                <a:gd name="connsiteY135" fmla="*/ 459 h 10000"/>
                <a:gd name="connsiteX136" fmla="*/ 6305 w 10000"/>
                <a:gd name="connsiteY136" fmla="*/ 660 h 10000"/>
                <a:gd name="connsiteX137" fmla="*/ 6249 w 10000"/>
                <a:gd name="connsiteY137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006 w 10000"/>
                <a:gd name="connsiteY119" fmla="*/ 866 h 10000"/>
                <a:gd name="connsiteX120" fmla="*/ 7508 w 10000"/>
                <a:gd name="connsiteY120" fmla="*/ 937 h 10000"/>
                <a:gd name="connsiteX121" fmla="*/ 7508 w 10000"/>
                <a:gd name="connsiteY121" fmla="*/ 846 h 10000"/>
                <a:gd name="connsiteX122" fmla="*/ 7590 w 10000"/>
                <a:gd name="connsiteY122" fmla="*/ 816 h 10000"/>
                <a:gd name="connsiteX123" fmla="*/ 7625 w 10000"/>
                <a:gd name="connsiteY123" fmla="*/ 799 h 10000"/>
                <a:gd name="connsiteX124" fmla="*/ 7642 w 10000"/>
                <a:gd name="connsiteY124" fmla="*/ 789 h 10000"/>
                <a:gd name="connsiteX125" fmla="*/ 7802 w 10000"/>
                <a:gd name="connsiteY125" fmla="*/ 569 h 10000"/>
                <a:gd name="connsiteX126" fmla="*/ 7759 w 10000"/>
                <a:gd name="connsiteY126" fmla="*/ 516 h 10000"/>
                <a:gd name="connsiteX127" fmla="*/ 7603 w 10000"/>
                <a:gd name="connsiteY127" fmla="*/ 539 h 10000"/>
                <a:gd name="connsiteX128" fmla="*/ 7599 w 10000"/>
                <a:gd name="connsiteY128" fmla="*/ 229 h 10000"/>
                <a:gd name="connsiteX129" fmla="*/ 7448 w 10000"/>
                <a:gd name="connsiteY129" fmla="*/ 114 h 10000"/>
                <a:gd name="connsiteX130" fmla="*/ 7435 w 10000"/>
                <a:gd name="connsiteY130" fmla="*/ 104 h 10000"/>
                <a:gd name="connsiteX131" fmla="*/ 7422 w 10000"/>
                <a:gd name="connsiteY131" fmla="*/ 91 h 10000"/>
                <a:gd name="connsiteX132" fmla="*/ 7392 w 10000"/>
                <a:gd name="connsiteY132" fmla="*/ 0 h 10000"/>
                <a:gd name="connsiteX133" fmla="*/ 6937 w 10000"/>
                <a:gd name="connsiteY133" fmla="*/ 283 h 10000"/>
                <a:gd name="connsiteX134" fmla="*/ 6453 w 10000"/>
                <a:gd name="connsiteY134" fmla="*/ 459 h 10000"/>
                <a:gd name="connsiteX135" fmla="*/ 6305 w 10000"/>
                <a:gd name="connsiteY135" fmla="*/ 660 h 10000"/>
                <a:gd name="connsiteX136" fmla="*/ 6249 w 10000"/>
                <a:gd name="connsiteY136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006 w 10000"/>
                <a:gd name="connsiteY119" fmla="*/ 866 h 10000"/>
                <a:gd name="connsiteX120" fmla="*/ 7508 w 10000"/>
                <a:gd name="connsiteY120" fmla="*/ 937 h 10000"/>
                <a:gd name="connsiteX121" fmla="*/ 7508 w 10000"/>
                <a:gd name="connsiteY121" fmla="*/ 846 h 10000"/>
                <a:gd name="connsiteX122" fmla="*/ 7590 w 10000"/>
                <a:gd name="connsiteY122" fmla="*/ 816 h 10000"/>
                <a:gd name="connsiteX123" fmla="*/ 7625 w 10000"/>
                <a:gd name="connsiteY123" fmla="*/ 799 h 10000"/>
                <a:gd name="connsiteX124" fmla="*/ 7802 w 10000"/>
                <a:gd name="connsiteY124" fmla="*/ 569 h 10000"/>
                <a:gd name="connsiteX125" fmla="*/ 7759 w 10000"/>
                <a:gd name="connsiteY125" fmla="*/ 516 h 10000"/>
                <a:gd name="connsiteX126" fmla="*/ 7603 w 10000"/>
                <a:gd name="connsiteY126" fmla="*/ 539 h 10000"/>
                <a:gd name="connsiteX127" fmla="*/ 7599 w 10000"/>
                <a:gd name="connsiteY127" fmla="*/ 229 h 10000"/>
                <a:gd name="connsiteX128" fmla="*/ 7448 w 10000"/>
                <a:gd name="connsiteY128" fmla="*/ 114 h 10000"/>
                <a:gd name="connsiteX129" fmla="*/ 7435 w 10000"/>
                <a:gd name="connsiteY129" fmla="*/ 104 h 10000"/>
                <a:gd name="connsiteX130" fmla="*/ 7422 w 10000"/>
                <a:gd name="connsiteY130" fmla="*/ 91 h 10000"/>
                <a:gd name="connsiteX131" fmla="*/ 7392 w 10000"/>
                <a:gd name="connsiteY131" fmla="*/ 0 h 10000"/>
                <a:gd name="connsiteX132" fmla="*/ 6937 w 10000"/>
                <a:gd name="connsiteY132" fmla="*/ 283 h 10000"/>
                <a:gd name="connsiteX133" fmla="*/ 6453 w 10000"/>
                <a:gd name="connsiteY133" fmla="*/ 459 h 10000"/>
                <a:gd name="connsiteX134" fmla="*/ 6305 w 10000"/>
                <a:gd name="connsiteY134" fmla="*/ 660 h 10000"/>
                <a:gd name="connsiteX135" fmla="*/ 6249 w 10000"/>
                <a:gd name="connsiteY135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006 w 10000"/>
                <a:gd name="connsiteY119" fmla="*/ 866 h 10000"/>
                <a:gd name="connsiteX120" fmla="*/ 7508 w 10000"/>
                <a:gd name="connsiteY120" fmla="*/ 937 h 10000"/>
                <a:gd name="connsiteX121" fmla="*/ 7508 w 10000"/>
                <a:gd name="connsiteY121" fmla="*/ 846 h 10000"/>
                <a:gd name="connsiteX122" fmla="*/ 7590 w 10000"/>
                <a:gd name="connsiteY122" fmla="*/ 816 h 10000"/>
                <a:gd name="connsiteX123" fmla="*/ 7625 w 10000"/>
                <a:gd name="connsiteY123" fmla="*/ 799 h 10000"/>
                <a:gd name="connsiteX124" fmla="*/ 7802 w 10000"/>
                <a:gd name="connsiteY124" fmla="*/ 569 h 10000"/>
                <a:gd name="connsiteX125" fmla="*/ 7759 w 10000"/>
                <a:gd name="connsiteY125" fmla="*/ 516 h 10000"/>
                <a:gd name="connsiteX126" fmla="*/ 7599 w 10000"/>
                <a:gd name="connsiteY126" fmla="*/ 229 h 10000"/>
                <a:gd name="connsiteX127" fmla="*/ 7448 w 10000"/>
                <a:gd name="connsiteY127" fmla="*/ 114 h 10000"/>
                <a:gd name="connsiteX128" fmla="*/ 7435 w 10000"/>
                <a:gd name="connsiteY128" fmla="*/ 104 h 10000"/>
                <a:gd name="connsiteX129" fmla="*/ 7422 w 10000"/>
                <a:gd name="connsiteY129" fmla="*/ 91 h 10000"/>
                <a:gd name="connsiteX130" fmla="*/ 7392 w 10000"/>
                <a:gd name="connsiteY130" fmla="*/ 0 h 10000"/>
                <a:gd name="connsiteX131" fmla="*/ 6937 w 10000"/>
                <a:gd name="connsiteY131" fmla="*/ 283 h 10000"/>
                <a:gd name="connsiteX132" fmla="*/ 6453 w 10000"/>
                <a:gd name="connsiteY132" fmla="*/ 459 h 10000"/>
                <a:gd name="connsiteX133" fmla="*/ 6305 w 10000"/>
                <a:gd name="connsiteY133" fmla="*/ 660 h 10000"/>
                <a:gd name="connsiteX134" fmla="*/ 6249 w 10000"/>
                <a:gd name="connsiteY134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006 w 10000"/>
                <a:gd name="connsiteY119" fmla="*/ 866 h 10000"/>
                <a:gd name="connsiteX120" fmla="*/ 7508 w 10000"/>
                <a:gd name="connsiteY120" fmla="*/ 937 h 10000"/>
                <a:gd name="connsiteX121" fmla="*/ 7508 w 10000"/>
                <a:gd name="connsiteY121" fmla="*/ 846 h 10000"/>
                <a:gd name="connsiteX122" fmla="*/ 7590 w 10000"/>
                <a:gd name="connsiteY122" fmla="*/ 816 h 10000"/>
                <a:gd name="connsiteX123" fmla="*/ 7625 w 10000"/>
                <a:gd name="connsiteY123" fmla="*/ 799 h 10000"/>
                <a:gd name="connsiteX124" fmla="*/ 7802 w 10000"/>
                <a:gd name="connsiteY124" fmla="*/ 569 h 10000"/>
                <a:gd name="connsiteX125" fmla="*/ 7759 w 10000"/>
                <a:gd name="connsiteY125" fmla="*/ 516 h 10000"/>
                <a:gd name="connsiteX126" fmla="*/ 7448 w 10000"/>
                <a:gd name="connsiteY126" fmla="*/ 114 h 10000"/>
                <a:gd name="connsiteX127" fmla="*/ 7435 w 10000"/>
                <a:gd name="connsiteY127" fmla="*/ 104 h 10000"/>
                <a:gd name="connsiteX128" fmla="*/ 7422 w 10000"/>
                <a:gd name="connsiteY128" fmla="*/ 91 h 10000"/>
                <a:gd name="connsiteX129" fmla="*/ 7392 w 10000"/>
                <a:gd name="connsiteY129" fmla="*/ 0 h 10000"/>
                <a:gd name="connsiteX130" fmla="*/ 6937 w 10000"/>
                <a:gd name="connsiteY130" fmla="*/ 283 h 10000"/>
                <a:gd name="connsiteX131" fmla="*/ 6453 w 10000"/>
                <a:gd name="connsiteY131" fmla="*/ 459 h 10000"/>
                <a:gd name="connsiteX132" fmla="*/ 6305 w 10000"/>
                <a:gd name="connsiteY132" fmla="*/ 660 h 10000"/>
                <a:gd name="connsiteX133" fmla="*/ 6249 w 10000"/>
                <a:gd name="connsiteY133" fmla="*/ 846 h 10000"/>
                <a:gd name="connsiteX0" fmla="*/ 6249 w 10000"/>
                <a:gd name="connsiteY0" fmla="*/ 755 h 9909"/>
                <a:gd name="connsiteX1" fmla="*/ 6336 w 10000"/>
                <a:gd name="connsiteY1" fmla="*/ 846 h 9909"/>
                <a:gd name="connsiteX2" fmla="*/ 6159 w 10000"/>
                <a:gd name="connsiteY2" fmla="*/ 1071 h 9909"/>
                <a:gd name="connsiteX3" fmla="*/ 6924 w 10000"/>
                <a:gd name="connsiteY3" fmla="*/ 1186 h 9909"/>
                <a:gd name="connsiteX4" fmla="*/ 6829 w 10000"/>
                <a:gd name="connsiteY4" fmla="*/ 1297 h 9909"/>
                <a:gd name="connsiteX5" fmla="*/ 6539 w 10000"/>
                <a:gd name="connsiteY5" fmla="*/ 1435 h 9909"/>
                <a:gd name="connsiteX6" fmla="*/ 6015 w 10000"/>
                <a:gd name="connsiteY6" fmla="*/ 1415 h 9909"/>
                <a:gd name="connsiteX7" fmla="*/ 5695 w 10000"/>
                <a:gd name="connsiteY7" fmla="*/ 1368 h 9909"/>
                <a:gd name="connsiteX8" fmla="*/ 5345 w 10000"/>
                <a:gd name="connsiteY8" fmla="*/ 1422 h 9909"/>
                <a:gd name="connsiteX9" fmla="*/ 5042 w 10000"/>
                <a:gd name="connsiteY9" fmla="*/ 1617 h 9909"/>
                <a:gd name="connsiteX10" fmla="*/ 4986 w 10000"/>
                <a:gd name="connsiteY10" fmla="*/ 1644 h 9909"/>
                <a:gd name="connsiteX11" fmla="*/ 4575 w 10000"/>
                <a:gd name="connsiteY11" fmla="*/ 1735 h 9909"/>
                <a:gd name="connsiteX12" fmla="*/ 3736 w 10000"/>
                <a:gd name="connsiteY12" fmla="*/ 2335 h 9909"/>
                <a:gd name="connsiteX13" fmla="*/ 3143 w 10000"/>
                <a:gd name="connsiteY13" fmla="*/ 2652 h 9909"/>
                <a:gd name="connsiteX14" fmla="*/ 2369 w 10000"/>
                <a:gd name="connsiteY14" fmla="*/ 3147 h 9909"/>
                <a:gd name="connsiteX15" fmla="*/ 1958 w 10000"/>
                <a:gd name="connsiteY15" fmla="*/ 3464 h 9909"/>
                <a:gd name="connsiteX16" fmla="*/ 1711 w 10000"/>
                <a:gd name="connsiteY16" fmla="*/ 3889 h 9909"/>
                <a:gd name="connsiteX17" fmla="*/ 1586 w 10000"/>
                <a:gd name="connsiteY17" fmla="*/ 4108 h 9909"/>
                <a:gd name="connsiteX18" fmla="*/ 1616 w 10000"/>
                <a:gd name="connsiteY18" fmla="*/ 4361 h 9909"/>
                <a:gd name="connsiteX19" fmla="*/ 1409 w 10000"/>
                <a:gd name="connsiteY19" fmla="*/ 4384 h 9909"/>
                <a:gd name="connsiteX20" fmla="*/ 1205 w 10000"/>
                <a:gd name="connsiteY20" fmla="*/ 4475 h 9909"/>
                <a:gd name="connsiteX21" fmla="*/ 984 w 10000"/>
                <a:gd name="connsiteY21" fmla="*/ 4782 h 9909"/>
                <a:gd name="connsiteX22" fmla="*/ 941 w 10000"/>
                <a:gd name="connsiteY22" fmla="*/ 4934 h 9909"/>
                <a:gd name="connsiteX23" fmla="*/ 1235 w 10000"/>
                <a:gd name="connsiteY23" fmla="*/ 5068 h 9909"/>
                <a:gd name="connsiteX24" fmla="*/ 1668 w 10000"/>
                <a:gd name="connsiteY24" fmla="*/ 5095 h 9909"/>
                <a:gd name="connsiteX25" fmla="*/ 2200 w 10000"/>
                <a:gd name="connsiteY25" fmla="*/ 5412 h 9909"/>
                <a:gd name="connsiteX26" fmla="*/ 2097 w 10000"/>
                <a:gd name="connsiteY26" fmla="*/ 5601 h 9909"/>
                <a:gd name="connsiteX27" fmla="*/ 1625 w 10000"/>
                <a:gd name="connsiteY27" fmla="*/ 5738 h 9909"/>
                <a:gd name="connsiteX28" fmla="*/ 855 w 10000"/>
                <a:gd name="connsiteY28" fmla="*/ 5550 h 9909"/>
                <a:gd name="connsiteX29" fmla="*/ 971 w 10000"/>
                <a:gd name="connsiteY29" fmla="*/ 5523 h 9909"/>
                <a:gd name="connsiteX30" fmla="*/ 971 w 10000"/>
                <a:gd name="connsiteY30" fmla="*/ 5459 h 9909"/>
                <a:gd name="connsiteX31" fmla="*/ 825 w 10000"/>
                <a:gd name="connsiteY31" fmla="*/ 5388 h 9909"/>
                <a:gd name="connsiteX32" fmla="*/ 677 w 10000"/>
                <a:gd name="connsiteY32" fmla="*/ 5617 h 9909"/>
                <a:gd name="connsiteX33" fmla="*/ 738 w 10000"/>
                <a:gd name="connsiteY33" fmla="*/ 5708 h 9909"/>
                <a:gd name="connsiteX34" fmla="*/ 816 w 10000"/>
                <a:gd name="connsiteY34" fmla="*/ 5921 h 9909"/>
                <a:gd name="connsiteX35" fmla="*/ 881 w 10000"/>
                <a:gd name="connsiteY35" fmla="*/ 6053 h 9909"/>
                <a:gd name="connsiteX36" fmla="*/ 746 w 10000"/>
                <a:gd name="connsiteY36" fmla="*/ 6288 h 9909"/>
                <a:gd name="connsiteX37" fmla="*/ 475 w 10000"/>
                <a:gd name="connsiteY37" fmla="*/ 6440 h 9909"/>
                <a:gd name="connsiteX38" fmla="*/ 236 w 10000"/>
                <a:gd name="connsiteY38" fmla="*/ 6780 h 9909"/>
                <a:gd name="connsiteX39" fmla="*/ 2 w 10000"/>
                <a:gd name="connsiteY39" fmla="*/ 7123 h 9909"/>
                <a:gd name="connsiteX40" fmla="*/ 314 w 10000"/>
                <a:gd name="connsiteY40" fmla="*/ 7339 h 9909"/>
                <a:gd name="connsiteX41" fmla="*/ 707 w 10000"/>
                <a:gd name="connsiteY41" fmla="*/ 7512 h 9909"/>
                <a:gd name="connsiteX42" fmla="*/ 881 w 10000"/>
                <a:gd name="connsiteY42" fmla="*/ 7512 h 9909"/>
                <a:gd name="connsiteX43" fmla="*/ 946 w 10000"/>
                <a:gd name="connsiteY43" fmla="*/ 7602 h 9909"/>
                <a:gd name="connsiteX44" fmla="*/ 1102 w 10000"/>
                <a:gd name="connsiteY44" fmla="*/ 7798 h 9909"/>
                <a:gd name="connsiteX45" fmla="*/ 1175 w 10000"/>
                <a:gd name="connsiteY45" fmla="*/ 7902 h 9909"/>
                <a:gd name="connsiteX46" fmla="*/ 1002 w 10000"/>
                <a:gd name="connsiteY46" fmla="*/ 7993 h 9909"/>
                <a:gd name="connsiteX47" fmla="*/ 907 w 10000"/>
                <a:gd name="connsiteY47" fmla="*/ 8058 h 9909"/>
                <a:gd name="connsiteX48" fmla="*/ 864 w 10000"/>
                <a:gd name="connsiteY48" fmla="*/ 8138 h 9909"/>
                <a:gd name="connsiteX49" fmla="*/ 561 w 10000"/>
                <a:gd name="connsiteY49" fmla="*/ 8609 h 9909"/>
                <a:gd name="connsiteX50" fmla="*/ 475 w 10000"/>
                <a:gd name="connsiteY50" fmla="*/ 8930 h 9909"/>
                <a:gd name="connsiteX51" fmla="*/ 772 w 10000"/>
                <a:gd name="connsiteY51" fmla="*/ 9220 h 9909"/>
                <a:gd name="connsiteX52" fmla="*/ 1040 w 10000"/>
                <a:gd name="connsiteY52" fmla="*/ 9422 h 9909"/>
                <a:gd name="connsiteX53" fmla="*/ 1556 w 10000"/>
                <a:gd name="connsiteY53" fmla="*/ 9408 h 9909"/>
                <a:gd name="connsiteX54" fmla="*/ 1897 w 10000"/>
                <a:gd name="connsiteY54" fmla="*/ 9621 h 9909"/>
                <a:gd name="connsiteX55" fmla="*/ 2084 w 10000"/>
                <a:gd name="connsiteY55" fmla="*/ 9728 h 9909"/>
                <a:gd name="connsiteX56" fmla="*/ 2408 w 10000"/>
                <a:gd name="connsiteY56" fmla="*/ 9658 h 9909"/>
                <a:gd name="connsiteX57" fmla="*/ 2537 w 10000"/>
                <a:gd name="connsiteY57" fmla="*/ 9810 h 9909"/>
                <a:gd name="connsiteX58" fmla="*/ 3014 w 10000"/>
                <a:gd name="connsiteY58" fmla="*/ 9833 h 9909"/>
                <a:gd name="connsiteX59" fmla="*/ 3057 w 10000"/>
                <a:gd name="connsiteY59" fmla="*/ 9800 h 9909"/>
                <a:gd name="connsiteX60" fmla="*/ 3113 w 10000"/>
                <a:gd name="connsiteY60" fmla="*/ 9728 h 9909"/>
                <a:gd name="connsiteX61" fmla="*/ 3697 w 10000"/>
                <a:gd name="connsiteY61" fmla="*/ 9728 h 9909"/>
                <a:gd name="connsiteX62" fmla="*/ 3809 w 10000"/>
                <a:gd name="connsiteY62" fmla="*/ 9587 h 9909"/>
                <a:gd name="connsiteX63" fmla="*/ 3852 w 10000"/>
                <a:gd name="connsiteY63" fmla="*/ 9527 h 9909"/>
                <a:gd name="connsiteX64" fmla="*/ 4320 w 10000"/>
                <a:gd name="connsiteY64" fmla="*/ 9483 h 9909"/>
                <a:gd name="connsiteX65" fmla="*/ 4636 w 10000"/>
                <a:gd name="connsiteY65" fmla="*/ 9203 h 9909"/>
                <a:gd name="connsiteX66" fmla="*/ 4986 w 10000"/>
                <a:gd name="connsiteY66" fmla="*/ 8609 h 9909"/>
                <a:gd name="connsiteX67" fmla="*/ 5164 w 10000"/>
                <a:gd name="connsiteY67" fmla="*/ 8313 h 9909"/>
                <a:gd name="connsiteX68" fmla="*/ 5523 w 10000"/>
                <a:gd name="connsiteY68" fmla="*/ 8138 h 9909"/>
                <a:gd name="connsiteX69" fmla="*/ 5760 w 10000"/>
                <a:gd name="connsiteY69" fmla="*/ 7842 h 9909"/>
                <a:gd name="connsiteX70" fmla="*/ 6159 w 10000"/>
                <a:gd name="connsiteY70" fmla="*/ 7788 h 9909"/>
                <a:gd name="connsiteX71" fmla="*/ 6072 w 10000"/>
                <a:gd name="connsiteY71" fmla="*/ 7606 h 9909"/>
                <a:gd name="connsiteX72" fmla="*/ 6453 w 10000"/>
                <a:gd name="connsiteY72" fmla="*/ 7512 h 9909"/>
                <a:gd name="connsiteX73" fmla="*/ 6660 w 10000"/>
                <a:gd name="connsiteY73" fmla="*/ 7582 h 9909"/>
                <a:gd name="connsiteX74" fmla="*/ 6898 w 10000"/>
                <a:gd name="connsiteY74" fmla="*/ 7400 h 9909"/>
                <a:gd name="connsiteX75" fmla="*/ 7214 w 10000"/>
                <a:gd name="connsiteY75" fmla="*/ 7443 h 9909"/>
                <a:gd name="connsiteX76" fmla="*/ 7244 w 10000"/>
                <a:gd name="connsiteY76" fmla="*/ 7602 h 9909"/>
                <a:gd name="connsiteX77" fmla="*/ 7405 w 10000"/>
                <a:gd name="connsiteY77" fmla="*/ 7845 h 9909"/>
                <a:gd name="connsiteX78" fmla="*/ 7538 w 10000"/>
                <a:gd name="connsiteY78" fmla="*/ 7969 h 9909"/>
                <a:gd name="connsiteX79" fmla="*/ 7729 w 10000"/>
                <a:gd name="connsiteY79" fmla="*/ 7845 h 9909"/>
                <a:gd name="connsiteX80" fmla="*/ 7989 w 10000"/>
                <a:gd name="connsiteY80" fmla="*/ 7747 h 9909"/>
                <a:gd name="connsiteX81" fmla="*/ 8477 w 10000"/>
                <a:gd name="connsiteY81" fmla="*/ 7716 h 9909"/>
                <a:gd name="connsiteX82" fmla="*/ 8607 w 10000"/>
                <a:gd name="connsiteY82" fmla="*/ 7636 h 9909"/>
                <a:gd name="connsiteX83" fmla="*/ 8750 w 10000"/>
                <a:gd name="connsiteY83" fmla="*/ 7359 h 9909"/>
                <a:gd name="connsiteX84" fmla="*/ 8711 w 10000"/>
                <a:gd name="connsiteY84" fmla="*/ 7056 h 9909"/>
                <a:gd name="connsiteX85" fmla="*/ 8962 w 10000"/>
                <a:gd name="connsiteY85" fmla="*/ 6682 h 9909"/>
                <a:gd name="connsiteX86" fmla="*/ 9010 w 10000"/>
                <a:gd name="connsiteY86" fmla="*/ 6423 h 9909"/>
                <a:gd name="connsiteX87" fmla="*/ 9152 w 10000"/>
                <a:gd name="connsiteY87" fmla="*/ 6234 h 9909"/>
                <a:gd name="connsiteX88" fmla="*/ 9386 w 10000"/>
                <a:gd name="connsiteY88" fmla="*/ 6234 h 9909"/>
                <a:gd name="connsiteX89" fmla="*/ 9710 w 10000"/>
                <a:gd name="connsiteY89" fmla="*/ 6301 h 9909"/>
                <a:gd name="connsiteX90" fmla="*/ 9654 w 10000"/>
                <a:gd name="connsiteY90" fmla="*/ 5591 h 9909"/>
                <a:gd name="connsiteX91" fmla="*/ 9446 w 10000"/>
                <a:gd name="connsiteY91" fmla="*/ 5344 h 9909"/>
                <a:gd name="connsiteX92" fmla="*/ 9502 w 10000"/>
                <a:gd name="connsiteY92" fmla="*/ 5230 h 9909"/>
                <a:gd name="connsiteX93" fmla="*/ 9381 w 10000"/>
                <a:gd name="connsiteY93" fmla="*/ 5186 h 9909"/>
                <a:gd name="connsiteX94" fmla="*/ 9269 w 10000"/>
                <a:gd name="connsiteY94" fmla="*/ 5139 h 9909"/>
                <a:gd name="connsiteX95" fmla="*/ 9355 w 10000"/>
                <a:gd name="connsiteY95" fmla="*/ 4977 h 9909"/>
                <a:gd name="connsiteX96" fmla="*/ 9684 w 10000"/>
                <a:gd name="connsiteY96" fmla="*/ 4869 h 9909"/>
                <a:gd name="connsiteX97" fmla="*/ 10000 w 10000"/>
                <a:gd name="connsiteY97" fmla="*/ 4452 h 9909"/>
                <a:gd name="connsiteX98" fmla="*/ 9364 w 10000"/>
                <a:gd name="connsiteY98" fmla="*/ 4259 h 9909"/>
                <a:gd name="connsiteX99" fmla="*/ 8919 w 10000"/>
                <a:gd name="connsiteY99" fmla="*/ 4411 h 9909"/>
                <a:gd name="connsiteX100" fmla="*/ 8802 w 10000"/>
                <a:gd name="connsiteY100" fmla="*/ 4431 h 9909"/>
                <a:gd name="connsiteX101" fmla="*/ 8625 w 10000"/>
                <a:gd name="connsiteY101" fmla="*/ 4431 h 9909"/>
                <a:gd name="connsiteX102" fmla="*/ 6980 w 10000"/>
                <a:gd name="connsiteY102" fmla="*/ 4657 h 9909"/>
                <a:gd name="connsiteX103" fmla="*/ 7594 w 10000"/>
                <a:gd name="connsiteY103" fmla="*/ 3906 h 9909"/>
                <a:gd name="connsiteX104" fmla="*/ 7508 w 10000"/>
                <a:gd name="connsiteY104" fmla="*/ 3700 h 9909"/>
                <a:gd name="connsiteX105" fmla="*/ 7291 w 10000"/>
                <a:gd name="connsiteY105" fmla="*/ 3496 h 9909"/>
                <a:gd name="connsiteX106" fmla="*/ 6366 w 10000"/>
                <a:gd name="connsiteY106" fmla="*/ 3150 h 9909"/>
                <a:gd name="connsiteX107" fmla="*/ 6280 w 10000"/>
                <a:gd name="connsiteY107" fmla="*/ 3036 h 9909"/>
                <a:gd name="connsiteX108" fmla="*/ 6133 w 10000"/>
                <a:gd name="connsiteY108" fmla="*/ 2969 h 9909"/>
                <a:gd name="connsiteX109" fmla="*/ 6249 w 10000"/>
                <a:gd name="connsiteY109" fmla="*/ 2877 h 9909"/>
                <a:gd name="connsiteX110" fmla="*/ 6686 w 10000"/>
                <a:gd name="connsiteY110" fmla="*/ 2810 h 9909"/>
                <a:gd name="connsiteX111" fmla="*/ 8006 w 10000"/>
                <a:gd name="connsiteY111" fmla="*/ 2032 h 9909"/>
                <a:gd name="connsiteX112" fmla="*/ 8105 w 10000"/>
                <a:gd name="connsiteY112" fmla="*/ 1948 h 9909"/>
                <a:gd name="connsiteX113" fmla="*/ 8827 w 10000"/>
                <a:gd name="connsiteY113" fmla="*/ 1392 h 9909"/>
                <a:gd name="connsiteX114" fmla="*/ 8625 w 10000"/>
                <a:gd name="connsiteY114" fmla="*/ 1186 h 9909"/>
                <a:gd name="connsiteX115" fmla="*/ 8827 w 10000"/>
                <a:gd name="connsiteY115" fmla="*/ 1166 h 9909"/>
                <a:gd name="connsiteX116" fmla="*/ 8827 w 10000"/>
                <a:gd name="connsiteY116" fmla="*/ 1095 h 9909"/>
                <a:gd name="connsiteX117" fmla="*/ 8533 w 10000"/>
                <a:gd name="connsiteY117" fmla="*/ 1095 h 9909"/>
                <a:gd name="connsiteX118" fmla="*/ 8391 w 10000"/>
                <a:gd name="connsiteY118" fmla="*/ 914 h 9909"/>
                <a:gd name="connsiteX119" fmla="*/ 8006 w 10000"/>
                <a:gd name="connsiteY119" fmla="*/ 775 h 9909"/>
                <a:gd name="connsiteX120" fmla="*/ 7508 w 10000"/>
                <a:gd name="connsiteY120" fmla="*/ 846 h 9909"/>
                <a:gd name="connsiteX121" fmla="*/ 7508 w 10000"/>
                <a:gd name="connsiteY121" fmla="*/ 755 h 9909"/>
                <a:gd name="connsiteX122" fmla="*/ 7590 w 10000"/>
                <a:gd name="connsiteY122" fmla="*/ 725 h 9909"/>
                <a:gd name="connsiteX123" fmla="*/ 7625 w 10000"/>
                <a:gd name="connsiteY123" fmla="*/ 708 h 9909"/>
                <a:gd name="connsiteX124" fmla="*/ 7802 w 10000"/>
                <a:gd name="connsiteY124" fmla="*/ 478 h 9909"/>
                <a:gd name="connsiteX125" fmla="*/ 7759 w 10000"/>
                <a:gd name="connsiteY125" fmla="*/ 425 h 9909"/>
                <a:gd name="connsiteX126" fmla="*/ 7448 w 10000"/>
                <a:gd name="connsiteY126" fmla="*/ 23 h 9909"/>
                <a:gd name="connsiteX127" fmla="*/ 7435 w 10000"/>
                <a:gd name="connsiteY127" fmla="*/ 13 h 9909"/>
                <a:gd name="connsiteX128" fmla="*/ 7422 w 10000"/>
                <a:gd name="connsiteY128" fmla="*/ 0 h 9909"/>
                <a:gd name="connsiteX129" fmla="*/ 6937 w 10000"/>
                <a:gd name="connsiteY129" fmla="*/ 192 h 9909"/>
                <a:gd name="connsiteX130" fmla="*/ 6453 w 10000"/>
                <a:gd name="connsiteY130" fmla="*/ 368 h 9909"/>
                <a:gd name="connsiteX131" fmla="*/ 6305 w 10000"/>
                <a:gd name="connsiteY131" fmla="*/ 569 h 9909"/>
                <a:gd name="connsiteX132" fmla="*/ 6249 w 10000"/>
                <a:gd name="connsiteY132" fmla="*/ 755 h 9909"/>
                <a:gd name="connsiteX0" fmla="*/ 6249 w 10000"/>
                <a:gd name="connsiteY0" fmla="*/ 762 h 9999"/>
                <a:gd name="connsiteX1" fmla="*/ 6336 w 10000"/>
                <a:gd name="connsiteY1" fmla="*/ 854 h 9999"/>
                <a:gd name="connsiteX2" fmla="*/ 6159 w 10000"/>
                <a:gd name="connsiteY2" fmla="*/ 1081 h 9999"/>
                <a:gd name="connsiteX3" fmla="*/ 6924 w 10000"/>
                <a:gd name="connsiteY3" fmla="*/ 1197 h 9999"/>
                <a:gd name="connsiteX4" fmla="*/ 6829 w 10000"/>
                <a:gd name="connsiteY4" fmla="*/ 1309 h 9999"/>
                <a:gd name="connsiteX5" fmla="*/ 6539 w 10000"/>
                <a:gd name="connsiteY5" fmla="*/ 1448 h 9999"/>
                <a:gd name="connsiteX6" fmla="*/ 6015 w 10000"/>
                <a:gd name="connsiteY6" fmla="*/ 1428 h 9999"/>
                <a:gd name="connsiteX7" fmla="*/ 5695 w 10000"/>
                <a:gd name="connsiteY7" fmla="*/ 1381 h 9999"/>
                <a:gd name="connsiteX8" fmla="*/ 5345 w 10000"/>
                <a:gd name="connsiteY8" fmla="*/ 1435 h 9999"/>
                <a:gd name="connsiteX9" fmla="*/ 5042 w 10000"/>
                <a:gd name="connsiteY9" fmla="*/ 1632 h 9999"/>
                <a:gd name="connsiteX10" fmla="*/ 4986 w 10000"/>
                <a:gd name="connsiteY10" fmla="*/ 1659 h 9999"/>
                <a:gd name="connsiteX11" fmla="*/ 4575 w 10000"/>
                <a:gd name="connsiteY11" fmla="*/ 1751 h 9999"/>
                <a:gd name="connsiteX12" fmla="*/ 3736 w 10000"/>
                <a:gd name="connsiteY12" fmla="*/ 2356 h 9999"/>
                <a:gd name="connsiteX13" fmla="*/ 3143 w 10000"/>
                <a:gd name="connsiteY13" fmla="*/ 2676 h 9999"/>
                <a:gd name="connsiteX14" fmla="*/ 2369 w 10000"/>
                <a:gd name="connsiteY14" fmla="*/ 3176 h 9999"/>
                <a:gd name="connsiteX15" fmla="*/ 1958 w 10000"/>
                <a:gd name="connsiteY15" fmla="*/ 3496 h 9999"/>
                <a:gd name="connsiteX16" fmla="*/ 1711 w 10000"/>
                <a:gd name="connsiteY16" fmla="*/ 3925 h 9999"/>
                <a:gd name="connsiteX17" fmla="*/ 1586 w 10000"/>
                <a:gd name="connsiteY17" fmla="*/ 4146 h 9999"/>
                <a:gd name="connsiteX18" fmla="*/ 1616 w 10000"/>
                <a:gd name="connsiteY18" fmla="*/ 4401 h 9999"/>
                <a:gd name="connsiteX19" fmla="*/ 1409 w 10000"/>
                <a:gd name="connsiteY19" fmla="*/ 4424 h 9999"/>
                <a:gd name="connsiteX20" fmla="*/ 1205 w 10000"/>
                <a:gd name="connsiteY20" fmla="*/ 4516 h 9999"/>
                <a:gd name="connsiteX21" fmla="*/ 984 w 10000"/>
                <a:gd name="connsiteY21" fmla="*/ 4826 h 9999"/>
                <a:gd name="connsiteX22" fmla="*/ 941 w 10000"/>
                <a:gd name="connsiteY22" fmla="*/ 4979 h 9999"/>
                <a:gd name="connsiteX23" fmla="*/ 1235 w 10000"/>
                <a:gd name="connsiteY23" fmla="*/ 5115 h 9999"/>
                <a:gd name="connsiteX24" fmla="*/ 1668 w 10000"/>
                <a:gd name="connsiteY24" fmla="*/ 5142 h 9999"/>
                <a:gd name="connsiteX25" fmla="*/ 2200 w 10000"/>
                <a:gd name="connsiteY25" fmla="*/ 5462 h 9999"/>
                <a:gd name="connsiteX26" fmla="*/ 2097 w 10000"/>
                <a:gd name="connsiteY26" fmla="*/ 5652 h 9999"/>
                <a:gd name="connsiteX27" fmla="*/ 1625 w 10000"/>
                <a:gd name="connsiteY27" fmla="*/ 5791 h 9999"/>
                <a:gd name="connsiteX28" fmla="*/ 855 w 10000"/>
                <a:gd name="connsiteY28" fmla="*/ 5601 h 9999"/>
                <a:gd name="connsiteX29" fmla="*/ 971 w 10000"/>
                <a:gd name="connsiteY29" fmla="*/ 5574 h 9999"/>
                <a:gd name="connsiteX30" fmla="*/ 971 w 10000"/>
                <a:gd name="connsiteY30" fmla="*/ 5509 h 9999"/>
                <a:gd name="connsiteX31" fmla="*/ 825 w 10000"/>
                <a:gd name="connsiteY31" fmla="*/ 5437 h 9999"/>
                <a:gd name="connsiteX32" fmla="*/ 677 w 10000"/>
                <a:gd name="connsiteY32" fmla="*/ 5669 h 9999"/>
                <a:gd name="connsiteX33" fmla="*/ 738 w 10000"/>
                <a:gd name="connsiteY33" fmla="*/ 5760 h 9999"/>
                <a:gd name="connsiteX34" fmla="*/ 816 w 10000"/>
                <a:gd name="connsiteY34" fmla="*/ 5975 h 9999"/>
                <a:gd name="connsiteX35" fmla="*/ 881 w 10000"/>
                <a:gd name="connsiteY35" fmla="*/ 6109 h 9999"/>
                <a:gd name="connsiteX36" fmla="*/ 746 w 10000"/>
                <a:gd name="connsiteY36" fmla="*/ 6346 h 9999"/>
                <a:gd name="connsiteX37" fmla="*/ 475 w 10000"/>
                <a:gd name="connsiteY37" fmla="*/ 6499 h 9999"/>
                <a:gd name="connsiteX38" fmla="*/ 236 w 10000"/>
                <a:gd name="connsiteY38" fmla="*/ 6842 h 9999"/>
                <a:gd name="connsiteX39" fmla="*/ 2 w 10000"/>
                <a:gd name="connsiteY39" fmla="*/ 7188 h 9999"/>
                <a:gd name="connsiteX40" fmla="*/ 314 w 10000"/>
                <a:gd name="connsiteY40" fmla="*/ 7406 h 9999"/>
                <a:gd name="connsiteX41" fmla="*/ 707 w 10000"/>
                <a:gd name="connsiteY41" fmla="*/ 7581 h 9999"/>
                <a:gd name="connsiteX42" fmla="*/ 881 w 10000"/>
                <a:gd name="connsiteY42" fmla="*/ 7581 h 9999"/>
                <a:gd name="connsiteX43" fmla="*/ 946 w 10000"/>
                <a:gd name="connsiteY43" fmla="*/ 7672 h 9999"/>
                <a:gd name="connsiteX44" fmla="*/ 1102 w 10000"/>
                <a:gd name="connsiteY44" fmla="*/ 7870 h 9999"/>
                <a:gd name="connsiteX45" fmla="*/ 1175 w 10000"/>
                <a:gd name="connsiteY45" fmla="*/ 7975 h 9999"/>
                <a:gd name="connsiteX46" fmla="*/ 1002 w 10000"/>
                <a:gd name="connsiteY46" fmla="*/ 8066 h 9999"/>
                <a:gd name="connsiteX47" fmla="*/ 907 w 10000"/>
                <a:gd name="connsiteY47" fmla="*/ 8132 h 9999"/>
                <a:gd name="connsiteX48" fmla="*/ 864 w 10000"/>
                <a:gd name="connsiteY48" fmla="*/ 8213 h 9999"/>
                <a:gd name="connsiteX49" fmla="*/ 561 w 10000"/>
                <a:gd name="connsiteY49" fmla="*/ 8688 h 9999"/>
                <a:gd name="connsiteX50" fmla="*/ 475 w 10000"/>
                <a:gd name="connsiteY50" fmla="*/ 9012 h 9999"/>
                <a:gd name="connsiteX51" fmla="*/ 772 w 10000"/>
                <a:gd name="connsiteY51" fmla="*/ 9305 h 9999"/>
                <a:gd name="connsiteX52" fmla="*/ 1040 w 10000"/>
                <a:gd name="connsiteY52" fmla="*/ 9509 h 9999"/>
                <a:gd name="connsiteX53" fmla="*/ 1556 w 10000"/>
                <a:gd name="connsiteY53" fmla="*/ 9494 h 9999"/>
                <a:gd name="connsiteX54" fmla="*/ 1897 w 10000"/>
                <a:gd name="connsiteY54" fmla="*/ 9709 h 9999"/>
                <a:gd name="connsiteX55" fmla="*/ 2084 w 10000"/>
                <a:gd name="connsiteY55" fmla="*/ 9817 h 9999"/>
                <a:gd name="connsiteX56" fmla="*/ 2408 w 10000"/>
                <a:gd name="connsiteY56" fmla="*/ 9747 h 9999"/>
                <a:gd name="connsiteX57" fmla="*/ 2537 w 10000"/>
                <a:gd name="connsiteY57" fmla="*/ 9900 h 9999"/>
                <a:gd name="connsiteX58" fmla="*/ 3014 w 10000"/>
                <a:gd name="connsiteY58" fmla="*/ 9923 h 9999"/>
                <a:gd name="connsiteX59" fmla="*/ 3057 w 10000"/>
                <a:gd name="connsiteY59" fmla="*/ 9890 h 9999"/>
                <a:gd name="connsiteX60" fmla="*/ 3113 w 10000"/>
                <a:gd name="connsiteY60" fmla="*/ 9817 h 9999"/>
                <a:gd name="connsiteX61" fmla="*/ 3697 w 10000"/>
                <a:gd name="connsiteY61" fmla="*/ 9817 h 9999"/>
                <a:gd name="connsiteX62" fmla="*/ 3809 w 10000"/>
                <a:gd name="connsiteY62" fmla="*/ 9675 h 9999"/>
                <a:gd name="connsiteX63" fmla="*/ 3852 w 10000"/>
                <a:gd name="connsiteY63" fmla="*/ 9614 h 9999"/>
                <a:gd name="connsiteX64" fmla="*/ 4320 w 10000"/>
                <a:gd name="connsiteY64" fmla="*/ 9570 h 9999"/>
                <a:gd name="connsiteX65" fmla="*/ 4636 w 10000"/>
                <a:gd name="connsiteY65" fmla="*/ 9288 h 9999"/>
                <a:gd name="connsiteX66" fmla="*/ 4986 w 10000"/>
                <a:gd name="connsiteY66" fmla="*/ 8688 h 9999"/>
                <a:gd name="connsiteX67" fmla="*/ 5164 w 10000"/>
                <a:gd name="connsiteY67" fmla="*/ 8389 h 9999"/>
                <a:gd name="connsiteX68" fmla="*/ 5523 w 10000"/>
                <a:gd name="connsiteY68" fmla="*/ 8213 h 9999"/>
                <a:gd name="connsiteX69" fmla="*/ 5760 w 10000"/>
                <a:gd name="connsiteY69" fmla="*/ 7914 h 9999"/>
                <a:gd name="connsiteX70" fmla="*/ 6159 w 10000"/>
                <a:gd name="connsiteY70" fmla="*/ 7860 h 9999"/>
                <a:gd name="connsiteX71" fmla="*/ 6072 w 10000"/>
                <a:gd name="connsiteY71" fmla="*/ 7676 h 9999"/>
                <a:gd name="connsiteX72" fmla="*/ 6453 w 10000"/>
                <a:gd name="connsiteY72" fmla="*/ 7581 h 9999"/>
                <a:gd name="connsiteX73" fmla="*/ 6660 w 10000"/>
                <a:gd name="connsiteY73" fmla="*/ 7652 h 9999"/>
                <a:gd name="connsiteX74" fmla="*/ 6898 w 10000"/>
                <a:gd name="connsiteY74" fmla="*/ 7468 h 9999"/>
                <a:gd name="connsiteX75" fmla="*/ 7214 w 10000"/>
                <a:gd name="connsiteY75" fmla="*/ 7511 h 9999"/>
                <a:gd name="connsiteX76" fmla="*/ 7244 w 10000"/>
                <a:gd name="connsiteY76" fmla="*/ 7672 h 9999"/>
                <a:gd name="connsiteX77" fmla="*/ 7405 w 10000"/>
                <a:gd name="connsiteY77" fmla="*/ 7917 h 9999"/>
                <a:gd name="connsiteX78" fmla="*/ 7538 w 10000"/>
                <a:gd name="connsiteY78" fmla="*/ 8042 h 9999"/>
                <a:gd name="connsiteX79" fmla="*/ 7729 w 10000"/>
                <a:gd name="connsiteY79" fmla="*/ 7917 h 9999"/>
                <a:gd name="connsiteX80" fmla="*/ 7989 w 10000"/>
                <a:gd name="connsiteY80" fmla="*/ 7818 h 9999"/>
                <a:gd name="connsiteX81" fmla="*/ 8477 w 10000"/>
                <a:gd name="connsiteY81" fmla="*/ 7787 h 9999"/>
                <a:gd name="connsiteX82" fmla="*/ 8607 w 10000"/>
                <a:gd name="connsiteY82" fmla="*/ 7706 h 9999"/>
                <a:gd name="connsiteX83" fmla="*/ 8750 w 10000"/>
                <a:gd name="connsiteY83" fmla="*/ 7427 h 9999"/>
                <a:gd name="connsiteX84" fmla="*/ 8711 w 10000"/>
                <a:gd name="connsiteY84" fmla="*/ 7121 h 9999"/>
                <a:gd name="connsiteX85" fmla="*/ 8962 w 10000"/>
                <a:gd name="connsiteY85" fmla="*/ 6743 h 9999"/>
                <a:gd name="connsiteX86" fmla="*/ 9010 w 10000"/>
                <a:gd name="connsiteY86" fmla="*/ 6482 h 9999"/>
                <a:gd name="connsiteX87" fmla="*/ 9152 w 10000"/>
                <a:gd name="connsiteY87" fmla="*/ 6291 h 9999"/>
                <a:gd name="connsiteX88" fmla="*/ 9386 w 10000"/>
                <a:gd name="connsiteY88" fmla="*/ 6291 h 9999"/>
                <a:gd name="connsiteX89" fmla="*/ 9710 w 10000"/>
                <a:gd name="connsiteY89" fmla="*/ 6359 h 9999"/>
                <a:gd name="connsiteX90" fmla="*/ 9654 w 10000"/>
                <a:gd name="connsiteY90" fmla="*/ 5642 h 9999"/>
                <a:gd name="connsiteX91" fmla="*/ 9446 w 10000"/>
                <a:gd name="connsiteY91" fmla="*/ 5393 h 9999"/>
                <a:gd name="connsiteX92" fmla="*/ 9502 w 10000"/>
                <a:gd name="connsiteY92" fmla="*/ 5278 h 9999"/>
                <a:gd name="connsiteX93" fmla="*/ 9381 w 10000"/>
                <a:gd name="connsiteY93" fmla="*/ 5234 h 9999"/>
                <a:gd name="connsiteX94" fmla="*/ 9269 w 10000"/>
                <a:gd name="connsiteY94" fmla="*/ 5186 h 9999"/>
                <a:gd name="connsiteX95" fmla="*/ 9355 w 10000"/>
                <a:gd name="connsiteY95" fmla="*/ 5023 h 9999"/>
                <a:gd name="connsiteX96" fmla="*/ 9684 w 10000"/>
                <a:gd name="connsiteY96" fmla="*/ 4914 h 9999"/>
                <a:gd name="connsiteX97" fmla="*/ 10000 w 10000"/>
                <a:gd name="connsiteY97" fmla="*/ 4493 h 9999"/>
                <a:gd name="connsiteX98" fmla="*/ 9364 w 10000"/>
                <a:gd name="connsiteY98" fmla="*/ 4298 h 9999"/>
                <a:gd name="connsiteX99" fmla="*/ 8919 w 10000"/>
                <a:gd name="connsiteY99" fmla="*/ 4452 h 9999"/>
                <a:gd name="connsiteX100" fmla="*/ 8802 w 10000"/>
                <a:gd name="connsiteY100" fmla="*/ 4472 h 9999"/>
                <a:gd name="connsiteX101" fmla="*/ 8625 w 10000"/>
                <a:gd name="connsiteY101" fmla="*/ 4472 h 9999"/>
                <a:gd name="connsiteX102" fmla="*/ 6980 w 10000"/>
                <a:gd name="connsiteY102" fmla="*/ 4700 h 9999"/>
                <a:gd name="connsiteX103" fmla="*/ 7594 w 10000"/>
                <a:gd name="connsiteY103" fmla="*/ 3942 h 9999"/>
                <a:gd name="connsiteX104" fmla="*/ 7508 w 10000"/>
                <a:gd name="connsiteY104" fmla="*/ 3734 h 9999"/>
                <a:gd name="connsiteX105" fmla="*/ 7291 w 10000"/>
                <a:gd name="connsiteY105" fmla="*/ 3528 h 9999"/>
                <a:gd name="connsiteX106" fmla="*/ 6366 w 10000"/>
                <a:gd name="connsiteY106" fmla="*/ 3179 h 9999"/>
                <a:gd name="connsiteX107" fmla="*/ 6280 w 10000"/>
                <a:gd name="connsiteY107" fmla="*/ 3064 h 9999"/>
                <a:gd name="connsiteX108" fmla="*/ 6133 w 10000"/>
                <a:gd name="connsiteY108" fmla="*/ 2996 h 9999"/>
                <a:gd name="connsiteX109" fmla="*/ 6249 w 10000"/>
                <a:gd name="connsiteY109" fmla="*/ 2903 h 9999"/>
                <a:gd name="connsiteX110" fmla="*/ 6686 w 10000"/>
                <a:gd name="connsiteY110" fmla="*/ 2836 h 9999"/>
                <a:gd name="connsiteX111" fmla="*/ 8006 w 10000"/>
                <a:gd name="connsiteY111" fmla="*/ 2051 h 9999"/>
                <a:gd name="connsiteX112" fmla="*/ 8105 w 10000"/>
                <a:gd name="connsiteY112" fmla="*/ 1966 h 9999"/>
                <a:gd name="connsiteX113" fmla="*/ 8827 w 10000"/>
                <a:gd name="connsiteY113" fmla="*/ 1405 h 9999"/>
                <a:gd name="connsiteX114" fmla="*/ 8625 w 10000"/>
                <a:gd name="connsiteY114" fmla="*/ 1197 h 9999"/>
                <a:gd name="connsiteX115" fmla="*/ 8827 w 10000"/>
                <a:gd name="connsiteY115" fmla="*/ 1177 h 9999"/>
                <a:gd name="connsiteX116" fmla="*/ 8827 w 10000"/>
                <a:gd name="connsiteY116" fmla="*/ 1105 h 9999"/>
                <a:gd name="connsiteX117" fmla="*/ 8533 w 10000"/>
                <a:gd name="connsiteY117" fmla="*/ 1105 h 9999"/>
                <a:gd name="connsiteX118" fmla="*/ 8391 w 10000"/>
                <a:gd name="connsiteY118" fmla="*/ 922 h 9999"/>
                <a:gd name="connsiteX119" fmla="*/ 8006 w 10000"/>
                <a:gd name="connsiteY119" fmla="*/ 782 h 9999"/>
                <a:gd name="connsiteX120" fmla="*/ 7508 w 10000"/>
                <a:gd name="connsiteY120" fmla="*/ 854 h 9999"/>
                <a:gd name="connsiteX121" fmla="*/ 7508 w 10000"/>
                <a:gd name="connsiteY121" fmla="*/ 762 h 9999"/>
                <a:gd name="connsiteX122" fmla="*/ 7590 w 10000"/>
                <a:gd name="connsiteY122" fmla="*/ 732 h 9999"/>
                <a:gd name="connsiteX123" fmla="*/ 7625 w 10000"/>
                <a:gd name="connsiteY123" fmla="*/ 715 h 9999"/>
                <a:gd name="connsiteX124" fmla="*/ 7802 w 10000"/>
                <a:gd name="connsiteY124" fmla="*/ 482 h 9999"/>
                <a:gd name="connsiteX125" fmla="*/ 7759 w 10000"/>
                <a:gd name="connsiteY125" fmla="*/ 429 h 9999"/>
                <a:gd name="connsiteX126" fmla="*/ 7448 w 10000"/>
                <a:gd name="connsiteY126" fmla="*/ 23 h 9999"/>
                <a:gd name="connsiteX127" fmla="*/ 7435 w 10000"/>
                <a:gd name="connsiteY127" fmla="*/ 13 h 9999"/>
                <a:gd name="connsiteX128" fmla="*/ 7422 w 10000"/>
                <a:gd name="connsiteY128" fmla="*/ 0 h 9999"/>
                <a:gd name="connsiteX129" fmla="*/ 6937 w 10000"/>
                <a:gd name="connsiteY129" fmla="*/ 194 h 9999"/>
                <a:gd name="connsiteX130" fmla="*/ 6305 w 10000"/>
                <a:gd name="connsiteY130" fmla="*/ 574 h 9999"/>
                <a:gd name="connsiteX131" fmla="*/ 6249 w 10000"/>
                <a:gd name="connsiteY131" fmla="*/ 762 h 9999"/>
                <a:gd name="connsiteX0" fmla="*/ 6249 w 10000"/>
                <a:gd name="connsiteY0" fmla="*/ 762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924 w 10000"/>
                <a:gd name="connsiteY3" fmla="*/ 1197 h 10000"/>
                <a:gd name="connsiteX4" fmla="*/ 6829 w 10000"/>
                <a:gd name="connsiteY4" fmla="*/ 1309 h 10000"/>
                <a:gd name="connsiteX5" fmla="*/ 6539 w 10000"/>
                <a:gd name="connsiteY5" fmla="*/ 1448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4986 w 10000"/>
                <a:gd name="connsiteY10" fmla="*/ 1659 h 10000"/>
                <a:gd name="connsiteX11" fmla="*/ 4575 w 10000"/>
                <a:gd name="connsiteY11" fmla="*/ 1751 h 10000"/>
                <a:gd name="connsiteX12" fmla="*/ 3736 w 10000"/>
                <a:gd name="connsiteY12" fmla="*/ 2356 h 10000"/>
                <a:gd name="connsiteX13" fmla="*/ 3143 w 10000"/>
                <a:gd name="connsiteY13" fmla="*/ 2676 h 10000"/>
                <a:gd name="connsiteX14" fmla="*/ 2369 w 10000"/>
                <a:gd name="connsiteY14" fmla="*/ 3176 h 10000"/>
                <a:gd name="connsiteX15" fmla="*/ 1958 w 10000"/>
                <a:gd name="connsiteY15" fmla="*/ 3496 h 10000"/>
                <a:gd name="connsiteX16" fmla="*/ 1711 w 10000"/>
                <a:gd name="connsiteY16" fmla="*/ 3925 h 10000"/>
                <a:gd name="connsiteX17" fmla="*/ 1586 w 10000"/>
                <a:gd name="connsiteY17" fmla="*/ 4146 h 10000"/>
                <a:gd name="connsiteX18" fmla="*/ 1616 w 10000"/>
                <a:gd name="connsiteY18" fmla="*/ 4401 h 10000"/>
                <a:gd name="connsiteX19" fmla="*/ 1409 w 10000"/>
                <a:gd name="connsiteY19" fmla="*/ 4424 h 10000"/>
                <a:gd name="connsiteX20" fmla="*/ 1205 w 10000"/>
                <a:gd name="connsiteY20" fmla="*/ 4516 h 10000"/>
                <a:gd name="connsiteX21" fmla="*/ 984 w 10000"/>
                <a:gd name="connsiteY21" fmla="*/ 4826 h 10000"/>
                <a:gd name="connsiteX22" fmla="*/ 941 w 10000"/>
                <a:gd name="connsiteY22" fmla="*/ 4979 h 10000"/>
                <a:gd name="connsiteX23" fmla="*/ 1235 w 10000"/>
                <a:gd name="connsiteY23" fmla="*/ 5116 h 10000"/>
                <a:gd name="connsiteX24" fmla="*/ 1668 w 10000"/>
                <a:gd name="connsiteY24" fmla="*/ 5143 h 10000"/>
                <a:gd name="connsiteX25" fmla="*/ 2200 w 10000"/>
                <a:gd name="connsiteY25" fmla="*/ 5463 h 10000"/>
                <a:gd name="connsiteX26" fmla="*/ 2097 w 10000"/>
                <a:gd name="connsiteY26" fmla="*/ 5653 h 10000"/>
                <a:gd name="connsiteX27" fmla="*/ 1625 w 10000"/>
                <a:gd name="connsiteY27" fmla="*/ 5792 h 10000"/>
                <a:gd name="connsiteX28" fmla="*/ 855 w 10000"/>
                <a:gd name="connsiteY28" fmla="*/ 5602 h 10000"/>
                <a:gd name="connsiteX29" fmla="*/ 971 w 10000"/>
                <a:gd name="connsiteY29" fmla="*/ 5575 h 10000"/>
                <a:gd name="connsiteX30" fmla="*/ 971 w 10000"/>
                <a:gd name="connsiteY30" fmla="*/ 5510 h 10000"/>
                <a:gd name="connsiteX31" fmla="*/ 825 w 10000"/>
                <a:gd name="connsiteY31" fmla="*/ 5438 h 10000"/>
                <a:gd name="connsiteX32" fmla="*/ 677 w 10000"/>
                <a:gd name="connsiteY32" fmla="*/ 5670 h 10000"/>
                <a:gd name="connsiteX33" fmla="*/ 738 w 10000"/>
                <a:gd name="connsiteY33" fmla="*/ 5761 h 10000"/>
                <a:gd name="connsiteX34" fmla="*/ 816 w 10000"/>
                <a:gd name="connsiteY34" fmla="*/ 5976 h 10000"/>
                <a:gd name="connsiteX35" fmla="*/ 881 w 10000"/>
                <a:gd name="connsiteY35" fmla="*/ 6110 h 10000"/>
                <a:gd name="connsiteX36" fmla="*/ 746 w 10000"/>
                <a:gd name="connsiteY36" fmla="*/ 6347 h 10000"/>
                <a:gd name="connsiteX37" fmla="*/ 475 w 10000"/>
                <a:gd name="connsiteY37" fmla="*/ 6500 h 10000"/>
                <a:gd name="connsiteX38" fmla="*/ 236 w 10000"/>
                <a:gd name="connsiteY38" fmla="*/ 6843 h 10000"/>
                <a:gd name="connsiteX39" fmla="*/ 2 w 10000"/>
                <a:gd name="connsiteY39" fmla="*/ 7189 h 10000"/>
                <a:gd name="connsiteX40" fmla="*/ 314 w 10000"/>
                <a:gd name="connsiteY40" fmla="*/ 7407 h 10000"/>
                <a:gd name="connsiteX41" fmla="*/ 707 w 10000"/>
                <a:gd name="connsiteY41" fmla="*/ 7582 h 10000"/>
                <a:gd name="connsiteX42" fmla="*/ 881 w 10000"/>
                <a:gd name="connsiteY42" fmla="*/ 7582 h 10000"/>
                <a:gd name="connsiteX43" fmla="*/ 946 w 10000"/>
                <a:gd name="connsiteY43" fmla="*/ 7673 h 10000"/>
                <a:gd name="connsiteX44" fmla="*/ 1102 w 10000"/>
                <a:gd name="connsiteY44" fmla="*/ 7871 h 10000"/>
                <a:gd name="connsiteX45" fmla="*/ 1175 w 10000"/>
                <a:gd name="connsiteY45" fmla="*/ 7976 h 10000"/>
                <a:gd name="connsiteX46" fmla="*/ 1002 w 10000"/>
                <a:gd name="connsiteY46" fmla="*/ 8067 h 10000"/>
                <a:gd name="connsiteX47" fmla="*/ 907 w 10000"/>
                <a:gd name="connsiteY47" fmla="*/ 8133 h 10000"/>
                <a:gd name="connsiteX48" fmla="*/ 864 w 10000"/>
                <a:gd name="connsiteY48" fmla="*/ 8214 h 10000"/>
                <a:gd name="connsiteX49" fmla="*/ 561 w 10000"/>
                <a:gd name="connsiteY49" fmla="*/ 8689 h 10000"/>
                <a:gd name="connsiteX50" fmla="*/ 475 w 10000"/>
                <a:gd name="connsiteY50" fmla="*/ 9013 h 10000"/>
                <a:gd name="connsiteX51" fmla="*/ 772 w 10000"/>
                <a:gd name="connsiteY51" fmla="*/ 9306 h 10000"/>
                <a:gd name="connsiteX52" fmla="*/ 1040 w 10000"/>
                <a:gd name="connsiteY52" fmla="*/ 9510 h 10000"/>
                <a:gd name="connsiteX53" fmla="*/ 1556 w 10000"/>
                <a:gd name="connsiteY53" fmla="*/ 9495 h 10000"/>
                <a:gd name="connsiteX54" fmla="*/ 1897 w 10000"/>
                <a:gd name="connsiteY54" fmla="*/ 9710 h 10000"/>
                <a:gd name="connsiteX55" fmla="*/ 2084 w 10000"/>
                <a:gd name="connsiteY55" fmla="*/ 9818 h 10000"/>
                <a:gd name="connsiteX56" fmla="*/ 2408 w 10000"/>
                <a:gd name="connsiteY56" fmla="*/ 9748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8 h 10000"/>
                <a:gd name="connsiteX61" fmla="*/ 3697 w 10000"/>
                <a:gd name="connsiteY61" fmla="*/ 9818 h 10000"/>
                <a:gd name="connsiteX62" fmla="*/ 3809 w 10000"/>
                <a:gd name="connsiteY62" fmla="*/ 9676 h 10000"/>
                <a:gd name="connsiteX63" fmla="*/ 3852 w 10000"/>
                <a:gd name="connsiteY63" fmla="*/ 9615 h 10000"/>
                <a:gd name="connsiteX64" fmla="*/ 4320 w 10000"/>
                <a:gd name="connsiteY64" fmla="*/ 9571 h 10000"/>
                <a:gd name="connsiteX65" fmla="*/ 4636 w 10000"/>
                <a:gd name="connsiteY65" fmla="*/ 9289 h 10000"/>
                <a:gd name="connsiteX66" fmla="*/ 4986 w 10000"/>
                <a:gd name="connsiteY66" fmla="*/ 8689 h 10000"/>
                <a:gd name="connsiteX67" fmla="*/ 5164 w 10000"/>
                <a:gd name="connsiteY67" fmla="*/ 8390 h 10000"/>
                <a:gd name="connsiteX68" fmla="*/ 5523 w 10000"/>
                <a:gd name="connsiteY68" fmla="*/ 8214 h 10000"/>
                <a:gd name="connsiteX69" fmla="*/ 5760 w 10000"/>
                <a:gd name="connsiteY69" fmla="*/ 7915 h 10000"/>
                <a:gd name="connsiteX70" fmla="*/ 6159 w 10000"/>
                <a:gd name="connsiteY70" fmla="*/ 7861 h 10000"/>
                <a:gd name="connsiteX71" fmla="*/ 6072 w 10000"/>
                <a:gd name="connsiteY71" fmla="*/ 7677 h 10000"/>
                <a:gd name="connsiteX72" fmla="*/ 6453 w 10000"/>
                <a:gd name="connsiteY72" fmla="*/ 7582 h 10000"/>
                <a:gd name="connsiteX73" fmla="*/ 6660 w 10000"/>
                <a:gd name="connsiteY73" fmla="*/ 7653 h 10000"/>
                <a:gd name="connsiteX74" fmla="*/ 6898 w 10000"/>
                <a:gd name="connsiteY74" fmla="*/ 7469 h 10000"/>
                <a:gd name="connsiteX75" fmla="*/ 7214 w 10000"/>
                <a:gd name="connsiteY75" fmla="*/ 7512 h 10000"/>
                <a:gd name="connsiteX76" fmla="*/ 7244 w 10000"/>
                <a:gd name="connsiteY76" fmla="*/ 7673 h 10000"/>
                <a:gd name="connsiteX77" fmla="*/ 7405 w 10000"/>
                <a:gd name="connsiteY77" fmla="*/ 7918 h 10000"/>
                <a:gd name="connsiteX78" fmla="*/ 7538 w 10000"/>
                <a:gd name="connsiteY78" fmla="*/ 8043 h 10000"/>
                <a:gd name="connsiteX79" fmla="*/ 7729 w 10000"/>
                <a:gd name="connsiteY79" fmla="*/ 7918 h 10000"/>
                <a:gd name="connsiteX80" fmla="*/ 7989 w 10000"/>
                <a:gd name="connsiteY80" fmla="*/ 7819 h 10000"/>
                <a:gd name="connsiteX81" fmla="*/ 8477 w 10000"/>
                <a:gd name="connsiteY81" fmla="*/ 7788 h 10000"/>
                <a:gd name="connsiteX82" fmla="*/ 8607 w 10000"/>
                <a:gd name="connsiteY82" fmla="*/ 7707 h 10000"/>
                <a:gd name="connsiteX83" fmla="*/ 8750 w 10000"/>
                <a:gd name="connsiteY83" fmla="*/ 7428 h 10000"/>
                <a:gd name="connsiteX84" fmla="*/ 8711 w 10000"/>
                <a:gd name="connsiteY84" fmla="*/ 7122 h 10000"/>
                <a:gd name="connsiteX85" fmla="*/ 8962 w 10000"/>
                <a:gd name="connsiteY85" fmla="*/ 6744 h 10000"/>
                <a:gd name="connsiteX86" fmla="*/ 9010 w 10000"/>
                <a:gd name="connsiteY86" fmla="*/ 6483 h 10000"/>
                <a:gd name="connsiteX87" fmla="*/ 9152 w 10000"/>
                <a:gd name="connsiteY87" fmla="*/ 6292 h 10000"/>
                <a:gd name="connsiteX88" fmla="*/ 9386 w 10000"/>
                <a:gd name="connsiteY88" fmla="*/ 6292 h 10000"/>
                <a:gd name="connsiteX89" fmla="*/ 9710 w 10000"/>
                <a:gd name="connsiteY89" fmla="*/ 6360 h 10000"/>
                <a:gd name="connsiteX90" fmla="*/ 9654 w 10000"/>
                <a:gd name="connsiteY90" fmla="*/ 5643 h 10000"/>
                <a:gd name="connsiteX91" fmla="*/ 9446 w 10000"/>
                <a:gd name="connsiteY91" fmla="*/ 5394 h 10000"/>
                <a:gd name="connsiteX92" fmla="*/ 9502 w 10000"/>
                <a:gd name="connsiteY92" fmla="*/ 5279 h 10000"/>
                <a:gd name="connsiteX93" fmla="*/ 9381 w 10000"/>
                <a:gd name="connsiteY93" fmla="*/ 5235 h 10000"/>
                <a:gd name="connsiteX94" fmla="*/ 9269 w 10000"/>
                <a:gd name="connsiteY94" fmla="*/ 5187 h 10000"/>
                <a:gd name="connsiteX95" fmla="*/ 9355 w 10000"/>
                <a:gd name="connsiteY95" fmla="*/ 5024 h 10000"/>
                <a:gd name="connsiteX96" fmla="*/ 9684 w 10000"/>
                <a:gd name="connsiteY96" fmla="*/ 4914 h 10000"/>
                <a:gd name="connsiteX97" fmla="*/ 10000 w 10000"/>
                <a:gd name="connsiteY97" fmla="*/ 4493 h 10000"/>
                <a:gd name="connsiteX98" fmla="*/ 9364 w 10000"/>
                <a:gd name="connsiteY98" fmla="*/ 4298 h 10000"/>
                <a:gd name="connsiteX99" fmla="*/ 8919 w 10000"/>
                <a:gd name="connsiteY99" fmla="*/ 4452 h 10000"/>
                <a:gd name="connsiteX100" fmla="*/ 8802 w 10000"/>
                <a:gd name="connsiteY100" fmla="*/ 4472 h 10000"/>
                <a:gd name="connsiteX101" fmla="*/ 8625 w 10000"/>
                <a:gd name="connsiteY101" fmla="*/ 4472 h 10000"/>
                <a:gd name="connsiteX102" fmla="*/ 6980 w 10000"/>
                <a:gd name="connsiteY102" fmla="*/ 4700 h 10000"/>
                <a:gd name="connsiteX103" fmla="*/ 7594 w 10000"/>
                <a:gd name="connsiteY103" fmla="*/ 3942 h 10000"/>
                <a:gd name="connsiteX104" fmla="*/ 7508 w 10000"/>
                <a:gd name="connsiteY104" fmla="*/ 3734 h 10000"/>
                <a:gd name="connsiteX105" fmla="*/ 7291 w 10000"/>
                <a:gd name="connsiteY105" fmla="*/ 3528 h 10000"/>
                <a:gd name="connsiteX106" fmla="*/ 6366 w 10000"/>
                <a:gd name="connsiteY106" fmla="*/ 3179 h 10000"/>
                <a:gd name="connsiteX107" fmla="*/ 6280 w 10000"/>
                <a:gd name="connsiteY107" fmla="*/ 3064 h 10000"/>
                <a:gd name="connsiteX108" fmla="*/ 6133 w 10000"/>
                <a:gd name="connsiteY108" fmla="*/ 2996 h 10000"/>
                <a:gd name="connsiteX109" fmla="*/ 6249 w 10000"/>
                <a:gd name="connsiteY109" fmla="*/ 2903 h 10000"/>
                <a:gd name="connsiteX110" fmla="*/ 6686 w 10000"/>
                <a:gd name="connsiteY110" fmla="*/ 2836 h 10000"/>
                <a:gd name="connsiteX111" fmla="*/ 8006 w 10000"/>
                <a:gd name="connsiteY111" fmla="*/ 2051 h 10000"/>
                <a:gd name="connsiteX112" fmla="*/ 8105 w 10000"/>
                <a:gd name="connsiteY112" fmla="*/ 1966 h 10000"/>
                <a:gd name="connsiteX113" fmla="*/ 8827 w 10000"/>
                <a:gd name="connsiteY113" fmla="*/ 1405 h 10000"/>
                <a:gd name="connsiteX114" fmla="*/ 8625 w 10000"/>
                <a:gd name="connsiteY114" fmla="*/ 1197 h 10000"/>
                <a:gd name="connsiteX115" fmla="*/ 8827 w 10000"/>
                <a:gd name="connsiteY115" fmla="*/ 1177 h 10000"/>
                <a:gd name="connsiteX116" fmla="*/ 8827 w 10000"/>
                <a:gd name="connsiteY116" fmla="*/ 1105 h 10000"/>
                <a:gd name="connsiteX117" fmla="*/ 8533 w 10000"/>
                <a:gd name="connsiteY117" fmla="*/ 1105 h 10000"/>
                <a:gd name="connsiteX118" fmla="*/ 8391 w 10000"/>
                <a:gd name="connsiteY118" fmla="*/ 922 h 10000"/>
                <a:gd name="connsiteX119" fmla="*/ 8006 w 10000"/>
                <a:gd name="connsiteY119" fmla="*/ 782 h 10000"/>
                <a:gd name="connsiteX120" fmla="*/ 7508 w 10000"/>
                <a:gd name="connsiteY120" fmla="*/ 854 h 10000"/>
                <a:gd name="connsiteX121" fmla="*/ 7508 w 10000"/>
                <a:gd name="connsiteY121" fmla="*/ 762 h 10000"/>
                <a:gd name="connsiteX122" fmla="*/ 7590 w 10000"/>
                <a:gd name="connsiteY122" fmla="*/ 732 h 10000"/>
                <a:gd name="connsiteX123" fmla="*/ 7625 w 10000"/>
                <a:gd name="connsiteY123" fmla="*/ 715 h 10000"/>
                <a:gd name="connsiteX124" fmla="*/ 7802 w 10000"/>
                <a:gd name="connsiteY124" fmla="*/ 482 h 10000"/>
                <a:gd name="connsiteX125" fmla="*/ 7759 w 10000"/>
                <a:gd name="connsiteY125" fmla="*/ 429 h 10000"/>
                <a:gd name="connsiteX126" fmla="*/ 7448 w 10000"/>
                <a:gd name="connsiteY126" fmla="*/ 23 h 10000"/>
                <a:gd name="connsiteX127" fmla="*/ 7435 w 10000"/>
                <a:gd name="connsiteY127" fmla="*/ 13 h 10000"/>
                <a:gd name="connsiteX128" fmla="*/ 7422 w 10000"/>
                <a:gd name="connsiteY128" fmla="*/ 0 h 10000"/>
                <a:gd name="connsiteX129" fmla="*/ 6937 w 10000"/>
                <a:gd name="connsiteY129" fmla="*/ 194 h 10000"/>
                <a:gd name="connsiteX130" fmla="*/ 6249 w 10000"/>
                <a:gd name="connsiteY130" fmla="*/ 762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924 w 10000"/>
                <a:gd name="connsiteY3" fmla="*/ 1197 h 10000"/>
                <a:gd name="connsiteX4" fmla="*/ 6829 w 10000"/>
                <a:gd name="connsiteY4" fmla="*/ 1309 h 10000"/>
                <a:gd name="connsiteX5" fmla="*/ 6539 w 10000"/>
                <a:gd name="connsiteY5" fmla="*/ 1448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4986 w 10000"/>
                <a:gd name="connsiteY10" fmla="*/ 1659 h 10000"/>
                <a:gd name="connsiteX11" fmla="*/ 4575 w 10000"/>
                <a:gd name="connsiteY11" fmla="*/ 1751 h 10000"/>
                <a:gd name="connsiteX12" fmla="*/ 3736 w 10000"/>
                <a:gd name="connsiteY12" fmla="*/ 2356 h 10000"/>
                <a:gd name="connsiteX13" fmla="*/ 3143 w 10000"/>
                <a:gd name="connsiteY13" fmla="*/ 2676 h 10000"/>
                <a:gd name="connsiteX14" fmla="*/ 2369 w 10000"/>
                <a:gd name="connsiteY14" fmla="*/ 3176 h 10000"/>
                <a:gd name="connsiteX15" fmla="*/ 1958 w 10000"/>
                <a:gd name="connsiteY15" fmla="*/ 3496 h 10000"/>
                <a:gd name="connsiteX16" fmla="*/ 1711 w 10000"/>
                <a:gd name="connsiteY16" fmla="*/ 3925 h 10000"/>
                <a:gd name="connsiteX17" fmla="*/ 1586 w 10000"/>
                <a:gd name="connsiteY17" fmla="*/ 4146 h 10000"/>
                <a:gd name="connsiteX18" fmla="*/ 1616 w 10000"/>
                <a:gd name="connsiteY18" fmla="*/ 4401 h 10000"/>
                <a:gd name="connsiteX19" fmla="*/ 1409 w 10000"/>
                <a:gd name="connsiteY19" fmla="*/ 4424 h 10000"/>
                <a:gd name="connsiteX20" fmla="*/ 1205 w 10000"/>
                <a:gd name="connsiteY20" fmla="*/ 4516 h 10000"/>
                <a:gd name="connsiteX21" fmla="*/ 984 w 10000"/>
                <a:gd name="connsiteY21" fmla="*/ 4826 h 10000"/>
                <a:gd name="connsiteX22" fmla="*/ 941 w 10000"/>
                <a:gd name="connsiteY22" fmla="*/ 4979 h 10000"/>
                <a:gd name="connsiteX23" fmla="*/ 1235 w 10000"/>
                <a:gd name="connsiteY23" fmla="*/ 5116 h 10000"/>
                <a:gd name="connsiteX24" fmla="*/ 1668 w 10000"/>
                <a:gd name="connsiteY24" fmla="*/ 5143 h 10000"/>
                <a:gd name="connsiteX25" fmla="*/ 2200 w 10000"/>
                <a:gd name="connsiteY25" fmla="*/ 5463 h 10000"/>
                <a:gd name="connsiteX26" fmla="*/ 2097 w 10000"/>
                <a:gd name="connsiteY26" fmla="*/ 5653 h 10000"/>
                <a:gd name="connsiteX27" fmla="*/ 1625 w 10000"/>
                <a:gd name="connsiteY27" fmla="*/ 5792 h 10000"/>
                <a:gd name="connsiteX28" fmla="*/ 855 w 10000"/>
                <a:gd name="connsiteY28" fmla="*/ 5602 h 10000"/>
                <a:gd name="connsiteX29" fmla="*/ 971 w 10000"/>
                <a:gd name="connsiteY29" fmla="*/ 5575 h 10000"/>
                <a:gd name="connsiteX30" fmla="*/ 971 w 10000"/>
                <a:gd name="connsiteY30" fmla="*/ 5510 h 10000"/>
                <a:gd name="connsiteX31" fmla="*/ 825 w 10000"/>
                <a:gd name="connsiteY31" fmla="*/ 5438 h 10000"/>
                <a:gd name="connsiteX32" fmla="*/ 677 w 10000"/>
                <a:gd name="connsiteY32" fmla="*/ 5670 h 10000"/>
                <a:gd name="connsiteX33" fmla="*/ 738 w 10000"/>
                <a:gd name="connsiteY33" fmla="*/ 5761 h 10000"/>
                <a:gd name="connsiteX34" fmla="*/ 816 w 10000"/>
                <a:gd name="connsiteY34" fmla="*/ 5976 h 10000"/>
                <a:gd name="connsiteX35" fmla="*/ 881 w 10000"/>
                <a:gd name="connsiteY35" fmla="*/ 6110 h 10000"/>
                <a:gd name="connsiteX36" fmla="*/ 746 w 10000"/>
                <a:gd name="connsiteY36" fmla="*/ 6347 h 10000"/>
                <a:gd name="connsiteX37" fmla="*/ 475 w 10000"/>
                <a:gd name="connsiteY37" fmla="*/ 6500 h 10000"/>
                <a:gd name="connsiteX38" fmla="*/ 236 w 10000"/>
                <a:gd name="connsiteY38" fmla="*/ 6843 h 10000"/>
                <a:gd name="connsiteX39" fmla="*/ 2 w 10000"/>
                <a:gd name="connsiteY39" fmla="*/ 7189 h 10000"/>
                <a:gd name="connsiteX40" fmla="*/ 314 w 10000"/>
                <a:gd name="connsiteY40" fmla="*/ 7407 h 10000"/>
                <a:gd name="connsiteX41" fmla="*/ 707 w 10000"/>
                <a:gd name="connsiteY41" fmla="*/ 7582 h 10000"/>
                <a:gd name="connsiteX42" fmla="*/ 881 w 10000"/>
                <a:gd name="connsiteY42" fmla="*/ 7582 h 10000"/>
                <a:gd name="connsiteX43" fmla="*/ 946 w 10000"/>
                <a:gd name="connsiteY43" fmla="*/ 7673 h 10000"/>
                <a:gd name="connsiteX44" fmla="*/ 1102 w 10000"/>
                <a:gd name="connsiteY44" fmla="*/ 7871 h 10000"/>
                <a:gd name="connsiteX45" fmla="*/ 1175 w 10000"/>
                <a:gd name="connsiteY45" fmla="*/ 7976 h 10000"/>
                <a:gd name="connsiteX46" fmla="*/ 1002 w 10000"/>
                <a:gd name="connsiteY46" fmla="*/ 8067 h 10000"/>
                <a:gd name="connsiteX47" fmla="*/ 907 w 10000"/>
                <a:gd name="connsiteY47" fmla="*/ 8133 h 10000"/>
                <a:gd name="connsiteX48" fmla="*/ 864 w 10000"/>
                <a:gd name="connsiteY48" fmla="*/ 8214 h 10000"/>
                <a:gd name="connsiteX49" fmla="*/ 561 w 10000"/>
                <a:gd name="connsiteY49" fmla="*/ 8689 h 10000"/>
                <a:gd name="connsiteX50" fmla="*/ 475 w 10000"/>
                <a:gd name="connsiteY50" fmla="*/ 9013 h 10000"/>
                <a:gd name="connsiteX51" fmla="*/ 772 w 10000"/>
                <a:gd name="connsiteY51" fmla="*/ 9306 h 10000"/>
                <a:gd name="connsiteX52" fmla="*/ 1040 w 10000"/>
                <a:gd name="connsiteY52" fmla="*/ 9510 h 10000"/>
                <a:gd name="connsiteX53" fmla="*/ 1556 w 10000"/>
                <a:gd name="connsiteY53" fmla="*/ 9495 h 10000"/>
                <a:gd name="connsiteX54" fmla="*/ 1897 w 10000"/>
                <a:gd name="connsiteY54" fmla="*/ 9710 h 10000"/>
                <a:gd name="connsiteX55" fmla="*/ 2084 w 10000"/>
                <a:gd name="connsiteY55" fmla="*/ 9818 h 10000"/>
                <a:gd name="connsiteX56" fmla="*/ 2408 w 10000"/>
                <a:gd name="connsiteY56" fmla="*/ 9748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8 h 10000"/>
                <a:gd name="connsiteX61" fmla="*/ 3697 w 10000"/>
                <a:gd name="connsiteY61" fmla="*/ 9818 h 10000"/>
                <a:gd name="connsiteX62" fmla="*/ 3809 w 10000"/>
                <a:gd name="connsiteY62" fmla="*/ 9676 h 10000"/>
                <a:gd name="connsiteX63" fmla="*/ 3852 w 10000"/>
                <a:gd name="connsiteY63" fmla="*/ 9615 h 10000"/>
                <a:gd name="connsiteX64" fmla="*/ 4320 w 10000"/>
                <a:gd name="connsiteY64" fmla="*/ 9571 h 10000"/>
                <a:gd name="connsiteX65" fmla="*/ 4636 w 10000"/>
                <a:gd name="connsiteY65" fmla="*/ 9289 h 10000"/>
                <a:gd name="connsiteX66" fmla="*/ 4986 w 10000"/>
                <a:gd name="connsiteY66" fmla="*/ 8689 h 10000"/>
                <a:gd name="connsiteX67" fmla="*/ 5164 w 10000"/>
                <a:gd name="connsiteY67" fmla="*/ 8390 h 10000"/>
                <a:gd name="connsiteX68" fmla="*/ 5523 w 10000"/>
                <a:gd name="connsiteY68" fmla="*/ 8214 h 10000"/>
                <a:gd name="connsiteX69" fmla="*/ 5760 w 10000"/>
                <a:gd name="connsiteY69" fmla="*/ 7915 h 10000"/>
                <a:gd name="connsiteX70" fmla="*/ 6159 w 10000"/>
                <a:gd name="connsiteY70" fmla="*/ 7861 h 10000"/>
                <a:gd name="connsiteX71" fmla="*/ 6072 w 10000"/>
                <a:gd name="connsiteY71" fmla="*/ 7677 h 10000"/>
                <a:gd name="connsiteX72" fmla="*/ 6453 w 10000"/>
                <a:gd name="connsiteY72" fmla="*/ 7582 h 10000"/>
                <a:gd name="connsiteX73" fmla="*/ 6660 w 10000"/>
                <a:gd name="connsiteY73" fmla="*/ 7653 h 10000"/>
                <a:gd name="connsiteX74" fmla="*/ 6898 w 10000"/>
                <a:gd name="connsiteY74" fmla="*/ 7469 h 10000"/>
                <a:gd name="connsiteX75" fmla="*/ 7214 w 10000"/>
                <a:gd name="connsiteY75" fmla="*/ 7512 h 10000"/>
                <a:gd name="connsiteX76" fmla="*/ 7244 w 10000"/>
                <a:gd name="connsiteY76" fmla="*/ 7673 h 10000"/>
                <a:gd name="connsiteX77" fmla="*/ 7405 w 10000"/>
                <a:gd name="connsiteY77" fmla="*/ 7918 h 10000"/>
                <a:gd name="connsiteX78" fmla="*/ 7538 w 10000"/>
                <a:gd name="connsiteY78" fmla="*/ 8043 h 10000"/>
                <a:gd name="connsiteX79" fmla="*/ 7729 w 10000"/>
                <a:gd name="connsiteY79" fmla="*/ 7918 h 10000"/>
                <a:gd name="connsiteX80" fmla="*/ 7989 w 10000"/>
                <a:gd name="connsiteY80" fmla="*/ 7819 h 10000"/>
                <a:gd name="connsiteX81" fmla="*/ 8477 w 10000"/>
                <a:gd name="connsiteY81" fmla="*/ 7788 h 10000"/>
                <a:gd name="connsiteX82" fmla="*/ 8607 w 10000"/>
                <a:gd name="connsiteY82" fmla="*/ 7707 h 10000"/>
                <a:gd name="connsiteX83" fmla="*/ 8750 w 10000"/>
                <a:gd name="connsiteY83" fmla="*/ 7428 h 10000"/>
                <a:gd name="connsiteX84" fmla="*/ 8711 w 10000"/>
                <a:gd name="connsiteY84" fmla="*/ 7122 h 10000"/>
                <a:gd name="connsiteX85" fmla="*/ 8962 w 10000"/>
                <a:gd name="connsiteY85" fmla="*/ 6744 h 10000"/>
                <a:gd name="connsiteX86" fmla="*/ 9010 w 10000"/>
                <a:gd name="connsiteY86" fmla="*/ 6483 h 10000"/>
                <a:gd name="connsiteX87" fmla="*/ 9152 w 10000"/>
                <a:gd name="connsiteY87" fmla="*/ 6292 h 10000"/>
                <a:gd name="connsiteX88" fmla="*/ 9386 w 10000"/>
                <a:gd name="connsiteY88" fmla="*/ 6292 h 10000"/>
                <a:gd name="connsiteX89" fmla="*/ 9710 w 10000"/>
                <a:gd name="connsiteY89" fmla="*/ 6360 h 10000"/>
                <a:gd name="connsiteX90" fmla="*/ 9654 w 10000"/>
                <a:gd name="connsiteY90" fmla="*/ 5643 h 10000"/>
                <a:gd name="connsiteX91" fmla="*/ 9446 w 10000"/>
                <a:gd name="connsiteY91" fmla="*/ 5394 h 10000"/>
                <a:gd name="connsiteX92" fmla="*/ 9502 w 10000"/>
                <a:gd name="connsiteY92" fmla="*/ 5279 h 10000"/>
                <a:gd name="connsiteX93" fmla="*/ 9381 w 10000"/>
                <a:gd name="connsiteY93" fmla="*/ 5235 h 10000"/>
                <a:gd name="connsiteX94" fmla="*/ 9269 w 10000"/>
                <a:gd name="connsiteY94" fmla="*/ 5187 h 10000"/>
                <a:gd name="connsiteX95" fmla="*/ 9355 w 10000"/>
                <a:gd name="connsiteY95" fmla="*/ 5024 h 10000"/>
                <a:gd name="connsiteX96" fmla="*/ 9684 w 10000"/>
                <a:gd name="connsiteY96" fmla="*/ 4914 h 10000"/>
                <a:gd name="connsiteX97" fmla="*/ 10000 w 10000"/>
                <a:gd name="connsiteY97" fmla="*/ 4493 h 10000"/>
                <a:gd name="connsiteX98" fmla="*/ 9364 w 10000"/>
                <a:gd name="connsiteY98" fmla="*/ 4298 h 10000"/>
                <a:gd name="connsiteX99" fmla="*/ 8919 w 10000"/>
                <a:gd name="connsiteY99" fmla="*/ 4452 h 10000"/>
                <a:gd name="connsiteX100" fmla="*/ 8802 w 10000"/>
                <a:gd name="connsiteY100" fmla="*/ 4472 h 10000"/>
                <a:gd name="connsiteX101" fmla="*/ 8625 w 10000"/>
                <a:gd name="connsiteY101" fmla="*/ 4472 h 10000"/>
                <a:gd name="connsiteX102" fmla="*/ 6980 w 10000"/>
                <a:gd name="connsiteY102" fmla="*/ 4700 h 10000"/>
                <a:gd name="connsiteX103" fmla="*/ 7594 w 10000"/>
                <a:gd name="connsiteY103" fmla="*/ 3942 h 10000"/>
                <a:gd name="connsiteX104" fmla="*/ 7508 w 10000"/>
                <a:gd name="connsiteY104" fmla="*/ 3734 h 10000"/>
                <a:gd name="connsiteX105" fmla="*/ 7291 w 10000"/>
                <a:gd name="connsiteY105" fmla="*/ 3528 h 10000"/>
                <a:gd name="connsiteX106" fmla="*/ 6366 w 10000"/>
                <a:gd name="connsiteY106" fmla="*/ 3179 h 10000"/>
                <a:gd name="connsiteX107" fmla="*/ 6280 w 10000"/>
                <a:gd name="connsiteY107" fmla="*/ 3064 h 10000"/>
                <a:gd name="connsiteX108" fmla="*/ 6133 w 10000"/>
                <a:gd name="connsiteY108" fmla="*/ 2996 h 10000"/>
                <a:gd name="connsiteX109" fmla="*/ 6249 w 10000"/>
                <a:gd name="connsiteY109" fmla="*/ 2903 h 10000"/>
                <a:gd name="connsiteX110" fmla="*/ 6686 w 10000"/>
                <a:gd name="connsiteY110" fmla="*/ 2836 h 10000"/>
                <a:gd name="connsiteX111" fmla="*/ 8006 w 10000"/>
                <a:gd name="connsiteY111" fmla="*/ 2051 h 10000"/>
                <a:gd name="connsiteX112" fmla="*/ 8105 w 10000"/>
                <a:gd name="connsiteY112" fmla="*/ 1966 h 10000"/>
                <a:gd name="connsiteX113" fmla="*/ 8827 w 10000"/>
                <a:gd name="connsiteY113" fmla="*/ 1405 h 10000"/>
                <a:gd name="connsiteX114" fmla="*/ 8625 w 10000"/>
                <a:gd name="connsiteY114" fmla="*/ 1197 h 10000"/>
                <a:gd name="connsiteX115" fmla="*/ 8827 w 10000"/>
                <a:gd name="connsiteY115" fmla="*/ 1177 h 10000"/>
                <a:gd name="connsiteX116" fmla="*/ 8827 w 10000"/>
                <a:gd name="connsiteY116" fmla="*/ 1105 h 10000"/>
                <a:gd name="connsiteX117" fmla="*/ 8533 w 10000"/>
                <a:gd name="connsiteY117" fmla="*/ 1105 h 10000"/>
                <a:gd name="connsiteX118" fmla="*/ 8391 w 10000"/>
                <a:gd name="connsiteY118" fmla="*/ 922 h 10000"/>
                <a:gd name="connsiteX119" fmla="*/ 8006 w 10000"/>
                <a:gd name="connsiteY119" fmla="*/ 782 h 10000"/>
                <a:gd name="connsiteX120" fmla="*/ 7508 w 10000"/>
                <a:gd name="connsiteY120" fmla="*/ 854 h 10000"/>
                <a:gd name="connsiteX121" fmla="*/ 7508 w 10000"/>
                <a:gd name="connsiteY121" fmla="*/ 762 h 10000"/>
                <a:gd name="connsiteX122" fmla="*/ 7590 w 10000"/>
                <a:gd name="connsiteY122" fmla="*/ 732 h 10000"/>
                <a:gd name="connsiteX123" fmla="*/ 7625 w 10000"/>
                <a:gd name="connsiteY123" fmla="*/ 715 h 10000"/>
                <a:gd name="connsiteX124" fmla="*/ 7802 w 10000"/>
                <a:gd name="connsiteY124" fmla="*/ 482 h 10000"/>
                <a:gd name="connsiteX125" fmla="*/ 7759 w 10000"/>
                <a:gd name="connsiteY125" fmla="*/ 429 h 10000"/>
                <a:gd name="connsiteX126" fmla="*/ 7448 w 10000"/>
                <a:gd name="connsiteY126" fmla="*/ 23 h 10000"/>
                <a:gd name="connsiteX127" fmla="*/ 7435 w 10000"/>
                <a:gd name="connsiteY127" fmla="*/ 13 h 10000"/>
                <a:gd name="connsiteX128" fmla="*/ 7422 w 10000"/>
                <a:gd name="connsiteY128" fmla="*/ 0 h 10000"/>
                <a:gd name="connsiteX129" fmla="*/ 6937 w 10000"/>
                <a:gd name="connsiteY12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539 w 10000"/>
                <a:gd name="connsiteY6" fmla="*/ 1448 h 10000"/>
                <a:gd name="connsiteX7" fmla="*/ 6015 w 10000"/>
                <a:gd name="connsiteY7" fmla="*/ 1428 h 10000"/>
                <a:gd name="connsiteX8" fmla="*/ 5695 w 10000"/>
                <a:gd name="connsiteY8" fmla="*/ 1381 h 10000"/>
                <a:gd name="connsiteX9" fmla="*/ 5345 w 10000"/>
                <a:gd name="connsiteY9" fmla="*/ 1435 h 10000"/>
                <a:gd name="connsiteX10" fmla="*/ 5042 w 10000"/>
                <a:gd name="connsiteY10" fmla="*/ 1632 h 10000"/>
                <a:gd name="connsiteX11" fmla="*/ 4986 w 10000"/>
                <a:gd name="connsiteY11" fmla="*/ 1659 h 10000"/>
                <a:gd name="connsiteX12" fmla="*/ 4575 w 10000"/>
                <a:gd name="connsiteY12" fmla="*/ 1751 h 10000"/>
                <a:gd name="connsiteX13" fmla="*/ 3736 w 10000"/>
                <a:gd name="connsiteY13" fmla="*/ 2356 h 10000"/>
                <a:gd name="connsiteX14" fmla="*/ 3143 w 10000"/>
                <a:gd name="connsiteY14" fmla="*/ 2676 h 10000"/>
                <a:gd name="connsiteX15" fmla="*/ 2369 w 10000"/>
                <a:gd name="connsiteY15" fmla="*/ 3176 h 10000"/>
                <a:gd name="connsiteX16" fmla="*/ 1958 w 10000"/>
                <a:gd name="connsiteY16" fmla="*/ 3496 h 10000"/>
                <a:gd name="connsiteX17" fmla="*/ 1711 w 10000"/>
                <a:gd name="connsiteY17" fmla="*/ 3925 h 10000"/>
                <a:gd name="connsiteX18" fmla="*/ 1586 w 10000"/>
                <a:gd name="connsiteY18" fmla="*/ 4146 h 10000"/>
                <a:gd name="connsiteX19" fmla="*/ 1616 w 10000"/>
                <a:gd name="connsiteY19" fmla="*/ 4401 h 10000"/>
                <a:gd name="connsiteX20" fmla="*/ 1409 w 10000"/>
                <a:gd name="connsiteY20" fmla="*/ 4424 h 10000"/>
                <a:gd name="connsiteX21" fmla="*/ 1205 w 10000"/>
                <a:gd name="connsiteY21" fmla="*/ 4516 h 10000"/>
                <a:gd name="connsiteX22" fmla="*/ 984 w 10000"/>
                <a:gd name="connsiteY22" fmla="*/ 4826 h 10000"/>
                <a:gd name="connsiteX23" fmla="*/ 941 w 10000"/>
                <a:gd name="connsiteY23" fmla="*/ 4979 h 10000"/>
                <a:gd name="connsiteX24" fmla="*/ 1235 w 10000"/>
                <a:gd name="connsiteY24" fmla="*/ 5116 h 10000"/>
                <a:gd name="connsiteX25" fmla="*/ 1668 w 10000"/>
                <a:gd name="connsiteY25" fmla="*/ 5143 h 10000"/>
                <a:gd name="connsiteX26" fmla="*/ 2200 w 10000"/>
                <a:gd name="connsiteY26" fmla="*/ 5463 h 10000"/>
                <a:gd name="connsiteX27" fmla="*/ 2097 w 10000"/>
                <a:gd name="connsiteY27" fmla="*/ 5653 h 10000"/>
                <a:gd name="connsiteX28" fmla="*/ 1625 w 10000"/>
                <a:gd name="connsiteY28" fmla="*/ 5792 h 10000"/>
                <a:gd name="connsiteX29" fmla="*/ 855 w 10000"/>
                <a:gd name="connsiteY29" fmla="*/ 5602 h 10000"/>
                <a:gd name="connsiteX30" fmla="*/ 971 w 10000"/>
                <a:gd name="connsiteY30" fmla="*/ 5575 h 10000"/>
                <a:gd name="connsiteX31" fmla="*/ 971 w 10000"/>
                <a:gd name="connsiteY31" fmla="*/ 5510 h 10000"/>
                <a:gd name="connsiteX32" fmla="*/ 825 w 10000"/>
                <a:gd name="connsiteY32" fmla="*/ 5438 h 10000"/>
                <a:gd name="connsiteX33" fmla="*/ 677 w 10000"/>
                <a:gd name="connsiteY33" fmla="*/ 5670 h 10000"/>
                <a:gd name="connsiteX34" fmla="*/ 738 w 10000"/>
                <a:gd name="connsiteY34" fmla="*/ 5761 h 10000"/>
                <a:gd name="connsiteX35" fmla="*/ 816 w 10000"/>
                <a:gd name="connsiteY35" fmla="*/ 5976 h 10000"/>
                <a:gd name="connsiteX36" fmla="*/ 881 w 10000"/>
                <a:gd name="connsiteY36" fmla="*/ 6110 h 10000"/>
                <a:gd name="connsiteX37" fmla="*/ 746 w 10000"/>
                <a:gd name="connsiteY37" fmla="*/ 6347 h 10000"/>
                <a:gd name="connsiteX38" fmla="*/ 475 w 10000"/>
                <a:gd name="connsiteY38" fmla="*/ 6500 h 10000"/>
                <a:gd name="connsiteX39" fmla="*/ 236 w 10000"/>
                <a:gd name="connsiteY39" fmla="*/ 6843 h 10000"/>
                <a:gd name="connsiteX40" fmla="*/ 2 w 10000"/>
                <a:gd name="connsiteY40" fmla="*/ 7189 h 10000"/>
                <a:gd name="connsiteX41" fmla="*/ 314 w 10000"/>
                <a:gd name="connsiteY41" fmla="*/ 7407 h 10000"/>
                <a:gd name="connsiteX42" fmla="*/ 707 w 10000"/>
                <a:gd name="connsiteY42" fmla="*/ 7582 h 10000"/>
                <a:gd name="connsiteX43" fmla="*/ 881 w 10000"/>
                <a:gd name="connsiteY43" fmla="*/ 7582 h 10000"/>
                <a:gd name="connsiteX44" fmla="*/ 946 w 10000"/>
                <a:gd name="connsiteY44" fmla="*/ 7673 h 10000"/>
                <a:gd name="connsiteX45" fmla="*/ 1102 w 10000"/>
                <a:gd name="connsiteY45" fmla="*/ 7871 h 10000"/>
                <a:gd name="connsiteX46" fmla="*/ 1175 w 10000"/>
                <a:gd name="connsiteY46" fmla="*/ 7976 h 10000"/>
                <a:gd name="connsiteX47" fmla="*/ 1002 w 10000"/>
                <a:gd name="connsiteY47" fmla="*/ 8067 h 10000"/>
                <a:gd name="connsiteX48" fmla="*/ 907 w 10000"/>
                <a:gd name="connsiteY48" fmla="*/ 8133 h 10000"/>
                <a:gd name="connsiteX49" fmla="*/ 864 w 10000"/>
                <a:gd name="connsiteY49" fmla="*/ 8214 h 10000"/>
                <a:gd name="connsiteX50" fmla="*/ 561 w 10000"/>
                <a:gd name="connsiteY50" fmla="*/ 8689 h 10000"/>
                <a:gd name="connsiteX51" fmla="*/ 475 w 10000"/>
                <a:gd name="connsiteY51" fmla="*/ 9013 h 10000"/>
                <a:gd name="connsiteX52" fmla="*/ 772 w 10000"/>
                <a:gd name="connsiteY52" fmla="*/ 9306 h 10000"/>
                <a:gd name="connsiteX53" fmla="*/ 1040 w 10000"/>
                <a:gd name="connsiteY53" fmla="*/ 9510 h 10000"/>
                <a:gd name="connsiteX54" fmla="*/ 1556 w 10000"/>
                <a:gd name="connsiteY54" fmla="*/ 9495 h 10000"/>
                <a:gd name="connsiteX55" fmla="*/ 1897 w 10000"/>
                <a:gd name="connsiteY55" fmla="*/ 9710 h 10000"/>
                <a:gd name="connsiteX56" fmla="*/ 2084 w 10000"/>
                <a:gd name="connsiteY56" fmla="*/ 9818 h 10000"/>
                <a:gd name="connsiteX57" fmla="*/ 2408 w 10000"/>
                <a:gd name="connsiteY57" fmla="*/ 9748 h 10000"/>
                <a:gd name="connsiteX58" fmla="*/ 2537 w 10000"/>
                <a:gd name="connsiteY58" fmla="*/ 9901 h 10000"/>
                <a:gd name="connsiteX59" fmla="*/ 3014 w 10000"/>
                <a:gd name="connsiteY59" fmla="*/ 9924 h 10000"/>
                <a:gd name="connsiteX60" fmla="*/ 3057 w 10000"/>
                <a:gd name="connsiteY60" fmla="*/ 9891 h 10000"/>
                <a:gd name="connsiteX61" fmla="*/ 3113 w 10000"/>
                <a:gd name="connsiteY61" fmla="*/ 9818 h 10000"/>
                <a:gd name="connsiteX62" fmla="*/ 3697 w 10000"/>
                <a:gd name="connsiteY62" fmla="*/ 9818 h 10000"/>
                <a:gd name="connsiteX63" fmla="*/ 3809 w 10000"/>
                <a:gd name="connsiteY63" fmla="*/ 9676 h 10000"/>
                <a:gd name="connsiteX64" fmla="*/ 3852 w 10000"/>
                <a:gd name="connsiteY64" fmla="*/ 9615 h 10000"/>
                <a:gd name="connsiteX65" fmla="*/ 4320 w 10000"/>
                <a:gd name="connsiteY65" fmla="*/ 9571 h 10000"/>
                <a:gd name="connsiteX66" fmla="*/ 4636 w 10000"/>
                <a:gd name="connsiteY66" fmla="*/ 9289 h 10000"/>
                <a:gd name="connsiteX67" fmla="*/ 4986 w 10000"/>
                <a:gd name="connsiteY67" fmla="*/ 8689 h 10000"/>
                <a:gd name="connsiteX68" fmla="*/ 5164 w 10000"/>
                <a:gd name="connsiteY68" fmla="*/ 8390 h 10000"/>
                <a:gd name="connsiteX69" fmla="*/ 5523 w 10000"/>
                <a:gd name="connsiteY69" fmla="*/ 8214 h 10000"/>
                <a:gd name="connsiteX70" fmla="*/ 5760 w 10000"/>
                <a:gd name="connsiteY70" fmla="*/ 7915 h 10000"/>
                <a:gd name="connsiteX71" fmla="*/ 6159 w 10000"/>
                <a:gd name="connsiteY71" fmla="*/ 7861 h 10000"/>
                <a:gd name="connsiteX72" fmla="*/ 6072 w 10000"/>
                <a:gd name="connsiteY72" fmla="*/ 7677 h 10000"/>
                <a:gd name="connsiteX73" fmla="*/ 6453 w 10000"/>
                <a:gd name="connsiteY73" fmla="*/ 7582 h 10000"/>
                <a:gd name="connsiteX74" fmla="*/ 6660 w 10000"/>
                <a:gd name="connsiteY74" fmla="*/ 7653 h 10000"/>
                <a:gd name="connsiteX75" fmla="*/ 6898 w 10000"/>
                <a:gd name="connsiteY75" fmla="*/ 7469 h 10000"/>
                <a:gd name="connsiteX76" fmla="*/ 7214 w 10000"/>
                <a:gd name="connsiteY76" fmla="*/ 7512 h 10000"/>
                <a:gd name="connsiteX77" fmla="*/ 7244 w 10000"/>
                <a:gd name="connsiteY77" fmla="*/ 7673 h 10000"/>
                <a:gd name="connsiteX78" fmla="*/ 7405 w 10000"/>
                <a:gd name="connsiteY78" fmla="*/ 7918 h 10000"/>
                <a:gd name="connsiteX79" fmla="*/ 7538 w 10000"/>
                <a:gd name="connsiteY79" fmla="*/ 8043 h 10000"/>
                <a:gd name="connsiteX80" fmla="*/ 7729 w 10000"/>
                <a:gd name="connsiteY80" fmla="*/ 7918 h 10000"/>
                <a:gd name="connsiteX81" fmla="*/ 7989 w 10000"/>
                <a:gd name="connsiteY81" fmla="*/ 7819 h 10000"/>
                <a:gd name="connsiteX82" fmla="*/ 8477 w 10000"/>
                <a:gd name="connsiteY82" fmla="*/ 7788 h 10000"/>
                <a:gd name="connsiteX83" fmla="*/ 8607 w 10000"/>
                <a:gd name="connsiteY83" fmla="*/ 7707 h 10000"/>
                <a:gd name="connsiteX84" fmla="*/ 8750 w 10000"/>
                <a:gd name="connsiteY84" fmla="*/ 7428 h 10000"/>
                <a:gd name="connsiteX85" fmla="*/ 8711 w 10000"/>
                <a:gd name="connsiteY85" fmla="*/ 7122 h 10000"/>
                <a:gd name="connsiteX86" fmla="*/ 8962 w 10000"/>
                <a:gd name="connsiteY86" fmla="*/ 6744 h 10000"/>
                <a:gd name="connsiteX87" fmla="*/ 9010 w 10000"/>
                <a:gd name="connsiteY87" fmla="*/ 6483 h 10000"/>
                <a:gd name="connsiteX88" fmla="*/ 9152 w 10000"/>
                <a:gd name="connsiteY88" fmla="*/ 6292 h 10000"/>
                <a:gd name="connsiteX89" fmla="*/ 9386 w 10000"/>
                <a:gd name="connsiteY89" fmla="*/ 6292 h 10000"/>
                <a:gd name="connsiteX90" fmla="*/ 9710 w 10000"/>
                <a:gd name="connsiteY90" fmla="*/ 6360 h 10000"/>
                <a:gd name="connsiteX91" fmla="*/ 9654 w 10000"/>
                <a:gd name="connsiteY91" fmla="*/ 5643 h 10000"/>
                <a:gd name="connsiteX92" fmla="*/ 9446 w 10000"/>
                <a:gd name="connsiteY92" fmla="*/ 5394 h 10000"/>
                <a:gd name="connsiteX93" fmla="*/ 9502 w 10000"/>
                <a:gd name="connsiteY93" fmla="*/ 5279 h 10000"/>
                <a:gd name="connsiteX94" fmla="*/ 9381 w 10000"/>
                <a:gd name="connsiteY94" fmla="*/ 5235 h 10000"/>
                <a:gd name="connsiteX95" fmla="*/ 9269 w 10000"/>
                <a:gd name="connsiteY95" fmla="*/ 5187 h 10000"/>
                <a:gd name="connsiteX96" fmla="*/ 9355 w 10000"/>
                <a:gd name="connsiteY96" fmla="*/ 5024 h 10000"/>
                <a:gd name="connsiteX97" fmla="*/ 9684 w 10000"/>
                <a:gd name="connsiteY97" fmla="*/ 4914 h 10000"/>
                <a:gd name="connsiteX98" fmla="*/ 10000 w 10000"/>
                <a:gd name="connsiteY98" fmla="*/ 4493 h 10000"/>
                <a:gd name="connsiteX99" fmla="*/ 9364 w 10000"/>
                <a:gd name="connsiteY99" fmla="*/ 4298 h 10000"/>
                <a:gd name="connsiteX100" fmla="*/ 8919 w 10000"/>
                <a:gd name="connsiteY100" fmla="*/ 4452 h 10000"/>
                <a:gd name="connsiteX101" fmla="*/ 8802 w 10000"/>
                <a:gd name="connsiteY101" fmla="*/ 4472 h 10000"/>
                <a:gd name="connsiteX102" fmla="*/ 8625 w 10000"/>
                <a:gd name="connsiteY102" fmla="*/ 4472 h 10000"/>
                <a:gd name="connsiteX103" fmla="*/ 6980 w 10000"/>
                <a:gd name="connsiteY103" fmla="*/ 4700 h 10000"/>
                <a:gd name="connsiteX104" fmla="*/ 7594 w 10000"/>
                <a:gd name="connsiteY104" fmla="*/ 3942 h 10000"/>
                <a:gd name="connsiteX105" fmla="*/ 7508 w 10000"/>
                <a:gd name="connsiteY105" fmla="*/ 3734 h 10000"/>
                <a:gd name="connsiteX106" fmla="*/ 7291 w 10000"/>
                <a:gd name="connsiteY106" fmla="*/ 3528 h 10000"/>
                <a:gd name="connsiteX107" fmla="*/ 6366 w 10000"/>
                <a:gd name="connsiteY107" fmla="*/ 3179 h 10000"/>
                <a:gd name="connsiteX108" fmla="*/ 6280 w 10000"/>
                <a:gd name="connsiteY108" fmla="*/ 3064 h 10000"/>
                <a:gd name="connsiteX109" fmla="*/ 6133 w 10000"/>
                <a:gd name="connsiteY109" fmla="*/ 2996 h 10000"/>
                <a:gd name="connsiteX110" fmla="*/ 6249 w 10000"/>
                <a:gd name="connsiteY110" fmla="*/ 2903 h 10000"/>
                <a:gd name="connsiteX111" fmla="*/ 6686 w 10000"/>
                <a:gd name="connsiteY111" fmla="*/ 2836 h 10000"/>
                <a:gd name="connsiteX112" fmla="*/ 8006 w 10000"/>
                <a:gd name="connsiteY112" fmla="*/ 2051 h 10000"/>
                <a:gd name="connsiteX113" fmla="*/ 8105 w 10000"/>
                <a:gd name="connsiteY113" fmla="*/ 1966 h 10000"/>
                <a:gd name="connsiteX114" fmla="*/ 8827 w 10000"/>
                <a:gd name="connsiteY114" fmla="*/ 1405 h 10000"/>
                <a:gd name="connsiteX115" fmla="*/ 8625 w 10000"/>
                <a:gd name="connsiteY115" fmla="*/ 1197 h 10000"/>
                <a:gd name="connsiteX116" fmla="*/ 8827 w 10000"/>
                <a:gd name="connsiteY116" fmla="*/ 1177 h 10000"/>
                <a:gd name="connsiteX117" fmla="*/ 8827 w 10000"/>
                <a:gd name="connsiteY117" fmla="*/ 1105 h 10000"/>
                <a:gd name="connsiteX118" fmla="*/ 8533 w 10000"/>
                <a:gd name="connsiteY118" fmla="*/ 1105 h 10000"/>
                <a:gd name="connsiteX119" fmla="*/ 8391 w 10000"/>
                <a:gd name="connsiteY119" fmla="*/ 922 h 10000"/>
                <a:gd name="connsiteX120" fmla="*/ 8006 w 10000"/>
                <a:gd name="connsiteY120" fmla="*/ 782 h 10000"/>
                <a:gd name="connsiteX121" fmla="*/ 7508 w 10000"/>
                <a:gd name="connsiteY121" fmla="*/ 854 h 10000"/>
                <a:gd name="connsiteX122" fmla="*/ 7508 w 10000"/>
                <a:gd name="connsiteY122" fmla="*/ 762 h 10000"/>
                <a:gd name="connsiteX123" fmla="*/ 7590 w 10000"/>
                <a:gd name="connsiteY123" fmla="*/ 732 h 10000"/>
                <a:gd name="connsiteX124" fmla="*/ 7625 w 10000"/>
                <a:gd name="connsiteY124" fmla="*/ 715 h 10000"/>
                <a:gd name="connsiteX125" fmla="*/ 7802 w 10000"/>
                <a:gd name="connsiteY125" fmla="*/ 482 h 10000"/>
                <a:gd name="connsiteX126" fmla="*/ 7759 w 10000"/>
                <a:gd name="connsiteY126" fmla="*/ 429 h 10000"/>
                <a:gd name="connsiteX127" fmla="*/ 7448 w 10000"/>
                <a:gd name="connsiteY127" fmla="*/ 23 h 10000"/>
                <a:gd name="connsiteX128" fmla="*/ 7435 w 10000"/>
                <a:gd name="connsiteY128" fmla="*/ 13 h 10000"/>
                <a:gd name="connsiteX129" fmla="*/ 7422 w 10000"/>
                <a:gd name="connsiteY129" fmla="*/ 0 h 10000"/>
                <a:gd name="connsiteX130" fmla="*/ 6937 w 10000"/>
                <a:gd name="connsiteY130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4986 w 10000"/>
                <a:gd name="connsiteY10" fmla="*/ 1659 h 10000"/>
                <a:gd name="connsiteX11" fmla="*/ 4575 w 10000"/>
                <a:gd name="connsiteY11" fmla="*/ 1751 h 10000"/>
                <a:gd name="connsiteX12" fmla="*/ 3736 w 10000"/>
                <a:gd name="connsiteY12" fmla="*/ 2356 h 10000"/>
                <a:gd name="connsiteX13" fmla="*/ 3143 w 10000"/>
                <a:gd name="connsiteY13" fmla="*/ 2676 h 10000"/>
                <a:gd name="connsiteX14" fmla="*/ 2369 w 10000"/>
                <a:gd name="connsiteY14" fmla="*/ 3176 h 10000"/>
                <a:gd name="connsiteX15" fmla="*/ 1958 w 10000"/>
                <a:gd name="connsiteY15" fmla="*/ 3496 h 10000"/>
                <a:gd name="connsiteX16" fmla="*/ 1711 w 10000"/>
                <a:gd name="connsiteY16" fmla="*/ 3925 h 10000"/>
                <a:gd name="connsiteX17" fmla="*/ 1586 w 10000"/>
                <a:gd name="connsiteY17" fmla="*/ 4146 h 10000"/>
                <a:gd name="connsiteX18" fmla="*/ 1616 w 10000"/>
                <a:gd name="connsiteY18" fmla="*/ 4401 h 10000"/>
                <a:gd name="connsiteX19" fmla="*/ 1409 w 10000"/>
                <a:gd name="connsiteY19" fmla="*/ 4424 h 10000"/>
                <a:gd name="connsiteX20" fmla="*/ 1205 w 10000"/>
                <a:gd name="connsiteY20" fmla="*/ 4516 h 10000"/>
                <a:gd name="connsiteX21" fmla="*/ 984 w 10000"/>
                <a:gd name="connsiteY21" fmla="*/ 4826 h 10000"/>
                <a:gd name="connsiteX22" fmla="*/ 941 w 10000"/>
                <a:gd name="connsiteY22" fmla="*/ 4979 h 10000"/>
                <a:gd name="connsiteX23" fmla="*/ 1235 w 10000"/>
                <a:gd name="connsiteY23" fmla="*/ 5116 h 10000"/>
                <a:gd name="connsiteX24" fmla="*/ 1668 w 10000"/>
                <a:gd name="connsiteY24" fmla="*/ 5143 h 10000"/>
                <a:gd name="connsiteX25" fmla="*/ 2200 w 10000"/>
                <a:gd name="connsiteY25" fmla="*/ 5463 h 10000"/>
                <a:gd name="connsiteX26" fmla="*/ 2097 w 10000"/>
                <a:gd name="connsiteY26" fmla="*/ 5653 h 10000"/>
                <a:gd name="connsiteX27" fmla="*/ 1625 w 10000"/>
                <a:gd name="connsiteY27" fmla="*/ 5792 h 10000"/>
                <a:gd name="connsiteX28" fmla="*/ 855 w 10000"/>
                <a:gd name="connsiteY28" fmla="*/ 5602 h 10000"/>
                <a:gd name="connsiteX29" fmla="*/ 971 w 10000"/>
                <a:gd name="connsiteY29" fmla="*/ 5575 h 10000"/>
                <a:gd name="connsiteX30" fmla="*/ 971 w 10000"/>
                <a:gd name="connsiteY30" fmla="*/ 5510 h 10000"/>
                <a:gd name="connsiteX31" fmla="*/ 825 w 10000"/>
                <a:gd name="connsiteY31" fmla="*/ 5438 h 10000"/>
                <a:gd name="connsiteX32" fmla="*/ 677 w 10000"/>
                <a:gd name="connsiteY32" fmla="*/ 5670 h 10000"/>
                <a:gd name="connsiteX33" fmla="*/ 738 w 10000"/>
                <a:gd name="connsiteY33" fmla="*/ 5761 h 10000"/>
                <a:gd name="connsiteX34" fmla="*/ 816 w 10000"/>
                <a:gd name="connsiteY34" fmla="*/ 5976 h 10000"/>
                <a:gd name="connsiteX35" fmla="*/ 881 w 10000"/>
                <a:gd name="connsiteY35" fmla="*/ 6110 h 10000"/>
                <a:gd name="connsiteX36" fmla="*/ 746 w 10000"/>
                <a:gd name="connsiteY36" fmla="*/ 6347 h 10000"/>
                <a:gd name="connsiteX37" fmla="*/ 475 w 10000"/>
                <a:gd name="connsiteY37" fmla="*/ 6500 h 10000"/>
                <a:gd name="connsiteX38" fmla="*/ 236 w 10000"/>
                <a:gd name="connsiteY38" fmla="*/ 6843 h 10000"/>
                <a:gd name="connsiteX39" fmla="*/ 2 w 10000"/>
                <a:gd name="connsiteY39" fmla="*/ 7189 h 10000"/>
                <a:gd name="connsiteX40" fmla="*/ 314 w 10000"/>
                <a:gd name="connsiteY40" fmla="*/ 7407 h 10000"/>
                <a:gd name="connsiteX41" fmla="*/ 707 w 10000"/>
                <a:gd name="connsiteY41" fmla="*/ 7582 h 10000"/>
                <a:gd name="connsiteX42" fmla="*/ 881 w 10000"/>
                <a:gd name="connsiteY42" fmla="*/ 7582 h 10000"/>
                <a:gd name="connsiteX43" fmla="*/ 946 w 10000"/>
                <a:gd name="connsiteY43" fmla="*/ 7673 h 10000"/>
                <a:gd name="connsiteX44" fmla="*/ 1102 w 10000"/>
                <a:gd name="connsiteY44" fmla="*/ 7871 h 10000"/>
                <a:gd name="connsiteX45" fmla="*/ 1175 w 10000"/>
                <a:gd name="connsiteY45" fmla="*/ 7976 h 10000"/>
                <a:gd name="connsiteX46" fmla="*/ 1002 w 10000"/>
                <a:gd name="connsiteY46" fmla="*/ 8067 h 10000"/>
                <a:gd name="connsiteX47" fmla="*/ 907 w 10000"/>
                <a:gd name="connsiteY47" fmla="*/ 8133 h 10000"/>
                <a:gd name="connsiteX48" fmla="*/ 864 w 10000"/>
                <a:gd name="connsiteY48" fmla="*/ 8214 h 10000"/>
                <a:gd name="connsiteX49" fmla="*/ 561 w 10000"/>
                <a:gd name="connsiteY49" fmla="*/ 8689 h 10000"/>
                <a:gd name="connsiteX50" fmla="*/ 475 w 10000"/>
                <a:gd name="connsiteY50" fmla="*/ 9013 h 10000"/>
                <a:gd name="connsiteX51" fmla="*/ 772 w 10000"/>
                <a:gd name="connsiteY51" fmla="*/ 9306 h 10000"/>
                <a:gd name="connsiteX52" fmla="*/ 1040 w 10000"/>
                <a:gd name="connsiteY52" fmla="*/ 9510 h 10000"/>
                <a:gd name="connsiteX53" fmla="*/ 1556 w 10000"/>
                <a:gd name="connsiteY53" fmla="*/ 9495 h 10000"/>
                <a:gd name="connsiteX54" fmla="*/ 1897 w 10000"/>
                <a:gd name="connsiteY54" fmla="*/ 9710 h 10000"/>
                <a:gd name="connsiteX55" fmla="*/ 2084 w 10000"/>
                <a:gd name="connsiteY55" fmla="*/ 9818 h 10000"/>
                <a:gd name="connsiteX56" fmla="*/ 2408 w 10000"/>
                <a:gd name="connsiteY56" fmla="*/ 9748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8 h 10000"/>
                <a:gd name="connsiteX61" fmla="*/ 3697 w 10000"/>
                <a:gd name="connsiteY61" fmla="*/ 9818 h 10000"/>
                <a:gd name="connsiteX62" fmla="*/ 3809 w 10000"/>
                <a:gd name="connsiteY62" fmla="*/ 9676 h 10000"/>
                <a:gd name="connsiteX63" fmla="*/ 3852 w 10000"/>
                <a:gd name="connsiteY63" fmla="*/ 9615 h 10000"/>
                <a:gd name="connsiteX64" fmla="*/ 4320 w 10000"/>
                <a:gd name="connsiteY64" fmla="*/ 9571 h 10000"/>
                <a:gd name="connsiteX65" fmla="*/ 4636 w 10000"/>
                <a:gd name="connsiteY65" fmla="*/ 9289 h 10000"/>
                <a:gd name="connsiteX66" fmla="*/ 4986 w 10000"/>
                <a:gd name="connsiteY66" fmla="*/ 8689 h 10000"/>
                <a:gd name="connsiteX67" fmla="*/ 5164 w 10000"/>
                <a:gd name="connsiteY67" fmla="*/ 8390 h 10000"/>
                <a:gd name="connsiteX68" fmla="*/ 5523 w 10000"/>
                <a:gd name="connsiteY68" fmla="*/ 8214 h 10000"/>
                <a:gd name="connsiteX69" fmla="*/ 5760 w 10000"/>
                <a:gd name="connsiteY69" fmla="*/ 7915 h 10000"/>
                <a:gd name="connsiteX70" fmla="*/ 6159 w 10000"/>
                <a:gd name="connsiteY70" fmla="*/ 7861 h 10000"/>
                <a:gd name="connsiteX71" fmla="*/ 6072 w 10000"/>
                <a:gd name="connsiteY71" fmla="*/ 7677 h 10000"/>
                <a:gd name="connsiteX72" fmla="*/ 6453 w 10000"/>
                <a:gd name="connsiteY72" fmla="*/ 7582 h 10000"/>
                <a:gd name="connsiteX73" fmla="*/ 6660 w 10000"/>
                <a:gd name="connsiteY73" fmla="*/ 7653 h 10000"/>
                <a:gd name="connsiteX74" fmla="*/ 6898 w 10000"/>
                <a:gd name="connsiteY74" fmla="*/ 7469 h 10000"/>
                <a:gd name="connsiteX75" fmla="*/ 7214 w 10000"/>
                <a:gd name="connsiteY75" fmla="*/ 7512 h 10000"/>
                <a:gd name="connsiteX76" fmla="*/ 7244 w 10000"/>
                <a:gd name="connsiteY76" fmla="*/ 7673 h 10000"/>
                <a:gd name="connsiteX77" fmla="*/ 7405 w 10000"/>
                <a:gd name="connsiteY77" fmla="*/ 7918 h 10000"/>
                <a:gd name="connsiteX78" fmla="*/ 7538 w 10000"/>
                <a:gd name="connsiteY78" fmla="*/ 8043 h 10000"/>
                <a:gd name="connsiteX79" fmla="*/ 7729 w 10000"/>
                <a:gd name="connsiteY79" fmla="*/ 7918 h 10000"/>
                <a:gd name="connsiteX80" fmla="*/ 7989 w 10000"/>
                <a:gd name="connsiteY80" fmla="*/ 7819 h 10000"/>
                <a:gd name="connsiteX81" fmla="*/ 8477 w 10000"/>
                <a:gd name="connsiteY81" fmla="*/ 7788 h 10000"/>
                <a:gd name="connsiteX82" fmla="*/ 8607 w 10000"/>
                <a:gd name="connsiteY82" fmla="*/ 7707 h 10000"/>
                <a:gd name="connsiteX83" fmla="*/ 8750 w 10000"/>
                <a:gd name="connsiteY83" fmla="*/ 7428 h 10000"/>
                <a:gd name="connsiteX84" fmla="*/ 8711 w 10000"/>
                <a:gd name="connsiteY84" fmla="*/ 7122 h 10000"/>
                <a:gd name="connsiteX85" fmla="*/ 8962 w 10000"/>
                <a:gd name="connsiteY85" fmla="*/ 6744 h 10000"/>
                <a:gd name="connsiteX86" fmla="*/ 9010 w 10000"/>
                <a:gd name="connsiteY86" fmla="*/ 6483 h 10000"/>
                <a:gd name="connsiteX87" fmla="*/ 9152 w 10000"/>
                <a:gd name="connsiteY87" fmla="*/ 6292 h 10000"/>
                <a:gd name="connsiteX88" fmla="*/ 9386 w 10000"/>
                <a:gd name="connsiteY88" fmla="*/ 6292 h 10000"/>
                <a:gd name="connsiteX89" fmla="*/ 9710 w 10000"/>
                <a:gd name="connsiteY89" fmla="*/ 6360 h 10000"/>
                <a:gd name="connsiteX90" fmla="*/ 9654 w 10000"/>
                <a:gd name="connsiteY90" fmla="*/ 5643 h 10000"/>
                <a:gd name="connsiteX91" fmla="*/ 9446 w 10000"/>
                <a:gd name="connsiteY91" fmla="*/ 5394 h 10000"/>
                <a:gd name="connsiteX92" fmla="*/ 9502 w 10000"/>
                <a:gd name="connsiteY92" fmla="*/ 5279 h 10000"/>
                <a:gd name="connsiteX93" fmla="*/ 9381 w 10000"/>
                <a:gd name="connsiteY93" fmla="*/ 5235 h 10000"/>
                <a:gd name="connsiteX94" fmla="*/ 9269 w 10000"/>
                <a:gd name="connsiteY94" fmla="*/ 5187 h 10000"/>
                <a:gd name="connsiteX95" fmla="*/ 9355 w 10000"/>
                <a:gd name="connsiteY95" fmla="*/ 5024 h 10000"/>
                <a:gd name="connsiteX96" fmla="*/ 9684 w 10000"/>
                <a:gd name="connsiteY96" fmla="*/ 4914 h 10000"/>
                <a:gd name="connsiteX97" fmla="*/ 10000 w 10000"/>
                <a:gd name="connsiteY97" fmla="*/ 4493 h 10000"/>
                <a:gd name="connsiteX98" fmla="*/ 9364 w 10000"/>
                <a:gd name="connsiteY98" fmla="*/ 4298 h 10000"/>
                <a:gd name="connsiteX99" fmla="*/ 8919 w 10000"/>
                <a:gd name="connsiteY99" fmla="*/ 4452 h 10000"/>
                <a:gd name="connsiteX100" fmla="*/ 8802 w 10000"/>
                <a:gd name="connsiteY100" fmla="*/ 4472 h 10000"/>
                <a:gd name="connsiteX101" fmla="*/ 8625 w 10000"/>
                <a:gd name="connsiteY101" fmla="*/ 4472 h 10000"/>
                <a:gd name="connsiteX102" fmla="*/ 6980 w 10000"/>
                <a:gd name="connsiteY102" fmla="*/ 4700 h 10000"/>
                <a:gd name="connsiteX103" fmla="*/ 7594 w 10000"/>
                <a:gd name="connsiteY103" fmla="*/ 3942 h 10000"/>
                <a:gd name="connsiteX104" fmla="*/ 7508 w 10000"/>
                <a:gd name="connsiteY104" fmla="*/ 3734 h 10000"/>
                <a:gd name="connsiteX105" fmla="*/ 7291 w 10000"/>
                <a:gd name="connsiteY105" fmla="*/ 3528 h 10000"/>
                <a:gd name="connsiteX106" fmla="*/ 6366 w 10000"/>
                <a:gd name="connsiteY106" fmla="*/ 3179 h 10000"/>
                <a:gd name="connsiteX107" fmla="*/ 6280 w 10000"/>
                <a:gd name="connsiteY107" fmla="*/ 3064 h 10000"/>
                <a:gd name="connsiteX108" fmla="*/ 6133 w 10000"/>
                <a:gd name="connsiteY108" fmla="*/ 2996 h 10000"/>
                <a:gd name="connsiteX109" fmla="*/ 6249 w 10000"/>
                <a:gd name="connsiteY109" fmla="*/ 2903 h 10000"/>
                <a:gd name="connsiteX110" fmla="*/ 6686 w 10000"/>
                <a:gd name="connsiteY110" fmla="*/ 2836 h 10000"/>
                <a:gd name="connsiteX111" fmla="*/ 8006 w 10000"/>
                <a:gd name="connsiteY111" fmla="*/ 2051 h 10000"/>
                <a:gd name="connsiteX112" fmla="*/ 8105 w 10000"/>
                <a:gd name="connsiteY112" fmla="*/ 1966 h 10000"/>
                <a:gd name="connsiteX113" fmla="*/ 8827 w 10000"/>
                <a:gd name="connsiteY113" fmla="*/ 1405 h 10000"/>
                <a:gd name="connsiteX114" fmla="*/ 8625 w 10000"/>
                <a:gd name="connsiteY114" fmla="*/ 1197 h 10000"/>
                <a:gd name="connsiteX115" fmla="*/ 8827 w 10000"/>
                <a:gd name="connsiteY115" fmla="*/ 1177 h 10000"/>
                <a:gd name="connsiteX116" fmla="*/ 8827 w 10000"/>
                <a:gd name="connsiteY116" fmla="*/ 1105 h 10000"/>
                <a:gd name="connsiteX117" fmla="*/ 8533 w 10000"/>
                <a:gd name="connsiteY117" fmla="*/ 1105 h 10000"/>
                <a:gd name="connsiteX118" fmla="*/ 8391 w 10000"/>
                <a:gd name="connsiteY118" fmla="*/ 922 h 10000"/>
                <a:gd name="connsiteX119" fmla="*/ 8006 w 10000"/>
                <a:gd name="connsiteY119" fmla="*/ 782 h 10000"/>
                <a:gd name="connsiteX120" fmla="*/ 7508 w 10000"/>
                <a:gd name="connsiteY120" fmla="*/ 854 h 10000"/>
                <a:gd name="connsiteX121" fmla="*/ 7508 w 10000"/>
                <a:gd name="connsiteY121" fmla="*/ 762 h 10000"/>
                <a:gd name="connsiteX122" fmla="*/ 7590 w 10000"/>
                <a:gd name="connsiteY122" fmla="*/ 732 h 10000"/>
                <a:gd name="connsiteX123" fmla="*/ 7625 w 10000"/>
                <a:gd name="connsiteY123" fmla="*/ 715 h 10000"/>
                <a:gd name="connsiteX124" fmla="*/ 7802 w 10000"/>
                <a:gd name="connsiteY124" fmla="*/ 482 h 10000"/>
                <a:gd name="connsiteX125" fmla="*/ 7759 w 10000"/>
                <a:gd name="connsiteY125" fmla="*/ 429 h 10000"/>
                <a:gd name="connsiteX126" fmla="*/ 7448 w 10000"/>
                <a:gd name="connsiteY126" fmla="*/ 23 h 10000"/>
                <a:gd name="connsiteX127" fmla="*/ 7435 w 10000"/>
                <a:gd name="connsiteY127" fmla="*/ 13 h 10000"/>
                <a:gd name="connsiteX128" fmla="*/ 7422 w 10000"/>
                <a:gd name="connsiteY128" fmla="*/ 0 h 10000"/>
                <a:gd name="connsiteX129" fmla="*/ 6937 w 10000"/>
                <a:gd name="connsiteY12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4575 w 10000"/>
                <a:gd name="connsiteY10" fmla="*/ 1751 h 10000"/>
                <a:gd name="connsiteX11" fmla="*/ 3736 w 10000"/>
                <a:gd name="connsiteY11" fmla="*/ 2356 h 10000"/>
                <a:gd name="connsiteX12" fmla="*/ 3143 w 10000"/>
                <a:gd name="connsiteY12" fmla="*/ 2676 h 10000"/>
                <a:gd name="connsiteX13" fmla="*/ 2369 w 10000"/>
                <a:gd name="connsiteY13" fmla="*/ 3176 h 10000"/>
                <a:gd name="connsiteX14" fmla="*/ 1958 w 10000"/>
                <a:gd name="connsiteY14" fmla="*/ 3496 h 10000"/>
                <a:gd name="connsiteX15" fmla="*/ 1711 w 10000"/>
                <a:gd name="connsiteY15" fmla="*/ 3925 h 10000"/>
                <a:gd name="connsiteX16" fmla="*/ 1586 w 10000"/>
                <a:gd name="connsiteY16" fmla="*/ 4146 h 10000"/>
                <a:gd name="connsiteX17" fmla="*/ 1616 w 10000"/>
                <a:gd name="connsiteY17" fmla="*/ 4401 h 10000"/>
                <a:gd name="connsiteX18" fmla="*/ 1409 w 10000"/>
                <a:gd name="connsiteY18" fmla="*/ 4424 h 10000"/>
                <a:gd name="connsiteX19" fmla="*/ 1205 w 10000"/>
                <a:gd name="connsiteY19" fmla="*/ 4516 h 10000"/>
                <a:gd name="connsiteX20" fmla="*/ 984 w 10000"/>
                <a:gd name="connsiteY20" fmla="*/ 4826 h 10000"/>
                <a:gd name="connsiteX21" fmla="*/ 941 w 10000"/>
                <a:gd name="connsiteY21" fmla="*/ 4979 h 10000"/>
                <a:gd name="connsiteX22" fmla="*/ 1235 w 10000"/>
                <a:gd name="connsiteY22" fmla="*/ 5116 h 10000"/>
                <a:gd name="connsiteX23" fmla="*/ 1668 w 10000"/>
                <a:gd name="connsiteY23" fmla="*/ 5143 h 10000"/>
                <a:gd name="connsiteX24" fmla="*/ 2200 w 10000"/>
                <a:gd name="connsiteY24" fmla="*/ 5463 h 10000"/>
                <a:gd name="connsiteX25" fmla="*/ 2097 w 10000"/>
                <a:gd name="connsiteY25" fmla="*/ 5653 h 10000"/>
                <a:gd name="connsiteX26" fmla="*/ 1625 w 10000"/>
                <a:gd name="connsiteY26" fmla="*/ 5792 h 10000"/>
                <a:gd name="connsiteX27" fmla="*/ 855 w 10000"/>
                <a:gd name="connsiteY27" fmla="*/ 5602 h 10000"/>
                <a:gd name="connsiteX28" fmla="*/ 971 w 10000"/>
                <a:gd name="connsiteY28" fmla="*/ 5575 h 10000"/>
                <a:gd name="connsiteX29" fmla="*/ 971 w 10000"/>
                <a:gd name="connsiteY29" fmla="*/ 5510 h 10000"/>
                <a:gd name="connsiteX30" fmla="*/ 825 w 10000"/>
                <a:gd name="connsiteY30" fmla="*/ 5438 h 10000"/>
                <a:gd name="connsiteX31" fmla="*/ 677 w 10000"/>
                <a:gd name="connsiteY31" fmla="*/ 5670 h 10000"/>
                <a:gd name="connsiteX32" fmla="*/ 738 w 10000"/>
                <a:gd name="connsiteY32" fmla="*/ 5761 h 10000"/>
                <a:gd name="connsiteX33" fmla="*/ 816 w 10000"/>
                <a:gd name="connsiteY33" fmla="*/ 5976 h 10000"/>
                <a:gd name="connsiteX34" fmla="*/ 881 w 10000"/>
                <a:gd name="connsiteY34" fmla="*/ 6110 h 10000"/>
                <a:gd name="connsiteX35" fmla="*/ 746 w 10000"/>
                <a:gd name="connsiteY35" fmla="*/ 6347 h 10000"/>
                <a:gd name="connsiteX36" fmla="*/ 475 w 10000"/>
                <a:gd name="connsiteY36" fmla="*/ 6500 h 10000"/>
                <a:gd name="connsiteX37" fmla="*/ 236 w 10000"/>
                <a:gd name="connsiteY37" fmla="*/ 6843 h 10000"/>
                <a:gd name="connsiteX38" fmla="*/ 2 w 10000"/>
                <a:gd name="connsiteY38" fmla="*/ 7189 h 10000"/>
                <a:gd name="connsiteX39" fmla="*/ 314 w 10000"/>
                <a:gd name="connsiteY39" fmla="*/ 7407 h 10000"/>
                <a:gd name="connsiteX40" fmla="*/ 707 w 10000"/>
                <a:gd name="connsiteY40" fmla="*/ 7582 h 10000"/>
                <a:gd name="connsiteX41" fmla="*/ 881 w 10000"/>
                <a:gd name="connsiteY41" fmla="*/ 7582 h 10000"/>
                <a:gd name="connsiteX42" fmla="*/ 946 w 10000"/>
                <a:gd name="connsiteY42" fmla="*/ 7673 h 10000"/>
                <a:gd name="connsiteX43" fmla="*/ 1102 w 10000"/>
                <a:gd name="connsiteY43" fmla="*/ 7871 h 10000"/>
                <a:gd name="connsiteX44" fmla="*/ 1175 w 10000"/>
                <a:gd name="connsiteY44" fmla="*/ 7976 h 10000"/>
                <a:gd name="connsiteX45" fmla="*/ 1002 w 10000"/>
                <a:gd name="connsiteY45" fmla="*/ 8067 h 10000"/>
                <a:gd name="connsiteX46" fmla="*/ 907 w 10000"/>
                <a:gd name="connsiteY46" fmla="*/ 8133 h 10000"/>
                <a:gd name="connsiteX47" fmla="*/ 864 w 10000"/>
                <a:gd name="connsiteY47" fmla="*/ 8214 h 10000"/>
                <a:gd name="connsiteX48" fmla="*/ 561 w 10000"/>
                <a:gd name="connsiteY48" fmla="*/ 8689 h 10000"/>
                <a:gd name="connsiteX49" fmla="*/ 475 w 10000"/>
                <a:gd name="connsiteY49" fmla="*/ 9013 h 10000"/>
                <a:gd name="connsiteX50" fmla="*/ 772 w 10000"/>
                <a:gd name="connsiteY50" fmla="*/ 9306 h 10000"/>
                <a:gd name="connsiteX51" fmla="*/ 1040 w 10000"/>
                <a:gd name="connsiteY51" fmla="*/ 9510 h 10000"/>
                <a:gd name="connsiteX52" fmla="*/ 1556 w 10000"/>
                <a:gd name="connsiteY52" fmla="*/ 9495 h 10000"/>
                <a:gd name="connsiteX53" fmla="*/ 1897 w 10000"/>
                <a:gd name="connsiteY53" fmla="*/ 9710 h 10000"/>
                <a:gd name="connsiteX54" fmla="*/ 2084 w 10000"/>
                <a:gd name="connsiteY54" fmla="*/ 9818 h 10000"/>
                <a:gd name="connsiteX55" fmla="*/ 2408 w 10000"/>
                <a:gd name="connsiteY55" fmla="*/ 9748 h 10000"/>
                <a:gd name="connsiteX56" fmla="*/ 2537 w 10000"/>
                <a:gd name="connsiteY56" fmla="*/ 9901 h 10000"/>
                <a:gd name="connsiteX57" fmla="*/ 3014 w 10000"/>
                <a:gd name="connsiteY57" fmla="*/ 9924 h 10000"/>
                <a:gd name="connsiteX58" fmla="*/ 3057 w 10000"/>
                <a:gd name="connsiteY58" fmla="*/ 9891 h 10000"/>
                <a:gd name="connsiteX59" fmla="*/ 3113 w 10000"/>
                <a:gd name="connsiteY59" fmla="*/ 9818 h 10000"/>
                <a:gd name="connsiteX60" fmla="*/ 3697 w 10000"/>
                <a:gd name="connsiteY60" fmla="*/ 9818 h 10000"/>
                <a:gd name="connsiteX61" fmla="*/ 3809 w 10000"/>
                <a:gd name="connsiteY61" fmla="*/ 9676 h 10000"/>
                <a:gd name="connsiteX62" fmla="*/ 3852 w 10000"/>
                <a:gd name="connsiteY62" fmla="*/ 9615 h 10000"/>
                <a:gd name="connsiteX63" fmla="*/ 4320 w 10000"/>
                <a:gd name="connsiteY63" fmla="*/ 9571 h 10000"/>
                <a:gd name="connsiteX64" fmla="*/ 4636 w 10000"/>
                <a:gd name="connsiteY64" fmla="*/ 9289 h 10000"/>
                <a:gd name="connsiteX65" fmla="*/ 4986 w 10000"/>
                <a:gd name="connsiteY65" fmla="*/ 8689 h 10000"/>
                <a:gd name="connsiteX66" fmla="*/ 5164 w 10000"/>
                <a:gd name="connsiteY66" fmla="*/ 8390 h 10000"/>
                <a:gd name="connsiteX67" fmla="*/ 5523 w 10000"/>
                <a:gd name="connsiteY67" fmla="*/ 8214 h 10000"/>
                <a:gd name="connsiteX68" fmla="*/ 5760 w 10000"/>
                <a:gd name="connsiteY68" fmla="*/ 7915 h 10000"/>
                <a:gd name="connsiteX69" fmla="*/ 6159 w 10000"/>
                <a:gd name="connsiteY69" fmla="*/ 7861 h 10000"/>
                <a:gd name="connsiteX70" fmla="*/ 6072 w 10000"/>
                <a:gd name="connsiteY70" fmla="*/ 7677 h 10000"/>
                <a:gd name="connsiteX71" fmla="*/ 6453 w 10000"/>
                <a:gd name="connsiteY71" fmla="*/ 7582 h 10000"/>
                <a:gd name="connsiteX72" fmla="*/ 6660 w 10000"/>
                <a:gd name="connsiteY72" fmla="*/ 7653 h 10000"/>
                <a:gd name="connsiteX73" fmla="*/ 6898 w 10000"/>
                <a:gd name="connsiteY73" fmla="*/ 7469 h 10000"/>
                <a:gd name="connsiteX74" fmla="*/ 7214 w 10000"/>
                <a:gd name="connsiteY74" fmla="*/ 7512 h 10000"/>
                <a:gd name="connsiteX75" fmla="*/ 7244 w 10000"/>
                <a:gd name="connsiteY75" fmla="*/ 7673 h 10000"/>
                <a:gd name="connsiteX76" fmla="*/ 7405 w 10000"/>
                <a:gd name="connsiteY76" fmla="*/ 7918 h 10000"/>
                <a:gd name="connsiteX77" fmla="*/ 7538 w 10000"/>
                <a:gd name="connsiteY77" fmla="*/ 8043 h 10000"/>
                <a:gd name="connsiteX78" fmla="*/ 7729 w 10000"/>
                <a:gd name="connsiteY78" fmla="*/ 7918 h 10000"/>
                <a:gd name="connsiteX79" fmla="*/ 7989 w 10000"/>
                <a:gd name="connsiteY79" fmla="*/ 7819 h 10000"/>
                <a:gd name="connsiteX80" fmla="*/ 8477 w 10000"/>
                <a:gd name="connsiteY80" fmla="*/ 7788 h 10000"/>
                <a:gd name="connsiteX81" fmla="*/ 8607 w 10000"/>
                <a:gd name="connsiteY81" fmla="*/ 7707 h 10000"/>
                <a:gd name="connsiteX82" fmla="*/ 8750 w 10000"/>
                <a:gd name="connsiteY82" fmla="*/ 7428 h 10000"/>
                <a:gd name="connsiteX83" fmla="*/ 8711 w 10000"/>
                <a:gd name="connsiteY83" fmla="*/ 7122 h 10000"/>
                <a:gd name="connsiteX84" fmla="*/ 8962 w 10000"/>
                <a:gd name="connsiteY84" fmla="*/ 6744 h 10000"/>
                <a:gd name="connsiteX85" fmla="*/ 9010 w 10000"/>
                <a:gd name="connsiteY85" fmla="*/ 6483 h 10000"/>
                <a:gd name="connsiteX86" fmla="*/ 9152 w 10000"/>
                <a:gd name="connsiteY86" fmla="*/ 6292 h 10000"/>
                <a:gd name="connsiteX87" fmla="*/ 9386 w 10000"/>
                <a:gd name="connsiteY87" fmla="*/ 6292 h 10000"/>
                <a:gd name="connsiteX88" fmla="*/ 9710 w 10000"/>
                <a:gd name="connsiteY88" fmla="*/ 6360 h 10000"/>
                <a:gd name="connsiteX89" fmla="*/ 9654 w 10000"/>
                <a:gd name="connsiteY89" fmla="*/ 5643 h 10000"/>
                <a:gd name="connsiteX90" fmla="*/ 9446 w 10000"/>
                <a:gd name="connsiteY90" fmla="*/ 5394 h 10000"/>
                <a:gd name="connsiteX91" fmla="*/ 9502 w 10000"/>
                <a:gd name="connsiteY91" fmla="*/ 5279 h 10000"/>
                <a:gd name="connsiteX92" fmla="*/ 9381 w 10000"/>
                <a:gd name="connsiteY92" fmla="*/ 5235 h 10000"/>
                <a:gd name="connsiteX93" fmla="*/ 9269 w 10000"/>
                <a:gd name="connsiteY93" fmla="*/ 5187 h 10000"/>
                <a:gd name="connsiteX94" fmla="*/ 9355 w 10000"/>
                <a:gd name="connsiteY94" fmla="*/ 5024 h 10000"/>
                <a:gd name="connsiteX95" fmla="*/ 9684 w 10000"/>
                <a:gd name="connsiteY95" fmla="*/ 4914 h 10000"/>
                <a:gd name="connsiteX96" fmla="*/ 10000 w 10000"/>
                <a:gd name="connsiteY96" fmla="*/ 4493 h 10000"/>
                <a:gd name="connsiteX97" fmla="*/ 9364 w 10000"/>
                <a:gd name="connsiteY97" fmla="*/ 4298 h 10000"/>
                <a:gd name="connsiteX98" fmla="*/ 8919 w 10000"/>
                <a:gd name="connsiteY98" fmla="*/ 4452 h 10000"/>
                <a:gd name="connsiteX99" fmla="*/ 8802 w 10000"/>
                <a:gd name="connsiteY99" fmla="*/ 4472 h 10000"/>
                <a:gd name="connsiteX100" fmla="*/ 8625 w 10000"/>
                <a:gd name="connsiteY100" fmla="*/ 4472 h 10000"/>
                <a:gd name="connsiteX101" fmla="*/ 6980 w 10000"/>
                <a:gd name="connsiteY101" fmla="*/ 4700 h 10000"/>
                <a:gd name="connsiteX102" fmla="*/ 7594 w 10000"/>
                <a:gd name="connsiteY102" fmla="*/ 3942 h 10000"/>
                <a:gd name="connsiteX103" fmla="*/ 7508 w 10000"/>
                <a:gd name="connsiteY103" fmla="*/ 3734 h 10000"/>
                <a:gd name="connsiteX104" fmla="*/ 7291 w 10000"/>
                <a:gd name="connsiteY104" fmla="*/ 3528 h 10000"/>
                <a:gd name="connsiteX105" fmla="*/ 6366 w 10000"/>
                <a:gd name="connsiteY105" fmla="*/ 3179 h 10000"/>
                <a:gd name="connsiteX106" fmla="*/ 6280 w 10000"/>
                <a:gd name="connsiteY106" fmla="*/ 3064 h 10000"/>
                <a:gd name="connsiteX107" fmla="*/ 6133 w 10000"/>
                <a:gd name="connsiteY107" fmla="*/ 2996 h 10000"/>
                <a:gd name="connsiteX108" fmla="*/ 6249 w 10000"/>
                <a:gd name="connsiteY108" fmla="*/ 2903 h 10000"/>
                <a:gd name="connsiteX109" fmla="*/ 6686 w 10000"/>
                <a:gd name="connsiteY109" fmla="*/ 2836 h 10000"/>
                <a:gd name="connsiteX110" fmla="*/ 8006 w 10000"/>
                <a:gd name="connsiteY110" fmla="*/ 2051 h 10000"/>
                <a:gd name="connsiteX111" fmla="*/ 8105 w 10000"/>
                <a:gd name="connsiteY111" fmla="*/ 1966 h 10000"/>
                <a:gd name="connsiteX112" fmla="*/ 8827 w 10000"/>
                <a:gd name="connsiteY112" fmla="*/ 1405 h 10000"/>
                <a:gd name="connsiteX113" fmla="*/ 8625 w 10000"/>
                <a:gd name="connsiteY113" fmla="*/ 1197 h 10000"/>
                <a:gd name="connsiteX114" fmla="*/ 8827 w 10000"/>
                <a:gd name="connsiteY114" fmla="*/ 1177 h 10000"/>
                <a:gd name="connsiteX115" fmla="*/ 8827 w 10000"/>
                <a:gd name="connsiteY115" fmla="*/ 1105 h 10000"/>
                <a:gd name="connsiteX116" fmla="*/ 8533 w 10000"/>
                <a:gd name="connsiteY116" fmla="*/ 1105 h 10000"/>
                <a:gd name="connsiteX117" fmla="*/ 8391 w 10000"/>
                <a:gd name="connsiteY117" fmla="*/ 922 h 10000"/>
                <a:gd name="connsiteX118" fmla="*/ 8006 w 10000"/>
                <a:gd name="connsiteY118" fmla="*/ 782 h 10000"/>
                <a:gd name="connsiteX119" fmla="*/ 7508 w 10000"/>
                <a:gd name="connsiteY119" fmla="*/ 854 h 10000"/>
                <a:gd name="connsiteX120" fmla="*/ 7508 w 10000"/>
                <a:gd name="connsiteY120" fmla="*/ 762 h 10000"/>
                <a:gd name="connsiteX121" fmla="*/ 7590 w 10000"/>
                <a:gd name="connsiteY121" fmla="*/ 732 h 10000"/>
                <a:gd name="connsiteX122" fmla="*/ 7625 w 10000"/>
                <a:gd name="connsiteY122" fmla="*/ 715 h 10000"/>
                <a:gd name="connsiteX123" fmla="*/ 7802 w 10000"/>
                <a:gd name="connsiteY123" fmla="*/ 482 h 10000"/>
                <a:gd name="connsiteX124" fmla="*/ 7759 w 10000"/>
                <a:gd name="connsiteY124" fmla="*/ 429 h 10000"/>
                <a:gd name="connsiteX125" fmla="*/ 7448 w 10000"/>
                <a:gd name="connsiteY125" fmla="*/ 23 h 10000"/>
                <a:gd name="connsiteX126" fmla="*/ 7435 w 10000"/>
                <a:gd name="connsiteY126" fmla="*/ 13 h 10000"/>
                <a:gd name="connsiteX127" fmla="*/ 7422 w 10000"/>
                <a:gd name="connsiteY127" fmla="*/ 0 h 10000"/>
                <a:gd name="connsiteX128" fmla="*/ 6937 w 10000"/>
                <a:gd name="connsiteY128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3143 w 10000"/>
                <a:gd name="connsiteY11" fmla="*/ 2676 h 10000"/>
                <a:gd name="connsiteX12" fmla="*/ 2369 w 10000"/>
                <a:gd name="connsiteY12" fmla="*/ 3176 h 10000"/>
                <a:gd name="connsiteX13" fmla="*/ 1958 w 10000"/>
                <a:gd name="connsiteY13" fmla="*/ 3496 h 10000"/>
                <a:gd name="connsiteX14" fmla="*/ 1711 w 10000"/>
                <a:gd name="connsiteY14" fmla="*/ 3925 h 10000"/>
                <a:gd name="connsiteX15" fmla="*/ 1586 w 10000"/>
                <a:gd name="connsiteY15" fmla="*/ 4146 h 10000"/>
                <a:gd name="connsiteX16" fmla="*/ 1616 w 10000"/>
                <a:gd name="connsiteY16" fmla="*/ 4401 h 10000"/>
                <a:gd name="connsiteX17" fmla="*/ 1409 w 10000"/>
                <a:gd name="connsiteY17" fmla="*/ 4424 h 10000"/>
                <a:gd name="connsiteX18" fmla="*/ 1205 w 10000"/>
                <a:gd name="connsiteY18" fmla="*/ 4516 h 10000"/>
                <a:gd name="connsiteX19" fmla="*/ 984 w 10000"/>
                <a:gd name="connsiteY19" fmla="*/ 4826 h 10000"/>
                <a:gd name="connsiteX20" fmla="*/ 941 w 10000"/>
                <a:gd name="connsiteY20" fmla="*/ 4979 h 10000"/>
                <a:gd name="connsiteX21" fmla="*/ 1235 w 10000"/>
                <a:gd name="connsiteY21" fmla="*/ 5116 h 10000"/>
                <a:gd name="connsiteX22" fmla="*/ 1668 w 10000"/>
                <a:gd name="connsiteY22" fmla="*/ 5143 h 10000"/>
                <a:gd name="connsiteX23" fmla="*/ 2200 w 10000"/>
                <a:gd name="connsiteY23" fmla="*/ 5463 h 10000"/>
                <a:gd name="connsiteX24" fmla="*/ 2097 w 10000"/>
                <a:gd name="connsiteY24" fmla="*/ 5653 h 10000"/>
                <a:gd name="connsiteX25" fmla="*/ 1625 w 10000"/>
                <a:gd name="connsiteY25" fmla="*/ 5792 h 10000"/>
                <a:gd name="connsiteX26" fmla="*/ 855 w 10000"/>
                <a:gd name="connsiteY26" fmla="*/ 5602 h 10000"/>
                <a:gd name="connsiteX27" fmla="*/ 971 w 10000"/>
                <a:gd name="connsiteY27" fmla="*/ 5575 h 10000"/>
                <a:gd name="connsiteX28" fmla="*/ 971 w 10000"/>
                <a:gd name="connsiteY28" fmla="*/ 5510 h 10000"/>
                <a:gd name="connsiteX29" fmla="*/ 825 w 10000"/>
                <a:gd name="connsiteY29" fmla="*/ 5438 h 10000"/>
                <a:gd name="connsiteX30" fmla="*/ 677 w 10000"/>
                <a:gd name="connsiteY30" fmla="*/ 5670 h 10000"/>
                <a:gd name="connsiteX31" fmla="*/ 738 w 10000"/>
                <a:gd name="connsiteY31" fmla="*/ 5761 h 10000"/>
                <a:gd name="connsiteX32" fmla="*/ 816 w 10000"/>
                <a:gd name="connsiteY32" fmla="*/ 5976 h 10000"/>
                <a:gd name="connsiteX33" fmla="*/ 881 w 10000"/>
                <a:gd name="connsiteY33" fmla="*/ 6110 h 10000"/>
                <a:gd name="connsiteX34" fmla="*/ 746 w 10000"/>
                <a:gd name="connsiteY34" fmla="*/ 6347 h 10000"/>
                <a:gd name="connsiteX35" fmla="*/ 475 w 10000"/>
                <a:gd name="connsiteY35" fmla="*/ 6500 h 10000"/>
                <a:gd name="connsiteX36" fmla="*/ 236 w 10000"/>
                <a:gd name="connsiteY36" fmla="*/ 6843 h 10000"/>
                <a:gd name="connsiteX37" fmla="*/ 2 w 10000"/>
                <a:gd name="connsiteY37" fmla="*/ 7189 h 10000"/>
                <a:gd name="connsiteX38" fmla="*/ 314 w 10000"/>
                <a:gd name="connsiteY38" fmla="*/ 7407 h 10000"/>
                <a:gd name="connsiteX39" fmla="*/ 707 w 10000"/>
                <a:gd name="connsiteY39" fmla="*/ 7582 h 10000"/>
                <a:gd name="connsiteX40" fmla="*/ 881 w 10000"/>
                <a:gd name="connsiteY40" fmla="*/ 7582 h 10000"/>
                <a:gd name="connsiteX41" fmla="*/ 946 w 10000"/>
                <a:gd name="connsiteY41" fmla="*/ 7673 h 10000"/>
                <a:gd name="connsiteX42" fmla="*/ 1102 w 10000"/>
                <a:gd name="connsiteY42" fmla="*/ 7871 h 10000"/>
                <a:gd name="connsiteX43" fmla="*/ 1175 w 10000"/>
                <a:gd name="connsiteY43" fmla="*/ 7976 h 10000"/>
                <a:gd name="connsiteX44" fmla="*/ 1002 w 10000"/>
                <a:gd name="connsiteY44" fmla="*/ 8067 h 10000"/>
                <a:gd name="connsiteX45" fmla="*/ 907 w 10000"/>
                <a:gd name="connsiteY45" fmla="*/ 8133 h 10000"/>
                <a:gd name="connsiteX46" fmla="*/ 864 w 10000"/>
                <a:gd name="connsiteY46" fmla="*/ 8214 h 10000"/>
                <a:gd name="connsiteX47" fmla="*/ 561 w 10000"/>
                <a:gd name="connsiteY47" fmla="*/ 8689 h 10000"/>
                <a:gd name="connsiteX48" fmla="*/ 475 w 10000"/>
                <a:gd name="connsiteY48" fmla="*/ 9013 h 10000"/>
                <a:gd name="connsiteX49" fmla="*/ 772 w 10000"/>
                <a:gd name="connsiteY49" fmla="*/ 9306 h 10000"/>
                <a:gd name="connsiteX50" fmla="*/ 1040 w 10000"/>
                <a:gd name="connsiteY50" fmla="*/ 9510 h 10000"/>
                <a:gd name="connsiteX51" fmla="*/ 1556 w 10000"/>
                <a:gd name="connsiteY51" fmla="*/ 9495 h 10000"/>
                <a:gd name="connsiteX52" fmla="*/ 1897 w 10000"/>
                <a:gd name="connsiteY52" fmla="*/ 9710 h 10000"/>
                <a:gd name="connsiteX53" fmla="*/ 2084 w 10000"/>
                <a:gd name="connsiteY53" fmla="*/ 9818 h 10000"/>
                <a:gd name="connsiteX54" fmla="*/ 2408 w 10000"/>
                <a:gd name="connsiteY54" fmla="*/ 9748 h 10000"/>
                <a:gd name="connsiteX55" fmla="*/ 2537 w 10000"/>
                <a:gd name="connsiteY55" fmla="*/ 9901 h 10000"/>
                <a:gd name="connsiteX56" fmla="*/ 3014 w 10000"/>
                <a:gd name="connsiteY56" fmla="*/ 9924 h 10000"/>
                <a:gd name="connsiteX57" fmla="*/ 3057 w 10000"/>
                <a:gd name="connsiteY57" fmla="*/ 9891 h 10000"/>
                <a:gd name="connsiteX58" fmla="*/ 3113 w 10000"/>
                <a:gd name="connsiteY58" fmla="*/ 9818 h 10000"/>
                <a:gd name="connsiteX59" fmla="*/ 3697 w 10000"/>
                <a:gd name="connsiteY59" fmla="*/ 9818 h 10000"/>
                <a:gd name="connsiteX60" fmla="*/ 3809 w 10000"/>
                <a:gd name="connsiteY60" fmla="*/ 9676 h 10000"/>
                <a:gd name="connsiteX61" fmla="*/ 3852 w 10000"/>
                <a:gd name="connsiteY61" fmla="*/ 9615 h 10000"/>
                <a:gd name="connsiteX62" fmla="*/ 4320 w 10000"/>
                <a:gd name="connsiteY62" fmla="*/ 9571 h 10000"/>
                <a:gd name="connsiteX63" fmla="*/ 4636 w 10000"/>
                <a:gd name="connsiteY63" fmla="*/ 9289 h 10000"/>
                <a:gd name="connsiteX64" fmla="*/ 4986 w 10000"/>
                <a:gd name="connsiteY64" fmla="*/ 8689 h 10000"/>
                <a:gd name="connsiteX65" fmla="*/ 5164 w 10000"/>
                <a:gd name="connsiteY65" fmla="*/ 8390 h 10000"/>
                <a:gd name="connsiteX66" fmla="*/ 5523 w 10000"/>
                <a:gd name="connsiteY66" fmla="*/ 8214 h 10000"/>
                <a:gd name="connsiteX67" fmla="*/ 5760 w 10000"/>
                <a:gd name="connsiteY67" fmla="*/ 7915 h 10000"/>
                <a:gd name="connsiteX68" fmla="*/ 6159 w 10000"/>
                <a:gd name="connsiteY68" fmla="*/ 7861 h 10000"/>
                <a:gd name="connsiteX69" fmla="*/ 6072 w 10000"/>
                <a:gd name="connsiteY69" fmla="*/ 7677 h 10000"/>
                <a:gd name="connsiteX70" fmla="*/ 6453 w 10000"/>
                <a:gd name="connsiteY70" fmla="*/ 7582 h 10000"/>
                <a:gd name="connsiteX71" fmla="*/ 6660 w 10000"/>
                <a:gd name="connsiteY71" fmla="*/ 7653 h 10000"/>
                <a:gd name="connsiteX72" fmla="*/ 6898 w 10000"/>
                <a:gd name="connsiteY72" fmla="*/ 7469 h 10000"/>
                <a:gd name="connsiteX73" fmla="*/ 7214 w 10000"/>
                <a:gd name="connsiteY73" fmla="*/ 7512 h 10000"/>
                <a:gd name="connsiteX74" fmla="*/ 7244 w 10000"/>
                <a:gd name="connsiteY74" fmla="*/ 7673 h 10000"/>
                <a:gd name="connsiteX75" fmla="*/ 7405 w 10000"/>
                <a:gd name="connsiteY75" fmla="*/ 7918 h 10000"/>
                <a:gd name="connsiteX76" fmla="*/ 7538 w 10000"/>
                <a:gd name="connsiteY76" fmla="*/ 8043 h 10000"/>
                <a:gd name="connsiteX77" fmla="*/ 7729 w 10000"/>
                <a:gd name="connsiteY77" fmla="*/ 7918 h 10000"/>
                <a:gd name="connsiteX78" fmla="*/ 7989 w 10000"/>
                <a:gd name="connsiteY78" fmla="*/ 7819 h 10000"/>
                <a:gd name="connsiteX79" fmla="*/ 8477 w 10000"/>
                <a:gd name="connsiteY79" fmla="*/ 7788 h 10000"/>
                <a:gd name="connsiteX80" fmla="*/ 8607 w 10000"/>
                <a:gd name="connsiteY80" fmla="*/ 7707 h 10000"/>
                <a:gd name="connsiteX81" fmla="*/ 8750 w 10000"/>
                <a:gd name="connsiteY81" fmla="*/ 7428 h 10000"/>
                <a:gd name="connsiteX82" fmla="*/ 8711 w 10000"/>
                <a:gd name="connsiteY82" fmla="*/ 7122 h 10000"/>
                <a:gd name="connsiteX83" fmla="*/ 8962 w 10000"/>
                <a:gd name="connsiteY83" fmla="*/ 6744 h 10000"/>
                <a:gd name="connsiteX84" fmla="*/ 9010 w 10000"/>
                <a:gd name="connsiteY84" fmla="*/ 6483 h 10000"/>
                <a:gd name="connsiteX85" fmla="*/ 9152 w 10000"/>
                <a:gd name="connsiteY85" fmla="*/ 6292 h 10000"/>
                <a:gd name="connsiteX86" fmla="*/ 9386 w 10000"/>
                <a:gd name="connsiteY86" fmla="*/ 6292 h 10000"/>
                <a:gd name="connsiteX87" fmla="*/ 9710 w 10000"/>
                <a:gd name="connsiteY87" fmla="*/ 6360 h 10000"/>
                <a:gd name="connsiteX88" fmla="*/ 9654 w 10000"/>
                <a:gd name="connsiteY88" fmla="*/ 5643 h 10000"/>
                <a:gd name="connsiteX89" fmla="*/ 9446 w 10000"/>
                <a:gd name="connsiteY89" fmla="*/ 5394 h 10000"/>
                <a:gd name="connsiteX90" fmla="*/ 9502 w 10000"/>
                <a:gd name="connsiteY90" fmla="*/ 5279 h 10000"/>
                <a:gd name="connsiteX91" fmla="*/ 9381 w 10000"/>
                <a:gd name="connsiteY91" fmla="*/ 5235 h 10000"/>
                <a:gd name="connsiteX92" fmla="*/ 9269 w 10000"/>
                <a:gd name="connsiteY92" fmla="*/ 5187 h 10000"/>
                <a:gd name="connsiteX93" fmla="*/ 9355 w 10000"/>
                <a:gd name="connsiteY93" fmla="*/ 5024 h 10000"/>
                <a:gd name="connsiteX94" fmla="*/ 9684 w 10000"/>
                <a:gd name="connsiteY94" fmla="*/ 4914 h 10000"/>
                <a:gd name="connsiteX95" fmla="*/ 10000 w 10000"/>
                <a:gd name="connsiteY95" fmla="*/ 4493 h 10000"/>
                <a:gd name="connsiteX96" fmla="*/ 9364 w 10000"/>
                <a:gd name="connsiteY96" fmla="*/ 4298 h 10000"/>
                <a:gd name="connsiteX97" fmla="*/ 8919 w 10000"/>
                <a:gd name="connsiteY97" fmla="*/ 4452 h 10000"/>
                <a:gd name="connsiteX98" fmla="*/ 8802 w 10000"/>
                <a:gd name="connsiteY98" fmla="*/ 4472 h 10000"/>
                <a:gd name="connsiteX99" fmla="*/ 8625 w 10000"/>
                <a:gd name="connsiteY99" fmla="*/ 4472 h 10000"/>
                <a:gd name="connsiteX100" fmla="*/ 6980 w 10000"/>
                <a:gd name="connsiteY100" fmla="*/ 4700 h 10000"/>
                <a:gd name="connsiteX101" fmla="*/ 7594 w 10000"/>
                <a:gd name="connsiteY101" fmla="*/ 3942 h 10000"/>
                <a:gd name="connsiteX102" fmla="*/ 7508 w 10000"/>
                <a:gd name="connsiteY102" fmla="*/ 3734 h 10000"/>
                <a:gd name="connsiteX103" fmla="*/ 7291 w 10000"/>
                <a:gd name="connsiteY103" fmla="*/ 3528 h 10000"/>
                <a:gd name="connsiteX104" fmla="*/ 6366 w 10000"/>
                <a:gd name="connsiteY104" fmla="*/ 3179 h 10000"/>
                <a:gd name="connsiteX105" fmla="*/ 6280 w 10000"/>
                <a:gd name="connsiteY105" fmla="*/ 3064 h 10000"/>
                <a:gd name="connsiteX106" fmla="*/ 6133 w 10000"/>
                <a:gd name="connsiteY106" fmla="*/ 2996 h 10000"/>
                <a:gd name="connsiteX107" fmla="*/ 6249 w 10000"/>
                <a:gd name="connsiteY107" fmla="*/ 2903 h 10000"/>
                <a:gd name="connsiteX108" fmla="*/ 6686 w 10000"/>
                <a:gd name="connsiteY108" fmla="*/ 2836 h 10000"/>
                <a:gd name="connsiteX109" fmla="*/ 8006 w 10000"/>
                <a:gd name="connsiteY109" fmla="*/ 2051 h 10000"/>
                <a:gd name="connsiteX110" fmla="*/ 8105 w 10000"/>
                <a:gd name="connsiteY110" fmla="*/ 1966 h 10000"/>
                <a:gd name="connsiteX111" fmla="*/ 8827 w 10000"/>
                <a:gd name="connsiteY111" fmla="*/ 1405 h 10000"/>
                <a:gd name="connsiteX112" fmla="*/ 8625 w 10000"/>
                <a:gd name="connsiteY112" fmla="*/ 1197 h 10000"/>
                <a:gd name="connsiteX113" fmla="*/ 8827 w 10000"/>
                <a:gd name="connsiteY113" fmla="*/ 1177 h 10000"/>
                <a:gd name="connsiteX114" fmla="*/ 8827 w 10000"/>
                <a:gd name="connsiteY114" fmla="*/ 1105 h 10000"/>
                <a:gd name="connsiteX115" fmla="*/ 8533 w 10000"/>
                <a:gd name="connsiteY115" fmla="*/ 1105 h 10000"/>
                <a:gd name="connsiteX116" fmla="*/ 8391 w 10000"/>
                <a:gd name="connsiteY116" fmla="*/ 922 h 10000"/>
                <a:gd name="connsiteX117" fmla="*/ 8006 w 10000"/>
                <a:gd name="connsiteY117" fmla="*/ 782 h 10000"/>
                <a:gd name="connsiteX118" fmla="*/ 7508 w 10000"/>
                <a:gd name="connsiteY118" fmla="*/ 854 h 10000"/>
                <a:gd name="connsiteX119" fmla="*/ 7508 w 10000"/>
                <a:gd name="connsiteY119" fmla="*/ 762 h 10000"/>
                <a:gd name="connsiteX120" fmla="*/ 7590 w 10000"/>
                <a:gd name="connsiteY120" fmla="*/ 732 h 10000"/>
                <a:gd name="connsiteX121" fmla="*/ 7625 w 10000"/>
                <a:gd name="connsiteY121" fmla="*/ 715 h 10000"/>
                <a:gd name="connsiteX122" fmla="*/ 7802 w 10000"/>
                <a:gd name="connsiteY122" fmla="*/ 482 h 10000"/>
                <a:gd name="connsiteX123" fmla="*/ 7759 w 10000"/>
                <a:gd name="connsiteY123" fmla="*/ 429 h 10000"/>
                <a:gd name="connsiteX124" fmla="*/ 7448 w 10000"/>
                <a:gd name="connsiteY124" fmla="*/ 23 h 10000"/>
                <a:gd name="connsiteX125" fmla="*/ 7435 w 10000"/>
                <a:gd name="connsiteY125" fmla="*/ 13 h 10000"/>
                <a:gd name="connsiteX126" fmla="*/ 7422 w 10000"/>
                <a:gd name="connsiteY126" fmla="*/ 0 h 10000"/>
                <a:gd name="connsiteX127" fmla="*/ 6937 w 10000"/>
                <a:gd name="connsiteY127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2369 w 10000"/>
                <a:gd name="connsiteY11" fmla="*/ 3176 h 10000"/>
                <a:gd name="connsiteX12" fmla="*/ 1958 w 10000"/>
                <a:gd name="connsiteY12" fmla="*/ 3496 h 10000"/>
                <a:gd name="connsiteX13" fmla="*/ 1711 w 10000"/>
                <a:gd name="connsiteY13" fmla="*/ 3925 h 10000"/>
                <a:gd name="connsiteX14" fmla="*/ 1586 w 10000"/>
                <a:gd name="connsiteY14" fmla="*/ 4146 h 10000"/>
                <a:gd name="connsiteX15" fmla="*/ 1616 w 10000"/>
                <a:gd name="connsiteY15" fmla="*/ 4401 h 10000"/>
                <a:gd name="connsiteX16" fmla="*/ 1409 w 10000"/>
                <a:gd name="connsiteY16" fmla="*/ 4424 h 10000"/>
                <a:gd name="connsiteX17" fmla="*/ 1205 w 10000"/>
                <a:gd name="connsiteY17" fmla="*/ 4516 h 10000"/>
                <a:gd name="connsiteX18" fmla="*/ 984 w 10000"/>
                <a:gd name="connsiteY18" fmla="*/ 4826 h 10000"/>
                <a:gd name="connsiteX19" fmla="*/ 941 w 10000"/>
                <a:gd name="connsiteY19" fmla="*/ 4979 h 10000"/>
                <a:gd name="connsiteX20" fmla="*/ 1235 w 10000"/>
                <a:gd name="connsiteY20" fmla="*/ 5116 h 10000"/>
                <a:gd name="connsiteX21" fmla="*/ 1668 w 10000"/>
                <a:gd name="connsiteY21" fmla="*/ 5143 h 10000"/>
                <a:gd name="connsiteX22" fmla="*/ 2200 w 10000"/>
                <a:gd name="connsiteY22" fmla="*/ 5463 h 10000"/>
                <a:gd name="connsiteX23" fmla="*/ 2097 w 10000"/>
                <a:gd name="connsiteY23" fmla="*/ 5653 h 10000"/>
                <a:gd name="connsiteX24" fmla="*/ 1625 w 10000"/>
                <a:gd name="connsiteY24" fmla="*/ 5792 h 10000"/>
                <a:gd name="connsiteX25" fmla="*/ 855 w 10000"/>
                <a:gd name="connsiteY25" fmla="*/ 5602 h 10000"/>
                <a:gd name="connsiteX26" fmla="*/ 971 w 10000"/>
                <a:gd name="connsiteY26" fmla="*/ 5575 h 10000"/>
                <a:gd name="connsiteX27" fmla="*/ 971 w 10000"/>
                <a:gd name="connsiteY27" fmla="*/ 5510 h 10000"/>
                <a:gd name="connsiteX28" fmla="*/ 825 w 10000"/>
                <a:gd name="connsiteY28" fmla="*/ 5438 h 10000"/>
                <a:gd name="connsiteX29" fmla="*/ 677 w 10000"/>
                <a:gd name="connsiteY29" fmla="*/ 5670 h 10000"/>
                <a:gd name="connsiteX30" fmla="*/ 738 w 10000"/>
                <a:gd name="connsiteY30" fmla="*/ 5761 h 10000"/>
                <a:gd name="connsiteX31" fmla="*/ 816 w 10000"/>
                <a:gd name="connsiteY31" fmla="*/ 5976 h 10000"/>
                <a:gd name="connsiteX32" fmla="*/ 881 w 10000"/>
                <a:gd name="connsiteY32" fmla="*/ 6110 h 10000"/>
                <a:gd name="connsiteX33" fmla="*/ 746 w 10000"/>
                <a:gd name="connsiteY33" fmla="*/ 6347 h 10000"/>
                <a:gd name="connsiteX34" fmla="*/ 475 w 10000"/>
                <a:gd name="connsiteY34" fmla="*/ 6500 h 10000"/>
                <a:gd name="connsiteX35" fmla="*/ 236 w 10000"/>
                <a:gd name="connsiteY35" fmla="*/ 6843 h 10000"/>
                <a:gd name="connsiteX36" fmla="*/ 2 w 10000"/>
                <a:gd name="connsiteY36" fmla="*/ 7189 h 10000"/>
                <a:gd name="connsiteX37" fmla="*/ 314 w 10000"/>
                <a:gd name="connsiteY37" fmla="*/ 7407 h 10000"/>
                <a:gd name="connsiteX38" fmla="*/ 707 w 10000"/>
                <a:gd name="connsiteY38" fmla="*/ 7582 h 10000"/>
                <a:gd name="connsiteX39" fmla="*/ 881 w 10000"/>
                <a:gd name="connsiteY39" fmla="*/ 7582 h 10000"/>
                <a:gd name="connsiteX40" fmla="*/ 946 w 10000"/>
                <a:gd name="connsiteY40" fmla="*/ 7673 h 10000"/>
                <a:gd name="connsiteX41" fmla="*/ 1102 w 10000"/>
                <a:gd name="connsiteY41" fmla="*/ 7871 h 10000"/>
                <a:gd name="connsiteX42" fmla="*/ 1175 w 10000"/>
                <a:gd name="connsiteY42" fmla="*/ 7976 h 10000"/>
                <a:gd name="connsiteX43" fmla="*/ 1002 w 10000"/>
                <a:gd name="connsiteY43" fmla="*/ 8067 h 10000"/>
                <a:gd name="connsiteX44" fmla="*/ 907 w 10000"/>
                <a:gd name="connsiteY44" fmla="*/ 8133 h 10000"/>
                <a:gd name="connsiteX45" fmla="*/ 864 w 10000"/>
                <a:gd name="connsiteY45" fmla="*/ 8214 h 10000"/>
                <a:gd name="connsiteX46" fmla="*/ 561 w 10000"/>
                <a:gd name="connsiteY46" fmla="*/ 8689 h 10000"/>
                <a:gd name="connsiteX47" fmla="*/ 475 w 10000"/>
                <a:gd name="connsiteY47" fmla="*/ 9013 h 10000"/>
                <a:gd name="connsiteX48" fmla="*/ 772 w 10000"/>
                <a:gd name="connsiteY48" fmla="*/ 9306 h 10000"/>
                <a:gd name="connsiteX49" fmla="*/ 1040 w 10000"/>
                <a:gd name="connsiteY49" fmla="*/ 9510 h 10000"/>
                <a:gd name="connsiteX50" fmla="*/ 1556 w 10000"/>
                <a:gd name="connsiteY50" fmla="*/ 9495 h 10000"/>
                <a:gd name="connsiteX51" fmla="*/ 1897 w 10000"/>
                <a:gd name="connsiteY51" fmla="*/ 9710 h 10000"/>
                <a:gd name="connsiteX52" fmla="*/ 2084 w 10000"/>
                <a:gd name="connsiteY52" fmla="*/ 9818 h 10000"/>
                <a:gd name="connsiteX53" fmla="*/ 2408 w 10000"/>
                <a:gd name="connsiteY53" fmla="*/ 9748 h 10000"/>
                <a:gd name="connsiteX54" fmla="*/ 2537 w 10000"/>
                <a:gd name="connsiteY54" fmla="*/ 9901 h 10000"/>
                <a:gd name="connsiteX55" fmla="*/ 3014 w 10000"/>
                <a:gd name="connsiteY55" fmla="*/ 9924 h 10000"/>
                <a:gd name="connsiteX56" fmla="*/ 3057 w 10000"/>
                <a:gd name="connsiteY56" fmla="*/ 9891 h 10000"/>
                <a:gd name="connsiteX57" fmla="*/ 3113 w 10000"/>
                <a:gd name="connsiteY57" fmla="*/ 9818 h 10000"/>
                <a:gd name="connsiteX58" fmla="*/ 3697 w 10000"/>
                <a:gd name="connsiteY58" fmla="*/ 9818 h 10000"/>
                <a:gd name="connsiteX59" fmla="*/ 3809 w 10000"/>
                <a:gd name="connsiteY59" fmla="*/ 9676 h 10000"/>
                <a:gd name="connsiteX60" fmla="*/ 3852 w 10000"/>
                <a:gd name="connsiteY60" fmla="*/ 9615 h 10000"/>
                <a:gd name="connsiteX61" fmla="*/ 4320 w 10000"/>
                <a:gd name="connsiteY61" fmla="*/ 9571 h 10000"/>
                <a:gd name="connsiteX62" fmla="*/ 4636 w 10000"/>
                <a:gd name="connsiteY62" fmla="*/ 9289 h 10000"/>
                <a:gd name="connsiteX63" fmla="*/ 4986 w 10000"/>
                <a:gd name="connsiteY63" fmla="*/ 8689 h 10000"/>
                <a:gd name="connsiteX64" fmla="*/ 5164 w 10000"/>
                <a:gd name="connsiteY64" fmla="*/ 8390 h 10000"/>
                <a:gd name="connsiteX65" fmla="*/ 5523 w 10000"/>
                <a:gd name="connsiteY65" fmla="*/ 8214 h 10000"/>
                <a:gd name="connsiteX66" fmla="*/ 5760 w 10000"/>
                <a:gd name="connsiteY66" fmla="*/ 7915 h 10000"/>
                <a:gd name="connsiteX67" fmla="*/ 6159 w 10000"/>
                <a:gd name="connsiteY67" fmla="*/ 7861 h 10000"/>
                <a:gd name="connsiteX68" fmla="*/ 6072 w 10000"/>
                <a:gd name="connsiteY68" fmla="*/ 7677 h 10000"/>
                <a:gd name="connsiteX69" fmla="*/ 6453 w 10000"/>
                <a:gd name="connsiteY69" fmla="*/ 7582 h 10000"/>
                <a:gd name="connsiteX70" fmla="*/ 6660 w 10000"/>
                <a:gd name="connsiteY70" fmla="*/ 7653 h 10000"/>
                <a:gd name="connsiteX71" fmla="*/ 6898 w 10000"/>
                <a:gd name="connsiteY71" fmla="*/ 7469 h 10000"/>
                <a:gd name="connsiteX72" fmla="*/ 7214 w 10000"/>
                <a:gd name="connsiteY72" fmla="*/ 7512 h 10000"/>
                <a:gd name="connsiteX73" fmla="*/ 7244 w 10000"/>
                <a:gd name="connsiteY73" fmla="*/ 7673 h 10000"/>
                <a:gd name="connsiteX74" fmla="*/ 7405 w 10000"/>
                <a:gd name="connsiteY74" fmla="*/ 7918 h 10000"/>
                <a:gd name="connsiteX75" fmla="*/ 7538 w 10000"/>
                <a:gd name="connsiteY75" fmla="*/ 8043 h 10000"/>
                <a:gd name="connsiteX76" fmla="*/ 7729 w 10000"/>
                <a:gd name="connsiteY76" fmla="*/ 7918 h 10000"/>
                <a:gd name="connsiteX77" fmla="*/ 7989 w 10000"/>
                <a:gd name="connsiteY77" fmla="*/ 7819 h 10000"/>
                <a:gd name="connsiteX78" fmla="*/ 8477 w 10000"/>
                <a:gd name="connsiteY78" fmla="*/ 7788 h 10000"/>
                <a:gd name="connsiteX79" fmla="*/ 8607 w 10000"/>
                <a:gd name="connsiteY79" fmla="*/ 7707 h 10000"/>
                <a:gd name="connsiteX80" fmla="*/ 8750 w 10000"/>
                <a:gd name="connsiteY80" fmla="*/ 7428 h 10000"/>
                <a:gd name="connsiteX81" fmla="*/ 8711 w 10000"/>
                <a:gd name="connsiteY81" fmla="*/ 7122 h 10000"/>
                <a:gd name="connsiteX82" fmla="*/ 8962 w 10000"/>
                <a:gd name="connsiteY82" fmla="*/ 6744 h 10000"/>
                <a:gd name="connsiteX83" fmla="*/ 9010 w 10000"/>
                <a:gd name="connsiteY83" fmla="*/ 6483 h 10000"/>
                <a:gd name="connsiteX84" fmla="*/ 9152 w 10000"/>
                <a:gd name="connsiteY84" fmla="*/ 6292 h 10000"/>
                <a:gd name="connsiteX85" fmla="*/ 9386 w 10000"/>
                <a:gd name="connsiteY85" fmla="*/ 6292 h 10000"/>
                <a:gd name="connsiteX86" fmla="*/ 9710 w 10000"/>
                <a:gd name="connsiteY86" fmla="*/ 6360 h 10000"/>
                <a:gd name="connsiteX87" fmla="*/ 9654 w 10000"/>
                <a:gd name="connsiteY87" fmla="*/ 5643 h 10000"/>
                <a:gd name="connsiteX88" fmla="*/ 9446 w 10000"/>
                <a:gd name="connsiteY88" fmla="*/ 5394 h 10000"/>
                <a:gd name="connsiteX89" fmla="*/ 9502 w 10000"/>
                <a:gd name="connsiteY89" fmla="*/ 5279 h 10000"/>
                <a:gd name="connsiteX90" fmla="*/ 9381 w 10000"/>
                <a:gd name="connsiteY90" fmla="*/ 5235 h 10000"/>
                <a:gd name="connsiteX91" fmla="*/ 9269 w 10000"/>
                <a:gd name="connsiteY91" fmla="*/ 5187 h 10000"/>
                <a:gd name="connsiteX92" fmla="*/ 9355 w 10000"/>
                <a:gd name="connsiteY92" fmla="*/ 5024 h 10000"/>
                <a:gd name="connsiteX93" fmla="*/ 9684 w 10000"/>
                <a:gd name="connsiteY93" fmla="*/ 4914 h 10000"/>
                <a:gd name="connsiteX94" fmla="*/ 10000 w 10000"/>
                <a:gd name="connsiteY94" fmla="*/ 4493 h 10000"/>
                <a:gd name="connsiteX95" fmla="*/ 9364 w 10000"/>
                <a:gd name="connsiteY95" fmla="*/ 4298 h 10000"/>
                <a:gd name="connsiteX96" fmla="*/ 8919 w 10000"/>
                <a:gd name="connsiteY96" fmla="*/ 4452 h 10000"/>
                <a:gd name="connsiteX97" fmla="*/ 8802 w 10000"/>
                <a:gd name="connsiteY97" fmla="*/ 4472 h 10000"/>
                <a:gd name="connsiteX98" fmla="*/ 8625 w 10000"/>
                <a:gd name="connsiteY98" fmla="*/ 4472 h 10000"/>
                <a:gd name="connsiteX99" fmla="*/ 6980 w 10000"/>
                <a:gd name="connsiteY99" fmla="*/ 4700 h 10000"/>
                <a:gd name="connsiteX100" fmla="*/ 7594 w 10000"/>
                <a:gd name="connsiteY100" fmla="*/ 3942 h 10000"/>
                <a:gd name="connsiteX101" fmla="*/ 7508 w 10000"/>
                <a:gd name="connsiteY101" fmla="*/ 3734 h 10000"/>
                <a:gd name="connsiteX102" fmla="*/ 7291 w 10000"/>
                <a:gd name="connsiteY102" fmla="*/ 3528 h 10000"/>
                <a:gd name="connsiteX103" fmla="*/ 6366 w 10000"/>
                <a:gd name="connsiteY103" fmla="*/ 3179 h 10000"/>
                <a:gd name="connsiteX104" fmla="*/ 6280 w 10000"/>
                <a:gd name="connsiteY104" fmla="*/ 3064 h 10000"/>
                <a:gd name="connsiteX105" fmla="*/ 6133 w 10000"/>
                <a:gd name="connsiteY105" fmla="*/ 2996 h 10000"/>
                <a:gd name="connsiteX106" fmla="*/ 6249 w 10000"/>
                <a:gd name="connsiteY106" fmla="*/ 2903 h 10000"/>
                <a:gd name="connsiteX107" fmla="*/ 6686 w 10000"/>
                <a:gd name="connsiteY107" fmla="*/ 2836 h 10000"/>
                <a:gd name="connsiteX108" fmla="*/ 8006 w 10000"/>
                <a:gd name="connsiteY108" fmla="*/ 2051 h 10000"/>
                <a:gd name="connsiteX109" fmla="*/ 8105 w 10000"/>
                <a:gd name="connsiteY109" fmla="*/ 1966 h 10000"/>
                <a:gd name="connsiteX110" fmla="*/ 8827 w 10000"/>
                <a:gd name="connsiteY110" fmla="*/ 1405 h 10000"/>
                <a:gd name="connsiteX111" fmla="*/ 8625 w 10000"/>
                <a:gd name="connsiteY111" fmla="*/ 1197 h 10000"/>
                <a:gd name="connsiteX112" fmla="*/ 8827 w 10000"/>
                <a:gd name="connsiteY112" fmla="*/ 1177 h 10000"/>
                <a:gd name="connsiteX113" fmla="*/ 8827 w 10000"/>
                <a:gd name="connsiteY113" fmla="*/ 1105 h 10000"/>
                <a:gd name="connsiteX114" fmla="*/ 8533 w 10000"/>
                <a:gd name="connsiteY114" fmla="*/ 1105 h 10000"/>
                <a:gd name="connsiteX115" fmla="*/ 8391 w 10000"/>
                <a:gd name="connsiteY115" fmla="*/ 922 h 10000"/>
                <a:gd name="connsiteX116" fmla="*/ 8006 w 10000"/>
                <a:gd name="connsiteY116" fmla="*/ 782 h 10000"/>
                <a:gd name="connsiteX117" fmla="*/ 7508 w 10000"/>
                <a:gd name="connsiteY117" fmla="*/ 854 h 10000"/>
                <a:gd name="connsiteX118" fmla="*/ 7508 w 10000"/>
                <a:gd name="connsiteY118" fmla="*/ 762 h 10000"/>
                <a:gd name="connsiteX119" fmla="*/ 7590 w 10000"/>
                <a:gd name="connsiteY119" fmla="*/ 732 h 10000"/>
                <a:gd name="connsiteX120" fmla="*/ 7625 w 10000"/>
                <a:gd name="connsiteY120" fmla="*/ 715 h 10000"/>
                <a:gd name="connsiteX121" fmla="*/ 7802 w 10000"/>
                <a:gd name="connsiteY121" fmla="*/ 482 h 10000"/>
                <a:gd name="connsiteX122" fmla="*/ 7759 w 10000"/>
                <a:gd name="connsiteY122" fmla="*/ 429 h 10000"/>
                <a:gd name="connsiteX123" fmla="*/ 7448 w 10000"/>
                <a:gd name="connsiteY123" fmla="*/ 23 h 10000"/>
                <a:gd name="connsiteX124" fmla="*/ 7435 w 10000"/>
                <a:gd name="connsiteY124" fmla="*/ 13 h 10000"/>
                <a:gd name="connsiteX125" fmla="*/ 7422 w 10000"/>
                <a:gd name="connsiteY125" fmla="*/ 0 h 10000"/>
                <a:gd name="connsiteX126" fmla="*/ 6937 w 10000"/>
                <a:gd name="connsiteY126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958 w 10000"/>
                <a:gd name="connsiteY11" fmla="*/ 3496 h 10000"/>
                <a:gd name="connsiteX12" fmla="*/ 1711 w 10000"/>
                <a:gd name="connsiteY12" fmla="*/ 3925 h 10000"/>
                <a:gd name="connsiteX13" fmla="*/ 1586 w 10000"/>
                <a:gd name="connsiteY13" fmla="*/ 4146 h 10000"/>
                <a:gd name="connsiteX14" fmla="*/ 1616 w 10000"/>
                <a:gd name="connsiteY14" fmla="*/ 4401 h 10000"/>
                <a:gd name="connsiteX15" fmla="*/ 1409 w 10000"/>
                <a:gd name="connsiteY15" fmla="*/ 4424 h 10000"/>
                <a:gd name="connsiteX16" fmla="*/ 1205 w 10000"/>
                <a:gd name="connsiteY16" fmla="*/ 4516 h 10000"/>
                <a:gd name="connsiteX17" fmla="*/ 984 w 10000"/>
                <a:gd name="connsiteY17" fmla="*/ 4826 h 10000"/>
                <a:gd name="connsiteX18" fmla="*/ 941 w 10000"/>
                <a:gd name="connsiteY18" fmla="*/ 4979 h 10000"/>
                <a:gd name="connsiteX19" fmla="*/ 1235 w 10000"/>
                <a:gd name="connsiteY19" fmla="*/ 5116 h 10000"/>
                <a:gd name="connsiteX20" fmla="*/ 1668 w 10000"/>
                <a:gd name="connsiteY20" fmla="*/ 5143 h 10000"/>
                <a:gd name="connsiteX21" fmla="*/ 2200 w 10000"/>
                <a:gd name="connsiteY21" fmla="*/ 5463 h 10000"/>
                <a:gd name="connsiteX22" fmla="*/ 2097 w 10000"/>
                <a:gd name="connsiteY22" fmla="*/ 5653 h 10000"/>
                <a:gd name="connsiteX23" fmla="*/ 1625 w 10000"/>
                <a:gd name="connsiteY23" fmla="*/ 5792 h 10000"/>
                <a:gd name="connsiteX24" fmla="*/ 855 w 10000"/>
                <a:gd name="connsiteY24" fmla="*/ 5602 h 10000"/>
                <a:gd name="connsiteX25" fmla="*/ 971 w 10000"/>
                <a:gd name="connsiteY25" fmla="*/ 5575 h 10000"/>
                <a:gd name="connsiteX26" fmla="*/ 971 w 10000"/>
                <a:gd name="connsiteY26" fmla="*/ 5510 h 10000"/>
                <a:gd name="connsiteX27" fmla="*/ 825 w 10000"/>
                <a:gd name="connsiteY27" fmla="*/ 5438 h 10000"/>
                <a:gd name="connsiteX28" fmla="*/ 677 w 10000"/>
                <a:gd name="connsiteY28" fmla="*/ 5670 h 10000"/>
                <a:gd name="connsiteX29" fmla="*/ 738 w 10000"/>
                <a:gd name="connsiteY29" fmla="*/ 5761 h 10000"/>
                <a:gd name="connsiteX30" fmla="*/ 816 w 10000"/>
                <a:gd name="connsiteY30" fmla="*/ 5976 h 10000"/>
                <a:gd name="connsiteX31" fmla="*/ 881 w 10000"/>
                <a:gd name="connsiteY31" fmla="*/ 6110 h 10000"/>
                <a:gd name="connsiteX32" fmla="*/ 746 w 10000"/>
                <a:gd name="connsiteY32" fmla="*/ 6347 h 10000"/>
                <a:gd name="connsiteX33" fmla="*/ 475 w 10000"/>
                <a:gd name="connsiteY33" fmla="*/ 6500 h 10000"/>
                <a:gd name="connsiteX34" fmla="*/ 236 w 10000"/>
                <a:gd name="connsiteY34" fmla="*/ 6843 h 10000"/>
                <a:gd name="connsiteX35" fmla="*/ 2 w 10000"/>
                <a:gd name="connsiteY35" fmla="*/ 7189 h 10000"/>
                <a:gd name="connsiteX36" fmla="*/ 314 w 10000"/>
                <a:gd name="connsiteY36" fmla="*/ 7407 h 10000"/>
                <a:gd name="connsiteX37" fmla="*/ 707 w 10000"/>
                <a:gd name="connsiteY37" fmla="*/ 7582 h 10000"/>
                <a:gd name="connsiteX38" fmla="*/ 881 w 10000"/>
                <a:gd name="connsiteY38" fmla="*/ 7582 h 10000"/>
                <a:gd name="connsiteX39" fmla="*/ 946 w 10000"/>
                <a:gd name="connsiteY39" fmla="*/ 7673 h 10000"/>
                <a:gd name="connsiteX40" fmla="*/ 1102 w 10000"/>
                <a:gd name="connsiteY40" fmla="*/ 7871 h 10000"/>
                <a:gd name="connsiteX41" fmla="*/ 1175 w 10000"/>
                <a:gd name="connsiteY41" fmla="*/ 7976 h 10000"/>
                <a:gd name="connsiteX42" fmla="*/ 1002 w 10000"/>
                <a:gd name="connsiteY42" fmla="*/ 8067 h 10000"/>
                <a:gd name="connsiteX43" fmla="*/ 907 w 10000"/>
                <a:gd name="connsiteY43" fmla="*/ 8133 h 10000"/>
                <a:gd name="connsiteX44" fmla="*/ 864 w 10000"/>
                <a:gd name="connsiteY44" fmla="*/ 8214 h 10000"/>
                <a:gd name="connsiteX45" fmla="*/ 561 w 10000"/>
                <a:gd name="connsiteY45" fmla="*/ 8689 h 10000"/>
                <a:gd name="connsiteX46" fmla="*/ 475 w 10000"/>
                <a:gd name="connsiteY46" fmla="*/ 9013 h 10000"/>
                <a:gd name="connsiteX47" fmla="*/ 772 w 10000"/>
                <a:gd name="connsiteY47" fmla="*/ 9306 h 10000"/>
                <a:gd name="connsiteX48" fmla="*/ 1040 w 10000"/>
                <a:gd name="connsiteY48" fmla="*/ 9510 h 10000"/>
                <a:gd name="connsiteX49" fmla="*/ 1556 w 10000"/>
                <a:gd name="connsiteY49" fmla="*/ 9495 h 10000"/>
                <a:gd name="connsiteX50" fmla="*/ 1897 w 10000"/>
                <a:gd name="connsiteY50" fmla="*/ 9710 h 10000"/>
                <a:gd name="connsiteX51" fmla="*/ 2084 w 10000"/>
                <a:gd name="connsiteY51" fmla="*/ 9818 h 10000"/>
                <a:gd name="connsiteX52" fmla="*/ 2408 w 10000"/>
                <a:gd name="connsiteY52" fmla="*/ 9748 h 10000"/>
                <a:gd name="connsiteX53" fmla="*/ 2537 w 10000"/>
                <a:gd name="connsiteY53" fmla="*/ 9901 h 10000"/>
                <a:gd name="connsiteX54" fmla="*/ 3014 w 10000"/>
                <a:gd name="connsiteY54" fmla="*/ 9924 h 10000"/>
                <a:gd name="connsiteX55" fmla="*/ 3057 w 10000"/>
                <a:gd name="connsiteY55" fmla="*/ 9891 h 10000"/>
                <a:gd name="connsiteX56" fmla="*/ 3113 w 10000"/>
                <a:gd name="connsiteY56" fmla="*/ 9818 h 10000"/>
                <a:gd name="connsiteX57" fmla="*/ 3697 w 10000"/>
                <a:gd name="connsiteY57" fmla="*/ 9818 h 10000"/>
                <a:gd name="connsiteX58" fmla="*/ 3809 w 10000"/>
                <a:gd name="connsiteY58" fmla="*/ 9676 h 10000"/>
                <a:gd name="connsiteX59" fmla="*/ 3852 w 10000"/>
                <a:gd name="connsiteY59" fmla="*/ 9615 h 10000"/>
                <a:gd name="connsiteX60" fmla="*/ 4320 w 10000"/>
                <a:gd name="connsiteY60" fmla="*/ 9571 h 10000"/>
                <a:gd name="connsiteX61" fmla="*/ 4636 w 10000"/>
                <a:gd name="connsiteY61" fmla="*/ 9289 h 10000"/>
                <a:gd name="connsiteX62" fmla="*/ 4986 w 10000"/>
                <a:gd name="connsiteY62" fmla="*/ 8689 h 10000"/>
                <a:gd name="connsiteX63" fmla="*/ 5164 w 10000"/>
                <a:gd name="connsiteY63" fmla="*/ 8390 h 10000"/>
                <a:gd name="connsiteX64" fmla="*/ 5523 w 10000"/>
                <a:gd name="connsiteY64" fmla="*/ 8214 h 10000"/>
                <a:gd name="connsiteX65" fmla="*/ 5760 w 10000"/>
                <a:gd name="connsiteY65" fmla="*/ 7915 h 10000"/>
                <a:gd name="connsiteX66" fmla="*/ 6159 w 10000"/>
                <a:gd name="connsiteY66" fmla="*/ 7861 h 10000"/>
                <a:gd name="connsiteX67" fmla="*/ 6072 w 10000"/>
                <a:gd name="connsiteY67" fmla="*/ 7677 h 10000"/>
                <a:gd name="connsiteX68" fmla="*/ 6453 w 10000"/>
                <a:gd name="connsiteY68" fmla="*/ 7582 h 10000"/>
                <a:gd name="connsiteX69" fmla="*/ 6660 w 10000"/>
                <a:gd name="connsiteY69" fmla="*/ 7653 h 10000"/>
                <a:gd name="connsiteX70" fmla="*/ 6898 w 10000"/>
                <a:gd name="connsiteY70" fmla="*/ 7469 h 10000"/>
                <a:gd name="connsiteX71" fmla="*/ 7214 w 10000"/>
                <a:gd name="connsiteY71" fmla="*/ 7512 h 10000"/>
                <a:gd name="connsiteX72" fmla="*/ 7244 w 10000"/>
                <a:gd name="connsiteY72" fmla="*/ 7673 h 10000"/>
                <a:gd name="connsiteX73" fmla="*/ 7405 w 10000"/>
                <a:gd name="connsiteY73" fmla="*/ 7918 h 10000"/>
                <a:gd name="connsiteX74" fmla="*/ 7538 w 10000"/>
                <a:gd name="connsiteY74" fmla="*/ 8043 h 10000"/>
                <a:gd name="connsiteX75" fmla="*/ 7729 w 10000"/>
                <a:gd name="connsiteY75" fmla="*/ 7918 h 10000"/>
                <a:gd name="connsiteX76" fmla="*/ 7989 w 10000"/>
                <a:gd name="connsiteY76" fmla="*/ 7819 h 10000"/>
                <a:gd name="connsiteX77" fmla="*/ 8477 w 10000"/>
                <a:gd name="connsiteY77" fmla="*/ 7788 h 10000"/>
                <a:gd name="connsiteX78" fmla="*/ 8607 w 10000"/>
                <a:gd name="connsiteY78" fmla="*/ 7707 h 10000"/>
                <a:gd name="connsiteX79" fmla="*/ 8750 w 10000"/>
                <a:gd name="connsiteY79" fmla="*/ 7428 h 10000"/>
                <a:gd name="connsiteX80" fmla="*/ 8711 w 10000"/>
                <a:gd name="connsiteY80" fmla="*/ 7122 h 10000"/>
                <a:gd name="connsiteX81" fmla="*/ 8962 w 10000"/>
                <a:gd name="connsiteY81" fmla="*/ 6744 h 10000"/>
                <a:gd name="connsiteX82" fmla="*/ 9010 w 10000"/>
                <a:gd name="connsiteY82" fmla="*/ 6483 h 10000"/>
                <a:gd name="connsiteX83" fmla="*/ 9152 w 10000"/>
                <a:gd name="connsiteY83" fmla="*/ 6292 h 10000"/>
                <a:gd name="connsiteX84" fmla="*/ 9386 w 10000"/>
                <a:gd name="connsiteY84" fmla="*/ 6292 h 10000"/>
                <a:gd name="connsiteX85" fmla="*/ 9710 w 10000"/>
                <a:gd name="connsiteY85" fmla="*/ 6360 h 10000"/>
                <a:gd name="connsiteX86" fmla="*/ 9654 w 10000"/>
                <a:gd name="connsiteY86" fmla="*/ 5643 h 10000"/>
                <a:gd name="connsiteX87" fmla="*/ 9446 w 10000"/>
                <a:gd name="connsiteY87" fmla="*/ 5394 h 10000"/>
                <a:gd name="connsiteX88" fmla="*/ 9502 w 10000"/>
                <a:gd name="connsiteY88" fmla="*/ 5279 h 10000"/>
                <a:gd name="connsiteX89" fmla="*/ 9381 w 10000"/>
                <a:gd name="connsiteY89" fmla="*/ 5235 h 10000"/>
                <a:gd name="connsiteX90" fmla="*/ 9269 w 10000"/>
                <a:gd name="connsiteY90" fmla="*/ 5187 h 10000"/>
                <a:gd name="connsiteX91" fmla="*/ 9355 w 10000"/>
                <a:gd name="connsiteY91" fmla="*/ 5024 h 10000"/>
                <a:gd name="connsiteX92" fmla="*/ 9684 w 10000"/>
                <a:gd name="connsiteY92" fmla="*/ 4914 h 10000"/>
                <a:gd name="connsiteX93" fmla="*/ 10000 w 10000"/>
                <a:gd name="connsiteY93" fmla="*/ 4493 h 10000"/>
                <a:gd name="connsiteX94" fmla="*/ 9364 w 10000"/>
                <a:gd name="connsiteY94" fmla="*/ 4298 h 10000"/>
                <a:gd name="connsiteX95" fmla="*/ 8919 w 10000"/>
                <a:gd name="connsiteY95" fmla="*/ 4452 h 10000"/>
                <a:gd name="connsiteX96" fmla="*/ 8802 w 10000"/>
                <a:gd name="connsiteY96" fmla="*/ 4472 h 10000"/>
                <a:gd name="connsiteX97" fmla="*/ 8625 w 10000"/>
                <a:gd name="connsiteY97" fmla="*/ 4472 h 10000"/>
                <a:gd name="connsiteX98" fmla="*/ 6980 w 10000"/>
                <a:gd name="connsiteY98" fmla="*/ 4700 h 10000"/>
                <a:gd name="connsiteX99" fmla="*/ 7594 w 10000"/>
                <a:gd name="connsiteY99" fmla="*/ 3942 h 10000"/>
                <a:gd name="connsiteX100" fmla="*/ 7508 w 10000"/>
                <a:gd name="connsiteY100" fmla="*/ 3734 h 10000"/>
                <a:gd name="connsiteX101" fmla="*/ 7291 w 10000"/>
                <a:gd name="connsiteY101" fmla="*/ 3528 h 10000"/>
                <a:gd name="connsiteX102" fmla="*/ 6366 w 10000"/>
                <a:gd name="connsiteY102" fmla="*/ 3179 h 10000"/>
                <a:gd name="connsiteX103" fmla="*/ 6280 w 10000"/>
                <a:gd name="connsiteY103" fmla="*/ 3064 h 10000"/>
                <a:gd name="connsiteX104" fmla="*/ 6133 w 10000"/>
                <a:gd name="connsiteY104" fmla="*/ 2996 h 10000"/>
                <a:gd name="connsiteX105" fmla="*/ 6249 w 10000"/>
                <a:gd name="connsiteY105" fmla="*/ 2903 h 10000"/>
                <a:gd name="connsiteX106" fmla="*/ 6686 w 10000"/>
                <a:gd name="connsiteY106" fmla="*/ 2836 h 10000"/>
                <a:gd name="connsiteX107" fmla="*/ 8006 w 10000"/>
                <a:gd name="connsiteY107" fmla="*/ 2051 h 10000"/>
                <a:gd name="connsiteX108" fmla="*/ 8105 w 10000"/>
                <a:gd name="connsiteY108" fmla="*/ 1966 h 10000"/>
                <a:gd name="connsiteX109" fmla="*/ 8827 w 10000"/>
                <a:gd name="connsiteY109" fmla="*/ 1405 h 10000"/>
                <a:gd name="connsiteX110" fmla="*/ 8625 w 10000"/>
                <a:gd name="connsiteY110" fmla="*/ 1197 h 10000"/>
                <a:gd name="connsiteX111" fmla="*/ 8827 w 10000"/>
                <a:gd name="connsiteY111" fmla="*/ 1177 h 10000"/>
                <a:gd name="connsiteX112" fmla="*/ 8827 w 10000"/>
                <a:gd name="connsiteY112" fmla="*/ 1105 h 10000"/>
                <a:gd name="connsiteX113" fmla="*/ 8533 w 10000"/>
                <a:gd name="connsiteY113" fmla="*/ 1105 h 10000"/>
                <a:gd name="connsiteX114" fmla="*/ 8391 w 10000"/>
                <a:gd name="connsiteY114" fmla="*/ 922 h 10000"/>
                <a:gd name="connsiteX115" fmla="*/ 8006 w 10000"/>
                <a:gd name="connsiteY115" fmla="*/ 782 h 10000"/>
                <a:gd name="connsiteX116" fmla="*/ 7508 w 10000"/>
                <a:gd name="connsiteY116" fmla="*/ 854 h 10000"/>
                <a:gd name="connsiteX117" fmla="*/ 7508 w 10000"/>
                <a:gd name="connsiteY117" fmla="*/ 762 h 10000"/>
                <a:gd name="connsiteX118" fmla="*/ 7590 w 10000"/>
                <a:gd name="connsiteY118" fmla="*/ 732 h 10000"/>
                <a:gd name="connsiteX119" fmla="*/ 7625 w 10000"/>
                <a:gd name="connsiteY119" fmla="*/ 715 h 10000"/>
                <a:gd name="connsiteX120" fmla="*/ 7802 w 10000"/>
                <a:gd name="connsiteY120" fmla="*/ 482 h 10000"/>
                <a:gd name="connsiteX121" fmla="*/ 7759 w 10000"/>
                <a:gd name="connsiteY121" fmla="*/ 429 h 10000"/>
                <a:gd name="connsiteX122" fmla="*/ 7448 w 10000"/>
                <a:gd name="connsiteY122" fmla="*/ 23 h 10000"/>
                <a:gd name="connsiteX123" fmla="*/ 7435 w 10000"/>
                <a:gd name="connsiteY123" fmla="*/ 13 h 10000"/>
                <a:gd name="connsiteX124" fmla="*/ 7422 w 10000"/>
                <a:gd name="connsiteY124" fmla="*/ 0 h 10000"/>
                <a:gd name="connsiteX125" fmla="*/ 6937 w 10000"/>
                <a:gd name="connsiteY125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711 w 10000"/>
                <a:gd name="connsiteY11" fmla="*/ 3925 h 10000"/>
                <a:gd name="connsiteX12" fmla="*/ 1586 w 10000"/>
                <a:gd name="connsiteY12" fmla="*/ 4146 h 10000"/>
                <a:gd name="connsiteX13" fmla="*/ 1616 w 10000"/>
                <a:gd name="connsiteY13" fmla="*/ 4401 h 10000"/>
                <a:gd name="connsiteX14" fmla="*/ 1409 w 10000"/>
                <a:gd name="connsiteY14" fmla="*/ 4424 h 10000"/>
                <a:gd name="connsiteX15" fmla="*/ 1205 w 10000"/>
                <a:gd name="connsiteY15" fmla="*/ 4516 h 10000"/>
                <a:gd name="connsiteX16" fmla="*/ 984 w 10000"/>
                <a:gd name="connsiteY16" fmla="*/ 4826 h 10000"/>
                <a:gd name="connsiteX17" fmla="*/ 941 w 10000"/>
                <a:gd name="connsiteY17" fmla="*/ 4979 h 10000"/>
                <a:gd name="connsiteX18" fmla="*/ 1235 w 10000"/>
                <a:gd name="connsiteY18" fmla="*/ 5116 h 10000"/>
                <a:gd name="connsiteX19" fmla="*/ 1668 w 10000"/>
                <a:gd name="connsiteY19" fmla="*/ 5143 h 10000"/>
                <a:gd name="connsiteX20" fmla="*/ 2200 w 10000"/>
                <a:gd name="connsiteY20" fmla="*/ 5463 h 10000"/>
                <a:gd name="connsiteX21" fmla="*/ 2097 w 10000"/>
                <a:gd name="connsiteY21" fmla="*/ 5653 h 10000"/>
                <a:gd name="connsiteX22" fmla="*/ 1625 w 10000"/>
                <a:gd name="connsiteY22" fmla="*/ 5792 h 10000"/>
                <a:gd name="connsiteX23" fmla="*/ 855 w 10000"/>
                <a:gd name="connsiteY23" fmla="*/ 5602 h 10000"/>
                <a:gd name="connsiteX24" fmla="*/ 971 w 10000"/>
                <a:gd name="connsiteY24" fmla="*/ 5575 h 10000"/>
                <a:gd name="connsiteX25" fmla="*/ 971 w 10000"/>
                <a:gd name="connsiteY25" fmla="*/ 5510 h 10000"/>
                <a:gd name="connsiteX26" fmla="*/ 825 w 10000"/>
                <a:gd name="connsiteY26" fmla="*/ 5438 h 10000"/>
                <a:gd name="connsiteX27" fmla="*/ 677 w 10000"/>
                <a:gd name="connsiteY27" fmla="*/ 5670 h 10000"/>
                <a:gd name="connsiteX28" fmla="*/ 738 w 10000"/>
                <a:gd name="connsiteY28" fmla="*/ 5761 h 10000"/>
                <a:gd name="connsiteX29" fmla="*/ 816 w 10000"/>
                <a:gd name="connsiteY29" fmla="*/ 5976 h 10000"/>
                <a:gd name="connsiteX30" fmla="*/ 881 w 10000"/>
                <a:gd name="connsiteY30" fmla="*/ 6110 h 10000"/>
                <a:gd name="connsiteX31" fmla="*/ 746 w 10000"/>
                <a:gd name="connsiteY31" fmla="*/ 6347 h 10000"/>
                <a:gd name="connsiteX32" fmla="*/ 475 w 10000"/>
                <a:gd name="connsiteY32" fmla="*/ 6500 h 10000"/>
                <a:gd name="connsiteX33" fmla="*/ 236 w 10000"/>
                <a:gd name="connsiteY33" fmla="*/ 6843 h 10000"/>
                <a:gd name="connsiteX34" fmla="*/ 2 w 10000"/>
                <a:gd name="connsiteY34" fmla="*/ 7189 h 10000"/>
                <a:gd name="connsiteX35" fmla="*/ 314 w 10000"/>
                <a:gd name="connsiteY35" fmla="*/ 7407 h 10000"/>
                <a:gd name="connsiteX36" fmla="*/ 707 w 10000"/>
                <a:gd name="connsiteY36" fmla="*/ 7582 h 10000"/>
                <a:gd name="connsiteX37" fmla="*/ 881 w 10000"/>
                <a:gd name="connsiteY37" fmla="*/ 7582 h 10000"/>
                <a:gd name="connsiteX38" fmla="*/ 946 w 10000"/>
                <a:gd name="connsiteY38" fmla="*/ 7673 h 10000"/>
                <a:gd name="connsiteX39" fmla="*/ 1102 w 10000"/>
                <a:gd name="connsiteY39" fmla="*/ 7871 h 10000"/>
                <a:gd name="connsiteX40" fmla="*/ 1175 w 10000"/>
                <a:gd name="connsiteY40" fmla="*/ 7976 h 10000"/>
                <a:gd name="connsiteX41" fmla="*/ 1002 w 10000"/>
                <a:gd name="connsiteY41" fmla="*/ 8067 h 10000"/>
                <a:gd name="connsiteX42" fmla="*/ 907 w 10000"/>
                <a:gd name="connsiteY42" fmla="*/ 8133 h 10000"/>
                <a:gd name="connsiteX43" fmla="*/ 864 w 10000"/>
                <a:gd name="connsiteY43" fmla="*/ 8214 h 10000"/>
                <a:gd name="connsiteX44" fmla="*/ 561 w 10000"/>
                <a:gd name="connsiteY44" fmla="*/ 8689 h 10000"/>
                <a:gd name="connsiteX45" fmla="*/ 475 w 10000"/>
                <a:gd name="connsiteY45" fmla="*/ 9013 h 10000"/>
                <a:gd name="connsiteX46" fmla="*/ 772 w 10000"/>
                <a:gd name="connsiteY46" fmla="*/ 9306 h 10000"/>
                <a:gd name="connsiteX47" fmla="*/ 1040 w 10000"/>
                <a:gd name="connsiteY47" fmla="*/ 9510 h 10000"/>
                <a:gd name="connsiteX48" fmla="*/ 1556 w 10000"/>
                <a:gd name="connsiteY48" fmla="*/ 9495 h 10000"/>
                <a:gd name="connsiteX49" fmla="*/ 1897 w 10000"/>
                <a:gd name="connsiteY49" fmla="*/ 9710 h 10000"/>
                <a:gd name="connsiteX50" fmla="*/ 2084 w 10000"/>
                <a:gd name="connsiteY50" fmla="*/ 9818 h 10000"/>
                <a:gd name="connsiteX51" fmla="*/ 2408 w 10000"/>
                <a:gd name="connsiteY51" fmla="*/ 9748 h 10000"/>
                <a:gd name="connsiteX52" fmla="*/ 2537 w 10000"/>
                <a:gd name="connsiteY52" fmla="*/ 9901 h 10000"/>
                <a:gd name="connsiteX53" fmla="*/ 3014 w 10000"/>
                <a:gd name="connsiteY53" fmla="*/ 9924 h 10000"/>
                <a:gd name="connsiteX54" fmla="*/ 3057 w 10000"/>
                <a:gd name="connsiteY54" fmla="*/ 9891 h 10000"/>
                <a:gd name="connsiteX55" fmla="*/ 3113 w 10000"/>
                <a:gd name="connsiteY55" fmla="*/ 9818 h 10000"/>
                <a:gd name="connsiteX56" fmla="*/ 3697 w 10000"/>
                <a:gd name="connsiteY56" fmla="*/ 9818 h 10000"/>
                <a:gd name="connsiteX57" fmla="*/ 3809 w 10000"/>
                <a:gd name="connsiteY57" fmla="*/ 9676 h 10000"/>
                <a:gd name="connsiteX58" fmla="*/ 3852 w 10000"/>
                <a:gd name="connsiteY58" fmla="*/ 9615 h 10000"/>
                <a:gd name="connsiteX59" fmla="*/ 4320 w 10000"/>
                <a:gd name="connsiteY59" fmla="*/ 9571 h 10000"/>
                <a:gd name="connsiteX60" fmla="*/ 4636 w 10000"/>
                <a:gd name="connsiteY60" fmla="*/ 9289 h 10000"/>
                <a:gd name="connsiteX61" fmla="*/ 4986 w 10000"/>
                <a:gd name="connsiteY61" fmla="*/ 8689 h 10000"/>
                <a:gd name="connsiteX62" fmla="*/ 5164 w 10000"/>
                <a:gd name="connsiteY62" fmla="*/ 8390 h 10000"/>
                <a:gd name="connsiteX63" fmla="*/ 5523 w 10000"/>
                <a:gd name="connsiteY63" fmla="*/ 8214 h 10000"/>
                <a:gd name="connsiteX64" fmla="*/ 5760 w 10000"/>
                <a:gd name="connsiteY64" fmla="*/ 7915 h 10000"/>
                <a:gd name="connsiteX65" fmla="*/ 6159 w 10000"/>
                <a:gd name="connsiteY65" fmla="*/ 7861 h 10000"/>
                <a:gd name="connsiteX66" fmla="*/ 6072 w 10000"/>
                <a:gd name="connsiteY66" fmla="*/ 7677 h 10000"/>
                <a:gd name="connsiteX67" fmla="*/ 6453 w 10000"/>
                <a:gd name="connsiteY67" fmla="*/ 7582 h 10000"/>
                <a:gd name="connsiteX68" fmla="*/ 6660 w 10000"/>
                <a:gd name="connsiteY68" fmla="*/ 7653 h 10000"/>
                <a:gd name="connsiteX69" fmla="*/ 6898 w 10000"/>
                <a:gd name="connsiteY69" fmla="*/ 7469 h 10000"/>
                <a:gd name="connsiteX70" fmla="*/ 7214 w 10000"/>
                <a:gd name="connsiteY70" fmla="*/ 7512 h 10000"/>
                <a:gd name="connsiteX71" fmla="*/ 7244 w 10000"/>
                <a:gd name="connsiteY71" fmla="*/ 7673 h 10000"/>
                <a:gd name="connsiteX72" fmla="*/ 7405 w 10000"/>
                <a:gd name="connsiteY72" fmla="*/ 7918 h 10000"/>
                <a:gd name="connsiteX73" fmla="*/ 7538 w 10000"/>
                <a:gd name="connsiteY73" fmla="*/ 8043 h 10000"/>
                <a:gd name="connsiteX74" fmla="*/ 7729 w 10000"/>
                <a:gd name="connsiteY74" fmla="*/ 7918 h 10000"/>
                <a:gd name="connsiteX75" fmla="*/ 7989 w 10000"/>
                <a:gd name="connsiteY75" fmla="*/ 7819 h 10000"/>
                <a:gd name="connsiteX76" fmla="*/ 8477 w 10000"/>
                <a:gd name="connsiteY76" fmla="*/ 7788 h 10000"/>
                <a:gd name="connsiteX77" fmla="*/ 8607 w 10000"/>
                <a:gd name="connsiteY77" fmla="*/ 7707 h 10000"/>
                <a:gd name="connsiteX78" fmla="*/ 8750 w 10000"/>
                <a:gd name="connsiteY78" fmla="*/ 7428 h 10000"/>
                <a:gd name="connsiteX79" fmla="*/ 8711 w 10000"/>
                <a:gd name="connsiteY79" fmla="*/ 7122 h 10000"/>
                <a:gd name="connsiteX80" fmla="*/ 8962 w 10000"/>
                <a:gd name="connsiteY80" fmla="*/ 6744 h 10000"/>
                <a:gd name="connsiteX81" fmla="*/ 9010 w 10000"/>
                <a:gd name="connsiteY81" fmla="*/ 6483 h 10000"/>
                <a:gd name="connsiteX82" fmla="*/ 9152 w 10000"/>
                <a:gd name="connsiteY82" fmla="*/ 6292 h 10000"/>
                <a:gd name="connsiteX83" fmla="*/ 9386 w 10000"/>
                <a:gd name="connsiteY83" fmla="*/ 6292 h 10000"/>
                <a:gd name="connsiteX84" fmla="*/ 9710 w 10000"/>
                <a:gd name="connsiteY84" fmla="*/ 6360 h 10000"/>
                <a:gd name="connsiteX85" fmla="*/ 9654 w 10000"/>
                <a:gd name="connsiteY85" fmla="*/ 5643 h 10000"/>
                <a:gd name="connsiteX86" fmla="*/ 9446 w 10000"/>
                <a:gd name="connsiteY86" fmla="*/ 5394 h 10000"/>
                <a:gd name="connsiteX87" fmla="*/ 9502 w 10000"/>
                <a:gd name="connsiteY87" fmla="*/ 5279 h 10000"/>
                <a:gd name="connsiteX88" fmla="*/ 9381 w 10000"/>
                <a:gd name="connsiteY88" fmla="*/ 5235 h 10000"/>
                <a:gd name="connsiteX89" fmla="*/ 9269 w 10000"/>
                <a:gd name="connsiteY89" fmla="*/ 5187 h 10000"/>
                <a:gd name="connsiteX90" fmla="*/ 9355 w 10000"/>
                <a:gd name="connsiteY90" fmla="*/ 5024 h 10000"/>
                <a:gd name="connsiteX91" fmla="*/ 9684 w 10000"/>
                <a:gd name="connsiteY91" fmla="*/ 4914 h 10000"/>
                <a:gd name="connsiteX92" fmla="*/ 10000 w 10000"/>
                <a:gd name="connsiteY92" fmla="*/ 4493 h 10000"/>
                <a:gd name="connsiteX93" fmla="*/ 9364 w 10000"/>
                <a:gd name="connsiteY93" fmla="*/ 4298 h 10000"/>
                <a:gd name="connsiteX94" fmla="*/ 8919 w 10000"/>
                <a:gd name="connsiteY94" fmla="*/ 4452 h 10000"/>
                <a:gd name="connsiteX95" fmla="*/ 8802 w 10000"/>
                <a:gd name="connsiteY95" fmla="*/ 4472 h 10000"/>
                <a:gd name="connsiteX96" fmla="*/ 8625 w 10000"/>
                <a:gd name="connsiteY96" fmla="*/ 4472 h 10000"/>
                <a:gd name="connsiteX97" fmla="*/ 6980 w 10000"/>
                <a:gd name="connsiteY97" fmla="*/ 4700 h 10000"/>
                <a:gd name="connsiteX98" fmla="*/ 7594 w 10000"/>
                <a:gd name="connsiteY98" fmla="*/ 3942 h 10000"/>
                <a:gd name="connsiteX99" fmla="*/ 7508 w 10000"/>
                <a:gd name="connsiteY99" fmla="*/ 3734 h 10000"/>
                <a:gd name="connsiteX100" fmla="*/ 7291 w 10000"/>
                <a:gd name="connsiteY100" fmla="*/ 3528 h 10000"/>
                <a:gd name="connsiteX101" fmla="*/ 6366 w 10000"/>
                <a:gd name="connsiteY101" fmla="*/ 3179 h 10000"/>
                <a:gd name="connsiteX102" fmla="*/ 6280 w 10000"/>
                <a:gd name="connsiteY102" fmla="*/ 3064 h 10000"/>
                <a:gd name="connsiteX103" fmla="*/ 6133 w 10000"/>
                <a:gd name="connsiteY103" fmla="*/ 2996 h 10000"/>
                <a:gd name="connsiteX104" fmla="*/ 6249 w 10000"/>
                <a:gd name="connsiteY104" fmla="*/ 2903 h 10000"/>
                <a:gd name="connsiteX105" fmla="*/ 6686 w 10000"/>
                <a:gd name="connsiteY105" fmla="*/ 2836 h 10000"/>
                <a:gd name="connsiteX106" fmla="*/ 8006 w 10000"/>
                <a:gd name="connsiteY106" fmla="*/ 2051 h 10000"/>
                <a:gd name="connsiteX107" fmla="*/ 8105 w 10000"/>
                <a:gd name="connsiteY107" fmla="*/ 1966 h 10000"/>
                <a:gd name="connsiteX108" fmla="*/ 8827 w 10000"/>
                <a:gd name="connsiteY108" fmla="*/ 1405 h 10000"/>
                <a:gd name="connsiteX109" fmla="*/ 8625 w 10000"/>
                <a:gd name="connsiteY109" fmla="*/ 1197 h 10000"/>
                <a:gd name="connsiteX110" fmla="*/ 8827 w 10000"/>
                <a:gd name="connsiteY110" fmla="*/ 1177 h 10000"/>
                <a:gd name="connsiteX111" fmla="*/ 8827 w 10000"/>
                <a:gd name="connsiteY111" fmla="*/ 1105 h 10000"/>
                <a:gd name="connsiteX112" fmla="*/ 8533 w 10000"/>
                <a:gd name="connsiteY112" fmla="*/ 1105 h 10000"/>
                <a:gd name="connsiteX113" fmla="*/ 8391 w 10000"/>
                <a:gd name="connsiteY113" fmla="*/ 922 h 10000"/>
                <a:gd name="connsiteX114" fmla="*/ 8006 w 10000"/>
                <a:gd name="connsiteY114" fmla="*/ 782 h 10000"/>
                <a:gd name="connsiteX115" fmla="*/ 7508 w 10000"/>
                <a:gd name="connsiteY115" fmla="*/ 854 h 10000"/>
                <a:gd name="connsiteX116" fmla="*/ 7508 w 10000"/>
                <a:gd name="connsiteY116" fmla="*/ 762 h 10000"/>
                <a:gd name="connsiteX117" fmla="*/ 7590 w 10000"/>
                <a:gd name="connsiteY117" fmla="*/ 732 h 10000"/>
                <a:gd name="connsiteX118" fmla="*/ 7625 w 10000"/>
                <a:gd name="connsiteY118" fmla="*/ 715 h 10000"/>
                <a:gd name="connsiteX119" fmla="*/ 7802 w 10000"/>
                <a:gd name="connsiteY119" fmla="*/ 482 h 10000"/>
                <a:gd name="connsiteX120" fmla="*/ 7759 w 10000"/>
                <a:gd name="connsiteY120" fmla="*/ 429 h 10000"/>
                <a:gd name="connsiteX121" fmla="*/ 7448 w 10000"/>
                <a:gd name="connsiteY121" fmla="*/ 23 h 10000"/>
                <a:gd name="connsiteX122" fmla="*/ 7435 w 10000"/>
                <a:gd name="connsiteY122" fmla="*/ 13 h 10000"/>
                <a:gd name="connsiteX123" fmla="*/ 7422 w 10000"/>
                <a:gd name="connsiteY123" fmla="*/ 0 h 10000"/>
                <a:gd name="connsiteX124" fmla="*/ 6937 w 10000"/>
                <a:gd name="connsiteY124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1616 w 10000"/>
                <a:gd name="connsiteY12" fmla="*/ 4401 h 10000"/>
                <a:gd name="connsiteX13" fmla="*/ 1409 w 10000"/>
                <a:gd name="connsiteY13" fmla="*/ 4424 h 10000"/>
                <a:gd name="connsiteX14" fmla="*/ 1205 w 10000"/>
                <a:gd name="connsiteY14" fmla="*/ 4516 h 10000"/>
                <a:gd name="connsiteX15" fmla="*/ 984 w 10000"/>
                <a:gd name="connsiteY15" fmla="*/ 4826 h 10000"/>
                <a:gd name="connsiteX16" fmla="*/ 941 w 10000"/>
                <a:gd name="connsiteY16" fmla="*/ 4979 h 10000"/>
                <a:gd name="connsiteX17" fmla="*/ 1235 w 10000"/>
                <a:gd name="connsiteY17" fmla="*/ 5116 h 10000"/>
                <a:gd name="connsiteX18" fmla="*/ 1668 w 10000"/>
                <a:gd name="connsiteY18" fmla="*/ 5143 h 10000"/>
                <a:gd name="connsiteX19" fmla="*/ 2200 w 10000"/>
                <a:gd name="connsiteY19" fmla="*/ 5463 h 10000"/>
                <a:gd name="connsiteX20" fmla="*/ 2097 w 10000"/>
                <a:gd name="connsiteY20" fmla="*/ 5653 h 10000"/>
                <a:gd name="connsiteX21" fmla="*/ 1625 w 10000"/>
                <a:gd name="connsiteY21" fmla="*/ 5792 h 10000"/>
                <a:gd name="connsiteX22" fmla="*/ 855 w 10000"/>
                <a:gd name="connsiteY22" fmla="*/ 5602 h 10000"/>
                <a:gd name="connsiteX23" fmla="*/ 971 w 10000"/>
                <a:gd name="connsiteY23" fmla="*/ 5575 h 10000"/>
                <a:gd name="connsiteX24" fmla="*/ 971 w 10000"/>
                <a:gd name="connsiteY24" fmla="*/ 5510 h 10000"/>
                <a:gd name="connsiteX25" fmla="*/ 825 w 10000"/>
                <a:gd name="connsiteY25" fmla="*/ 5438 h 10000"/>
                <a:gd name="connsiteX26" fmla="*/ 677 w 10000"/>
                <a:gd name="connsiteY26" fmla="*/ 5670 h 10000"/>
                <a:gd name="connsiteX27" fmla="*/ 738 w 10000"/>
                <a:gd name="connsiteY27" fmla="*/ 5761 h 10000"/>
                <a:gd name="connsiteX28" fmla="*/ 816 w 10000"/>
                <a:gd name="connsiteY28" fmla="*/ 5976 h 10000"/>
                <a:gd name="connsiteX29" fmla="*/ 881 w 10000"/>
                <a:gd name="connsiteY29" fmla="*/ 6110 h 10000"/>
                <a:gd name="connsiteX30" fmla="*/ 746 w 10000"/>
                <a:gd name="connsiteY30" fmla="*/ 6347 h 10000"/>
                <a:gd name="connsiteX31" fmla="*/ 475 w 10000"/>
                <a:gd name="connsiteY31" fmla="*/ 6500 h 10000"/>
                <a:gd name="connsiteX32" fmla="*/ 236 w 10000"/>
                <a:gd name="connsiteY32" fmla="*/ 6843 h 10000"/>
                <a:gd name="connsiteX33" fmla="*/ 2 w 10000"/>
                <a:gd name="connsiteY33" fmla="*/ 7189 h 10000"/>
                <a:gd name="connsiteX34" fmla="*/ 314 w 10000"/>
                <a:gd name="connsiteY34" fmla="*/ 7407 h 10000"/>
                <a:gd name="connsiteX35" fmla="*/ 707 w 10000"/>
                <a:gd name="connsiteY35" fmla="*/ 7582 h 10000"/>
                <a:gd name="connsiteX36" fmla="*/ 881 w 10000"/>
                <a:gd name="connsiteY36" fmla="*/ 7582 h 10000"/>
                <a:gd name="connsiteX37" fmla="*/ 946 w 10000"/>
                <a:gd name="connsiteY37" fmla="*/ 7673 h 10000"/>
                <a:gd name="connsiteX38" fmla="*/ 1102 w 10000"/>
                <a:gd name="connsiteY38" fmla="*/ 7871 h 10000"/>
                <a:gd name="connsiteX39" fmla="*/ 1175 w 10000"/>
                <a:gd name="connsiteY39" fmla="*/ 7976 h 10000"/>
                <a:gd name="connsiteX40" fmla="*/ 1002 w 10000"/>
                <a:gd name="connsiteY40" fmla="*/ 8067 h 10000"/>
                <a:gd name="connsiteX41" fmla="*/ 907 w 10000"/>
                <a:gd name="connsiteY41" fmla="*/ 8133 h 10000"/>
                <a:gd name="connsiteX42" fmla="*/ 864 w 10000"/>
                <a:gd name="connsiteY42" fmla="*/ 8214 h 10000"/>
                <a:gd name="connsiteX43" fmla="*/ 561 w 10000"/>
                <a:gd name="connsiteY43" fmla="*/ 8689 h 10000"/>
                <a:gd name="connsiteX44" fmla="*/ 475 w 10000"/>
                <a:gd name="connsiteY44" fmla="*/ 9013 h 10000"/>
                <a:gd name="connsiteX45" fmla="*/ 772 w 10000"/>
                <a:gd name="connsiteY45" fmla="*/ 9306 h 10000"/>
                <a:gd name="connsiteX46" fmla="*/ 1040 w 10000"/>
                <a:gd name="connsiteY46" fmla="*/ 9510 h 10000"/>
                <a:gd name="connsiteX47" fmla="*/ 1556 w 10000"/>
                <a:gd name="connsiteY47" fmla="*/ 9495 h 10000"/>
                <a:gd name="connsiteX48" fmla="*/ 1897 w 10000"/>
                <a:gd name="connsiteY48" fmla="*/ 9710 h 10000"/>
                <a:gd name="connsiteX49" fmla="*/ 2084 w 10000"/>
                <a:gd name="connsiteY49" fmla="*/ 9818 h 10000"/>
                <a:gd name="connsiteX50" fmla="*/ 2408 w 10000"/>
                <a:gd name="connsiteY50" fmla="*/ 9748 h 10000"/>
                <a:gd name="connsiteX51" fmla="*/ 2537 w 10000"/>
                <a:gd name="connsiteY51" fmla="*/ 9901 h 10000"/>
                <a:gd name="connsiteX52" fmla="*/ 3014 w 10000"/>
                <a:gd name="connsiteY52" fmla="*/ 9924 h 10000"/>
                <a:gd name="connsiteX53" fmla="*/ 3057 w 10000"/>
                <a:gd name="connsiteY53" fmla="*/ 9891 h 10000"/>
                <a:gd name="connsiteX54" fmla="*/ 3113 w 10000"/>
                <a:gd name="connsiteY54" fmla="*/ 9818 h 10000"/>
                <a:gd name="connsiteX55" fmla="*/ 3697 w 10000"/>
                <a:gd name="connsiteY55" fmla="*/ 9818 h 10000"/>
                <a:gd name="connsiteX56" fmla="*/ 3809 w 10000"/>
                <a:gd name="connsiteY56" fmla="*/ 9676 h 10000"/>
                <a:gd name="connsiteX57" fmla="*/ 3852 w 10000"/>
                <a:gd name="connsiteY57" fmla="*/ 9615 h 10000"/>
                <a:gd name="connsiteX58" fmla="*/ 4320 w 10000"/>
                <a:gd name="connsiteY58" fmla="*/ 9571 h 10000"/>
                <a:gd name="connsiteX59" fmla="*/ 4636 w 10000"/>
                <a:gd name="connsiteY59" fmla="*/ 9289 h 10000"/>
                <a:gd name="connsiteX60" fmla="*/ 4986 w 10000"/>
                <a:gd name="connsiteY60" fmla="*/ 8689 h 10000"/>
                <a:gd name="connsiteX61" fmla="*/ 5164 w 10000"/>
                <a:gd name="connsiteY61" fmla="*/ 8390 h 10000"/>
                <a:gd name="connsiteX62" fmla="*/ 5523 w 10000"/>
                <a:gd name="connsiteY62" fmla="*/ 8214 h 10000"/>
                <a:gd name="connsiteX63" fmla="*/ 5760 w 10000"/>
                <a:gd name="connsiteY63" fmla="*/ 7915 h 10000"/>
                <a:gd name="connsiteX64" fmla="*/ 6159 w 10000"/>
                <a:gd name="connsiteY64" fmla="*/ 7861 h 10000"/>
                <a:gd name="connsiteX65" fmla="*/ 6072 w 10000"/>
                <a:gd name="connsiteY65" fmla="*/ 7677 h 10000"/>
                <a:gd name="connsiteX66" fmla="*/ 6453 w 10000"/>
                <a:gd name="connsiteY66" fmla="*/ 7582 h 10000"/>
                <a:gd name="connsiteX67" fmla="*/ 6660 w 10000"/>
                <a:gd name="connsiteY67" fmla="*/ 7653 h 10000"/>
                <a:gd name="connsiteX68" fmla="*/ 6898 w 10000"/>
                <a:gd name="connsiteY68" fmla="*/ 7469 h 10000"/>
                <a:gd name="connsiteX69" fmla="*/ 7214 w 10000"/>
                <a:gd name="connsiteY69" fmla="*/ 7512 h 10000"/>
                <a:gd name="connsiteX70" fmla="*/ 7244 w 10000"/>
                <a:gd name="connsiteY70" fmla="*/ 7673 h 10000"/>
                <a:gd name="connsiteX71" fmla="*/ 7405 w 10000"/>
                <a:gd name="connsiteY71" fmla="*/ 7918 h 10000"/>
                <a:gd name="connsiteX72" fmla="*/ 7538 w 10000"/>
                <a:gd name="connsiteY72" fmla="*/ 8043 h 10000"/>
                <a:gd name="connsiteX73" fmla="*/ 7729 w 10000"/>
                <a:gd name="connsiteY73" fmla="*/ 7918 h 10000"/>
                <a:gd name="connsiteX74" fmla="*/ 7989 w 10000"/>
                <a:gd name="connsiteY74" fmla="*/ 7819 h 10000"/>
                <a:gd name="connsiteX75" fmla="*/ 8477 w 10000"/>
                <a:gd name="connsiteY75" fmla="*/ 7788 h 10000"/>
                <a:gd name="connsiteX76" fmla="*/ 8607 w 10000"/>
                <a:gd name="connsiteY76" fmla="*/ 7707 h 10000"/>
                <a:gd name="connsiteX77" fmla="*/ 8750 w 10000"/>
                <a:gd name="connsiteY77" fmla="*/ 7428 h 10000"/>
                <a:gd name="connsiteX78" fmla="*/ 8711 w 10000"/>
                <a:gd name="connsiteY78" fmla="*/ 7122 h 10000"/>
                <a:gd name="connsiteX79" fmla="*/ 8962 w 10000"/>
                <a:gd name="connsiteY79" fmla="*/ 6744 h 10000"/>
                <a:gd name="connsiteX80" fmla="*/ 9010 w 10000"/>
                <a:gd name="connsiteY80" fmla="*/ 6483 h 10000"/>
                <a:gd name="connsiteX81" fmla="*/ 9152 w 10000"/>
                <a:gd name="connsiteY81" fmla="*/ 6292 h 10000"/>
                <a:gd name="connsiteX82" fmla="*/ 9386 w 10000"/>
                <a:gd name="connsiteY82" fmla="*/ 6292 h 10000"/>
                <a:gd name="connsiteX83" fmla="*/ 9710 w 10000"/>
                <a:gd name="connsiteY83" fmla="*/ 6360 h 10000"/>
                <a:gd name="connsiteX84" fmla="*/ 9654 w 10000"/>
                <a:gd name="connsiteY84" fmla="*/ 5643 h 10000"/>
                <a:gd name="connsiteX85" fmla="*/ 9446 w 10000"/>
                <a:gd name="connsiteY85" fmla="*/ 5394 h 10000"/>
                <a:gd name="connsiteX86" fmla="*/ 9502 w 10000"/>
                <a:gd name="connsiteY86" fmla="*/ 5279 h 10000"/>
                <a:gd name="connsiteX87" fmla="*/ 9381 w 10000"/>
                <a:gd name="connsiteY87" fmla="*/ 5235 h 10000"/>
                <a:gd name="connsiteX88" fmla="*/ 9269 w 10000"/>
                <a:gd name="connsiteY88" fmla="*/ 5187 h 10000"/>
                <a:gd name="connsiteX89" fmla="*/ 9355 w 10000"/>
                <a:gd name="connsiteY89" fmla="*/ 5024 h 10000"/>
                <a:gd name="connsiteX90" fmla="*/ 9684 w 10000"/>
                <a:gd name="connsiteY90" fmla="*/ 4914 h 10000"/>
                <a:gd name="connsiteX91" fmla="*/ 10000 w 10000"/>
                <a:gd name="connsiteY91" fmla="*/ 4493 h 10000"/>
                <a:gd name="connsiteX92" fmla="*/ 9364 w 10000"/>
                <a:gd name="connsiteY92" fmla="*/ 4298 h 10000"/>
                <a:gd name="connsiteX93" fmla="*/ 8919 w 10000"/>
                <a:gd name="connsiteY93" fmla="*/ 4452 h 10000"/>
                <a:gd name="connsiteX94" fmla="*/ 8802 w 10000"/>
                <a:gd name="connsiteY94" fmla="*/ 4472 h 10000"/>
                <a:gd name="connsiteX95" fmla="*/ 8625 w 10000"/>
                <a:gd name="connsiteY95" fmla="*/ 4472 h 10000"/>
                <a:gd name="connsiteX96" fmla="*/ 6980 w 10000"/>
                <a:gd name="connsiteY96" fmla="*/ 4700 h 10000"/>
                <a:gd name="connsiteX97" fmla="*/ 7594 w 10000"/>
                <a:gd name="connsiteY97" fmla="*/ 3942 h 10000"/>
                <a:gd name="connsiteX98" fmla="*/ 7508 w 10000"/>
                <a:gd name="connsiteY98" fmla="*/ 3734 h 10000"/>
                <a:gd name="connsiteX99" fmla="*/ 7291 w 10000"/>
                <a:gd name="connsiteY99" fmla="*/ 3528 h 10000"/>
                <a:gd name="connsiteX100" fmla="*/ 6366 w 10000"/>
                <a:gd name="connsiteY100" fmla="*/ 3179 h 10000"/>
                <a:gd name="connsiteX101" fmla="*/ 6280 w 10000"/>
                <a:gd name="connsiteY101" fmla="*/ 3064 h 10000"/>
                <a:gd name="connsiteX102" fmla="*/ 6133 w 10000"/>
                <a:gd name="connsiteY102" fmla="*/ 2996 h 10000"/>
                <a:gd name="connsiteX103" fmla="*/ 6249 w 10000"/>
                <a:gd name="connsiteY103" fmla="*/ 2903 h 10000"/>
                <a:gd name="connsiteX104" fmla="*/ 6686 w 10000"/>
                <a:gd name="connsiteY104" fmla="*/ 2836 h 10000"/>
                <a:gd name="connsiteX105" fmla="*/ 8006 w 10000"/>
                <a:gd name="connsiteY105" fmla="*/ 2051 h 10000"/>
                <a:gd name="connsiteX106" fmla="*/ 8105 w 10000"/>
                <a:gd name="connsiteY106" fmla="*/ 1966 h 10000"/>
                <a:gd name="connsiteX107" fmla="*/ 8827 w 10000"/>
                <a:gd name="connsiteY107" fmla="*/ 1405 h 10000"/>
                <a:gd name="connsiteX108" fmla="*/ 8625 w 10000"/>
                <a:gd name="connsiteY108" fmla="*/ 1197 h 10000"/>
                <a:gd name="connsiteX109" fmla="*/ 8827 w 10000"/>
                <a:gd name="connsiteY109" fmla="*/ 1177 h 10000"/>
                <a:gd name="connsiteX110" fmla="*/ 8827 w 10000"/>
                <a:gd name="connsiteY110" fmla="*/ 1105 h 10000"/>
                <a:gd name="connsiteX111" fmla="*/ 8533 w 10000"/>
                <a:gd name="connsiteY111" fmla="*/ 1105 h 10000"/>
                <a:gd name="connsiteX112" fmla="*/ 8391 w 10000"/>
                <a:gd name="connsiteY112" fmla="*/ 922 h 10000"/>
                <a:gd name="connsiteX113" fmla="*/ 8006 w 10000"/>
                <a:gd name="connsiteY113" fmla="*/ 782 h 10000"/>
                <a:gd name="connsiteX114" fmla="*/ 7508 w 10000"/>
                <a:gd name="connsiteY114" fmla="*/ 854 h 10000"/>
                <a:gd name="connsiteX115" fmla="*/ 7508 w 10000"/>
                <a:gd name="connsiteY115" fmla="*/ 762 h 10000"/>
                <a:gd name="connsiteX116" fmla="*/ 7590 w 10000"/>
                <a:gd name="connsiteY116" fmla="*/ 732 h 10000"/>
                <a:gd name="connsiteX117" fmla="*/ 7625 w 10000"/>
                <a:gd name="connsiteY117" fmla="*/ 715 h 10000"/>
                <a:gd name="connsiteX118" fmla="*/ 7802 w 10000"/>
                <a:gd name="connsiteY118" fmla="*/ 482 h 10000"/>
                <a:gd name="connsiteX119" fmla="*/ 7759 w 10000"/>
                <a:gd name="connsiteY119" fmla="*/ 429 h 10000"/>
                <a:gd name="connsiteX120" fmla="*/ 7448 w 10000"/>
                <a:gd name="connsiteY120" fmla="*/ 23 h 10000"/>
                <a:gd name="connsiteX121" fmla="*/ 7435 w 10000"/>
                <a:gd name="connsiteY121" fmla="*/ 13 h 10000"/>
                <a:gd name="connsiteX122" fmla="*/ 7422 w 10000"/>
                <a:gd name="connsiteY122" fmla="*/ 0 h 10000"/>
                <a:gd name="connsiteX123" fmla="*/ 6937 w 10000"/>
                <a:gd name="connsiteY123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1409 w 10000"/>
                <a:gd name="connsiteY12" fmla="*/ 4424 h 10000"/>
                <a:gd name="connsiteX13" fmla="*/ 1205 w 10000"/>
                <a:gd name="connsiteY13" fmla="*/ 4516 h 10000"/>
                <a:gd name="connsiteX14" fmla="*/ 984 w 10000"/>
                <a:gd name="connsiteY14" fmla="*/ 4826 h 10000"/>
                <a:gd name="connsiteX15" fmla="*/ 941 w 10000"/>
                <a:gd name="connsiteY15" fmla="*/ 4979 h 10000"/>
                <a:gd name="connsiteX16" fmla="*/ 1235 w 10000"/>
                <a:gd name="connsiteY16" fmla="*/ 5116 h 10000"/>
                <a:gd name="connsiteX17" fmla="*/ 1668 w 10000"/>
                <a:gd name="connsiteY17" fmla="*/ 5143 h 10000"/>
                <a:gd name="connsiteX18" fmla="*/ 2200 w 10000"/>
                <a:gd name="connsiteY18" fmla="*/ 5463 h 10000"/>
                <a:gd name="connsiteX19" fmla="*/ 2097 w 10000"/>
                <a:gd name="connsiteY19" fmla="*/ 5653 h 10000"/>
                <a:gd name="connsiteX20" fmla="*/ 1625 w 10000"/>
                <a:gd name="connsiteY20" fmla="*/ 5792 h 10000"/>
                <a:gd name="connsiteX21" fmla="*/ 855 w 10000"/>
                <a:gd name="connsiteY21" fmla="*/ 5602 h 10000"/>
                <a:gd name="connsiteX22" fmla="*/ 971 w 10000"/>
                <a:gd name="connsiteY22" fmla="*/ 5575 h 10000"/>
                <a:gd name="connsiteX23" fmla="*/ 971 w 10000"/>
                <a:gd name="connsiteY23" fmla="*/ 5510 h 10000"/>
                <a:gd name="connsiteX24" fmla="*/ 825 w 10000"/>
                <a:gd name="connsiteY24" fmla="*/ 5438 h 10000"/>
                <a:gd name="connsiteX25" fmla="*/ 677 w 10000"/>
                <a:gd name="connsiteY25" fmla="*/ 5670 h 10000"/>
                <a:gd name="connsiteX26" fmla="*/ 738 w 10000"/>
                <a:gd name="connsiteY26" fmla="*/ 5761 h 10000"/>
                <a:gd name="connsiteX27" fmla="*/ 816 w 10000"/>
                <a:gd name="connsiteY27" fmla="*/ 5976 h 10000"/>
                <a:gd name="connsiteX28" fmla="*/ 881 w 10000"/>
                <a:gd name="connsiteY28" fmla="*/ 6110 h 10000"/>
                <a:gd name="connsiteX29" fmla="*/ 746 w 10000"/>
                <a:gd name="connsiteY29" fmla="*/ 6347 h 10000"/>
                <a:gd name="connsiteX30" fmla="*/ 475 w 10000"/>
                <a:gd name="connsiteY30" fmla="*/ 6500 h 10000"/>
                <a:gd name="connsiteX31" fmla="*/ 236 w 10000"/>
                <a:gd name="connsiteY31" fmla="*/ 6843 h 10000"/>
                <a:gd name="connsiteX32" fmla="*/ 2 w 10000"/>
                <a:gd name="connsiteY32" fmla="*/ 7189 h 10000"/>
                <a:gd name="connsiteX33" fmla="*/ 314 w 10000"/>
                <a:gd name="connsiteY33" fmla="*/ 7407 h 10000"/>
                <a:gd name="connsiteX34" fmla="*/ 707 w 10000"/>
                <a:gd name="connsiteY34" fmla="*/ 7582 h 10000"/>
                <a:gd name="connsiteX35" fmla="*/ 881 w 10000"/>
                <a:gd name="connsiteY35" fmla="*/ 7582 h 10000"/>
                <a:gd name="connsiteX36" fmla="*/ 946 w 10000"/>
                <a:gd name="connsiteY36" fmla="*/ 7673 h 10000"/>
                <a:gd name="connsiteX37" fmla="*/ 1102 w 10000"/>
                <a:gd name="connsiteY37" fmla="*/ 7871 h 10000"/>
                <a:gd name="connsiteX38" fmla="*/ 1175 w 10000"/>
                <a:gd name="connsiteY38" fmla="*/ 7976 h 10000"/>
                <a:gd name="connsiteX39" fmla="*/ 1002 w 10000"/>
                <a:gd name="connsiteY39" fmla="*/ 8067 h 10000"/>
                <a:gd name="connsiteX40" fmla="*/ 907 w 10000"/>
                <a:gd name="connsiteY40" fmla="*/ 8133 h 10000"/>
                <a:gd name="connsiteX41" fmla="*/ 864 w 10000"/>
                <a:gd name="connsiteY41" fmla="*/ 8214 h 10000"/>
                <a:gd name="connsiteX42" fmla="*/ 561 w 10000"/>
                <a:gd name="connsiteY42" fmla="*/ 8689 h 10000"/>
                <a:gd name="connsiteX43" fmla="*/ 475 w 10000"/>
                <a:gd name="connsiteY43" fmla="*/ 9013 h 10000"/>
                <a:gd name="connsiteX44" fmla="*/ 772 w 10000"/>
                <a:gd name="connsiteY44" fmla="*/ 9306 h 10000"/>
                <a:gd name="connsiteX45" fmla="*/ 1040 w 10000"/>
                <a:gd name="connsiteY45" fmla="*/ 9510 h 10000"/>
                <a:gd name="connsiteX46" fmla="*/ 1556 w 10000"/>
                <a:gd name="connsiteY46" fmla="*/ 9495 h 10000"/>
                <a:gd name="connsiteX47" fmla="*/ 1897 w 10000"/>
                <a:gd name="connsiteY47" fmla="*/ 9710 h 10000"/>
                <a:gd name="connsiteX48" fmla="*/ 2084 w 10000"/>
                <a:gd name="connsiteY48" fmla="*/ 9818 h 10000"/>
                <a:gd name="connsiteX49" fmla="*/ 2408 w 10000"/>
                <a:gd name="connsiteY49" fmla="*/ 9748 h 10000"/>
                <a:gd name="connsiteX50" fmla="*/ 2537 w 10000"/>
                <a:gd name="connsiteY50" fmla="*/ 9901 h 10000"/>
                <a:gd name="connsiteX51" fmla="*/ 3014 w 10000"/>
                <a:gd name="connsiteY51" fmla="*/ 9924 h 10000"/>
                <a:gd name="connsiteX52" fmla="*/ 3057 w 10000"/>
                <a:gd name="connsiteY52" fmla="*/ 9891 h 10000"/>
                <a:gd name="connsiteX53" fmla="*/ 3113 w 10000"/>
                <a:gd name="connsiteY53" fmla="*/ 9818 h 10000"/>
                <a:gd name="connsiteX54" fmla="*/ 3697 w 10000"/>
                <a:gd name="connsiteY54" fmla="*/ 9818 h 10000"/>
                <a:gd name="connsiteX55" fmla="*/ 3809 w 10000"/>
                <a:gd name="connsiteY55" fmla="*/ 9676 h 10000"/>
                <a:gd name="connsiteX56" fmla="*/ 3852 w 10000"/>
                <a:gd name="connsiteY56" fmla="*/ 9615 h 10000"/>
                <a:gd name="connsiteX57" fmla="*/ 4320 w 10000"/>
                <a:gd name="connsiteY57" fmla="*/ 9571 h 10000"/>
                <a:gd name="connsiteX58" fmla="*/ 4636 w 10000"/>
                <a:gd name="connsiteY58" fmla="*/ 9289 h 10000"/>
                <a:gd name="connsiteX59" fmla="*/ 4986 w 10000"/>
                <a:gd name="connsiteY59" fmla="*/ 8689 h 10000"/>
                <a:gd name="connsiteX60" fmla="*/ 5164 w 10000"/>
                <a:gd name="connsiteY60" fmla="*/ 8390 h 10000"/>
                <a:gd name="connsiteX61" fmla="*/ 5523 w 10000"/>
                <a:gd name="connsiteY61" fmla="*/ 8214 h 10000"/>
                <a:gd name="connsiteX62" fmla="*/ 5760 w 10000"/>
                <a:gd name="connsiteY62" fmla="*/ 7915 h 10000"/>
                <a:gd name="connsiteX63" fmla="*/ 6159 w 10000"/>
                <a:gd name="connsiteY63" fmla="*/ 7861 h 10000"/>
                <a:gd name="connsiteX64" fmla="*/ 6072 w 10000"/>
                <a:gd name="connsiteY64" fmla="*/ 7677 h 10000"/>
                <a:gd name="connsiteX65" fmla="*/ 6453 w 10000"/>
                <a:gd name="connsiteY65" fmla="*/ 7582 h 10000"/>
                <a:gd name="connsiteX66" fmla="*/ 6660 w 10000"/>
                <a:gd name="connsiteY66" fmla="*/ 7653 h 10000"/>
                <a:gd name="connsiteX67" fmla="*/ 6898 w 10000"/>
                <a:gd name="connsiteY67" fmla="*/ 7469 h 10000"/>
                <a:gd name="connsiteX68" fmla="*/ 7214 w 10000"/>
                <a:gd name="connsiteY68" fmla="*/ 7512 h 10000"/>
                <a:gd name="connsiteX69" fmla="*/ 7244 w 10000"/>
                <a:gd name="connsiteY69" fmla="*/ 7673 h 10000"/>
                <a:gd name="connsiteX70" fmla="*/ 7405 w 10000"/>
                <a:gd name="connsiteY70" fmla="*/ 7918 h 10000"/>
                <a:gd name="connsiteX71" fmla="*/ 7538 w 10000"/>
                <a:gd name="connsiteY71" fmla="*/ 8043 h 10000"/>
                <a:gd name="connsiteX72" fmla="*/ 7729 w 10000"/>
                <a:gd name="connsiteY72" fmla="*/ 7918 h 10000"/>
                <a:gd name="connsiteX73" fmla="*/ 7989 w 10000"/>
                <a:gd name="connsiteY73" fmla="*/ 7819 h 10000"/>
                <a:gd name="connsiteX74" fmla="*/ 8477 w 10000"/>
                <a:gd name="connsiteY74" fmla="*/ 7788 h 10000"/>
                <a:gd name="connsiteX75" fmla="*/ 8607 w 10000"/>
                <a:gd name="connsiteY75" fmla="*/ 7707 h 10000"/>
                <a:gd name="connsiteX76" fmla="*/ 8750 w 10000"/>
                <a:gd name="connsiteY76" fmla="*/ 7428 h 10000"/>
                <a:gd name="connsiteX77" fmla="*/ 8711 w 10000"/>
                <a:gd name="connsiteY77" fmla="*/ 7122 h 10000"/>
                <a:gd name="connsiteX78" fmla="*/ 8962 w 10000"/>
                <a:gd name="connsiteY78" fmla="*/ 6744 h 10000"/>
                <a:gd name="connsiteX79" fmla="*/ 9010 w 10000"/>
                <a:gd name="connsiteY79" fmla="*/ 6483 h 10000"/>
                <a:gd name="connsiteX80" fmla="*/ 9152 w 10000"/>
                <a:gd name="connsiteY80" fmla="*/ 6292 h 10000"/>
                <a:gd name="connsiteX81" fmla="*/ 9386 w 10000"/>
                <a:gd name="connsiteY81" fmla="*/ 6292 h 10000"/>
                <a:gd name="connsiteX82" fmla="*/ 9710 w 10000"/>
                <a:gd name="connsiteY82" fmla="*/ 6360 h 10000"/>
                <a:gd name="connsiteX83" fmla="*/ 9654 w 10000"/>
                <a:gd name="connsiteY83" fmla="*/ 5643 h 10000"/>
                <a:gd name="connsiteX84" fmla="*/ 9446 w 10000"/>
                <a:gd name="connsiteY84" fmla="*/ 5394 h 10000"/>
                <a:gd name="connsiteX85" fmla="*/ 9502 w 10000"/>
                <a:gd name="connsiteY85" fmla="*/ 5279 h 10000"/>
                <a:gd name="connsiteX86" fmla="*/ 9381 w 10000"/>
                <a:gd name="connsiteY86" fmla="*/ 5235 h 10000"/>
                <a:gd name="connsiteX87" fmla="*/ 9269 w 10000"/>
                <a:gd name="connsiteY87" fmla="*/ 5187 h 10000"/>
                <a:gd name="connsiteX88" fmla="*/ 9355 w 10000"/>
                <a:gd name="connsiteY88" fmla="*/ 5024 h 10000"/>
                <a:gd name="connsiteX89" fmla="*/ 9684 w 10000"/>
                <a:gd name="connsiteY89" fmla="*/ 4914 h 10000"/>
                <a:gd name="connsiteX90" fmla="*/ 10000 w 10000"/>
                <a:gd name="connsiteY90" fmla="*/ 4493 h 10000"/>
                <a:gd name="connsiteX91" fmla="*/ 9364 w 10000"/>
                <a:gd name="connsiteY91" fmla="*/ 4298 h 10000"/>
                <a:gd name="connsiteX92" fmla="*/ 8919 w 10000"/>
                <a:gd name="connsiteY92" fmla="*/ 4452 h 10000"/>
                <a:gd name="connsiteX93" fmla="*/ 8802 w 10000"/>
                <a:gd name="connsiteY93" fmla="*/ 4472 h 10000"/>
                <a:gd name="connsiteX94" fmla="*/ 8625 w 10000"/>
                <a:gd name="connsiteY94" fmla="*/ 4472 h 10000"/>
                <a:gd name="connsiteX95" fmla="*/ 6980 w 10000"/>
                <a:gd name="connsiteY95" fmla="*/ 4700 h 10000"/>
                <a:gd name="connsiteX96" fmla="*/ 7594 w 10000"/>
                <a:gd name="connsiteY96" fmla="*/ 3942 h 10000"/>
                <a:gd name="connsiteX97" fmla="*/ 7508 w 10000"/>
                <a:gd name="connsiteY97" fmla="*/ 3734 h 10000"/>
                <a:gd name="connsiteX98" fmla="*/ 7291 w 10000"/>
                <a:gd name="connsiteY98" fmla="*/ 3528 h 10000"/>
                <a:gd name="connsiteX99" fmla="*/ 6366 w 10000"/>
                <a:gd name="connsiteY99" fmla="*/ 3179 h 10000"/>
                <a:gd name="connsiteX100" fmla="*/ 6280 w 10000"/>
                <a:gd name="connsiteY100" fmla="*/ 3064 h 10000"/>
                <a:gd name="connsiteX101" fmla="*/ 6133 w 10000"/>
                <a:gd name="connsiteY101" fmla="*/ 2996 h 10000"/>
                <a:gd name="connsiteX102" fmla="*/ 6249 w 10000"/>
                <a:gd name="connsiteY102" fmla="*/ 2903 h 10000"/>
                <a:gd name="connsiteX103" fmla="*/ 6686 w 10000"/>
                <a:gd name="connsiteY103" fmla="*/ 2836 h 10000"/>
                <a:gd name="connsiteX104" fmla="*/ 8006 w 10000"/>
                <a:gd name="connsiteY104" fmla="*/ 2051 h 10000"/>
                <a:gd name="connsiteX105" fmla="*/ 8105 w 10000"/>
                <a:gd name="connsiteY105" fmla="*/ 1966 h 10000"/>
                <a:gd name="connsiteX106" fmla="*/ 8827 w 10000"/>
                <a:gd name="connsiteY106" fmla="*/ 1405 h 10000"/>
                <a:gd name="connsiteX107" fmla="*/ 8625 w 10000"/>
                <a:gd name="connsiteY107" fmla="*/ 1197 h 10000"/>
                <a:gd name="connsiteX108" fmla="*/ 8827 w 10000"/>
                <a:gd name="connsiteY108" fmla="*/ 1177 h 10000"/>
                <a:gd name="connsiteX109" fmla="*/ 8827 w 10000"/>
                <a:gd name="connsiteY109" fmla="*/ 1105 h 10000"/>
                <a:gd name="connsiteX110" fmla="*/ 8533 w 10000"/>
                <a:gd name="connsiteY110" fmla="*/ 1105 h 10000"/>
                <a:gd name="connsiteX111" fmla="*/ 8391 w 10000"/>
                <a:gd name="connsiteY111" fmla="*/ 922 h 10000"/>
                <a:gd name="connsiteX112" fmla="*/ 8006 w 10000"/>
                <a:gd name="connsiteY112" fmla="*/ 782 h 10000"/>
                <a:gd name="connsiteX113" fmla="*/ 7508 w 10000"/>
                <a:gd name="connsiteY113" fmla="*/ 854 h 10000"/>
                <a:gd name="connsiteX114" fmla="*/ 7508 w 10000"/>
                <a:gd name="connsiteY114" fmla="*/ 762 h 10000"/>
                <a:gd name="connsiteX115" fmla="*/ 7590 w 10000"/>
                <a:gd name="connsiteY115" fmla="*/ 732 h 10000"/>
                <a:gd name="connsiteX116" fmla="*/ 7625 w 10000"/>
                <a:gd name="connsiteY116" fmla="*/ 715 h 10000"/>
                <a:gd name="connsiteX117" fmla="*/ 7802 w 10000"/>
                <a:gd name="connsiteY117" fmla="*/ 482 h 10000"/>
                <a:gd name="connsiteX118" fmla="*/ 7759 w 10000"/>
                <a:gd name="connsiteY118" fmla="*/ 429 h 10000"/>
                <a:gd name="connsiteX119" fmla="*/ 7448 w 10000"/>
                <a:gd name="connsiteY119" fmla="*/ 23 h 10000"/>
                <a:gd name="connsiteX120" fmla="*/ 7435 w 10000"/>
                <a:gd name="connsiteY120" fmla="*/ 13 h 10000"/>
                <a:gd name="connsiteX121" fmla="*/ 7422 w 10000"/>
                <a:gd name="connsiteY121" fmla="*/ 0 h 10000"/>
                <a:gd name="connsiteX122" fmla="*/ 6937 w 10000"/>
                <a:gd name="connsiteY122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1205 w 10000"/>
                <a:gd name="connsiteY12" fmla="*/ 4516 h 10000"/>
                <a:gd name="connsiteX13" fmla="*/ 984 w 10000"/>
                <a:gd name="connsiteY13" fmla="*/ 4826 h 10000"/>
                <a:gd name="connsiteX14" fmla="*/ 941 w 10000"/>
                <a:gd name="connsiteY14" fmla="*/ 4979 h 10000"/>
                <a:gd name="connsiteX15" fmla="*/ 1235 w 10000"/>
                <a:gd name="connsiteY15" fmla="*/ 5116 h 10000"/>
                <a:gd name="connsiteX16" fmla="*/ 1668 w 10000"/>
                <a:gd name="connsiteY16" fmla="*/ 5143 h 10000"/>
                <a:gd name="connsiteX17" fmla="*/ 2200 w 10000"/>
                <a:gd name="connsiteY17" fmla="*/ 5463 h 10000"/>
                <a:gd name="connsiteX18" fmla="*/ 2097 w 10000"/>
                <a:gd name="connsiteY18" fmla="*/ 5653 h 10000"/>
                <a:gd name="connsiteX19" fmla="*/ 1625 w 10000"/>
                <a:gd name="connsiteY19" fmla="*/ 5792 h 10000"/>
                <a:gd name="connsiteX20" fmla="*/ 855 w 10000"/>
                <a:gd name="connsiteY20" fmla="*/ 5602 h 10000"/>
                <a:gd name="connsiteX21" fmla="*/ 971 w 10000"/>
                <a:gd name="connsiteY21" fmla="*/ 5575 h 10000"/>
                <a:gd name="connsiteX22" fmla="*/ 971 w 10000"/>
                <a:gd name="connsiteY22" fmla="*/ 5510 h 10000"/>
                <a:gd name="connsiteX23" fmla="*/ 825 w 10000"/>
                <a:gd name="connsiteY23" fmla="*/ 5438 h 10000"/>
                <a:gd name="connsiteX24" fmla="*/ 677 w 10000"/>
                <a:gd name="connsiteY24" fmla="*/ 5670 h 10000"/>
                <a:gd name="connsiteX25" fmla="*/ 738 w 10000"/>
                <a:gd name="connsiteY25" fmla="*/ 5761 h 10000"/>
                <a:gd name="connsiteX26" fmla="*/ 816 w 10000"/>
                <a:gd name="connsiteY26" fmla="*/ 5976 h 10000"/>
                <a:gd name="connsiteX27" fmla="*/ 881 w 10000"/>
                <a:gd name="connsiteY27" fmla="*/ 6110 h 10000"/>
                <a:gd name="connsiteX28" fmla="*/ 746 w 10000"/>
                <a:gd name="connsiteY28" fmla="*/ 6347 h 10000"/>
                <a:gd name="connsiteX29" fmla="*/ 475 w 10000"/>
                <a:gd name="connsiteY29" fmla="*/ 6500 h 10000"/>
                <a:gd name="connsiteX30" fmla="*/ 236 w 10000"/>
                <a:gd name="connsiteY30" fmla="*/ 6843 h 10000"/>
                <a:gd name="connsiteX31" fmla="*/ 2 w 10000"/>
                <a:gd name="connsiteY31" fmla="*/ 7189 h 10000"/>
                <a:gd name="connsiteX32" fmla="*/ 314 w 10000"/>
                <a:gd name="connsiteY32" fmla="*/ 7407 h 10000"/>
                <a:gd name="connsiteX33" fmla="*/ 707 w 10000"/>
                <a:gd name="connsiteY33" fmla="*/ 7582 h 10000"/>
                <a:gd name="connsiteX34" fmla="*/ 881 w 10000"/>
                <a:gd name="connsiteY34" fmla="*/ 7582 h 10000"/>
                <a:gd name="connsiteX35" fmla="*/ 946 w 10000"/>
                <a:gd name="connsiteY35" fmla="*/ 7673 h 10000"/>
                <a:gd name="connsiteX36" fmla="*/ 1102 w 10000"/>
                <a:gd name="connsiteY36" fmla="*/ 7871 h 10000"/>
                <a:gd name="connsiteX37" fmla="*/ 1175 w 10000"/>
                <a:gd name="connsiteY37" fmla="*/ 7976 h 10000"/>
                <a:gd name="connsiteX38" fmla="*/ 1002 w 10000"/>
                <a:gd name="connsiteY38" fmla="*/ 8067 h 10000"/>
                <a:gd name="connsiteX39" fmla="*/ 907 w 10000"/>
                <a:gd name="connsiteY39" fmla="*/ 8133 h 10000"/>
                <a:gd name="connsiteX40" fmla="*/ 864 w 10000"/>
                <a:gd name="connsiteY40" fmla="*/ 8214 h 10000"/>
                <a:gd name="connsiteX41" fmla="*/ 561 w 10000"/>
                <a:gd name="connsiteY41" fmla="*/ 8689 h 10000"/>
                <a:gd name="connsiteX42" fmla="*/ 475 w 10000"/>
                <a:gd name="connsiteY42" fmla="*/ 9013 h 10000"/>
                <a:gd name="connsiteX43" fmla="*/ 772 w 10000"/>
                <a:gd name="connsiteY43" fmla="*/ 9306 h 10000"/>
                <a:gd name="connsiteX44" fmla="*/ 1040 w 10000"/>
                <a:gd name="connsiteY44" fmla="*/ 9510 h 10000"/>
                <a:gd name="connsiteX45" fmla="*/ 1556 w 10000"/>
                <a:gd name="connsiteY45" fmla="*/ 9495 h 10000"/>
                <a:gd name="connsiteX46" fmla="*/ 1897 w 10000"/>
                <a:gd name="connsiteY46" fmla="*/ 9710 h 10000"/>
                <a:gd name="connsiteX47" fmla="*/ 2084 w 10000"/>
                <a:gd name="connsiteY47" fmla="*/ 9818 h 10000"/>
                <a:gd name="connsiteX48" fmla="*/ 2408 w 10000"/>
                <a:gd name="connsiteY48" fmla="*/ 9748 h 10000"/>
                <a:gd name="connsiteX49" fmla="*/ 2537 w 10000"/>
                <a:gd name="connsiteY49" fmla="*/ 9901 h 10000"/>
                <a:gd name="connsiteX50" fmla="*/ 3014 w 10000"/>
                <a:gd name="connsiteY50" fmla="*/ 9924 h 10000"/>
                <a:gd name="connsiteX51" fmla="*/ 3057 w 10000"/>
                <a:gd name="connsiteY51" fmla="*/ 9891 h 10000"/>
                <a:gd name="connsiteX52" fmla="*/ 3113 w 10000"/>
                <a:gd name="connsiteY52" fmla="*/ 9818 h 10000"/>
                <a:gd name="connsiteX53" fmla="*/ 3697 w 10000"/>
                <a:gd name="connsiteY53" fmla="*/ 9818 h 10000"/>
                <a:gd name="connsiteX54" fmla="*/ 3809 w 10000"/>
                <a:gd name="connsiteY54" fmla="*/ 9676 h 10000"/>
                <a:gd name="connsiteX55" fmla="*/ 3852 w 10000"/>
                <a:gd name="connsiteY55" fmla="*/ 9615 h 10000"/>
                <a:gd name="connsiteX56" fmla="*/ 4320 w 10000"/>
                <a:gd name="connsiteY56" fmla="*/ 9571 h 10000"/>
                <a:gd name="connsiteX57" fmla="*/ 4636 w 10000"/>
                <a:gd name="connsiteY57" fmla="*/ 9289 h 10000"/>
                <a:gd name="connsiteX58" fmla="*/ 4986 w 10000"/>
                <a:gd name="connsiteY58" fmla="*/ 8689 h 10000"/>
                <a:gd name="connsiteX59" fmla="*/ 5164 w 10000"/>
                <a:gd name="connsiteY59" fmla="*/ 8390 h 10000"/>
                <a:gd name="connsiteX60" fmla="*/ 5523 w 10000"/>
                <a:gd name="connsiteY60" fmla="*/ 8214 h 10000"/>
                <a:gd name="connsiteX61" fmla="*/ 5760 w 10000"/>
                <a:gd name="connsiteY61" fmla="*/ 7915 h 10000"/>
                <a:gd name="connsiteX62" fmla="*/ 6159 w 10000"/>
                <a:gd name="connsiteY62" fmla="*/ 7861 h 10000"/>
                <a:gd name="connsiteX63" fmla="*/ 6072 w 10000"/>
                <a:gd name="connsiteY63" fmla="*/ 7677 h 10000"/>
                <a:gd name="connsiteX64" fmla="*/ 6453 w 10000"/>
                <a:gd name="connsiteY64" fmla="*/ 7582 h 10000"/>
                <a:gd name="connsiteX65" fmla="*/ 6660 w 10000"/>
                <a:gd name="connsiteY65" fmla="*/ 7653 h 10000"/>
                <a:gd name="connsiteX66" fmla="*/ 6898 w 10000"/>
                <a:gd name="connsiteY66" fmla="*/ 7469 h 10000"/>
                <a:gd name="connsiteX67" fmla="*/ 7214 w 10000"/>
                <a:gd name="connsiteY67" fmla="*/ 7512 h 10000"/>
                <a:gd name="connsiteX68" fmla="*/ 7244 w 10000"/>
                <a:gd name="connsiteY68" fmla="*/ 7673 h 10000"/>
                <a:gd name="connsiteX69" fmla="*/ 7405 w 10000"/>
                <a:gd name="connsiteY69" fmla="*/ 7918 h 10000"/>
                <a:gd name="connsiteX70" fmla="*/ 7538 w 10000"/>
                <a:gd name="connsiteY70" fmla="*/ 8043 h 10000"/>
                <a:gd name="connsiteX71" fmla="*/ 7729 w 10000"/>
                <a:gd name="connsiteY71" fmla="*/ 7918 h 10000"/>
                <a:gd name="connsiteX72" fmla="*/ 7989 w 10000"/>
                <a:gd name="connsiteY72" fmla="*/ 7819 h 10000"/>
                <a:gd name="connsiteX73" fmla="*/ 8477 w 10000"/>
                <a:gd name="connsiteY73" fmla="*/ 7788 h 10000"/>
                <a:gd name="connsiteX74" fmla="*/ 8607 w 10000"/>
                <a:gd name="connsiteY74" fmla="*/ 7707 h 10000"/>
                <a:gd name="connsiteX75" fmla="*/ 8750 w 10000"/>
                <a:gd name="connsiteY75" fmla="*/ 7428 h 10000"/>
                <a:gd name="connsiteX76" fmla="*/ 8711 w 10000"/>
                <a:gd name="connsiteY76" fmla="*/ 7122 h 10000"/>
                <a:gd name="connsiteX77" fmla="*/ 8962 w 10000"/>
                <a:gd name="connsiteY77" fmla="*/ 6744 h 10000"/>
                <a:gd name="connsiteX78" fmla="*/ 9010 w 10000"/>
                <a:gd name="connsiteY78" fmla="*/ 6483 h 10000"/>
                <a:gd name="connsiteX79" fmla="*/ 9152 w 10000"/>
                <a:gd name="connsiteY79" fmla="*/ 6292 h 10000"/>
                <a:gd name="connsiteX80" fmla="*/ 9386 w 10000"/>
                <a:gd name="connsiteY80" fmla="*/ 6292 h 10000"/>
                <a:gd name="connsiteX81" fmla="*/ 9710 w 10000"/>
                <a:gd name="connsiteY81" fmla="*/ 6360 h 10000"/>
                <a:gd name="connsiteX82" fmla="*/ 9654 w 10000"/>
                <a:gd name="connsiteY82" fmla="*/ 5643 h 10000"/>
                <a:gd name="connsiteX83" fmla="*/ 9446 w 10000"/>
                <a:gd name="connsiteY83" fmla="*/ 5394 h 10000"/>
                <a:gd name="connsiteX84" fmla="*/ 9502 w 10000"/>
                <a:gd name="connsiteY84" fmla="*/ 5279 h 10000"/>
                <a:gd name="connsiteX85" fmla="*/ 9381 w 10000"/>
                <a:gd name="connsiteY85" fmla="*/ 5235 h 10000"/>
                <a:gd name="connsiteX86" fmla="*/ 9269 w 10000"/>
                <a:gd name="connsiteY86" fmla="*/ 5187 h 10000"/>
                <a:gd name="connsiteX87" fmla="*/ 9355 w 10000"/>
                <a:gd name="connsiteY87" fmla="*/ 5024 h 10000"/>
                <a:gd name="connsiteX88" fmla="*/ 9684 w 10000"/>
                <a:gd name="connsiteY88" fmla="*/ 4914 h 10000"/>
                <a:gd name="connsiteX89" fmla="*/ 10000 w 10000"/>
                <a:gd name="connsiteY89" fmla="*/ 4493 h 10000"/>
                <a:gd name="connsiteX90" fmla="*/ 9364 w 10000"/>
                <a:gd name="connsiteY90" fmla="*/ 4298 h 10000"/>
                <a:gd name="connsiteX91" fmla="*/ 8919 w 10000"/>
                <a:gd name="connsiteY91" fmla="*/ 4452 h 10000"/>
                <a:gd name="connsiteX92" fmla="*/ 8802 w 10000"/>
                <a:gd name="connsiteY92" fmla="*/ 4472 h 10000"/>
                <a:gd name="connsiteX93" fmla="*/ 8625 w 10000"/>
                <a:gd name="connsiteY93" fmla="*/ 4472 h 10000"/>
                <a:gd name="connsiteX94" fmla="*/ 6980 w 10000"/>
                <a:gd name="connsiteY94" fmla="*/ 4700 h 10000"/>
                <a:gd name="connsiteX95" fmla="*/ 7594 w 10000"/>
                <a:gd name="connsiteY95" fmla="*/ 3942 h 10000"/>
                <a:gd name="connsiteX96" fmla="*/ 7508 w 10000"/>
                <a:gd name="connsiteY96" fmla="*/ 3734 h 10000"/>
                <a:gd name="connsiteX97" fmla="*/ 7291 w 10000"/>
                <a:gd name="connsiteY97" fmla="*/ 3528 h 10000"/>
                <a:gd name="connsiteX98" fmla="*/ 6366 w 10000"/>
                <a:gd name="connsiteY98" fmla="*/ 3179 h 10000"/>
                <a:gd name="connsiteX99" fmla="*/ 6280 w 10000"/>
                <a:gd name="connsiteY99" fmla="*/ 3064 h 10000"/>
                <a:gd name="connsiteX100" fmla="*/ 6133 w 10000"/>
                <a:gd name="connsiteY100" fmla="*/ 2996 h 10000"/>
                <a:gd name="connsiteX101" fmla="*/ 6249 w 10000"/>
                <a:gd name="connsiteY101" fmla="*/ 2903 h 10000"/>
                <a:gd name="connsiteX102" fmla="*/ 6686 w 10000"/>
                <a:gd name="connsiteY102" fmla="*/ 2836 h 10000"/>
                <a:gd name="connsiteX103" fmla="*/ 8006 w 10000"/>
                <a:gd name="connsiteY103" fmla="*/ 2051 h 10000"/>
                <a:gd name="connsiteX104" fmla="*/ 8105 w 10000"/>
                <a:gd name="connsiteY104" fmla="*/ 1966 h 10000"/>
                <a:gd name="connsiteX105" fmla="*/ 8827 w 10000"/>
                <a:gd name="connsiteY105" fmla="*/ 1405 h 10000"/>
                <a:gd name="connsiteX106" fmla="*/ 8625 w 10000"/>
                <a:gd name="connsiteY106" fmla="*/ 1197 h 10000"/>
                <a:gd name="connsiteX107" fmla="*/ 8827 w 10000"/>
                <a:gd name="connsiteY107" fmla="*/ 1177 h 10000"/>
                <a:gd name="connsiteX108" fmla="*/ 8827 w 10000"/>
                <a:gd name="connsiteY108" fmla="*/ 1105 h 10000"/>
                <a:gd name="connsiteX109" fmla="*/ 8533 w 10000"/>
                <a:gd name="connsiteY109" fmla="*/ 1105 h 10000"/>
                <a:gd name="connsiteX110" fmla="*/ 8391 w 10000"/>
                <a:gd name="connsiteY110" fmla="*/ 922 h 10000"/>
                <a:gd name="connsiteX111" fmla="*/ 8006 w 10000"/>
                <a:gd name="connsiteY111" fmla="*/ 782 h 10000"/>
                <a:gd name="connsiteX112" fmla="*/ 7508 w 10000"/>
                <a:gd name="connsiteY112" fmla="*/ 854 h 10000"/>
                <a:gd name="connsiteX113" fmla="*/ 7508 w 10000"/>
                <a:gd name="connsiteY113" fmla="*/ 762 h 10000"/>
                <a:gd name="connsiteX114" fmla="*/ 7590 w 10000"/>
                <a:gd name="connsiteY114" fmla="*/ 732 h 10000"/>
                <a:gd name="connsiteX115" fmla="*/ 7625 w 10000"/>
                <a:gd name="connsiteY115" fmla="*/ 715 h 10000"/>
                <a:gd name="connsiteX116" fmla="*/ 7802 w 10000"/>
                <a:gd name="connsiteY116" fmla="*/ 482 h 10000"/>
                <a:gd name="connsiteX117" fmla="*/ 7759 w 10000"/>
                <a:gd name="connsiteY117" fmla="*/ 429 h 10000"/>
                <a:gd name="connsiteX118" fmla="*/ 7448 w 10000"/>
                <a:gd name="connsiteY118" fmla="*/ 23 h 10000"/>
                <a:gd name="connsiteX119" fmla="*/ 7435 w 10000"/>
                <a:gd name="connsiteY119" fmla="*/ 13 h 10000"/>
                <a:gd name="connsiteX120" fmla="*/ 7422 w 10000"/>
                <a:gd name="connsiteY120" fmla="*/ 0 h 10000"/>
                <a:gd name="connsiteX121" fmla="*/ 6937 w 10000"/>
                <a:gd name="connsiteY121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984 w 10000"/>
                <a:gd name="connsiteY12" fmla="*/ 4826 h 10000"/>
                <a:gd name="connsiteX13" fmla="*/ 941 w 10000"/>
                <a:gd name="connsiteY13" fmla="*/ 4979 h 10000"/>
                <a:gd name="connsiteX14" fmla="*/ 1235 w 10000"/>
                <a:gd name="connsiteY14" fmla="*/ 5116 h 10000"/>
                <a:gd name="connsiteX15" fmla="*/ 1668 w 10000"/>
                <a:gd name="connsiteY15" fmla="*/ 5143 h 10000"/>
                <a:gd name="connsiteX16" fmla="*/ 2200 w 10000"/>
                <a:gd name="connsiteY16" fmla="*/ 5463 h 10000"/>
                <a:gd name="connsiteX17" fmla="*/ 2097 w 10000"/>
                <a:gd name="connsiteY17" fmla="*/ 5653 h 10000"/>
                <a:gd name="connsiteX18" fmla="*/ 1625 w 10000"/>
                <a:gd name="connsiteY18" fmla="*/ 5792 h 10000"/>
                <a:gd name="connsiteX19" fmla="*/ 855 w 10000"/>
                <a:gd name="connsiteY19" fmla="*/ 5602 h 10000"/>
                <a:gd name="connsiteX20" fmla="*/ 971 w 10000"/>
                <a:gd name="connsiteY20" fmla="*/ 5575 h 10000"/>
                <a:gd name="connsiteX21" fmla="*/ 971 w 10000"/>
                <a:gd name="connsiteY21" fmla="*/ 5510 h 10000"/>
                <a:gd name="connsiteX22" fmla="*/ 825 w 10000"/>
                <a:gd name="connsiteY22" fmla="*/ 5438 h 10000"/>
                <a:gd name="connsiteX23" fmla="*/ 677 w 10000"/>
                <a:gd name="connsiteY23" fmla="*/ 5670 h 10000"/>
                <a:gd name="connsiteX24" fmla="*/ 738 w 10000"/>
                <a:gd name="connsiteY24" fmla="*/ 5761 h 10000"/>
                <a:gd name="connsiteX25" fmla="*/ 816 w 10000"/>
                <a:gd name="connsiteY25" fmla="*/ 5976 h 10000"/>
                <a:gd name="connsiteX26" fmla="*/ 881 w 10000"/>
                <a:gd name="connsiteY26" fmla="*/ 6110 h 10000"/>
                <a:gd name="connsiteX27" fmla="*/ 746 w 10000"/>
                <a:gd name="connsiteY27" fmla="*/ 6347 h 10000"/>
                <a:gd name="connsiteX28" fmla="*/ 475 w 10000"/>
                <a:gd name="connsiteY28" fmla="*/ 6500 h 10000"/>
                <a:gd name="connsiteX29" fmla="*/ 236 w 10000"/>
                <a:gd name="connsiteY29" fmla="*/ 6843 h 10000"/>
                <a:gd name="connsiteX30" fmla="*/ 2 w 10000"/>
                <a:gd name="connsiteY30" fmla="*/ 7189 h 10000"/>
                <a:gd name="connsiteX31" fmla="*/ 314 w 10000"/>
                <a:gd name="connsiteY31" fmla="*/ 7407 h 10000"/>
                <a:gd name="connsiteX32" fmla="*/ 707 w 10000"/>
                <a:gd name="connsiteY32" fmla="*/ 7582 h 10000"/>
                <a:gd name="connsiteX33" fmla="*/ 881 w 10000"/>
                <a:gd name="connsiteY33" fmla="*/ 7582 h 10000"/>
                <a:gd name="connsiteX34" fmla="*/ 946 w 10000"/>
                <a:gd name="connsiteY34" fmla="*/ 7673 h 10000"/>
                <a:gd name="connsiteX35" fmla="*/ 1102 w 10000"/>
                <a:gd name="connsiteY35" fmla="*/ 7871 h 10000"/>
                <a:gd name="connsiteX36" fmla="*/ 1175 w 10000"/>
                <a:gd name="connsiteY36" fmla="*/ 7976 h 10000"/>
                <a:gd name="connsiteX37" fmla="*/ 1002 w 10000"/>
                <a:gd name="connsiteY37" fmla="*/ 8067 h 10000"/>
                <a:gd name="connsiteX38" fmla="*/ 907 w 10000"/>
                <a:gd name="connsiteY38" fmla="*/ 8133 h 10000"/>
                <a:gd name="connsiteX39" fmla="*/ 864 w 10000"/>
                <a:gd name="connsiteY39" fmla="*/ 8214 h 10000"/>
                <a:gd name="connsiteX40" fmla="*/ 561 w 10000"/>
                <a:gd name="connsiteY40" fmla="*/ 8689 h 10000"/>
                <a:gd name="connsiteX41" fmla="*/ 475 w 10000"/>
                <a:gd name="connsiteY41" fmla="*/ 9013 h 10000"/>
                <a:gd name="connsiteX42" fmla="*/ 772 w 10000"/>
                <a:gd name="connsiteY42" fmla="*/ 9306 h 10000"/>
                <a:gd name="connsiteX43" fmla="*/ 1040 w 10000"/>
                <a:gd name="connsiteY43" fmla="*/ 9510 h 10000"/>
                <a:gd name="connsiteX44" fmla="*/ 1556 w 10000"/>
                <a:gd name="connsiteY44" fmla="*/ 9495 h 10000"/>
                <a:gd name="connsiteX45" fmla="*/ 1897 w 10000"/>
                <a:gd name="connsiteY45" fmla="*/ 9710 h 10000"/>
                <a:gd name="connsiteX46" fmla="*/ 2084 w 10000"/>
                <a:gd name="connsiteY46" fmla="*/ 9818 h 10000"/>
                <a:gd name="connsiteX47" fmla="*/ 2408 w 10000"/>
                <a:gd name="connsiteY47" fmla="*/ 9748 h 10000"/>
                <a:gd name="connsiteX48" fmla="*/ 2537 w 10000"/>
                <a:gd name="connsiteY48" fmla="*/ 9901 h 10000"/>
                <a:gd name="connsiteX49" fmla="*/ 3014 w 10000"/>
                <a:gd name="connsiteY49" fmla="*/ 9924 h 10000"/>
                <a:gd name="connsiteX50" fmla="*/ 3057 w 10000"/>
                <a:gd name="connsiteY50" fmla="*/ 9891 h 10000"/>
                <a:gd name="connsiteX51" fmla="*/ 3113 w 10000"/>
                <a:gd name="connsiteY51" fmla="*/ 9818 h 10000"/>
                <a:gd name="connsiteX52" fmla="*/ 3697 w 10000"/>
                <a:gd name="connsiteY52" fmla="*/ 9818 h 10000"/>
                <a:gd name="connsiteX53" fmla="*/ 3809 w 10000"/>
                <a:gd name="connsiteY53" fmla="*/ 9676 h 10000"/>
                <a:gd name="connsiteX54" fmla="*/ 3852 w 10000"/>
                <a:gd name="connsiteY54" fmla="*/ 9615 h 10000"/>
                <a:gd name="connsiteX55" fmla="*/ 4320 w 10000"/>
                <a:gd name="connsiteY55" fmla="*/ 9571 h 10000"/>
                <a:gd name="connsiteX56" fmla="*/ 4636 w 10000"/>
                <a:gd name="connsiteY56" fmla="*/ 9289 h 10000"/>
                <a:gd name="connsiteX57" fmla="*/ 4986 w 10000"/>
                <a:gd name="connsiteY57" fmla="*/ 8689 h 10000"/>
                <a:gd name="connsiteX58" fmla="*/ 5164 w 10000"/>
                <a:gd name="connsiteY58" fmla="*/ 8390 h 10000"/>
                <a:gd name="connsiteX59" fmla="*/ 5523 w 10000"/>
                <a:gd name="connsiteY59" fmla="*/ 8214 h 10000"/>
                <a:gd name="connsiteX60" fmla="*/ 5760 w 10000"/>
                <a:gd name="connsiteY60" fmla="*/ 7915 h 10000"/>
                <a:gd name="connsiteX61" fmla="*/ 6159 w 10000"/>
                <a:gd name="connsiteY61" fmla="*/ 7861 h 10000"/>
                <a:gd name="connsiteX62" fmla="*/ 6072 w 10000"/>
                <a:gd name="connsiteY62" fmla="*/ 7677 h 10000"/>
                <a:gd name="connsiteX63" fmla="*/ 6453 w 10000"/>
                <a:gd name="connsiteY63" fmla="*/ 7582 h 10000"/>
                <a:gd name="connsiteX64" fmla="*/ 6660 w 10000"/>
                <a:gd name="connsiteY64" fmla="*/ 7653 h 10000"/>
                <a:gd name="connsiteX65" fmla="*/ 6898 w 10000"/>
                <a:gd name="connsiteY65" fmla="*/ 7469 h 10000"/>
                <a:gd name="connsiteX66" fmla="*/ 7214 w 10000"/>
                <a:gd name="connsiteY66" fmla="*/ 7512 h 10000"/>
                <a:gd name="connsiteX67" fmla="*/ 7244 w 10000"/>
                <a:gd name="connsiteY67" fmla="*/ 7673 h 10000"/>
                <a:gd name="connsiteX68" fmla="*/ 7405 w 10000"/>
                <a:gd name="connsiteY68" fmla="*/ 7918 h 10000"/>
                <a:gd name="connsiteX69" fmla="*/ 7538 w 10000"/>
                <a:gd name="connsiteY69" fmla="*/ 8043 h 10000"/>
                <a:gd name="connsiteX70" fmla="*/ 7729 w 10000"/>
                <a:gd name="connsiteY70" fmla="*/ 7918 h 10000"/>
                <a:gd name="connsiteX71" fmla="*/ 7989 w 10000"/>
                <a:gd name="connsiteY71" fmla="*/ 7819 h 10000"/>
                <a:gd name="connsiteX72" fmla="*/ 8477 w 10000"/>
                <a:gd name="connsiteY72" fmla="*/ 7788 h 10000"/>
                <a:gd name="connsiteX73" fmla="*/ 8607 w 10000"/>
                <a:gd name="connsiteY73" fmla="*/ 7707 h 10000"/>
                <a:gd name="connsiteX74" fmla="*/ 8750 w 10000"/>
                <a:gd name="connsiteY74" fmla="*/ 7428 h 10000"/>
                <a:gd name="connsiteX75" fmla="*/ 8711 w 10000"/>
                <a:gd name="connsiteY75" fmla="*/ 7122 h 10000"/>
                <a:gd name="connsiteX76" fmla="*/ 8962 w 10000"/>
                <a:gd name="connsiteY76" fmla="*/ 6744 h 10000"/>
                <a:gd name="connsiteX77" fmla="*/ 9010 w 10000"/>
                <a:gd name="connsiteY77" fmla="*/ 6483 h 10000"/>
                <a:gd name="connsiteX78" fmla="*/ 9152 w 10000"/>
                <a:gd name="connsiteY78" fmla="*/ 6292 h 10000"/>
                <a:gd name="connsiteX79" fmla="*/ 9386 w 10000"/>
                <a:gd name="connsiteY79" fmla="*/ 6292 h 10000"/>
                <a:gd name="connsiteX80" fmla="*/ 9710 w 10000"/>
                <a:gd name="connsiteY80" fmla="*/ 6360 h 10000"/>
                <a:gd name="connsiteX81" fmla="*/ 9654 w 10000"/>
                <a:gd name="connsiteY81" fmla="*/ 5643 h 10000"/>
                <a:gd name="connsiteX82" fmla="*/ 9446 w 10000"/>
                <a:gd name="connsiteY82" fmla="*/ 5394 h 10000"/>
                <a:gd name="connsiteX83" fmla="*/ 9502 w 10000"/>
                <a:gd name="connsiteY83" fmla="*/ 5279 h 10000"/>
                <a:gd name="connsiteX84" fmla="*/ 9381 w 10000"/>
                <a:gd name="connsiteY84" fmla="*/ 5235 h 10000"/>
                <a:gd name="connsiteX85" fmla="*/ 9269 w 10000"/>
                <a:gd name="connsiteY85" fmla="*/ 5187 h 10000"/>
                <a:gd name="connsiteX86" fmla="*/ 9355 w 10000"/>
                <a:gd name="connsiteY86" fmla="*/ 5024 h 10000"/>
                <a:gd name="connsiteX87" fmla="*/ 9684 w 10000"/>
                <a:gd name="connsiteY87" fmla="*/ 4914 h 10000"/>
                <a:gd name="connsiteX88" fmla="*/ 10000 w 10000"/>
                <a:gd name="connsiteY88" fmla="*/ 4493 h 10000"/>
                <a:gd name="connsiteX89" fmla="*/ 9364 w 10000"/>
                <a:gd name="connsiteY89" fmla="*/ 4298 h 10000"/>
                <a:gd name="connsiteX90" fmla="*/ 8919 w 10000"/>
                <a:gd name="connsiteY90" fmla="*/ 4452 h 10000"/>
                <a:gd name="connsiteX91" fmla="*/ 8802 w 10000"/>
                <a:gd name="connsiteY91" fmla="*/ 4472 h 10000"/>
                <a:gd name="connsiteX92" fmla="*/ 8625 w 10000"/>
                <a:gd name="connsiteY92" fmla="*/ 4472 h 10000"/>
                <a:gd name="connsiteX93" fmla="*/ 6980 w 10000"/>
                <a:gd name="connsiteY93" fmla="*/ 4700 h 10000"/>
                <a:gd name="connsiteX94" fmla="*/ 7594 w 10000"/>
                <a:gd name="connsiteY94" fmla="*/ 3942 h 10000"/>
                <a:gd name="connsiteX95" fmla="*/ 7508 w 10000"/>
                <a:gd name="connsiteY95" fmla="*/ 3734 h 10000"/>
                <a:gd name="connsiteX96" fmla="*/ 7291 w 10000"/>
                <a:gd name="connsiteY96" fmla="*/ 3528 h 10000"/>
                <a:gd name="connsiteX97" fmla="*/ 6366 w 10000"/>
                <a:gd name="connsiteY97" fmla="*/ 3179 h 10000"/>
                <a:gd name="connsiteX98" fmla="*/ 6280 w 10000"/>
                <a:gd name="connsiteY98" fmla="*/ 3064 h 10000"/>
                <a:gd name="connsiteX99" fmla="*/ 6133 w 10000"/>
                <a:gd name="connsiteY99" fmla="*/ 2996 h 10000"/>
                <a:gd name="connsiteX100" fmla="*/ 6249 w 10000"/>
                <a:gd name="connsiteY100" fmla="*/ 2903 h 10000"/>
                <a:gd name="connsiteX101" fmla="*/ 6686 w 10000"/>
                <a:gd name="connsiteY101" fmla="*/ 2836 h 10000"/>
                <a:gd name="connsiteX102" fmla="*/ 8006 w 10000"/>
                <a:gd name="connsiteY102" fmla="*/ 2051 h 10000"/>
                <a:gd name="connsiteX103" fmla="*/ 8105 w 10000"/>
                <a:gd name="connsiteY103" fmla="*/ 1966 h 10000"/>
                <a:gd name="connsiteX104" fmla="*/ 8827 w 10000"/>
                <a:gd name="connsiteY104" fmla="*/ 1405 h 10000"/>
                <a:gd name="connsiteX105" fmla="*/ 8625 w 10000"/>
                <a:gd name="connsiteY105" fmla="*/ 1197 h 10000"/>
                <a:gd name="connsiteX106" fmla="*/ 8827 w 10000"/>
                <a:gd name="connsiteY106" fmla="*/ 1177 h 10000"/>
                <a:gd name="connsiteX107" fmla="*/ 8827 w 10000"/>
                <a:gd name="connsiteY107" fmla="*/ 1105 h 10000"/>
                <a:gd name="connsiteX108" fmla="*/ 8533 w 10000"/>
                <a:gd name="connsiteY108" fmla="*/ 1105 h 10000"/>
                <a:gd name="connsiteX109" fmla="*/ 8391 w 10000"/>
                <a:gd name="connsiteY109" fmla="*/ 922 h 10000"/>
                <a:gd name="connsiteX110" fmla="*/ 8006 w 10000"/>
                <a:gd name="connsiteY110" fmla="*/ 782 h 10000"/>
                <a:gd name="connsiteX111" fmla="*/ 7508 w 10000"/>
                <a:gd name="connsiteY111" fmla="*/ 854 h 10000"/>
                <a:gd name="connsiteX112" fmla="*/ 7508 w 10000"/>
                <a:gd name="connsiteY112" fmla="*/ 762 h 10000"/>
                <a:gd name="connsiteX113" fmla="*/ 7590 w 10000"/>
                <a:gd name="connsiteY113" fmla="*/ 732 h 10000"/>
                <a:gd name="connsiteX114" fmla="*/ 7625 w 10000"/>
                <a:gd name="connsiteY114" fmla="*/ 715 h 10000"/>
                <a:gd name="connsiteX115" fmla="*/ 7802 w 10000"/>
                <a:gd name="connsiteY115" fmla="*/ 482 h 10000"/>
                <a:gd name="connsiteX116" fmla="*/ 7759 w 10000"/>
                <a:gd name="connsiteY116" fmla="*/ 429 h 10000"/>
                <a:gd name="connsiteX117" fmla="*/ 7448 w 10000"/>
                <a:gd name="connsiteY117" fmla="*/ 23 h 10000"/>
                <a:gd name="connsiteX118" fmla="*/ 7435 w 10000"/>
                <a:gd name="connsiteY118" fmla="*/ 13 h 10000"/>
                <a:gd name="connsiteX119" fmla="*/ 7422 w 10000"/>
                <a:gd name="connsiteY119" fmla="*/ 0 h 10000"/>
                <a:gd name="connsiteX120" fmla="*/ 6937 w 10000"/>
                <a:gd name="connsiteY120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941 w 10000"/>
                <a:gd name="connsiteY12" fmla="*/ 4979 h 10000"/>
                <a:gd name="connsiteX13" fmla="*/ 1235 w 10000"/>
                <a:gd name="connsiteY13" fmla="*/ 5116 h 10000"/>
                <a:gd name="connsiteX14" fmla="*/ 1668 w 10000"/>
                <a:gd name="connsiteY14" fmla="*/ 5143 h 10000"/>
                <a:gd name="connsiteX15" fmla="*/ 2200 w 10000"/>
                <a:gd name="connsiteY15" fmla="*/ 5463 h 10000"/>
                <a:gd name="connsiteX16" fmla="*/ 2097 w 10000"/>
                <a:gd name="connsiteY16" fmla="*/ 5653 h 10000"/>
                <a:gd name="connsiteX17" fmla="*/ 1625 w 10000"/>
                <a:gd name="connsiteY17" fmla="*/ 5792 h 10000"/>
                <a:gd name="connsiteX18" fmla="*/ 855 w 10000"/>
                <a:gd name="connsiteY18" fmla="*/ 5602 h 10000"/>
                <a:gd name="connsiteX19" fmla="*/ 971 w 10000"/>
                <a:gd name="connsiteY19" fmla="*/ 5575 h 10000"/>
                <a:gd name="connsiteX20" fmla="*/ 971 w 10000"/>
                <a:gd name="connsiteY20" fmla="*/ 5510 h 10000"/>
                <a:gd name="connsiteX21" fmla="*/ 825 w 10000"/>
                <a:gd name="connsiteY21" fmla="*/ 5438 h 10000"/>
                <a:gd name="connsiteX22" fmla="*/ 677 w 10000"/>
                <a:gd name="connsiteY22" fmla="*/ 5670 h 10000"/>
                <a:gd name="connsiteX23" fmla="*/ 738 w 10000"/>
                <a:gd name="connsiteY23" fmla="*/ 5761 h 10000"/>
                <a:gd name="connsiteX24" fmla="*/ 816 w 10000"/>
                <a:gd name="connsiteY24" fmla="*/ 5976 h 10000"/>
                <a:gd name="connsiteX25" fmla="*/ 881 w 10000"/>
                <a:gd name="connsiteY25" fmla="*/ 6110 h 10000"/>
                <a:gd name="connsiteX26" fmla="*/ 746 w 10000"/>
                <a:gd name="connsiteY26" fmla="*/ 6347 h 10000"/>
                <a:gd name="connsiteX27" fmla="*/ 475 w 10000"/>
                <a:gd name="connsiteY27" fmla="*/ 6500 h 10000"/>
                <a:gd name="connsiteX28" fmla="*/ 236 w 10000"/>
                <a:gd name="connsiteY28" fmla="*/ 6843 h 10000"/>
                <a:gd name="connsiteX29" fmla="*/ 2 w 10000"/>
                <a:gd name="connsiteY29" fmla="*/ 7189 h 10000"/>
                <a:gd name="connsiteX30" fmla="*/ 314 w 10000"/>
                <a:gd name="connsiteY30" fmla="*/ 7407 h 10000"/>
                <a:gd name="connsiteX31" fmla="*/ 707 w 10000"/>
                <a:gd name="connsiteY31" fmla="*/ 7582 h 10000"/>
                <a:gd name="connsiteX32" fmla="*/ 881 w 10000"/>
                <a:gd name="connsiteY32" fmla="*/ 7582 h 10000"/>
                <a:gd name="connsiteX33" fmla="*/ 946 w 10000"/>
                <a:gd name="connsiteY33" fmla="*/ 7673 h 10000"/>
                <a:gd name="connsiteX34" fmla="*/ 1102 w 10000"/>
                <a:gd name="connsiteY34" fmla="*/ 7871 h 10000"/>
                <a:gd name="connsiteX35" fmla="*/ 1175 w 10000"/>
                <a:gd name="connsiteY35" fmla="*/ 7976 h 10000"/>
                <a:gd name="connsiteX36" fmla="*/ 1002 w 10000"/>
                <a:gd name="connsiteY36" fmla="*/ 8067 h 10000"/>
                <a:gd name="connsiteX37" fmla="*/ 907 w 10000"/>
                <a:gd name="connsiteY37" fmla="*/ 8133 h 10000"/>
                <a:gd name="connsiteX38" fmla="*/ 864 w 10000"/>
                <a:gd name="connsiteY38" fmla="*/ 8214 h 10000"/>
                <a:gd name="connsiteX39" fmla="*/ 561 w 10000"/>
                <a:gd name="connsiteY39" fmla="*/ 8689 h 10000"/>
                <a:gd name="connsiteX40" fmla="*/ 475 w 10000"/>
                <a:gd name="connsiteY40" fmla="*/ 9013 h 10000"/>
                <a:gd name="connsiteX41" fmla="*/ 772 w 10000"/>
                <a:gd name="connsiteY41" fmla="*/ 9306 h 10000"/>
                <a:gd name="connsiteX42" fmla="*/ 1040 w 10000"/>
                <a:gd name="connsiteY42" fmla="*/ 9510 h 10000"/>
                <a:gd name="connsiteX43" fmla="*/ 1556 w 10000"/>
                <a:gd name="connsiteY43" fmla="*/ 9495 h 10000"/>
                <a:gd name="connsiteX44" fmla="*/ 1897 w 10000"/>
                <a:gd name="connsiteY44" fmla="*/ 9710 h 10000"/>
                <a:gd name="connsiteX45" fmla="*/ 2084 w 10000"/>
                <a:gd name="connsiteY45" fmla="*/ 9818 h 10000"/>
                <a:gd name="connsiteX46" fmla="*/ 2408 w 10000"/>
                <a:gd name="connsiteY46" fmla="*/ 9748 h 10000"/>
                <a:gd name="connsiteX47" fmla="*/ 2537 w 10000"/>
                <a:gd name="connsiteY47" fmla="*/ 9901 h 10000"/>
                <a:gd name="connsiteX48" fmla="*/ 3014 w 10000"/>
                <a:gd name="connsiteY48" fmla="*/ 9924 h 10000"/>
                <a:gd name="connsiteX49" fmla="*/ 3057 w 10000"/>
                <a:gd name="connsiteY49" fmla="*/ 9891 h 10000"/>
                <a:gd name="connsiteX50" fmla="*/ 3113 w 10000"/>
                <a:gd name="connsiteY50" fmla="*/ 9818 h 10000"/>
                <a:gd name="connsiteX51" fmla="*/ 3697 w 10000"/>
                <a:gd name="connsiteY51" fmla="*/ 9818 h 10000"/>
                <a:gd name="connsiteX52" fmla="*/ 3809 w 10000"/>
                <a:gd name="connsiteY52" fmla="*/ 9676 h 10000"/>
                <a:gd name="connsiteX53" fmla="*/ 3852 w 10000"/>
                <a:gd name="connsiteY53" fmla="*/ 9615 h 10000"/>
                <a:gd name="connsiteX54" fmla="*/ 4320 w 10000"/>
                <a:gd name="connsiteY54" fmla="*/ 9571 h 10000"/>
                <a:gd name="connsiteX55" fmla="*/ 4636 w 10000"/>
                <a:gd name="connsiteY55" fmla="*/ 9289 h 10000"/>
                <a:gd name="connsiteX56" fmla="*/ 4986 w 10000"/>
                <a:gd name="connsiteY56" fmla="*/ 8689 h 10000"/>
                <a:gd name="connsiteX57" fmla="*/ 5164 w 10000"/>
                <a:gd name="connsiteY57" fmla="*/ 8390 h 10000"/>
                <a:gd name="connsiteX58" fmla="*/ 5523 w 10000"/>
                <a:gd name="connsiteY58" fmla="*/ 8214 h 10000"/>
                <a:gd name="connsiteX59" fmla="*/ 5760 w 10000"/>
                <a:gd name="connsiteY59" fmla="*/ 7915 h 10000"/>
                <a:gd name="connsiteX60" fmla="*/ 6159 w 10000"/>
                <a:gd name="connsiteY60" fmla="*/ 7861 h 10000"/>
                <a:gd name="connsiteX61" fmla="*/ 6072 w 10000"/>
                <a:gd name="connsiteY61" fmla="*/ 7677 h 10000"/>
                <a:gd name="connsiteX62" fmla="*/ 6453 w 10000"/>
                <a:gd name="connsiteY62" fmla="*/ 7582 h 10000"/>
                <a:gd name="connsiteX63" fmla="*/ 6660 w 10000"/>
                <a:gd name="connsiteY63" fmla="*/ 7653 h 10000"/>
                <a:gd name="connsiteX64" fmla="*/ 6898 w 10000"/>
                <a:gd name="connsiteY64" fmla="*/ 7469 h 10000"/>
                <a:gd name="connsiteX65" fmla="*/ 7214 w 10000"/>
                <a:gd name="connsiteY65" fmla="*/ 7512 h 10000"/>
                <a:gd name="connsiteX66" fmla="*/ 7244 w 10000"/>
                <a:gd name="connsiteY66" fmla="*/ 7673 h 10000"/>
                <a:gd name="connsiteX67" fmla="*/ 7405 w 10000"/>
                <a:gd name="connsiteY67" fmla="*/ 7918 h 10000"/>
                <a:gd name="connsiteX68" fmla="*/ 7538 w 10000"/>
                <a:gd name="connsiteY68" fmla="*/ 8043 h 10000"/>
                <a:gd name="connsiteX69" fmla="*/ 7729 w 10000"/>
                <a:gd name="connsiteY69" fmla="*/ 7918 h 10000"/>
                <a:gd name="connsiteX70" fmla="*/ 7989 w 10000"/>
                <a:gd name="connsiteY70" fmla="*/ 7819 h 10000"/>
                <a:gd name="connsiteX71" fmla="*/ 8477 w 10000"/>
                <a:gd name="connsiteY71" fmla="*/ 7788 h 10000"/>
                <a:gd name="connsiteX72" fmla="*/ 8607 w 10000"/>
                <a:gd name="connsiteY72" fmla="*/ 7707 h 10000"/>
                <a:gd name="connsiteX73" fmla="*/ 8750 w 10000"/>
                <a:gd name="connsiteY73" fmla="*/ 7428 h 10000"/>
                <a:gd name="connsiteX74" fmla="*/ 8711 w 10000"/>
                <a:gd name="connsiteY74" fmla="*/ 7122 h 10000"/>
                <a:gd name="connsiteX75" fmla="*/ 8962 w 10000"/>
                <a:gd name="connsiteY75" fmla="*/ 6744 h 10000"/>
                <a:gd name="connsiteX76" fmla="*/ 9010 w 10000"/>
                <a:gd name="connsiteY76" fmla="*/ 6483 h 10000"/>
                <a:gd name="connsiteX77" fmla="*/ 9152 w 10000"/>
                <a:gd name="connsiteY77" fmla="*/ 6292 h 10000"/>
                <a:gd name="connsiteX78" fmla="*/ 9386 w 10000"/>
                <a:gd name="connsiteY78" fmla="*/ 6292 h 10000"/>
                <a:gd name="connsiteX79" fmla="*/ 9710 w 10000"/>
                <a:gd name="connsiteY79" fmla="*/ 6360 h 10000"/>
                <a:gd name="connsiteX80" fmla="*/ 9654 w 10000"/>
                <a:gd name="connsiteY80" fmla="*/ 5643 h 10000"/>
                <a:gd name="connsiteX81" fmla="*/ 9446 w 10000"/>
                <a:gd name="connsiteY81" fmla="*/ 5394 h 10000"/>
                <a:gd name="connsiteX82" fmla="*/ 9502 w 10000"/>
                <a:gd name="connsiteY82" fmla="*/ 5279 h 10000"/>
                <a:gd name="connsiteX83" fmla="*/ 9381 w 10000"/>
                <a:gd name="connsiteY83" fmla="*/ 5235 h 10000"/>
                <a:gd name="connsiteX84" fmla="*/ 9269 w 10000"/>
                <a:gd name="connsiteY84" fmla="*/ 5187 h 10000"/>
                <a:gd name="connsiteX85" fmla="*/ 9355 w 10000"/>
                <a:gd name="connsiteY85" fmla="*/ 5024 h 10000"/>
                <a:gd name="connsiteX86" fmla="*/ 9684 w 10000"/>
                <a:gd name="connsiteY86" fmla="*/ 4914 h 10000"/>
                <a:gd name="connsiteX87" fmla="*/ 10000 w 10000"/>
                <a:gd name="connsiteY87" fmla="*/ 4493 h 10000"/>
                <a:gd name="connsiteX88" fmla="*/ 9364 w 10000"/>
                <a:gd name="connsiteY88" fmla="*/ 4298 h 10000"/>
                <a:gd name="connsiteX89" fmla="*/ 8919 w 10000"/>
                <a:gd name="connsiteY89" fmla="*/ 4452 h 10000"/>
                <a:gd name="connsiteX90" fmla="*/ 8802 w 10000"/>
                <a:gd name="connsiteY90" fmla="*/ 4472 h 10000"/>
                <a:gd name="connsiteX91" fmla="*/ 8625 w 10000"/>
                <a:gd name="connsiteY91" fmla="*/ 4472 h 10000"/>
                <a:gd name="connsiteX92" fmla="*/ 6980 w 10000"/>
                <a:gd name="connsiteY92" fmla="*/ 4700 h 10000"/>
                <a:gd name="connsiteX93" fmla="*/ 7594 w 10000"/>
                <a:gd name="connsiteY93" fmla="*/ 3942 h 10000"/>
                <a:gd name="connsiteX94" fmla="*/ 7508 w 10000"/>
                <a:gd name="connsiteY94" fmla="*/ 3734 h 10000"/>
                <a:gd name="connsiteX95" fmla="*/ 7291 w 10000"/>
                <a:gd name="connsiteY95" fmla="*/ 3528 h 10000"/>
                <a:gd name="connsiteX96" fmla="*/ 6366 w 10000"/>
                <a:gd name="connsiteY96" fmla="*/ 3179 h 10000"/>
                <a:gd name="connsiteX97" fmla="*/ 6280 w 10000"/>
                <a:gd name="connsiteY97" fmla="*/ 3064 h 10000"/>
                <a:gd name="connsiteX98" fmla="*/ 6133 w 10000"/>
                <a:gd name="connsiteY98" fmla="*/ 2996 h 10000"/>
                <a:gd name="connsiteX99" fmla="*/ 6249 w 10000"/>
                <a:gd name="connsiteY99" fmla="*/ 2903 h 10000"/>
                <a:gd name="connsiteX100" fmla="*/ 6686 w 10000"/>
                <a:gd name="connsiteY100" fmla="*/ 2836 h 10000"/>
                <a:gd name="connsiteX101" fmla="*/ 8006 w 10000"/>
                <a:gd name="connsiteY101" fmla="*/ 2051 h 10000"/>
                <a:gd name="connsiteX102" fmla="*/ 8105 w 10000"/>
                <a:gd name="connsiteY102" fmla="*/ 1966 h 10000"/>
                <a:gd name="connsiteX103" fmla="*/ 8827 w 10000"/>
                <a:gd name="connsiteY103" fmla="*/ 1405 h 10000"/>
                <a:gd name="connsiteX104" fmla="*/ 8625 w 10000"/>
                <a:gd name="connsiteY104" fmla="*/ 1197 h 10000"/>
                <a:gd name="connsiteX105" fmla="*/ 8827 w 10000"/>
                <a:gd name="connsiteY105" fmla="*/ 1177 h 10000"/>
                <a:gd name="connsiteX106" fmla="*/ 8827 w 10000"/>
                <a:gd name="connsiteY106" fmla="*/ 1105 h 10000"/>
                <a:gd name="connsiteX107" fmla="*/ 8533 w 10000"/>
                <a:gd name="connsiteY107" fmla="*/ 1105 h 10000"/>
                <a:gd name="connsiteX108" fmla="*/ 8391 w 10000"/>
                <a:gd name="connsiteY108" fmla="*/ 922 h 10000"/>
                <a:gd name="connsiteX109" fmla="*/ 8006 w 10000"/>
                <a:gd name="connsiteY109" fmla="*/ 782 h 10000"/>
                <a:gd name="connsiteX110" fmla="*/ 7508 w 10000"/>
                <a:gd name="connsiteY110" fmla="*/ 854 h 10000"/>
                <a:gd name="connsiteX111" fmla="*/ 7508 w 10000"/>
                <a:gd name="connsiteY111" fmla="*/ 762 h 10000"/>
                <a:gd name="connsiteX112" fmla="*/ 7590 w 10000"/>
                <a:gd name="connsiteY112" fmla="*/ 732 h 10000"/>
                <a:gd name="connsiteX113" fmla="*/ 7625 w 10000"/>
                <a:gd name="connsiteY113" fmla="*/ 715 h 10000"/>
                <a:gd name="connsiteX114" fmla="*/ 7802 w 10000"/>
                <a:gd name="connsiteY114" fmla="*/ 482 h 10000"/>
                <a:gd name="connsiteX115" fmla="*/ 7759 w 10000"/>
                <a:gd name="connsiteY115" fmla="*/ 429 h 10000"/>
                <a:gd name="connsiteX116" fmla="*/ 7448 w 10000"/>
                <a:gd name="connsiteY116" fmla="*/ 23 h 10000"/>
                <a:gd name="connsiteX117" fmla="*/ 7435 w 10000"/>
                <a:gd name="connsiteY117" fmla="*/ 13 h 10000"/>
                <a:gd name="connsiteX118" fmla="*/ 7422 w 10000"/>
                <a:gd name="connsiteY118" fmla="*/ 0 h 10000"/>
                <a:gd name="connsiteX119" fmla="*/ 6937 w 10000"/>
                <a:gd name="connsiteY11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980 w 10000"/>
                <a:gd name="connsiteY91" fmla="*/ 4700 h 10000"/>
                <a:gd name="connsiteX92" fmla="*/ 7594 w 10000"/>
                <a:gd name="connsiteY92" fmla="*/ 3942 h 10000"/>
                <a:gd name="connsiteX93" fmla="*/ 7508 w 10000"/>
                <a:gd name="connsiteY93" fmla="*/ 3734 h 10000"/>
                <a:gd name="connsiteX94" fmla="*/ 7291 w 10000"/>
                <a:gd name="connsiteY94" fmla="*/ 3528 h 10000"/>
                <a:gd name="connsiteX95" fmla="*/ 6366 w 10000"/>
                <a:gd name="connsiteY95" fmla="*/ 3179 h 10000"/>
                <a:gd name="connsiteX96" fmla="*/ 6280 w 10000"/>
                <a:gd name="connsiteY96" fmla="*/ 3064 h 10000"/>
                <a:gd name="connsiteX97" fmla="*/ 6133 w 10000"/>
                <a:gd name="connsiteY97" fmla="*/ 2996 h 10000"/>
                <a:gd name="connsiteX98" fmla="*/ 6249 w 10000"/>
                <a:gd name="connsiteY98" fmla="*/ 2903 h 10000"/>
                <a:gd name="connsiteX99" fmla="*/ 6686 w 10000"/>
                <a:gd name="connsiteY99" fmla="*/ 2836 h 10000"/>
                <a:gd name="connsiteX100" fmla="*/ 8006 w 10000"/>
                <a:gd name="connsiteY100" fmla="*/ 2051 h 10000"/>
                <a:gd name="connsiteX101" fmla="*/ 8105 w 10000"/>
                <a:gd name="connsiteY101" fmla="*/ 1966 h 10000"/>
                <a:gd name="connsiteX102" fmla="*/ 8827 w 10000"/>
                <a:gd name="connsiteY102" fmla="*/ 1405 h 10000"/>
                <a:gd name="connsiteX103" fmla="*/ 8625 w 10000"/>
                <a:gd name="connsiteY103" fmla="*/ 1197 h 10000"/>
                <a:gd name="connsiteX104" fmla="*/ 8827 w 10000"/>
                <a:gd name="connsiteY104" fmla="*/ 1177 h 10000"/>
                <a:gd name="connsiteX105" fmla="*/ 8827 w 10000"/>
                <a:gd name="connsiteY105" fmla="*/ 1105 h 10000"/>
                <a:gd name="connsiteX106" fmla="*/ 8533 w 10000"/>
                <a:gd name="connsiteY106" fmla="*/ 1105 h 10000"/>
                <a:gd name="connsiteX107" fmla="*/ 8391 w 10000"/>
                <a:gd name="connsiteY107" fmla="*/ 922 h 10000"/>
                <a:gd name="connsiteX108" fmla="*/ 8006 w 10000"/>
                <a:gd name="connsiteY108" fmla="*/ 782 h 10000"/>
                <a:gd name="connsiteX109" fmla="*/ 7508 w 10000"/>
                <a:gd name="connsiteY109" fmla="*/ 854 h 10000"/>
                <a:gd name="connsiteX110" fmla="*/ 7508 w 10000"/>
                <a:gd name="connsiteY110" fmla="*/ 762 h 10000"/>
                <a:gd name="connsiteX111" fmla="*/ 7590 w 10000"/>
                <a:gd name="connsiteY111" fmla="*/ 732 h 10000"/>
                <a:gd name="connsiteX112" fmla="*/ 7625 w 10000"/>
                <a:gd name="connsiteY112" fmla="*/ 715 h 10000"/>
                <a:gd name="connsiteX113" fmla="*/ 7802 w 10000"/>
                <a:gd name="connsiteY113" fmla="*/ 482 h 10000"/>
                <a:gd name="connsiteX114" fmla="*/ 7759 w 10000"/>
                <a:gd name="connsiteY114" fmla="*/ 429 h 10000"/>
                <a:gd name="connsiteX115" fmla="*/ 7448 w 10000"/>
                <a:gd name="connsiteY115" fmla="*/ 23 h 10000"/>
                <a:gd name="connsiteX116" fmla="*/ 7435 w 10000"/>
                <a:gd name="connsiteY116" fmla="*/ 13 h 10000"/>
                <a:gd name="connsiteX117" fmla="*/ 7422 w 10000"/>
                <a:gd name="connsiteY117" fmla="*/ 0 h 10000"/>
                <a:gd name="connsiteX118" fmla="*/ 6937 w 10000"/>
                <a:gd name="connsiteY118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94 w 10000"/>
                <a:gd name="connsiteY91" fmla="*/ 3942 h 10000"/>
                <a:gd name="connsiteX92" fmla="*/ 7508 w 10000"/>
                <a:gd name="connsiteY92" fmla="*/ 3734 h 10000"/>
                <a:gd name="connsiteX93" fmla="*/ 7291 w 10000"/>
                <a:gd name="connsiteY93" fmla="*/ 3528 h 10000"/>
                <a:gd name="connsiteX94" fmla="*/ 6366 w 10000"/>
                <a:gd name="connsiteY94" fmla="*/ 3179 h 10000"/>
                <a:gd name="connsiteX95" fmla="*/ 6280 w 10000"/>
                <a:gd name="connsiteY95" fmla="*/ 3064 h 10000"/>
                <a:gd name="connsiteX96" fmla="*/ 6133 w 10000"/>
                <a:gd name="connsiteY96" fmla="*/ 2996 h 10000"/>
                <a:gd name="connsiteX97" fmla="*/ 6249 w 10000"/>
                <a:gd name="connsiteY97" fmla="*/ 2903 h 10000"/>
                <a:gd name="connsiteX98" fmla="*/ 6686 w 10000"/>
                <a:gd name="connsiteY98" fmla="*/ 2836 h 10000"/>
                <a:gd name="connsiteX99" fmla="*/ 8006 w 10000"/>
                <a:gd name="connsiteY99" fmla="*/ 2051 h 10000"/>
                <a:gd name="connsiteX100" fmla="*/ 8105 w 10000"/>
                <a:gd name="connsiteY100" fmla="*/ 1966 h 10000"/>
                <a:gd name="connsiteX101" fmla="*/ 8827 w 10000"/>
                <a:gd name="connsiteY101" fmla="*/ 1405 h 10000"/>
                <a:gd name="connsiteX102" fmla="*/ 8625 w 10000"/>
                <a:gd name="connsiteY102" fmla="*/ 1197 h 10000"/>
                <a:gd name="connsiteX103" fmla="*/ 8827 w 10000"/>
                <a:gd name="connsiteY103" fmla="*/ 1177 h 10000"/>
                <a:gd name="connsiteX104" fmla="*/ 8827 w 10000"/>
                <a:gd name="connsiteY104" fmla="*/ 1105 h 10000"/>
                <a:gd name="connsiteX105" fmla="*/ 8533 w 10000"/>
                <a:gd name="connsiteY105" fmla="*/ 1105 h 10000"/>
                <a:gd name="connsiteX106" fmla="*/ 8391 w 10000"/>
                <a:gd name="connsiteY106" fmla="*/ 922 h 10000"/>
                <a:gd name="connsiteX107" fmla="*/ 8006 w 10000"/>
                <a:gd name="connsiteY107" fmla="*/ 782 h 10000"/>
                <a:gd name="connsiteX108" fmla="*/ 7508 w 10000"/>
                <a:gd name="connsiteY108" fmla="*/ 854 h 10000"/>
                <a:gd name="connsiteX109" fmla="*/ 7508 w 10000"/>
                <a:gd name="connsiteY109" fmla="*/ 762 h 10000"/>
                <a:gd name="connsiteX110" fmla="*/ 7590 w 10000"/>
                <a:gd name="connsiteY110" fmla="*/ 732 h 10000"/>
                <a:gd name="connsiteX111" fmla="*/ 7625 w 10000"/>
                <a:gd name="connsiteY111" fmla="*/ 715 h 10000"/>
                <a:gd name="connsiteX112" fmla="*/ 7802 w 10000"/>
                <a:gd name="connsiteY112" fmla="*/ 482 h 10000"/>
                <a:gd name="connsiteX113" fmla="*/ 7759 w 10000"/>
                <a:gd name="connsiteY113" fmla="*/ 429 h 10000"/>
                <a:gd name="connsiteX114" fmla="*/ 7448 w 10000"/>
                <a:gd name="connsiteY114" fmla="*/ 23 h 10000"/>
                <a:gd name="connsiteX115" fmla="*/ 7435 w 10000"/>
                <a:gd name="connsiteY115" fmla="*/ 13 h 10000"/>
                <a:gd name="connsiteX116" fmla="*/ 7422 w 10000"/>
                <a:gd name="connsiteY116" fmla="*/ 0 h 10000"/>
                <a:gd name="connsiteX117" fmla="*/ 6937 w 10000"/>
                <a:gd name="connsiteY117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3734 h 10000"/>
                <a:gd name="connsiteX92" fmla="*/ 7291 w 10000"/>
                <a:gd name="connsiteY92" fmla="*/ 3528 h 10000"/>
                <a:gd name="connsiteX93" fmla="*/ 6366 w 10000"/>
                <a:gd name="connsiteY93" fmla="*/ 3179 h 10000"/>
                <a:gd name="connsiteX94" fmla="*/ 6280 w 10000"/>
                <a:gd name="connsiteY94" fmla="*/ 3064 h 10000"/>
                <a:gd name="connsiteX95" fmla="*/ 6133 w 10000"/>
                <a:gd name="connsiteY95" fmla="*/ 2996 h 10000"/>
                <a:gd name="connsiteX96" fmla="*/ 6249 w 10000"/>
                <a:gd name="connsiteY96" fmla="*/ 2903 h 10000"/>
                <a:gd name="connsiteX97" fmla="*/ 6686 w 10000"/>
                <a:gd name="connsiteY97" fmla="*/ 2836 h 10000"/>
                <a:gd name="connsiteX98" fmla="*/ 8006 w 10000"/>
                <a:gd name="connsiteY98" fmla="*/ 2051 h 10000"/>
                <a:gd name="connsiteX99" fmla="*/ 8105 w 10000"/>
                <a:gd name="connsiteY99" fmla="*/ 1966 h 10000"/>
                <a:gd name="connsiteX100" fmla="*/ 8827 w 10000"/>
                <a:gd name="connsiteY100" fmla="*/ 1405 h 10000"/>
                <a:gd name="connsiteX101" fmla="*/ 8625 w 10000"/>
                <a:gd name="connsiteY101" fmla="*/ 1197 h 10000"/>
                <a:gd name="connsiteX102" fmla="*/ 8827 w 10000"/>
                <a:gd name="connsiteY102" fmla="*/ 1177 h 10000"/>
                <a:gd name="connsiteX103" fmla="*/ 8827 w 10000"/>
                <a:gd name="connsiteY103" fmla="*/ 1105 h 10000"/>
                <a:gd name="connsiteX104" fmla="*/ 8533 w 10000"/>
                <a:gd name="connsiteY104" fmla="*/ 1105 h 10000"/>
                <a:gd name="connsiteX105" fmla="*/ 8391 w 10000"/>
                <a:gd name="connsiteY105" fmla="*/ 922 h 10000"/>
                <a:gd name="connsiteX106" fmla="*/ 8006 w 10000"/>
                <a:gd name="connsiteY106" fmla="*/ 782 h 10000"/>
                <a:gd name="connsiteX107" fmla="*/ 7508 w 10000"/>
                <a:gd name="connsiteY107" fmla="*/ 854 h 10000"/>
                <a:gd name="connsiteX108" fmla="*/ 7508 w 10000"/>
                <a:gd name="connsiteY108" fmla="*/ 762 h 10000"/>
                <a:gd name="connsiteX109" fmla="*/ 7590 w 10000"/>
                <a:gd name="connsiteY109" fmla="*/ 732 h 10000"/>
                <a:gd name="connsiteX110" fmla="*/ 7625 w 10000"/>
                <a:gd name="connsiteY110" fmla="*/ 715 h 10000"/>
                <a:gd name="connsiteX111" fmla="*/ 7802 w 10000"/>
                <a:gd name="connsiteY111" fmla="*/ 482 h 10000"/>
                <a:gd name="connsiteX112" fmla="*/ 7759 w 10000"/>
                <a:gd name="connsiteY112" fmla="*/ 429 h 10000"/>
                <a:gd name="connsiteX113" fmla="*/ 7448 w 10000"/>
                <a:gd name="connsiteY113" fmla="*/ 23 h 10000"/>
                <a:gd name="connsiteX114" fmla="*/ 7435 w 10000"/>
                <a:gd name="connsiteY114" fmla="*/ 13 h 10000"/>
                <a:gd name="connsiteX115" fmla="*/ 7422 w 10000"/>
                <a:gd name="connsiteY115" fmla="*/ 0 h 10000"/>
                <a:gd name="connsiteX116" fmla="*/ 6937 w 10000"/>
                <a:gd name="connsiteY116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291 w 10000"/>
                <a:gd name="connsiteY91" fmla="*/ 3528 h 10000"/>
                <a:gd name="connsiteX92" fmla="*/ 6366 w 10000"/>
                <a:gd name="connsiteY92" fmla="*/ 3179 h 10000"/>
                <a:gd name="connsiteX93" fmla="*/ 6280 w 10000"/>
                <a:gd name="connsiteY93" fmla="*/ 3064 h 10000"/>
                <a:gd name="connsiteX94" fmla="*/ 6133 w 10000"/>
                <a:gd name="connsiteY94" fmla="*/ 2996 h 10000"/>
                <a:gd name="connsiteX95" fmla="*/ 6249 w 10000"/>
                <a:gd name="connsiteY95" fmla="*/ 2903 h 10000"/>
                <a:gd name="connsiteX96" fmla="*/ 6686 w 10000"/>
                <a:gd name="connsiteY96" fmla="*/ 2836 h 10000"/>
                <a:gd name="connsiteX97" fmla="*/ 8006 w 10000"/>
                <a:gd name="connsiteY97" fmla="*/ 2051 h 10000"/>
                <a:gd name="connsiteX98" fmla="*/ 8105 w 10000"/>
                <a:gd name="connsiteY98" fmla="*/ 1966 h 10000"/>
                <a:gd name="connsiteX99" fmla="*/ 8827 w 10000"/>
                <a:gd name="connsiteY99" fmla="*/ 1405 h 10000"/>
                <a:gd name="connsiteX100" fmla="*/ 8625 w 10000"/>
                <a:gd name="connsiteY100" fmla="*/ 1197 h 10000"/>
                <a:gd name="connsiteX101" fmla="*/ 8827 w 10000"/>
                <a:gd name="connsiteY101" fmla="*/ 1177 h 10000"/>
                <a:gd name="connsiteX102" fmla="*/ 8827 w 10000"/>
                <a:gd name="connsiteY102" fmla="*/ 1105 h 10000"/>
                <a:gd name="connsiteX103" fmla="*/ 8533 w 10000"/>
                <a:gd name="connsiteY103" fmla="*/ 1105 h 10000"/>
                <a:gd name="connsiteX104" fmla="*/ 8391 w 10000"/>
                <a:gd name="connsiteY104" fmla="*/ 922 h 10000"/>
                <a:gd name="connsiteX105" fmla="*/ 8006 w 10000"/>
                <a:gd name="connsiteY105" fmla="*/ 782 h 10000"/>
                <a:gd name="connsiteX106" fmla="*/ 7508 w 10000"/>
                <a:gd name="connsiteY106" fmla="*/ 854 h 10000"/>
                <a:gd name="connsiteX107" fmla="*/ 7508 w 10000"/>
                <a:gd name="connsiteY107" fmla="*/ 762 h 10000"/>
                <a:gd name="connsiteX108" fmla="*/ 7590 w 10000"/>
                <a:gd name="connsiteY108" fmla="*/ 732 h 10000"/>
                <a:gd name="connsiteX109" fmla="*/ 7625 w 10000"/>
                <a:gd name="connsiteY109" fmla="*/ 715 h 10000"/>
                <a:gd name="connsiteX110" fmla="*/ 7802 w 10000"/>
                <a:gd name="connsiteY110" fmla="*/ 482 h 10000"/>
                <a:gd name="connsiteX111" fmla="*/ 7759 w 10000"/>
                <a:gd name="connsiteY111" fmla="*/ 429 h 10000"/>
                <a:gd name="connsiteX112" fmla="*/ 7448 w 10000"/>
                <a:gd name="connsiteY112" fmla="*/ 23 h 10000"/>
                <a:gd name="connsiteX113" fmla="*/ 7435 w 10000"/>
                <a:gd name="connsiteY113" fmla="*/ 13 h 10000"/>
                <a:gd name="connsiteX114" fmla="*/ 7422 w 10000"/>
                <a:gd name="connsiteY114" fmla="*/ 0 h 10000"/>
                <a:gd name="connsiteX115" fmla="*/ 6937 w 10000"/>
                <a:gd name="connsiteY115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366 w 10000"/>
                <a:gd name="connsiteY91" fmla="*/ 3179 h 10000"/>
                <a:gd name="connsiteX92" fmla="*/ 6280 w 10000"/>
                <a:gd name="connsiteY92" fmla="*/ 3064 h 10000"/>
                <a:gd name="connsiteX93" fmla="*/ 6133 w 10000"/>
                <a:gd name="connsiteY93" fmla="*/ 2996 h 10000"/>
                <a:gd name="connsiteX94" fmla="*/ 6249 w 10000"/>
                <a:gd name="connsiteY94" fmla="*/ 2903 h 10000"/>
                <a:gd name="connsiteX95" fmla="*/ 6686 w 10000"/>
                <a:gd name="connsiteY95" fmla="*/ 2836 h 10000"/>
                <a:gd name="connsiteX96" fmla="*/ 8006 w 10000"/>
                <a:gd name="connsiteY96" fmla="*/ 2051 h 10000"/>
                <a:gd name="connsiteX97" fmla="*/ 8105 w 10000"/>
                <a:gd name="connsiteY97" fmla="*/ 1966 h 10000"/>
                <a:gd name="connsiteX98" fmla="*/ 8827 w 10000"/>
                <a:gd name="connsiteY98" fmla="*/ 1405 h 10000"/>
                <a:gd name="connsiteX99" fmla="*/ 8625 w 10000"/>
                <a:gd name="connsiteY99" fmla="*/ 1197 h 10000"/>
                <a:gd name="connsiteX100" fmla="*/ 8827 w 10000"/>
                <a:gd name="connsiteY100" fmla="*/ 1177 h 10000"/>
                <a:gd name="connsiteX101" fmla="*/ 8827 w 10000"/>
                <a:gd name="connsiteY101" fmla="*/ 1105 h 10000"/>
                <a:gd name="connsiteX102" fmla="*/ 8533 w 10000"/>
                <a:gd name="connsiteY102" fmla="*/ 1105 h 10000"/>
                <a:gd name="connsiteX103" fmla="*/ 8391 w 10000"/>
                <a:gd name="connsiteY103" fmla="*/ 922 h 10000"/>
                <a:gd name="connsiteX104" fmla="*/ 8006 w 10000"/>
                <a:gd name="connsiteY104" fmla="*/ 782 h 10000"/>
                <a:gd name="connsiteX105" fmla="*/ 7508 w 10000"/>
                <a:gd name="connsiteY105" fmla="*/ 854 h 10000"/>
                <a:gd name="connsiteX106" fmla="*/ 7508 w 10000"/>
                <a:gd name="connsiteY106" fmla="*/ 762 h 10000"/>
                <a:gd name="connsiteX107" fmla="*/ 7590 w 10000"/>
                <a:gd name="connsiteY107" fmla="*/ 732 h 10000"/>
                <a:gd name="connsiteX108" fmla="*/ 7625 w 10000"/>
                <a:gd name="connsiteY108" fmla="*/ 715 h 10000"/>
                <a:gd name="connsiteX109" fmla="*/ 7802 w 10000"/>
                <a:gd name="connsiteY109" fmla="*/ 482 h 10000"/>
                <a:gd name="connsiteX110" fmla="*/ 7759 w 10000"/>
                <a:gd name="connsiteY110" fmla="*/ 429 h 10000"/>
                <a:gd name="connsiteX111" fmla="*/ 7448 w 10000"/>
                <a:gd name="connsiteY111" fmla="*/ 23 h 10000"/>
                <a:gd name="connsiteX112" fmla="*/ 7435 w 10000"/>
                <a:gd name="connsiteY112" fmla="*/ 13 h 10000"/>
                <a:gd name="connsiteX113" fmla="*/ 7422 w 10000"/>
                <a:gd name="connsiteY113" fmla="*/ 0 h 10000"/>
                <a:gd name="connsiteX114" fmla="*/ 6937 w 10000"/>
                <a:gd name="connsiteY114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133 w 10000"/>
                <a:gd name="connsiteY92" fmla="*/ 2996 h 10000"/>
                <a:gd name="connsiteX93" fmla="*/ 6249 w 10000"/>
                <a:gd name="connsiteY93" fmla="*/ 2903 h 10000"/>
                <a:gd name="connsiteX94" fmla="*/ 6686 w 10000"/>
                <a:gd name="connsiteY94" fmla="*/ 2836 h 10000"/>
                <a:gd name="connsiteX95" fmla="*/ 8006 w 10000"/>
                <a:gd name="connsiteY95" fmla="*/ 2051 h 10000"/>
                <a:gd name="connsiteX96" fmla="*/ 8105 w 10000"/>
                <a:gd name="connsiteY96" fmla="*/ 1966 h 10000"/>
                <a:gd name="connsiteX97" fmla="*/ 8827 w 10000"/>
                <a:gd name="connsiteY97" fmla="*/ 1405 h 10000"/>
                <a:gd name="connsiteX98" fmla="*/ 8625 w 10000"/>
                <a:gd name="connsiteY98" fmla="*/ 1197 h 10000"/>
                <a:gd name="connsiteX99" fmla="*/ 8827 w 10000"/>
                <a:gd name="connsiteY99" fmla="*/ 1177 h 10000"/>
                <a:gd name="connsiteX100" fmla="*/ 8827 w 10000"/>
                <a:gd name="connsiteY100" fmla="*/ 1105 h 10000"/>
                <a:gd name="connsiteX101" fmla="*/ 8533 w 10000"/>
                <a:gd name="connsiteY101" fmla="*/ 1105 h 10000"/>
                <a:gd name="connsiteX102" fmla="*/ 8391 w 10000"/>
                <a:gd name="connsiteY102" fmla="*/ 922 h 10000"/>
                <a:gd name="connsiteX103" fmla="*/ 8006 w 10000"/>
                <a:gd name="connsiteY103" fmla="*/ 782 h 10000"/>
                <a:gd name="connsiteX104" fmla="*/ 7508 w 10000"/>
                <a:gd name="connsiteY104" fmla="*/ 854 h 10000"/>
                <a:gd name="connsiteX105" fmla="*/ 7508 w 10000"/>
                <a:gd name="connsiteY105" fmla="*/ 762 h 10000"/>
                <a:gd name="connsiteX106" fmla="*/ 7590 w 10000"/>
                <a:gd name="connsiteY106" fmla="*/ 732 h 10000"/>
                <a:gd name="connsiteX107" fmla="*/ 7625 w 10000"/>
                <a:gd name="connsiteY107" fmla="*/ 715 h 10000"/>
                <a:gd name="connsiteX108" fmla="*/ 7802 w 10000"/>
                <a:gd name="connsiteY108" fmla="*/ 482 h 10000"/>
                <a:gd name="connsiteX109" fmla="*/ 7759 w 10000"/>
                <a:gd name="connsiteY109" fmla="*/ 429 h 10000"/>
                <a:gd name="connsiteX110" fmla="*/ 7448 w 10000"/>
                <a:gd name="connsiteY110" fmla="*/ 23 h 10000"/>
                <a:gd name="connsiteX111" fmla="*/ 7435 w 10000"/>
                <a:gd name="connsiteY111" fmla="*/ 13 h 10000"/>
                <a:gd name="connsiteX112" fmla="*/ 7422 w 10000"/>
                <a:gd name="connsiteY112" fmla="*/ 0 h 10000"/>
                <a:gd name="connsiteX113" fmla="*/ 6937 w 10000"/>
                <a:gd name="connsiteY113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249 w 10000"/>
                <a:gd name="connsiteY92" fmla="*/ 2903 h 10000"/>
                <a:gd name="connsiteX93" fmla="*/ 6686 w 10000"/>
                <a:gd name="connsiteY93" fmla="*/ 2836 h 10000"/>
                <a:gd name="connsiteX94" fmla="*/ 8006 w 10000"/>
                <a:gd name="connsiteY94" fmla="*/ 2051 h 10000"/>
                <a:gd name="connsiteX95" fmla="*/ 8105 w 10000"/>
                <a:gd name="connsiteY95" fmla="*/ 1966 h 10000"/>
                <a:gd name="connsiteX96" fmla="*/ 8827 w 10000"/>
                <a:gd name="connsiteY96" fmla="*/ 1405 h 10000"/>
                <a:gd name="connsiteX97" fmla="*/ 8625 w 10000"/>
                <a:gd name="connsiteY97" fmla="*/ 1197 h 10000"/>
                <a:gd name="connsiteX98" fmla="*/ 8827 w 10000"/>
                <a:gd name="connsiteY98" fmla="*/ 1177 h 10000"/>
                <a:gd name="connsiteX99" fmla="*/ 8827 w 10000"/>
                <a:gd name="connsiteY99" fmla="*/ 1105 h 10000"/>
                <a:gd name="connsiteX100" fmla="*/ 8533 w 10000"/>
                <a:gd name="connsiteY100" fmla="*/ 1105 h 10000"/>
                <a:gd name="connsiteX101" fmla="*/ 8391 w 10000"/>
                <a:gd name="connsiteY101" fmla="*/ 922 h 10000"/>
                <a:gd name="connsiteX102" fmla="*/ 8006 w 10000"/>
                <a:gd name="connsiteY102" fmla="*/ 782 h 10000"/>
                <a:gd name="connsiteX103" fmla="*/ 7508 w 10000"/>
                <a:gd name="connsiteY103" fmla="*/ 854 h 10000"/>
                <a:gd name="connsiteX104" fmla="*/ 7508 w 10000"/>
                <a:gd name="connsiteY104" fmla="*/ 762 h 10000"/>
                <a:gd name="connsiteX105" fmla="*/ 7590 w 10000"/>
                <a:gd name="connsiteY105" fmla="*/ 732 h 10000"/>
                <a:gd name="connsiteX106" fmla="*/ 7625 w 10000"/>
                <a:gd name="connsiteY106" fmla="*/ 715 h 10000"/>
                <a:gd name="connsiteX107" fmla="*/ 7802 w 10000"/>
                <a:gd name="connsiteY107" fmla="*/ 482 h 10000"/>
                <a:gd name="connsiteX108" fmla="*/ 7759 w 10000"/>
                <a:gd name="connsiteY108" fmla="*/ 429 h 10000"/>
                <a:gd name="connsiteX109" fmla="*/ 7448 w 10000"/>
                <a:gd name="connsiteY109" fmla="*/ 23 h 10000"/>
                <a:gd name="connsiteX110" fmla="*/ 7435 w 10000"/>
                <a:gd name="connsiteY110" fmla="*/ 13 h 10000"/>
                <a:gd name="connsiteX111" fmla="*/ 7422 w 10000"/>
                <a:gd name="connsiteY111" fmla="*/ 0 h 10000"/>
                <a:gd name="connsiteX112" fmla="*/ 6937 w 10000"/>
                <a:gd name="connsiteY112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686 w 10000"/>
                <a:gd name="connsiteY92" fmla="*/ 2836 h 10000"/>
                <a:gd name="connsiteX93" fmla="*/ 8006 w 10000"/>
                <a:gd name="connsiteY93" fmla="*/ 2051 h 10000"/>
                <a:gd name="connsiteX94" fmla="*/ 8105 w 10000"/>
                <a:gd name="connsiteY94" fmla="*/ 1966 h 10000"/>
                <a:gd name="connsiteX95" fmla="*/ 8827 w 10000"/>
                <a:gd name="connsiteY95" fmla="*/ 1405 h 10000"/>
                <a:gd name="connsiteX96" fmla="*/ 8625 w 10000"/>
                <a:gd name="connsiteY96" fmla="*/ 1197 h 10000"/>
                <a:gd name="connsiteX97" fmla="*/ 8827 w 10000"/>
                <a:gd name="connsiteY97" fmla="*/ 1177 h 10000"/>
                <a:gd name="connsiteX98" fmla="*/ 8827 w 10000"/>
                <a:gd name="connsiteY98" fmla="*/ 1105 h 10000"/>
                <a:gd name="connsiteX99" fmla="*/ 8533 w 10000"/>
                <a:gd name="connsiteY99" fmla="*/ 1105 h 10000"/>
                <a:gd name="connsiteX100" fmla="*/ 8391 w 10000"/>
                <a:gd name="connsiteY100" fmla="*/ 922 h 10000"/>
                <a:gd name="connsiteX101" fmla="*/ 8006 w 10000"/>
                <a:gd name="connsiteY101" fmla="*/ 782 h 10000"/>
                <a:gd name="connsiteX102" fmla="*/ 7508 w 10000"/>
                <a:gd name="connsiteY102" fmla="*/ 854 h 10000"/>
                <a:gd name="connsiteX103" fmla="*/ 7508 w 10000"/>
                <a:gd name="connsiteY103" fmla="*/ 762 h 10000"/>
                <a:gd name="connsiteX104" fmla="*/ 7590 w 10000"/>
                <a:gd name="connsiteY104" fmla="*/ 732 h 10000"/>
                <a:gd name="connsiteX105" fmla="*/ 7625 w 10000"/>
                <a:gd name="connsiteY105" fmla="*/ 715 h 10000"/>
                <a:gd name="connsiteX106" fmla="*/ 7802 w 10000"/>
                <a:gd name="connsiteY106" fmla="*/ 482 h 10000"/>
                <a:gd name="connsiteX107" fmla="*/ 7759 w 10000"/>
                <a:gd name="connsiteY107" fmla="*/ 429 h 10000"/>
                <a:gd name="connsiteX108" fmla="*/ 7448 w 10000"/>
                <a:gd name="connsiteY108" fmla="*/ 23 h 10000"/>
                <a:gd name="connsiteX109" fmla="*/ 7435 w 10000"/>
                <a:gd name="connsiteY109" fmla="*/ 13 h 10000"/>
                <a:gd name="connsiteX110" fmla="*/ 7422 w 10000"/>
                <a:gd name="connsiteY110" fmla="*/ 0 h 10000"/>
                <a:gd name="connsiteX111" fmla="*/ 6937 w 10000"/>
                <a:gd name="connsiteY111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173 w 10000"/>
                <a:gd name="connsiteY92" fmla="*/ 2846 h 10000"/>
                <a:gd name="connsiteX93" fmla="*/ 6686 w 10000"/>
                <a:gd name="connsiteY93" fmla="*/ 2836 h 10000"/>
                <a:gd name="connsiteX94" fmla="*/ 8006 w 10000"/>
                <a:gd name="connsiteY94" fmla="*/ 2051 h 10000"/>
                <a:gd name="connsiteX95" fmla="*/ 8105 w 10000"/>
                <a:gd name="connsiteY95" fmla="*/ 1966 h 10000"/>
                <a:gd name="connsiteX96" fmla="*/ 8827 w 10000"/>
                <a:gd name="connsiteY96" fmla="*/ 1405 h 10000"/>
                <a:gd name="connsiteX97" fmla="*/ 8625 w 10000"/>
                <a:gd name="connsiteY97" fmla="*/ 1197 h 10000"/>
                <a:gd name="connsiteX98" fmla="*/ 8827 w 10000"/>
                <a:gd name="connsiteY98" fmla="*/ 1177 h 10000"/>
                <a:gd name="connsiteX99" fmla="*/ 8827 w 10000"/>
                <a:gd name="connsiteY99" fmla="*/ 1105 h 10000"/>
                <a:gd name="connsiteX100" fmla="*/ 8533 w 10000"/>
                <a:gd name="connsiteY100" fmla="*/ 1105 h 10000"/>
                <a:gd name="connsiteX101" fmla="*/ 8391 w 10000"/>
                <a:gd name="connsiteY101" fmla="*/ 922 h 10000"/>
                <a:gd name="connsiteX102" fmla="*/ 8006 w 10000"/>
                <a:gd name="connsiteY102" fmla="*/ 782 h 10000"/>
                <a:gd name="connsiteX103" fmla="*/ 7508 w 10000"/>
                <a:gd name="connsiteY103" fmla="*/ 854 h 10000"/>
                <a:gd name="connsiteX104" fmla="*/ 7508 w 10000"/>
                <a:gd name="connsiteY104" fmla="*/ 762 h 10000"/>
                <a:gd name="connsiteX105" fmla="*/ 7590 w 10000"/>
                <a:gd name="connsiteY105" fmla="*/ 732 h 10000"/>
                <a:gd name="connsiteX106" fmla="*/ 7625 w 10000"/>
                <a:gd name="connsiteY106" fmla="*/ 715 h 10000"/>
                <a:gd name="connsiteX107" fmla="*/ 7802 w 10000"/>
                <a:gd name="connsiteY107" fmla="*/ 482 h 10000"/>
                <a:gd name="connsiteX108" fmla="*/ 7759 w 10000"/>
                <a:gd name="connsiteY108" fmla="*/ 429 h 10000"/>
                <a:gd name="connsiteX109" fmla="*/ 7448 w 10000"/>
                <a:gd name="connsiteY109" fmla="*/ 23 h 10000"/>
                <a:gd name="connsiteX110" fmla="*/ 7435 w 10000"/>
                <a:gd name="connsiteY110" fmla="*/ 13 h 10000"/>
                <a:gd name="connsiteX111" fmla="*/ 7422 w 10000"/>
                <a:gd name="connsiteY111" fmla="*/ 0 h 10000"/>
                <a:gd name="connsiteX112" fmla="*/ 6937 w 10000"/>
                <a:gd name="connsiteY112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173 w 10000"/>
                <a:gd name="connsiteY92" fmla="*/ 2846 h 10000"/>
                <a:gd name="connsiteX93" fmla="*/ 8006 w 10000"/>
                <a:gd name="connsiteY93" fmla="*/ 2051 h 10000"/>
                <a:gd name="connsiteX94" fmla="*/ 8105 w 10000"/>
                <a:gd name="connsiteY94" fmla="*/ 1966 h 10000"/>
                <a:gd name="connsiteX95" fmla="*/ 8827 w 10000"/>
                <a:gd name="connsiteY95" fmla="*/ 1405 h 10000"/>
                <a:gd name="connsiteX96" fmla="*/ 8625 w 10000"/>
                <a:gd name="connsiteY96" fmla="*/ 1197 h 10000"/>
                <a:gd name="connsiteX97" fmla="*/ 8827 w 10000"/>
                <a:gd name="connsiteY97" fmla="*/ 1177 h 10000"/>
                <a:gd name="connsiteX98" fmla="*/ 8827 w 10000"/>
                <a:gd name="connsiteY98" fmla="*/ 1105 h 10000"/>
                <a:gd name="connsiteX99" fmla="*/ 8533 w 10000"/>
                <a:gd name="connsiteY99" fmla="*/ 1105 h 10000"/>
                <a:gd name="connsiteX100" fmla="*/ 8391 w 10000"/>
                <a:gd name="connsiteY100" fmla="*/ 922 h 10000"/>
                <a:gd name="connsiteX101" fmla="*/ 8006 w 10000"/>
                <a:gd name="connsiteY101" fmla="*/ 782 h 10000"/>
                <a:gd name="connsiteX102" fmla="*/ 7508 w 10000"/>
                <a:gd name="connsiteY102" fmla="*/ 854 h 10000"/>
                <a:gd name="connsiteX103" fmla="*/ 7508 w 10000"/>
                <a:gd name="connsiteY103" fmla="*/ 762 h 10000"/>
                <a:gd name="connsiteX104" fmla="*/ 7590 w 10000"/>
                <a:gd name="connsiteY104" fmla="*/ 732 h 10000"/>
                <a:gd name="connsiteX105" fmla="*/ 7625 w 10000"/>
                <a:gd name="connsiteY105" fmla="*/ 715 h 10000"/>
                <a:gd name="connsiteX106" fmla="*/ 7802 w 10000"/>
                <a:gd name="connsiteY106" fmla="*/ 482 h 10000"/>
                <a:gd name="connsiteX107" fmla="*/ 7759 w 10000"/>
                <a:gd name="connsiteY107" fmla="*/ 429 h 10000"/>
                <a:gd name="connsiteX108" fmla="*/ 7448 w 10000"/>
                <a:gd name="connsiteY108" fmla="*/ 23 h 10000"/>
                <a:gd name="connsiteX109" fmla="*/ 7435 w 10000"/>
                <a:gd name="connsiteY109" fmla="*/ 13 h 10000"/>
                <a:gd name="connsiteX110" fmla="*/ 7422 w 10000"/>
                <a:gd name="connsiteY110" fmla="*/ 0 h 10000"/>
                <a:gd name="connsiteX111" fmla="*/ 6937 w 10000"/>
                <a:gd name="connsiteY111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8006 w 10000"/>
                <a:gd name="connsiteY92" fmla="*/ 2051 h 10000"/>
                <a:gd name="connsiteX93" fmla="*/ 8105 w 10000"/>
                <a:gd name="connsiteY93" fmla="*/ 1966 h 10000"/>
                <a:gd name="connsiteX94" fmla="*/ 8827 w 10000"/>
                <a:gd name="connsiteY94" fmla="*/ 1405 h 10000"/>
                <a:gd name="connsiteX95" fmla="*/ 8625 w 10000"/>
                <a:gd name="connsiteY95" fmla="*/ 1197 h 10000"/>
                <a:gd name="connsiteX96" fmla="*/ 8827 w 10000"/>
                <a:gd name="connsiteY96" fmla="*/ 1177 h 10000"/>
                <a:gd name="connsiteX97" fmla="*/ 8827 w 10000"/>
                <a:gd name="connsiteY97" fmla="*/ 1105 h 10000"/>
                <a:gd name="connsiteX98" fmla="*/ 8533 w 10000"/>
                <a:gd name="connsiteY98" fmla="*/ 1105 h 10000"/>
                <a:gd name="connsiteX99" fmla="*/ 8391 w 10000"/>
                <a:gd name="connsiteY99" fmla="*/ 922 h 10000"/>
                <a:gd name="connsiteX100" fmla="*/ 8006 w 10000"/>
                <a:gd name="connsiteY100" fmla="*/ 782 h 10000"/>
                <a:gd name="connsiteX101" fmla="*/ 7508 w 10000"/>
                <a:gd name="connsiteY101" fmla="*/ 854 h 10000"/>
                <a:gd name="connsiteX102" fmla="*/ 7508 w 10000"/>
                <a:gd name="connsiteY102" fmla="*/ 762 h 10000"/>
                <a:gd name="connsiteX103" fmla="*/ 7590 w 10000"/>
                <a:gd name="connsiteY103" fmla="*/ 732 h 10000"/>
                <a:gd name="connsiteX104" fmla="*/ 7625 w 10000"/>
                <a:gd name="connsiteY104" fmla="*/ 715 h 10000"/>
                <a:gd name="connsiteX105" fmla="*/ 7802 w 10000"/>
                <a:gd name="connsiteY105" fmla="*/ 482 h 10000"/>
                <a:gd name="connsiteX106" fmla="*/ 7759 w 10000"/>
                <a:gd name="connsiteY106" fmla="*/ 429 h 10000"/>
                <a:gd name="connsiteX107" fmla="*/ 7448 w 10000"/>
                <a:gd name="connsiteY107" fmla="*/ 23 h 10000"/>
                <a:gd name="connsiteX108" fmla="*/ 7435 w 10000"/>
                <a:gd name="connsiteY108" fmla="*/ 13 h 10000"/>
                <a:gd name="connsiteX109" fmla="*/ 7422 w 10000"/>
                <a:gd name="connsiteY109" fmla="*/ 0 h 10000"/>
                <a:gd name="connsiteX110" fmla="*/ 6937 w 10000"/>
                <a:gd name="connsiteY110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006 w 10000"/>
                <a:gd name="connsiteY91" fmla="*/ 2051 h 10000"/>
                <a:gd name="connsiteX92" fmla="*/ 8105 w 10000"/>
                <a:gd name="connsiteY92" fmla="*/ 1966 h 10000"/>
                <a:gd name="connsiteX93" fmla="*/ 8827 w 10000"/>
                <a:gd name="connsiteY93" fmla="*/ 1405 h 10000"/>
                <a:gd name="connsiteX94" fmla="*/ 8625 w 10000"/>
                <a:gd name="connsiteY94" fmla="*/ 1197 h 10000"/>
                <a:gd name="connsiteX95" fmla="*/ 8827 w 10000"/>
                <a:gd name="connsiteY95" fmla="*/ 1177 h 10000"/>
                <a:gd name="connsiteX96" fmla="*/ 8827 w 10000"/>
                <a:gd name="connsiteY96" fmla="*/ 1105 h 10000"/>
                <a:gd name="connsiteX97" fmla="*/ 8533 w 10000"/>
                <a:gd name="connsiteY97" fmla="*/ 1105 h 10000"/>
                <a:gd name="connsiteX98" fmla="*/ 8391 w 10000"/>
                <a:gd name="connsiteY98" fmla="*/ 922 h 10000"/>
                <a:gd name="connsiteX99" fmla="*/ 8006 w 10000"/>
                <a:gd name="connsiteY99" fmla="*/ 782 h 10000"/>
                <a:gd name="connsiteX100" fmla="*/ 7508 w 10000"/>
                <a:gd name="connsiteY100" fmla="*/ 854 h 10000"/>
                <a:gd name="connsiteX101" fmla="*/ 7508 w 10000"/>
                <a:gd name="connsiteY101" fmla="*/ 762 h 10000"/>
                <a:gd name="connsiteX102" fmla="*/ 7590 w 10000"/>
                <a:gd name="connsiteY102" fmla="*/ 732 h 10000"/>
                <a:gd name="connsiteX103" fmla="*/ 7625 w 10000"/>
                <a:gd name="connsiteY103" fmla="*/ 715 h 10000"/>
                <a:gd name="connsiteX104" fmla="*/ 7802 w 10000"/>
                <a:gd name="connsiteY104" fmla="*/ 482 h 10000"/>
                <a:gd name="connsiteX105" fmla="*/ 7759 w 10000"/>
                <a:gd name="connsiteY105" fmla="*/ 429 h 10000"/>
                <a:gd name="connsiteX106" fmla="*/ 7448 w 10000"/>
                <a:gd name="connsiteY106" fmla="*/ 23 h 10000"/>
                <a:gd name="connsiteX107" fmla="*/ 7435 w 10000"/>
                <a:gd name="connsiteY107" fmla="*/ 13 h 10000"/>
                <a:gd name="connsiteX108" fmla="*/ 7422 w 10000"/>
                <a:gd name="connsiteY108" fmla="*/ 0 h 10000"/>
                <a:gd name="connsiteX109" fmla="*/ 6937 w 10000"/>
                <a:gd name="connsiteY10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827 w 10000"/>
                <a:gd name="connsiteY94" fmla="*/ 1177 h 10000"/>
                <a:gd name="connsiteX95" fmla="*/ 8827 w 10000"/>
                <a:gd name="connsiteY95" fmla="*/ 1105 h 10000"/>
                <a:gd name="connsiteX96" fmla="*/ 8533 w 10000"/>
                <a:gd name="connsiteY96" fmla="*/ 1105 h 10000"/>
                <a:gd name="connsiteX97" fmla="*/ 8391 w 10000"/>
                <a:gd name="connsiteY97" fmla="*/ 922 h 10000"/>
                <a:gd name="connsiteX98" fmla="*/ 8006 w 10000"/>
                <a:gd name="connsiteY98" fmla="*/ 782 h 10000"/>
                <a:gd name="connsiteX99" fmla="*/ 7508 w 10000"/>
                <a:gd name="connsiteY99" fmla="*/ 854 h 10000"/>
                <a:gd name="connsiteX100" fmla="*/ 7508 w 10000"/>
                <a:gd name="connsiteY100" fmla="*/ 762 h 10000"/>
                <a:gd name="connsiteX101" fmla="*/ 7590 w 10000"/>
                <a:gd name="connsiteY101" fmla="*/ 732 h 10000"/>
                <a:gd name="connsiteX102" fmla="*/ 7625 w 10000"/>
                <a:gd name="connsiteY102" fmla="*/ 715 h 10000"/>
                <a:gd name="connsiteX103" fmla="*/ 7802 w 10000"/>
                <a:gd name="connsiteY103" fmla="*/ 482 h 10000"/>
                <a:gd name="connsiteX104" fmla="*/ 7759 w 10000"/>
                <a:gd name="connsiteY104" fmla="*/ 429 h 10000"/>
                <a:gd name="connsiteX105" fmla="*/ 7448 w 10000"/>
                <a:gd name="connsiteY105" fmla="*/ 23 h 10000"/>
                <a:gd name="connsiteX106" fmla="*/ 7435 w 10000"/>
                <a:gd name="connsiteY106" fmla="*/ 13 h 10000"/>
                <a:gd name="connsiteX107" fmla="*/ 7422 w 10000"/>
                <a:gd name="connsiteY107" fmla="*/ 0 h 10000"/>
                <a:gd name="connsiteX108" fmla="*/ 6937 w 10000"/>
                <a:gd name="connsiteY108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827 w 10000"/>
                <a:gd name="connsiteY94" fmla="*/ 1105 h 10000"/>
                <a:gd name="connsiteX95" fmla="*/ 8533 w 10000"/>
                <a:gd name="connsiteY95" fmla="*/ 1105 h 10000"/>
                <a:gd name="connsiteX96" fmla="*/ 8391 w 10000"/>
                <a:gd name="connsiteY96" fmla="*/ 922 h 10000"/>
                <a:gd name="connsiteX97" fmla="*/ 8006 w 10000"/>
                <a:gd name="connsiteY97" fmla="*/ 782 h 10000"/>
                <a:gd name="connsiteX98" fmla="*/ 7508 w 10000"/>
                <a:gd name="connsiteY98" fmla="*/ 854 h 10000"/>
                <a:gd name="connsiteX99" fmla="*/ 7508 w 10000"/>
                <a:gd name="connsiteY99" fmla="*/ 762 h 10000"/>
                <a:gd name="connsiteX100" fmla="*/ 7590 w 10000"/>
                <a:gd name="connsiteY100" fmla="*/ 732 h 10000"/>
                <a:gd name="connsiteX101" fmla="*/ 7625 w 10000"/>
                <a:gd name="connsiteY101" fmla="*/ 715 h 10000"/>
                <a:gd name="connsiteX102" fmla="*/ 7802 w 10000"/>
                <a:gd name="connsiteY102" fmla="*/ 482 h 10000"/>
                <a:gd name="connsiteX103" fmla="*/ 7759 w 10000"/>
                <a:gd name="connsiteY103" fmla="*/ 429 h 10000"/>
                <a:gd name="connsiteX104" fmla="*/ 7448 w 10000"/>
                <a:gd name="connsiteY104" fmla="*/ 23 h 10000"/>
                <a:gd name="connsiteX105" fmla="*/ 7435 w 10000"/>
                <a:gd name="connsiteY105" fmla="*/ 13 h 10000"/>
                <a:gd name="connsiteX106" fmla="*/ 7422 w 10000"/>
                <a:gd name="connsiteY106" fmla="*/ 0 h 10000"/>
                <a:gd name="connsiteX107" fmla="*/ 6937 w 10000"/>
                <a:gd name="connsiteY107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533 w 10000"/>
                <a:gd name="connsiteY94" fmla="*/ 1105 h 10000"/>
                <a:gd name="connsiteX95" fmla="*/ 8391 w 10000"/>
                <a:gd name="connsiteY95" fmla="*/ 922 h 10000"/>
                <a:gd name="connsiteX96" fmla="*/ 8006 w 10000"/>
                <a:gd name="connsiteY96" fmla="*/ 782 h 10000"/>
                <a:gd name="connsiteX97" fmla="*/ 7508 w 10000"/>
                <a:gd name="connsiteY97" fmla="*/ 854 h 10000"/>
                <a:gd name="connsiteX98" fmla="*/ 7508 w 10000"/>
                <a:gd name="connsiteY98" fmla="*/ 762 h 10000"/>
                <a:gd name="connsiteX99" fmla="*/ 7590 w 10000"/>
                <a:gd name="connsiteY99" fmla="*/ 732 h 10000"/>
                <a:gd name="connsiteX100" fmla="*/ 7625 w 10000"/>
                <a:gd name="connsiteY100" fmla="*/ 715 h 10000"/>
                <a:gd name="connsiteX101" fmla="*/ 7802 w 10000"/>
                <a:gd name="connsiteY101" fmla="*/ 482 h 10000"/>
                <a:gd name="connsiteX102" fmla="*/ 7759 w 10000"/>
                <a:gd name="connsiteY102" fmla="*/ 429 h 10000"/>
                <a:gd name="connsiteX103" fmla="*/ 7448 w 10000"/>
                <a:gd name="connsiteY103" fmla="*/ 23 h 10000"/>
                <a:gd name="connsiteX104" fmla="*/ 7435 w 10000"/>
                <a:gd name="connsiteY104" fmla="*/ 13 h 10000"/>
                <a:gd name="connsiteX105" fmla="*/ 7422 w 10000"/>
                <a:gd name="connsiteY105" fmla="*/ 0 h 10000"/>
                <a:gd name="connsiteX106" fmla="*/ 6937 w 10000"/>
                <a:gd name="connsiteY106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391 w 10000"/>
                <a:gd name="connsiteY94" fmla="*/ 922 h 10000"/>
                <a:gd name="connsiteX95" fmla="*/ 8006 w 10000"/>
                <a:gd name="connsiteY95" fmla="*/ 782 h 10000"/>
                <a:gd name="connsiteX96" fmla="*/ 7508 w 10000"/>
                <a:gd name="connsiteY96" fmla="*/ 854 h 10000"/>
                <a:gd name="connsiteX97" fmla="*/ 7508 w 10000"/>
                <a:gd name="connsiteY97" fmla="*/ 762 h 10000"/>
                <a:gd name="connsiteX98" fmla="*/ 7590 w 10000"/>
                <a:gd name="connsiteY98" fmla="*/ 732 h 10000"/>
                <a:gd name="connsiteX99" fmla="*/ 7625 w 10000"/>
                <a:gd name="connsiteY99" fmla="*/ 715 h 10000"/>
                <a:gd name="connsiteX100" fmla="*/ 7802 w 10000"/>
                <a:gd name="connsiteY100" fmla="*/ 482 h 10000"/>
                <a:gd name="connsiteX101" fmla="*/ 7759 w 10000"/>
                <a:gd name="connsiteY101" fmla="*/ 429 h 10000"/>
                <a:gd name="connsiteX102" fmla="*/ 7448 w 10000"/>
                <a:gd name="connsiteY102" fmla="*/ 23 h 10000"/>
                <a:gd name="connsiteX103" fmla="*/ 7435 w 10000"/>
                <a:gd name="connsiteY103" fmla="*/ 13 h 10000"/>
                <a:gd name="connsiteX104" fmla="*/ 7422 w 10000"/>
                <a:gd name="connsiteY104" fmla="*/ 0 h 10000"/>
                <a:gd name="connsiteX105" fmla="*/ 6937 w 10000"/>
                <a:gd name="connsiteY105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006 w 10000"/>
                <a:gd name="connsiteY94" fmla="*/ 782 h 10000"/>
                <a:gd name="connsiteX95" fmla="*/ 7508 w 10000"/>
                <a:gd name="connsiteY95" fmla="*/ 854 h 10000"/>
                <a:gd name="connsiteX96" fmla="*/ 7508 w 10000"/>
                <a:gd name="connsiteY96" fmla="*/ 762 h 10000"/>
                <a:gd name="connsiteX97" fmla="*/ 7590 w 10000"/>
                <a:gd name="connsiteY97" fmla="*/ 732 h 10000"/>
                <a:gd name="connsiteX98" fmla="*/ 7625 w 10000"/>
                <a:gd name="connsiteY98" fmla="*/ 715 h 10000"/>
                <a:gd name="connsiteX99" fmla="*/ 7802 w 10000"/>
                <a:gd name="connsiteY99" fmla="*/ 482 h 10000"/>
                <a:gd name="connsiteX100" fmla="*/ 7759 w 10000"/>
                <a:gd name="connsiteY100" fmla="*/ 429 h 10000"/>
                <a:gd name="connsiteX101" fmla="*/ 7448 w 10000"/>
                <a:gd name="connsiteY101" fmla="*/ 23 h 10000"/>
                <a:gd name="connsiteX102" fmla="*/ 7435 w 10000"/>
                <a:gd name="connsiteY102" fmla="*/ 13 h 10000"/>
                <a:gd name="connsiteX103" fmla="*/ 7422 w 10000"/>
                <a:gd name="connsiteY103" fmla="*/ 0 h 10000"/>
                <a:gd name="connsiteX104" fmla="*/ 6937 w 10000"/>
                <a:gd name="connsiteY104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006 w 10000"/>
                <a:gd name="connsiteY93" fmla="*/ 782 h 10000"/>
                <a:gd name="connsiteX94" fmla="*/ 7508 w 10000"/>
                <a:gd name="connsiteY94" fmla="*/ 854 h 10000"/>
                <a:gd name="connsiteX95" fmla="*/ 7508 w 10000"/>
                <a:gd name="connsiteY95" fmla="*/ 762 h 10000"/>
                <a:gd name="connsiteX96" fmla="*/ 7590 w 10000"/>
                <a:gd name="connsiteY96" fmla="*/ 732 h 10000"/>
                <a:gd name="connsiteX97" fmla="*/ 7625 w 10000"/>
                <a:gd name="connsiteY97" fmla="*/ 715 h 10000"/>
                <a:gd name="connsiteX98" fmla="*/ 7802 w 10000"/>
                <a:gd name="connsiteY98" fmla="*/ 482 h 10000"/>
                <a:gd name="connsiteX99" fmla="*/ 7759 w 10000"/>
                <a:gd name="connsiteY99" fmla="*/ 429 h 10000"/>
                <a:gd name="connsiteX100" fmla="*/ 7448 w 10000"/>
                <a:gd name="connsiteY100" fmla="*/ 23 h 10000"/>
                <a:gd name="connsiteX101" fmla="*/ 7435 w 10000"/>
                <a:gd name="connsiteY101" fmla="*/ 13 h 10000"/>
                <a:gd name="connsiteX102" fmla="*/ 7422 w 10000"/>
                <a:gd name="connsiteY102" fmla="*/ 0 h 10000"/>
                <a:gd name="connsiteX103" fmla="*/ 6937 w 10000"/>
                <a:gd name="connsiteY103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006 w 10000"/>
                <a:gd name="connsiteY92" fmla="*/ 782 h 10000"/>
                <a:gd name="connsiteX93" fmla="*/ 7508 w 10000"/>
                <a:gd name="connsiteY93" fmla="*/ 854 h 10000"/>
                <a:gd name="connsiteX94" fmla="*/ 7508 w 10000"/>
                <a:gd name="connsiteY94" fmla="*/ 762 h 10000"/>
                <a:gd name="connsiteX95" fmla="*/ 7590 w 10000"/>
                <a:gd name="connsiteY95" fmla="*/ 732 h 10000"/>
                <a:gd name="connsiteX96" fmla="*/ 7625 w 10000"/>
                <a:gd name="connsiteY96" fmla="*/ 715 h 10000"/>
                <a:gd name="connsiteX97" fmla="*/ 7802 w 10000"/>
                <a:gd name="connsiteY97" fmla="*/ 482 h 10000"/>
                <a:gd name="connsiteX98" fmla="*/ 7759 w 10000"/>
                <a:gd name="connsiteY98" fmla="*/ 429 h 10000"/>
                <a:gd name="connsiteX99" fmla="*/ 7448 w 10000"/>
                <a:gd name="connsiteY99" fmla="*/ 23 h 10000"/>
                <a:gd name="connsiteX100" fmla="*/ 7435 w 10000"/>
                <a:gd name="connsiteY100" fmla="*/ 13 h 10000"/>
                <a:gd name="connsiteX101" fmla="*/ 7422 w 10000"/>
                <a:gd name="connsiteY101" fmla="*/ 0 h 10000"/>
                <a:gd name="connsiteX102" fmla="*/ 6937 w 10000"/>
                <a:gd name="connsiteY102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006 w 10000"/>
                <a:gd name="connsiteY91" fmla="*/ 782 h 10000"/>
                <a:gd name="connsiteX92" fmla="*/ 7508 w 10000"/>
                <a:gd name="connsiteY92" fmla="*/ 854 h 10000"/>
                <a:gd name="connsiteX93" fmla="*/ 7508 w 10000"/>
                <a:gd name="connsiteY93" fmla="*/ 762 h 10000"/>
                <a:gd name="connsiteX94" fmla="*/ 7590 w 10000"/>
                <a:gd name="connsiteY94" fmla="*/ 732 h 10000"/>
                <a:gd name="connsiteX95" fmla="*/ 7625 w 10000"/>
                <a:gd name="connsiteY95" fmla="*/ 715 h 10000"/>
                <a:gd name="connsiteX96" fmla="*/ 7802 w 10000"/>
                <a:gd name="connsiteY96" fmla="*/ 482 h 10000"/>
                <a:gd name="connsiteX97" fmla="*/ 7759 w 10000"/>
                <a:gd name="connsiteY97" fmla="*/ 429 h 10000"/>
                <a:gd name="connsiteX98" fmla="*/ 7448 w 10000"/>
                <a:gd name="connsiteY98" fmla="*/ 23 h 10000"/>
                <a:gd name="connsiteX99" fmla="*/ 7435 w 10000"/>
                <a:gd name="connsiteY99" fmla="*/ 13 h 10000"/>
                <a:gd name="connsiteX100" fmla="*/ 7422 w 10000"/>
                <a:gd name="connsiteY100" fmla="*/ 0 h 10000"/>
                <a:gd name="connsiteX101" fmla="*/ 6937 w 10000"/>
                <a:gd name="connsiteY101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590 w 10000"/>
                <a:gd name="connsiteY93" fmla="*/ 732 h 10000"/>
                <a:gd name="connsiteX94" fmla="*/ 7625 w 10000"/>
                <a:gd name="connsiteY94" fmla="*/ 715 h 10000"/>
                <a:gd name="connsiteX95" fmla="*/ 7802 w 10000"/>
                <a:gd name="connsiteY95" fmla="*/ 482 h 10000"/>
                <a:gd name="connsiteX96" fmla="*/ 7759 w 10000"/>
                <a:gd name="connsiteY96" fmla="*/ 429 h 10000"/>
                <a:gd name="connsiteX97" fmla="*/ 7448 w 10000"/>
                <a:gd name="connsiteY97" fmla="*/ 23 h 10000"/>
                <a:gd name="connsiteX98" fmla="*/ 7435 w 10000"/>
                <a:gd name="connsiteY98" fmla="*/ 13 h 10000"/>
                <a:gd name="connsiteX99" fmla="*/ 7422 w 10000"/>
                <a:gd name="connsiteY99" fmla="*/ 0 h 10000"/>
                <a:gd name="connsiteX100" fmla="*/ 6937 w 10000"/>
                <a:gd name="connsiteY100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590 w 10000"/>
                <a:gd name="connsiteY93" fmla="*/ 732 h 10000"/>
                <a:gd name="connsiteX94" fmla="*/ 7802 w 10000"/>
                <a:gd name="connsiteY94" fmla="*/ 482 h 10000"/>
                <a:gd name="connsiteX95" fmla="*/ 7759 w 10000"/>
                <a:gd name="connsiteY95" fmla="*/ 429 h 10000"/>
                <a:gd name="connsiteX96" fmla="*/ 7448 w 10000"/>
                <a:gd name="connsiteY96" fmla="*/ 23 h 10000"/>
                <a:gd name="connsiteX97" fmla="*/ 7435 w 10000"/>
                <a:gd name="connsiteY97" fmla="*/ 13 h 10000"/>
                <a:gd name="connsiteX98" fmla="*/ 7422 w 10000"/>
                <a:gd name="connsiteY98" fmla="*/ 0 h 10000"/>
                <a:gd name="connsiteX99" fmla="*/ 6937 w 10000"/>
                <a:gd name="connsiteY9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590 w 10000"/>
                <a:gd name="connsiteY93" fmla="*/ 732 h 10000"/>
                <a:gd name="connsiteX94" fmla="*/ 7802 w 10000"/>
                <a:gd name="connsiteY94" fmla="*/ 482 h 10000"/>
                <a:gd name="connsiteX95" fmla="*/ 7448 w 10000"/>
                <a:gd name="connsiteY95" fmla="*/ 23 h 10000"/>
                <a:gd name="connsiteX96" fmla="*/ 7435 w 10000"/>
                <a:gd name="connsiteY96" fmla="*/ 13 h 10000"/>
                <a:gd name="connsiteX97" fmla="*/ 7422 w 10000"/>
                <a:gd name="connsiteY97" fmla="*/ 0 h 10000"/>
                <a:gd name="connsiteX98" fmla="*/ 6937 w 10000"/>
                <a:gd name="connsiteY98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802 w 10000"/>
                <a:gd name="connsiteY93" fmla="*/ 482 h 10000"/>
                <a:gd name="connsiteX94" fmla="*/ 7448 w 10000"/>
                <a:gd name="connsiteY94" fmla="*/ 23 h 10000"/>
                <a:gd name="connsiteX95" fmla="*/ 7435 w 10000"/>
                <a:gd name="connsiteY95" fmla="*/ 13 h 10000"/>
                <a:gd name="connsiteX96" fmla="*/ 7422 w 10000"/>
                <a:gd name="connsiteY96" fmla="*/ 0 h 10000"/>
                <a:gd name="connsiteX97" fmla="*/ 6937 w 10000"/>
                <a:gd name="connsiteY97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448 w 10000"/>
                <a:gd name="connsiteY93" fmla="*/ 23 h 10000"/>
                <a:gd name="connsiteX94" fmla="*/ 7435 w 10000"/>
                <a:gd name="connsiteY94" fmla="*/ 13 h 10000"/>
                <a:gd name="connsiteX95" fmla="*/ 7422 w 10000"/>
                <a:gd name="connsiteY95" fmla="*/ 0 h 10000"/>
                <a:gd name="connsiteX96" fmla="*/ 6937 w 10000"/>
                <a:gd name="connsiteY96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448 w 10000"/>
                <a:gd name="connsiteY92" fmla="*/ 23 h 10000"/>
                <a:gd name="connsiteX93" fmla="*/ 7435 w 10000"/>
                <a:gd name="connsiteY93" fmla="*/ 13 h 10000"/>
                <a:gd name="connsiteX94" fmla="*/ 7422 w 10000"/>
                <a:gd name="connsiteY94" fmla="*/ 0 h 10000"/>
                <a:gd name="connsiteX95" fmla="*/ 6937 w 10000"/>
                <a:gd name="connsiteY95" fmla="*/ 194 h 10000"/>
                <a:gd name="connsiteX0" fmla="*/ 6937 w 10000"/>
                <a:gd name="connsiteY0" fmla="*/ 181 h 9987"/>
                <a:gd name="connsiteX1" fmla="*/ 6336 w 10000"/>
                <a:gd name="connsiteY1" fmla="*/ 841 h 9987"/>
                <a:gd name="connsiteX2" fmla="*/ 6159 w 10000"/>
                <a:gd name="connsiteY2" fmla="*/ 1068 h 9987"/>
                <a:gd name="connsiteX3" fmla="*/ 6630 w 10000"/>
                <a:gd name="connsiteY3" fmla="*/ 1028 h 9987"/>
                <a:gd name="connsiteX4" fmla="*/ 6924 w 10000"/>
                <a:gd name="connsiteY4" fmla="*/ 1184 h 9987"/>
                <a:gd name="connsiteX5" fmla="*/ 6829 w 10000"/>
                <a:gd name="connsiteY5" fmla="*/ 1296 h 9987"/>
                <a:gd name="connsiteX6" fmla="*/ 6015 w 10000"/>
                <a:gd name="connsiteY6" fmla="*/ 1415 h 9987"/>
                <a:gd name="connsiteX7" fmla="*/ 5695 w 10000"/>
                <a:gd name="connsiteY7" fmla="*/ 1368 h 9987"/>
                <a:gd name="connsiteX8" fmla="*/ 5345 w 10000"/>
                <a:gd name="connsiteY8" fmla="*/ 1422 h 9987"/>
                <a:gd name="connsiteX9" fmla="*/ 5042 w 10000"/>
                <a:gd name="connsiteY9" fmla="*/ 1619 h 9987"/>
                <a:gd name="connsiteX10" fmla="*/ 3736 w 10000"/>
                <a:gd name="connsiteY10" fmla="*/ 2343 h 9987"/>
                <a:gd name="connsiteX11" fmla="*/ 941 w 10000"/>
                <a:gd name="connsiteY11" fmla="*/ 4966 h 9987"/>
                <a:gd name="connsiteX12" fmla="*/ 1235 w 10000"/>
                <a:gd name="connsiteY12" fmla="*/ 5103 h 9987"/>
                <a:gd name="connsiteX13" fmla="*/ 1668 w 10000"/>
                <a:gd name="connsiteY13" fmla="*/ 5130 h 9987"/>
                <a:gd name="connsiteX14" fmla="*/ 2200 w 10000"/>
                <a:gd name="connsiteY14" fmla="*/ 5450 h 9987"/>
                <a:gd name="connsiteX15" fmla="*/ 2097 w 10000"/>
                <a:gd name="connsiteY15" fmla="*/ 5640 h 9987"/>
                <a:gd name="connsiteX16" fmla="*/ 1625 w 10000"/>
                <a:gd name="connsiteY16" fmla="*/ 5779 h 9987"/>
                <a:gd name="connsiteX17" fmla="*/ 855 w 10000"/>
                <a:gd name="connsiteY17" fmla="*/ 5589 h 9987"/>
                <a:gd name="connsiteX18" fmla="*/ 971 w 10000"/>
                <a:gd name="connsiteY18" fmla="*/ 5562 h 9987"/>
                <a:gd name="connsiteX19" fmla="*/ 971 w 10000"/>
                <a:gd name="connsiteY19" fmla="*/ 5497 h 9987"/>
                <a:gd name="connsiteX20" fmla="*/ 825 w 10000"/>
                <a:gd name="connsiteY20" fmla="*/ 5425 h 9987"/>
                <a:gd name="connsiteX21" fmla="*/ 677 w 10000"/>
                <a:gd name="connsiteY21" fmla="*/ 5657 h 9987"/>
                <a:gd name="connsiteX22" fmla="*/ 738 w 10000"/>
                <a:gd name="connsiteY22" fmla="*/ 5748 h 9987"/>
                <a:gd name="connsiteX23" fmla="*/ 816 w 10000"/>
                <a:gd name="connsiteY23" fmla="*/ 5963 h 9987"/>
                <a:gd name="connsiteX24" fmla="*/ 881 w 10000"/>
                <a:gd name="connsiteY24" fmla="*/ 6097 h 9987"/>
                <a:gd name="connsiteX25" fmla="*/ 746 w 10000"/>
                <a:gd name="connsiteY25" fmla="*/ 6334 h 9987"/>
                <a:gd name="connsiteX26" fmla="*/ 475 w 10000"/>
                <a:gd name="connsiteY26" fmla="*/ 6487 h 9987"/>
                <a:gd name="connsiteX27" fmla="*/ 236 w 10000"/>
                <a:gd name="connsiteY27" fmla="*/ 6830 h 9987"/>
                <a:gd name="connsiteX28" fmla="*/ 2 w 10000"/>
                <a:gd name="connsiteY28" fmla="*/ 7176 h 9987"/>
                <a:gd name="connsiteX29" fmla="*/ 314 w 10000"/>
                <a:gd name="connsiteY29" fmla="*/ 7394 h 9987"/>
                <a:gd name="connsiteX30" fmla="*/ 707 w 10000"/>
                <a:gd name="connsiteY30" fmla="*/ 7569 h 9987"/>
                <a:gd name="connsiteX31" fmla="*/ 881 w 10000"/>
                <a:gd name="connsiteY31" fmla="*/ 7569 h 9987"/>
                <a:gd name="connsiteX32" fmla="*/ 946 w 10000"/>
                <a:gd name="connsiteY32" fmla="*/ 7660 h 9987"/>
                <a:gd name="connsiteX33" fmla="*/ 1102 w 10000"/>
                <a:gd name="connsiteY33" fmla="*/ 7858 h 9987"/>
                <a:gd name="connsiteX34" fmla="*/ 1175 w 10000"/>
                <a:gd name="connsiteY34" fmla="*/ 7963 h 9987"/>
                <a:gd name="connsiteX35" fmla="*/ 1002 w 10000"/>
                <a:gd name="connsiteY35" fmla="*/ 8054 h 9987"/>
                <a:gd name="connsiteX36" fmla="*/ 907 w 10000"/>
                <a:gd name="connsiteY36" fmla="*/ 8120 h 9987"/>
                <a:gd name="connsiteX37" fmla="*/ 864 w 10000"/>
                <a:gd name="connsiteY37" fmla="*/ 8201 h 9987"/>
                <a:gd name="connsiteX38" fmla="*/ 561 w 10000"/>
                <a:gd name="connsiteY38" fmla="*/ 8676 h 9987"/>
                <a:gd name="connsiteX39" fmla="*/ 475 w 10000"/>
                <a:gd name="connsiteY39" fmla="*/ 9000 h 9987"/>
                <a:gd name="connsiteX40" fmla="*/ 772 w 10000"/>
                <a:gd name="connsiteY40" fmla="*/ 9293 h 9987"/>
                <a:gd name="connsiteX41" fmla="*/ 1040 w 10000"/>
                <a:gd name="connsiteY41" fmla="*/ 9497 h 9987"/>
                <a:gd name="connsiteX42" fmla="*/ 1556 w 10000"/>
                <a:gd name="connsiteY42" fmla="*/ 9482 h 9987"/>
                <a:gd name="connsiteX43" fmla="*/ 1897 w 10000"/>
                <a:gd name="connsiteY43" fmla="*/ 9697 h 9987"/>
                <a:gd name="connsiteX44" fmla="*/ 2084 w 10000"/>
                <a:gd name="connsiteY44" fmla="*/ 9805 h 9987"/>
                <a:gd name="connsiteX45" fmla="*/ 2408 w 10000"/>
                <a:gd name="connsiteY45" fmla="*/ 9735 h 9987"/>
                <a:gd name="connsiteX46" fmla="*/ 2537 w 10000"/>
                <a:gd name="connsiteY46" fmla="*/ 9888 h 9987"/>
                <a:gd name="connsiteX47" fmla="*/ 3014 w 10000"/>
                <a:gd name="connsiteY47" fmla="*/ 9911 h 9987"/>
                <a:gd name="connsiteX48" fmla="*/ 3057 w 10000"/>
                <a:gd name="connsiteY48" fmla="*/ 9878 h 9987"/>
                <a:gd name="connsiteX49" fmla="*/ 3113 w 10000"/>
                <a:gd name="connsiteY49" fmla="*/ 9805 h 9987"/>
                <a:gd name="connsiteX50" fmla="*/ 3697 w 10000"/>
                <a:gd name="connsiteY50" fmla="*/ 9805 h 9987"/>
                <a:gd name="connsiteX51" fmla="*/ 3809 w 10000"/>
                <a:gd name="connsiteY51" fmla="*/ 9663 h 9987"/>
                <a:gd name="connsiteX52" fmla="*/ 3852 w 10000"/>
                <a:gd name="connsiteY52" fmla="*/ 9602 h 9987"/>
                <a:gd name="connsiteX53" fmla="*/ 4320 w 10000"/>
                <a:gd name="connsiteY53" fmla="*/ 9558 h 9987"/>
                <a:gd name="connsiteX54" fmla="*/ 4636 w 10000"/>
                <a:gd name="connsiteY54" fmla="*/ 9276 h 9987"/>
                <a:gd name="connsiteX55" fmla="*/ 4986 w 10000"/>
                <a:gd name="connsiteY55" fmla="*/ 8676 h 9987"/>
                <a:gd name="connsiteX56" fmla="*/ 5164 w 10000"/>
                <a:gd name="connsiteY56" fmla="*/ 8377 h 9987"/>
                <a:gd name="connsiteX57" fmla="*/ 5523 w 10000"/>
                <a:gd name="connsiteY57" fmla="*/ 8201 h 9987"/>
                <a:gd name="connsiteX58" fmla="*/ 5760 w 10000"/>
                <a:gd name="connsiteY58" fmla="*/ 7902 h 9987"/>
                <a:gd name="connsiteX59" fmla="*/ 6159 w 10000"/>
                <a:gd name="connsiteY59" fmla="*/ 7848 h 9987"/>
                <a:gd name="connsiteX60" fmla="*/ 6072 w 10000"/>
                <a:gd name="connsiteY60" fmla="*/ 7664 h 9987"/>
                <a:gd name="connsiteX61" fmla="*/ 6453 w 10000"/>
                <a:gd name="connsiteY61" fmla="*/ 7569 h 9987"/>
                <a:gd name="connsiteX62" fmla="*/ 6660 w 10000"/>
                <a:gd name="connsiteY62" fmla="*/ 7640 h 9987"/>
                <a:gd name="connsiteX63" fmla="*/ 6898 w 10000"/>
                <a:gd name="connsiteY63" fmla="*/ 7456 h 9987"/>
                <a:gd name="connsiteX64" fmla="*/ 7214 w 10000"/>
                <a:gd name="connsiteY64" fmla="*/ 7499 h 9987"/>
                <a:gd name="connsiteX65" fmla="*/ 7244 w 10000"/>
                <a:gd name="connsiteY65" fmla="*/ 7660 h 9987"/>
                <a:gd name="connsiteX66" fmla="*/ 7405 w 10000"/>
                <a:gd name="connsiteY66" fmla="*/ 7905 h 9987"/>
                <a:gd name="connsiteX67" fmla="*/ 7538 w 10000"/>
                <a:gd name="connsiteY67" fmla="*/ 8030 h 9987"/>
                <a:gd name="connsiteX68" fmla="*/ 7729 w 10000"/>
                <a:gd name="connsiteY68" fmla="*/ 7905 h 9987"/>
                <a:gd name="connsiteX69" fmla="*/ 7989 w 10000"/>
                <a:gd name="connsiteY69" fmla="*/ 7806 h 9987"/>
                <a:gd name="connsiteX70" fmla="*/ 8477 w 10000"/>
                <a:gd name="connsiteY70" fmla="*/ 7775 h 9987"/>
                <a:gd name="connsiteX71" fmla="*/ 8607 w 10000"/>
                <a:gd name="connsiteY71" fmla="*/ 7694 h 9987"/>
                <a:gd name="connsiteX72" fmla="*/ 8750 w 10000"/>
                <a:gd name="connsiteY72" fmla="*/ 7415 h 9987"/>
                <a:gd name="connsiteX73" fmla="*/ 8711 w 10000"/>
                <a:gd name="connsiteY73" fmla="*/ 7109 h 9987"/>
                <a:gd name="connsiteX74" fmla="*/ 8962 w 10000"/>
                <a:gd name="connsiteY74" fmla="*/ 6731 h 9987"/>
                <a:gd name="connsiteX75" fmla="*/ 9010 w 10000"/>
                <a:gd name="connsiteY75" fmla="*/ 6470 h 9987"/>
                <a:gd name="connsiteX76" fmla="*/ 9152 w 10000"/>
                <a:gd name="connsiteY76" fmla="*/ 6279 h 9987"/>
                <a:gd name="connsiteX77" fmla="*/ 9386 w 10000"/>
                <a:gd name="connsiteY77" fmla="*/ 6279 h 9987"/>
                <a:gd name="connsiteX78" fmla="*/ 9710 w 10000"/>
                <a:gd name="connsiteY78" fmla="*/ 6347 h 9987"/>
                <a:gd name="connsiteX79" fmla="*/ 9654 w 10000"/>
                <a:gd name="connsiteY79" fmla="*/ 5630 h 9987"/>
                <a:gd name="connsiteX80" fmla="*/ 9446 w 10000"/>
                <a:gd name="connsiteY80" fmla="*/ 5381 h 9987"/>
                <a:gd name="connsiteX81" fmla="*/ 9502 w 10000"/>
                <a:gd name="connsiteY81" fmla="*/ 5266 h 9987"/>
                <a:gd name="connsiteX82" fmla="*/ 9381 w 10000"/>
                <a:gd name="connsiteY82" fmla="*/ 5222 h 9987"/>
                <a:gd name="connsiteX83" fmla="*/ 9269 w 10000"/>
                <a:gd name="connsiteY83" fmla="*/ 5174 h 9987"/>
                <a:gd name="connsiteX84" fmla="*/ 9355 w 10000"/>
                <a:gd name="connsiteY84" fmla="*/ 5011 h 9987"/>
                <a:gd name="connsiteX85" fmla="*/ 9684 w 10000"/>
                <a:gd name="connsiteY85" fmla="*/ 4901 h 9987"/>
                <a:gd name="connsiteX86" fmla="*/ 10000 w 10000"/>
                <a:gd name="connsiteY86" fmla="*/ 4480 h 9987"/>
                <a:gd name="connsiteX87" fmla="*/ 9364 w 10000"/>
                <a:gd name="connsiteY87" fmla="*/ 4285 h 9987"/>
                <a:gd name="connsiteX88" fmla="*/ 8919 w 10000"/>
                <a:gd name="connsiteY88" fmla="*/ 4439 h 9987"/>
                <a:gd name="connsiteX89" fmla="*/ 8802 w 10000"/>
                <a:gd name="connsiteY89" fmla="*/ 4459 h 9987"/>
                <a:gd name="connsiteX90" fmla="*/ 8625 w 10000"/>
                <a:gd name="connsiteY90" fmla="*/ 4459 h 9987"/>
                <a:gd name="connsiteX91" fmla="*/ 7508 w 10000"/>
                <a:gd name="connsiteY91" fmla="*/ 841 h 9987"/>
                <a:gd name="connsiteX92" fmla="*/ 7448 w 10000"/>
                <a:gd name="connsiteY92" fmla="*/ 10 h 9987"/>
                <a:gd name="connsiteX93" fmla="*/ 7435 w 10000"/>
                <a:gd name="connsiteY93" fmla="*/ 0 h 9987"/>
                <a:gd name="connsiteX94" fmla="*/ 6937 w 10000"/>
                <a:gd name="connsiteY94" fmla="*/ 181 h 9987"/>
                <a:gd name="connsiteX0" fmla="*/ 7435 w 10000"/>
                <a:gd name="connsiteY0" fmla="*/ 0 h 10000"/>
                <a:gd name="connsiteX1" fmla="*/ 6336 w 10000"/>
                <a:gd name="connsiteY1" fmla="*/ 842 h 10000"/>
                <a:gd name="connsiteX2" fmla="*/ 6159 w 10000"/>
                <a:gd name="connsiteY2" fmla="*/ 1069 h 10000"/>
                <a:gd name="connsiteX3" fmla="*/ 6630 w 10000"/>
                <a:gd name="connsiteY3" fmla="*/ 1029 h 10000"/>
                <a:gd name="connsiteX4" fmla="*/ 6924 w 10000"/>
                <a:gd name="connsiteY4" fmla="*/ 1186 h 10000"/>
                <a:gd name="connsiteX5" fmla="*/ 6829 w 10000"/>
                <a:gd name="connsiteY5" fmla="*/ 1298 h 10000"/>
                <a:gd name="connsiteX6" fmla="*/ 6015 w 10000"/>
                <a:gd name="connsiteY6" fmla="*/ 1417 h 10000"/>
                <a:gd name="connsiteX7" fmla="*/ 5695 w 10000"/>
                <a:gd name="connsiteY7" fmla="*/ 1370 h 10000"/>
                <a:gd name="connsiteX8" fmla="*/ 5345 w 10000"/>
                <a:gd name="connsiteY8" fmla="*/ 1424 h 10000"/>
                <a:gd name="connsiteX9" fmla="*/ 5042 w 10000"/>
                <a:gd name="connsiteY9" fmla="*/ 1621 h 10000"/>
                <a:gd name="connsiteX10" fmla="*/ 3736 w 10000"/>
                <a:gd name="connsiteY10" fmla="*/ 2346 h 10000"/>
                <a:gd name="connsiteX11" fmla="*/ 941 w 10000"/>
                <a:gd name="connsiteY11" fmla="*/ 4972 h 10000"/>
                <a:gd name="connsiteX12" fmla="*/ 1235 w 10000"/>
                <a:gd name="connsiteY12" fmla="*/ 5110 h 10000"/>
                <a:gd name="connsiteX13" fmla="*/ 1668 w 10000"/>
                <a:gd name="connsiteY13" fmla="*/ 5137 h 10000"/>
                <a:gd name="connsiteX14" fmla="*/ 2200 w 10000"/>
                <a:gd name="connsiteY14" fmla="*/ 5457 h 10000"/>
                <a:gd name="connsiteX15" fmla="*/ 2097 w 10000"/>
                <a:gd name="connsiteY15" fmla="*/ 5647 h 10000"/>
                <a:gd name="connsiteX16" fmla="*/ 1625 w 10000"/>
                <a:gd name="connsiteY16" fmla="*/ 5787 h 10000"/>
                <a:gd name="connsiteX17" fmla="*/ 855 w 10000"/>
                <a:gd name="connsiteY17" fmla="*/ 5596 h 10000"/>
                <a:gd name="connsiteX18" fmla="*/ 971 w 10000"/>
                <a:gd name="connsiteY18" fmla="*/ 5569 h 10000"/>
                <a:gd name="connsiteX19" fmla="*/ 971 w 10000"/>
                <a:gd name="connsiteY19" fmla="*/ 5504 h 10000"/>
                <a:gd name="connsiteX20" fmla="*/ 825 w 10000"/>
                <a:gd name="connsiteY20" fmla="*/ 5432 h 10000"/>
                <a:gd name="connsiteX21" fmla="*/ 677 w 10000"/>
                <a:gd name="connsiteY21" fmla="*/ 5664 h 10000"/>
                <a:gd name="connsiteX22" fmla="*/ 738 w 10000"/>
                <a:gd name="connsiteY22" fmla="*/ 5755 h 10000"/>
                <a:gd name="connsiteX23" fmla="*/ 816 w 10000"/>
                <a:gd name="connsiteY23" fmla="*/ 5971 h 10000"/>
                <a:gd name="connsiteX24" fmla="*/ 881 w 10000"/>
                <a:gd name="connsiteY24" fmla="*/ 6105 h 10000"/>
                <a:gd name="connsiteX25" fmla="*/ 746 w 10000"/>
                <a:gd name="connsiteY25" fmla="*/ 6342 h 10000"/>
                <a:gd name="connsiteX26" fmla="*/ 475 w 10000"/>
                <a:gd name="connsiteY26" fmla="*/ 6495 h 10000"/>
                <a:gd name="connsiteX27" fmla="*/ 236 w 10000"/>
                <a:gd name="connsiteY27" fmla="*/ 6839 h 10000"/>
                <a:gd name="connsiteX28" fmla="*/ 2 w 10000"/>
                <a:gd name="connsiteY28" fmla="*/ 7185 h 10000"/>
                <a:gd name="connsiteX29" fmla="*/ 314 w 10000"/>
                <a:gd name="connsiteY29" fmla="*/ 7404 h 10000"/>
                <a:gd name="connsiteX30" fmla="*/ 707 w 10000"/>
                <a:gd name="connsiteY30" fmla="*/ 7579 h 10000"/>
                <a:gd name="connsiteX31" fmla="*/ 881 w 10000"/>
                <a:gd name="connsiteY31" fmla="*/ 7579 h 10000"/>
                <a:gd name="connsiteX32" fmla="*/ 946 w 10000"/>
                <a:gd name="connsiteY32" fmla="*/ 7670 h 10000"/>
                <a:gd name="connsiteX33" fmla="*/ 1102 w 10000"/>
                <a:gd name="connsiteY33" fmla="*/ 7868 h 10000"/>
                <a:gd name="connsiteX34" fmla="*/ 1175 w 10000"/>
                <a:gd name="connsiteY34" fmla="*/ 7973 h 10000"/>
                <a:gd name="connsiteX35" fmla="*/ 1002 w 10000"/>
                <a:gd name="connsiteY35" fmla="*/ 8064 h 10000"/>
                <a:gd name="connsiteX36" fmla="*/ 907 w 10000"/>
                <a:gd name="connsiteY36" fmla="*/ 8131 h 10000"/>
                <a:gd name="connsiteX37" fmla="*/ 864 w 10000"/>
                <a:gd name="connsiteY37" fmla="*/ 8212 h 10000"/>
                <a:gd name="connsiteX38" fmla="*/ 561 w 10000"/>
                <a:gd name="connsiteY38" fmla="*/ 8687 h 10000"/>
                <a:gd name="connsiteX39" fmla="*/ 475 w 10000"/>
                <a:gd name="connsiteY39" fmla="*/ 9012 h 10000"/>
                <a:gd name="connsiteX40" fmla="*/ 772 w 10000"/>
                <a:gd name="connsiteY40" fmla="*/ 9305 h 10000"/>
                <a:gd name="connsiteX41" fmla="*/ 1040 w 10000"/>
                <a:gd name="connsiteY41" fmla="*/ 9509 h 10000"/>
                <a:gd name="connsiteX42" fmla="*/ 1556 w 10000"/>
                <a:gd name="connsiteY42" fmla="*/ 9494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4 h 10000"/>
                <a:gd name="connsiteX53" fmla="*/ 4320 w 10000"/>
                <a:gd name="connsiteY53" fmla="*/ 9570 h 10000"/>
                <a:gd name="connsiteX54" fmla="*/ 4636 w 10000"/>
                <a:gd name="connsiteY54" fmla="*/ 9288 h 10000"/>
                <a:gd name="connsiteX55" fmla="*/ 4986 w 10000"/>
                <a:gd name="connsiteY55" fmla="*/ 8687 h 10000"/>
                <a:gd name="connsiteX56" fmla="*/ 5164 w 10000"/>
                <a:gd name="connsiteY56" fmla="*/ 8388 h 10000"/>
                <a:gd name="connsiteX57" fmla="*/ 5523 w 10000"/>
                <a:gd name="connsiteY57" fmla="*/ 8212 h 10000"/>
                <a:gd name="connsiteX58" fmla="*/ 5760 w 10000"/>
                <a:gd name="connsiteY58" fmla="*/ 7912 h 10000"/>
                <a:gd name="connsiteX59" fmla="*/ 6159 w 10000"/>
                <a:gd name="connsiteY59" fmla="*/ 7858 h 10000"/>
                <a:gd name="connsiteX60" fmla="*/ 6072 w 10000"/>
                <a:gd name="connsiteY60" fmla="*/ 7674 h 10000"/>
                <a:gd name="connsiteX61" fmla="*/ 6453 w 10000"/>
                <a:gd name="connsiteY61" fmla="*/ 7579 h 10000"/>
                <a:gd name="connsiteX62" fmla="*/ 6660 w 10000"/>
                <a:gd name="connsiteY62" fmla="*/ 7650 h 10000"/>
                <a:gd name="connsiteX63" fmla="*/ 6898 w 10000"/>
                <a:gd name="connsiteY63" fmla="*/ 7466 h 10000"/>
                <a:gd name="connsiteX64" fmla="*/ 7214 w 10000"/>
                <a:gd name="connsiteY64" fmla="*/ 7509 h 10000"/>
                <a:gd name="connsiteX65" fmla="*/ 7244 w 10000"/>
                <a:gd name="connsiteY65" fmla="*/ 7670 h 10000"/>
                <a:gd name="connsiteX66" fmla="*/ 7405 w 10000"/>
                <a:gd name="connsiteY66" fmla="*/ 7915 h 10000"/>
                <a:gd name="connsiteX67" fmla="*/ 7538 w 10000"/>
                <a:gd name="connsiteY67" fmla="*/ 8040 h 10000"/>
                <a:gd name="connsiteX68" fmla="*/ 7729 w 10000"/>
                <a:gd name="connsiteY68" fmla="*/ 7915 h 10000"/>
                <a:gd name="connsiteX69" fmla="*/ 7989 w 10000"/>
                <a:gd name="connsiteY69" fmla="*/ 7816 h 10000"/>
                <a:gd name="connsiteX70" fmla="*/ 8477 w 10000"/>
                <a:gd name="connsiteY70" fmla="*/ 7785 h 10000"/>
                <a:gd name="connsiteX71" fmla="*/ 8607 w 10000"/>
                <a:gd name="connsiteY71" fmla="*/ 7704 h 10000"/>
                <a:gd name="connsiteX72" fmla="*/ 8750 w 10000"/>
                <a:gd name="connsiteY72" fmla="*/ 7425 h 10000"/>
                <a:gd name="connsiteX73" fmla="*/ 8711 w 10000"/>
                <a:gd name="connsiteY73" fmla="*/ 7118 h 10000"/>
                <a:gd name="connsiteX74" fmla="*/ 8962 w 10000"/>
                <a:gd name="connsiteY74" fmla="*/ 6740 h 10000"/>
                <a:gd name="connsiteX75" fmla="*/ 9010 w 10000"/>
                <a:gd name="connsiteY75" fmla="*/ 6478 h 10000"/>
                <a:gd name="connsiteX76" fmla="*/ 9152 w 10000"/>
                <a:gd name="connsiteY76" fmla="*/ 6287 h 10000"/>
                <a:gd name="connsiteX77" fmla="*/ 9386 w 10000"/>
                <a:gd name="connsiteY77" fmla="*/ 6287 h 10000"/>
                <a:gd name="connsiteX78" fmla="*/ 9710 w 10000"/>
                <a:gd name="connsiteY78" fmla="*/ 6355 h 10000"/>
                <a:gd name="connsiteX79" fmla="*/ 9654 w 10000"/>
                <a:gd name="connsiteY79" fmla="*/ 5637 h 10000"/>
                <a:gd name="connsiteX80" fmla="*/ 9446 w 10000"/>
                <a:gd name="connsiteY80" fmla="*/ 5388 h 10000"/>
                <a:gd name="connsiteX81" fmla="*/ 9502 w 10000"/>
                <a:gd name="connsiteY81" fmla="*/ 5273 h 10000"/>
                <a:gd name="connsiteX82" fmla="*/ 9381 w 10000"/>
                <a:gd name="connsiteY82" fmla="*/ 5229 h 10000"/>
                <a:gd name="connsiteX83" fmla="*/ 9269 w 10000"/>
                <a:gd name="connsiteY83" fmla="*/ 5181 h 10000"/>
                <a:gd name="connsiteX84" fmla="*/ 9355 w 10000"/>
                <a:gd name="connsiteY84" fmla="*/ 5018 h 10000"/>
                <a:gd name="connsiteX85" fmla="*/ 9684 w 10000"/>
                <a:gd name="connsiteY85" fmla="*/ 4907 h 10000"/>
                <a:gd name="connsiteX86" fmla="*/ 10000 w 10000"/>
                <a:gd name="connsiteY86" fmla="*/ 4486 h 10000"/>
                <a:gd name="connsiteX87" fmla="*/ 9364 w 10000"/>
                <a:gd name="connsiteY87" fmla="*/ 4291 h 10000"/>
                <a:gd name="connsiteX88" fmla="*/ 8919 w 10000"/>
                <a:gd name="connsiteY88" fmla="*/ 4445 h 10000"/>
                <a:gd name="connsiteX89" fmla="*/ 8802 w 10000"/>
                <a:gd name="connsiteY89" fmla="*/ 4465 h 10000"/>
                <a:gd name="connsiteX90" fmla="*/ 8625 w 10000"/>
                <a:gd name="connsiteY90" fmla="*/ 4465 h 10000"/>
                <a:gd name="connsiteX91" fmla="*/ 7508 w 10000"/>
                <a:gd name="connsiteY91" fmla="*/ 842 h 10000"/>
                <a:gd name="connsiteX92" fmla="*/ 7448 w 10000"/>
                <a:gd name="connsiteY92" fmla="*/ 10 h 10000"/>
                <a:gd name="connsiteX93" fmla="*/ 7435 w 10000"/>
                <a:gd name="connsiteY93" fmla="*/ 0 h 10000"/>
                <a:gd name="connsiteX0" fmla="*/ 7435 w 10000"/>
                <a:gd name="connsiteY0" fmla="*/ 0 h 10000"/>
                <a:gd name="connsiteX1" fmla="*/ 6336 w 10000"/>
                <a:gd name="connsiteY1" fmla="*/ 842 h 10000"/>
                <a:gd name="connsiteX2" fmla="*/ 6159 w 10000"/>
                <a:gd name="connsiteY2" fmla="*/ 1069 h 10000"/>
                <a:gd name="connsiteX3" fmla="*/ 6630 w 10000"/>
                <a:gd name="connsiteY3" fmla="*/ 1029 h 10000"/>
                <a:gd name="connsiteX4" fmla="*/ 6924 w 10000"/>
                <a:gd name="connsiteY4" fmla="*/ 1186 h 10000"/>
                <a:gd name="connsiteX5" fmla="*/ 6829 w 10000"/>
                <a:gd name="connsiteY5" fmla="*/ 1298 h 10000"/>
                <a:gd name="connsiteX6" fmla="*/ 6015 w 10000"/>
                <a:gd name="connsiteY6" fmla="*/ 1417 h 10000"/>
                <a:gd name="connsiteX7" fmla="*/ 5695 w 10000"/>
                <a:gd name="connsiteY7" fmla="*/ 1370 h 10000"/>
                <a:gd name="connsiteX8" fmla="*/ 5345 w 10000"/>
                <a:gd name="connsiteY8" fmla="*/ 1424 h 10000"/>
                <a:gd name="connsiteX9" fmla="*/ 5042 w 10000"/>
                <a:gd name="connsiteY9" fmla="*/ 1621 h 10000"/>
                <a:gd name="connsiteX10" fmla="*/ 3736 w 10000"/>
                <a:gd name="connsiteY10" fmla="*/ 2346 h 10000"/>
                <a:gd name="connsiteX11" fmla="*/ 941 w 10000"/>
                <a:gd name="connsiteY11" fmla="*/ 4972 h 10000"/>
                <a:gd name="connsiteX12" fmla="*/ 1235 w 10000"/>
                <a:gd name="connsiteY12" fmla="*/ 5110 h 10000"/>
                <a:gd name="connsiteX13" fmla="*/ 1668 w 10000"/>
                <a:gd name="connsiteY13" fmla="*/ 5137 h 10000"/>
                <a:gd name="connsiteX14" fmla="*/ 2200 w 10000"/>
                <a:gd name="connsiteY14" fmla="*/ 5457 h 10000"/>
                <a:gd name="connsiteX15" fmla="*/ 2097 w 10000"/>
                <a:gd name="connsiteY15" fmla="*/ 5647 h 10000"/>
                <a:gd name="connsiteX16" fmla="*/ 1625 w 10000"/>
                <a:gd name="connsiteY16" fmla="*/ 5787 h 10000"/>
                <a:gd name="connsiteX17" fmla="*/ 855 w 10000"/>
                <a:gd name="connsiteY17" fmla="*/ 5596 h 10000"/>
                <a:gd name="connsiteX18" fmla="*/ 971 w 10000"/>
                <a:gd name="connsiteY18" fmla="*/ 5569 h 10000"/>
                <a:gd name="connsiteX19" fmla="*/ 971 w 10000"/>
                <a:gd name="connsiteY19" fmla="*/ 5504 h 10000"/>
                <a:gd name="connsiteX20" fmla="*/ 825 w 10000"/>
                <a:gd name="connsiteY20" fmla="*/ 5432 h 10000"/>
                <a:gd name="connsiteX21" fmla="*/ 677 w 10000"/>
                <a:gd name="connsiteY21" fmla="*/ 5664 h 10000"/>
                <a:gd name="connsiteX22" fmla="*/ 738 w 10000"/>
                <a:gd name="connsiteY22" fmla="*/ 5755 h 10000"/>
                <a:gd name="connsiteX23" fmla="*/ 816 w 10000"/>
                <a:gd name="connsiteY23" fmla="*/ 5971 h 10000"/>
                <a:gd name="connsiteX24" fmla="*/ 881 w 10000"/>
                <a:gd name="connsiteY24" fmla="*/ 6105 h 10000"/>
                <a:gd name="connsiteX25" fmla="*/ 746 w 10000"/>
                <a:gd name="connsiteY25" fmla="*/ 6342 h 10000"/>
                <a:gd name="connsiteX26" fmla="*/ 475 w 10000"/>
                <a:gd name="connsiteY26" fmla="*/ 6495 h 10000"/>
                <a:gd name="connsiteX27" fmla="*/ 236 w 10000"/>
                <a:gd name="connsiteY27" fmla="*/ 6839 h 10000"/>
                <a:gd name="connsiteX28" fmla="*/ 2 w 10000"/>
                <a:gd name="connsiteY28" fmla="*/ 7185 h 10000"/>
                <a:gd name="connsiteX29" fmla="*/ 314 w 10000"/>
                <a:gd name="connsiteY29" fmla="*/ 7404 h 10000"/>
                <a:gd name="connsiteX30" fmla="*/ 707 w 10000"/>
                <a:gd name="connsiteY30" fmla="*/ 7579 h 10000"/>
                <a:gd name="connsiteX31" fmla="*/ 881 w 10000"/>
                <a:gd name="connsiteY31" fmla="*/ 7579 h 10000"/>
                <a:gd name="connsiteX32" fmla="*/ 946 w 10000"/>
                <a:gd name="connsiteY32" fmla="*/ 7670 h 10000"/>
                <a:gd name="connsiteX33" fmla="*/ 1102 w 10000"/>
                <a:gd name="connsiteY33" fmla="*/ 7868 h 10000"/>
                <a:gd name="connsiteX34" fmla="*/ 1175 w 10000"/>
                <a:gd name="connsiteY34" fmla="*/ 7973 h 10000"/>
                <a:gd name="connsiteX35" fmla="*/ 1002 w 10000"/>
                <a:gd name="connsiteY35" fmla="*/ 8064 h 10000"/>
                <a:gd name="connsiteX36" fmla="*/ 907 w 10000"/>
                <a:gd name="connsiteY36" fmla="*/ 8131 h 10000"/>
                <a:gd name="connsiteX37" fmla="*/ 864 w 10000"/>
                <a:gd name="connsiteY37" fmla="*/ 8212 h 10000"/>
                <a:gd name="connsiteX38" fmla="*/ 561 w 10000"/>
                <a:gd name="connsiteY38" fmla="*/ 8687 h 10000"/>
                <a:gd name="connsiteX39" fmla="*/ 475 w 10000"/>
                <a:gd name="connsiteY39" fmla="*/ 9012 h 10000"/>
                <a:gd name="connsiteX40" fmla="*/ 772 w 10000"/>
                <a:gd name="connsiteY40" fmla="*/ 9305 h 10000"/>
                <a:gd name="connsiteX41" fmla="*/ 1040 w 10000"/>
                <a:gd name="connsiteY41" fmla="*/ 9509 h 10000"/>
                <a:gd name="connsiteX42" fmla="*/ 1556 w 10000"/>
                <a:gd name="connsiteY42" fmla="*/ 9494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4 h 10000"/>
                <a:gd name="connsiteX53" fmla="*/ 4320 w 10000"/>
                <a:gd name="connsiteY53" fmla="*/ 9570 h 10000"/>
                <a:gd name="connsiteX54" fmla="*/ 4636 w 10000"/>
                <a:gd name="connsiteY54" fmla="*/ 9288 h 10000"/>
                <a:gd name="connsiteX55" fmla="*/ 4986 w 10000"/>
                <a:gd name="connsiteY55" fmla="*/ 8687 h 10000"/>
                <a:gd name="connsiteX56" fmla="*/ 5164 w 10000"/>
                <a:gd name="connsiteY56" fmla="*/ 8388 h 10000"/>
                <a:gd name="connsiteX57" fmla="*/ 5523 w 10000"/>
                <a:gd name="connsiteY57" fmla="*/ 8212 h 10000"/>
                <a:gd name="connsiteX58" fmla="*/ 5760 w 10000"/>
                <a:gd name="connsiteY58" fmla="*/ 7912 h 10000"/>
                <a:gd name="connsiteX59" fmla="*/ 6159 w 10000"/>
                <a:gd name="connsiteY59" fmla="*/ 7858 h 10000"/>
                <a:gd name="connsiteX60" fmla="*/ 6072 w 10000"/>
                <a:gd name="connsiteY60" fmla="*/ 7674 h 10000"/>
                <a:gd name="connsiteX61" fmla="*/ 6453 w 10000"/>
                <a:gd name="connsiteY61" fmla="*/ 7579 h 10000"/>
                <a:gd name="connsiteX62" fmla="*/ 6660 w 10000"/>
                <a:gd name="connsiteY62" fmla="*/ 7650 h 10000"/>
                <a:gd name="connsiteX63" fmla="*/ 6898 w 10000"/>
                <a:gd name="connsiteY63" fmla="*/ 7466 h 10000"/>
                <a:gd name="connsiteX64" fmla="*/ 7214 w 10000"/>
                <a:gd name="connsiteY64" fmla="*/ 7509 h 10000"/>
                <a:gd name="connsiteX65" fmla="*/ 7244 w 10000"/>
                <a:gd name="connsiteY65" fmla="*/ 7670 h 10000"/>
                <a:gd name="connsiteX66" fmla="*/ 7405 w 10000"/>
                <a:gd name="connsiteY66" fmla="*/ 7915 h 10000"/>
                <a:gd name="connsiteX67" fmla="*/ 7538 w 10000"/>
                <a:gd name="connsiteY67" fmla="*/ 8040 h 10000"/>
                <a:gd name="connsiteX68" fmla="*/ 7729 w 10000"/>
                <a:gd name="connsiteY68" fmla="*/ 7915 h 10000"/>
                <a:gd name="connsiteX69" fmla="*/ 7989 w 10000"/>
                <a:gd name="connsiteY69" fmla="*/ 7816 h 10000"/>
                <a:gd name="connsiteX70" fmla="*/ 8477 w 10000"/>
                <a:gd name="connsiteY70" fmla="*/ 7785 h 10000"/>
                <a:gd name="connsiteX71" fmla="*/ 8607 w 10000"/>
                <a:gd name="connsiteY71" fmla="*/ 7704 h 10000"/>
                <a:gd name="connsiteX72" fmla="*/ 8750 w 10000"/>
                <a:gd name="connsiteY72" fmla="*/ 7425 h 10000"/>
                <a:gd name="connsiteX73" fmla="*/ 8711 w 10000"/>
                <a:gd name="connsiteY73" fmla="*/ 7118 h 10000"/>
                <a:gd name="connsiteX74" fmla="*/ 8962 w 10000"/>
                <a:gd name="connsiteY74" fmla="*/ 6740 h 10000"/>
                <a:gd name="connsiteX75" fmla="*/ 9010 w 10000"/>
                <a:gd name="connsiteY75" fmla="*/ 6478 h 10000"/>
                <a:gd name="connsiteX76" fmla="*/ 9152 w 10000"/>
                <a:gd name="connsiteY76" fmla="*/ 6287 h 10000"/>
                <a:gd name="connsiteX77" fmla="*/ 9386 w 10000"/>
                <a:gd name="connsiteY77" fmla="*/ 6287 h 10000"/>
                <a:gd name="connsiteX78" fmla="*/ 9710 w 10000"/>
                <a:gd name="connsiteY78" fmla="*/ 6355 h 10000"/>
                <a:gd name="connsiteX79" fmla="*/ 9654 w 10000"/>
                <a:gd name="connsiteY79" fmla="*/ 5637 h 10000"/>
                <a:gd name="connsiteX80" fmla="*/ 9446 w 10000"/>
                <a:gd name="connsiteY80" fmla="*/ 5388 h 10000"/>
                <a:gd name="connsiteX81" fmla="*/ 9502 w 10000"/>
                <a:gd name="connsiteY81" fmla="*/ 5273 h 10000"/>
                <a:gd name="connsiteX82" fmla="*/ 9381 w 10000"/>
                <a:gd name="connsiteY82" fmla="*/ 5229 h 10000"/>
                <a:gd name="connsiteX83" fmla="*/ 9269 w 10000"/>
                <a:gd name="connsiteY83" fmla="*/ 5181 h 10000"/>
                <a:gd name="connsiteX84" fmla="*/ 9355 w 10000"/>
                <a:gd name="connsiteY84" fmla="*/ 5018 h 10000"/>
                <a:gd name="connsiteX85" fmla="*/ 9684 w 10000"/>
                <a:gd name="connsiteY85" fmla="*/ 4907 h 10000"/>
                <a:gd name="connsiteX86" fmla="*/ 10000 w 10000"/>
                <a:gd name="connsiteY86" fmla="*/ 4486 h 10000"/>
                <a:gd name="connsiteX87" fmla="*/ 9364 w 10000"/>
                <a:gd name="connsiteY87" fmla="*/ 4291 h 10000"/>
                <a:gd name="connsiteX88" fmla="*/ 8919 w 10000"/>
                <a:gd name="connsiteY88" fmla="*/ 4445 h 10000"/>
                <a:gd name="connsiteX89" fmla="*/ 8802 w 10000"/>
                <a:gd name="connsiteY89" fmla="*/ 4465 h 10000"/>
                <a:gd name="connsiteX90" fmla="*/ 8625 w 10000"/>
                <a:gd name="connsiteY90" fmla="*/ 4465 h 10000"/>
                <a:gd name="connsiteX91" fmla="*/ 7448 w 10000"/>
                <a:gd name="connsiteY91" fmla="*/ 10 h 10000"/>
                <a:gd name="connsiteX92" fmla="*/ 7435 w 10000"/>
                <a:gd name="connsiteY92" fmla="*/ 0 h 10000"/>
                <a:gd name="connsiteX0" fmla="*/ 7435 w 10000"/>
                <a:gd name="connsiteY0" fmla="*/ 0 h 10000"/>
                <a:gd name="connsiteX1" fmla="*/ 6336 w 10000"/>
                <a:gd name="connsiteY1" fmla="*/ 842 h 10000"/>
                <a:gd name="connsiteX2" fmla="*/ 6159 w 10000"/>
                <a:gd name="connsiteY2" fmla="*/ 1069 h 10000"/>
                <a:gd name="connsiteX3" fmla="*/ 6630 w 10000"/>
                <a:gd name="connsiteY3" fmla="*/ 1029 h 10000"/>
                <a:gd name="connsiteX4" fmla="*/ 6829 w 10000"/>
                <a:gd name="connsiteY4" fmla="*/ 1298 h 10000"/>
                <a:gd name="connsiteX5" fmla="*/ 6015 w 10000"/>
                <a:gd name="connsiteY5" fmla="*/ 1417 h 10000"/>
                <a:gd name="connsiteX6" fmla="*/ 5695 w 10000"/>
                <a:gd name="connsiteY6" fmla="*/ 1370 h 10000"/>
                <a:gd name="connsiteX7" fmla="*/ 5345 w 10000"/>
                <a:gd name="connsiteY7" fmla="*/ 1424 h 10000"/>
                <a:gd name="connsiteX8" fmla="*/ 5042 w 10000"/>
                <a:gd name="connsiteY8" fmla="*/ 1621 h 10000"/>
                <a:gd name="connsiteX9" fmla="*/ 3736 w 10000"/>
                <a:gd name="connsiteY9" fmla="*/ 2346 h 10000"/>
                <a:gd name="connsiteX10" fmla="*/ 941 w 10000"/>
                <a:gd name="connsiteY10" fmla="*/ 4972 h 10000"/>
                <a:gd name="connsiteX11" fmla="*/ 1235 w 10000"/>
                <a:gd name="connsiteY11" fmla="*/ 5110 h 10000"/>
                <a:gd name="connsiteX12" fmla="*/ 1668 w 10000"/>
                <a:gd name="connsiteY12" fmla="*/ 5137 h 10000"/>
                <a:gd name="connsiteX13" fmla="*/ 2200 w 10000"/>
                <a:gd name="connsiteY13" fmla="*/ 5457 h 10000"/>
                <a:gd name="connsiteX14" fmla="*/ 2097 w 10000"/>
                <a:gd name="connsiteY14" fmla="*/ 5647 h 10000"/>
                <a:gd name="connsiteX15" fmla="*/ 1625 w 10000"/>
                <a:gd name="connsiteY15" fmla="*/ 5787 h 10000"/>
                <a:gd name="connsiteX16" fmla="*/ 855 w 10000"/>
                <a:gd name="connsiteY16" fmla="*/ 5596 h 10000"/>
                <a:gd name="connsiteX17" fmla="*/ 971 w 10000"/>
                <a:gd name="connsiteY17" fmla="*/ 5569 h 10000"/>
                <a:gd name="connsiteX18" fmla="*/ 971 w 10000"/>
                <a:gd name="connsiteY18" fmla="*/ 5504 h 10000"/>
                <a:gd name="connsiteX19" fmla="*/ 825 w 10000"/>
                <a:gd name="connsiteY19" fmla="*/ 5432 h 10000"/>
                <a:gd name="connsiteX20" fmla="*/ 677 w 10000"/>
                <a:gd name="connsiteY20" fmla="*/ 5664 h 10000"/>
                <a:gd name="connsiteX21" fmla="*/ 738 w 10000"/>
                <a:gd name="connsiteY21" fmla="*/ 5755 h 10000"/>
                <a:gd name="connsiteX22" fmla="*/ 816 w 10000"/>
                <a:gd name="connsiteY22" fmla="*/ 5971 h 10000"/>
                <a:gd name="connsiteX23" fmla="*/ 881 w 10000"/>
                <a:gd name="connsiteY23" fmla="*/ 6105 h 10000"/>
                <a:gd name="connsiteX24" fmla="*/ 746 w 10000"/>
                <a:gd name="connsiteY24" fmla="*/ 6342 h 10000"/>
                <a:gd name="connsiteX25" fmla="*/ 475 w 10000"/>
                <a:gd name="connsiteY25" fmla="*/ 6495 h 10000"/>
                <a:gd name="connsiteX26" fmla="*/ 236 w 10000"/>
                <a:gd name="connsiteY26" fmla="*/ 6839 h 10000"/>
                <a:gd name="connsiteX27" fmla="*/ 2 w 10000"/>
                <a:gd name="connsiteY27" fmla="*/ 7185 h 10000"/>
                <a:gd name="connsiteX28" fmla="*/ 314 w 10000"/>
                <a:gd name="connsiteY28" fmla="*/ 7404 h 10000"/>
                <a:gd name="connsiteX29" fmla="*/ 707 w 10000"/>
                <a:gd name="connsiteY29" fmla="*/ 7579 h 10000"/>
                <a:gd name="connsiteX30" fmla="*/ 881 w 10000"/>
                <a:gd name="connsiteY30" fmla="*/ 7579 h 10000"/>
                <a:gd name="connsiteX31" fmla="*/ 946 w 10000"/>
                <a:gd name="connsiteY31" fmla="*/ 7670 h 10000"/>
                <a:gd name="connsiteX32" fmla="*/ 1102 w 10000"/>
                <a:gd name="connsiteY32" fmla="*/ 7868 h 10000"/>
                <a:gd name="connsiteX33" fmla="*/ 1175 w 10000"/>
                <a:gd name="connsiteY33" fmla="*/ 7973 h 10000"/>
                <a:gd name="connsiteX34" fmla="*/ 1002 w 10000"/>
                <a:gd name="connsiteY34" fmla="*/ 8064 h 10000"/>
                <a:gd name="connsiteX35" fmla="*/ 907 w 10000"/>
                <a:gd name="connsiteY35" fmla="*/ 8131 h 10000"/>
                <a:gd name="connsiteX36" fmla="*/ 864 w 10000"/>
                <a:gd name="connsiteY36" fmla="*/ 8212 h 10000"/>
                <a:gd name="connsiteX37" fmla="*/ 561 w 10000"/>
                <a:gd name="connsiteY37" fmla="*/ 8687 h 10000"/>
                <a:gd name="connsiteX38" fmla="*/ 475 w 10000"/>
                <a:gd name="connsiteY38" fmla="*/ 9012 h 10000"/>
                <a:gd name="connsiteX39" fmla="*/ 772 w 10000"/>
                <a:gd name="connsiteY39" fmla="*/ 9305 h 10000"/>
                <a:gd name="connsiteX40" fmla="*/ 1040 w 10000"/>
                <a:gd name="connsiteY40" fmla="*/ 9509 h 10000"/>
                <a:gd name="connsiteX41" fmla="*/ 1556 w 10000"/>
                <a:gd name="connsiteY41" fmla="*/ 9494 h 10000"/>
                <a:gd name="connsiteX42" fmla="*/ 1897 w 10000"/>
                <a:gd name="connsiteY42" fmla="*/ 9710 h 10000"/>
                <a:gd name="connsiteX43" fmla="*/ 2084 w 10000"/>
                <a:gd name="connsiteY43" fmla="*/ 9818 h 10000"/>
                <a:gd name="connsiteX44" fmla="*/ 2408 w 10000"/>
                <a:gd name="connsiteY44" fmla="*/ 9748 h 10000"/>
                <a:gd name="connsiteX45" fmla="*/ 2537 w 10000"/>
                <a:gd name="connsiteY45" fmla="*/ 9901 h 10000"/>
                <a:gd name="connsiteX46" fmla="*/ 3014 w 10000"/>
                <a:gd name="connsiteY46" fmla="*/ 9924 h 10000"/>
                <a:gd name="connsiteX47" fmla="*/ 3057 w 10000"/>
                <a:gd name="connsiteY47" fmla="*/ 9891 h 10000"/>
                <a:gd name="connsiteX48" fmla="*/ 3113 w 10000"/>
                <a:gd name="connsiteY48" fmla="*/ 9818 h 10000"/>
                <a:gd name="connsiteX49" fmla="*/ 3697 w 10000"/>
                <a:gd name="connsiteY49" fmla="*/ 9818 h 10000"/>
                <a:gd name="connsiteX50" fmla="*/ 3809 w 10000"/>
                <a:gd name="connsiteY50" fmla="*/ 9676 h 10000"/>
                <a:gd name="connsiteX51" fmla="*/ 3852 w 10000"/>
                <a:gd name="connsiteY51" fmla="*/ 9614 h 10000"/>
                <a:gd name="connsiteX52" fmla="*/ 4320 w 10000"/>
                <a:gd name="connsiteY52" fmla="*/ 9570 h 10000"/>
                <a:gd name="connsiteX53" fmla="*/ 4636 w 10000"/>
                <a:gd name="connsiteY53" fmla="*/ 9288 h 10000"/>
                <a:gd name="connsiteX54" fmla="*/ 4986 w 10000"/>
                <a:gd name="connsiteY54" fmla="*/ 8687 h 10000"/>
                <a:gd name="connsiteX55" fmla="*/ 5164 w 10000"/>
                <a:gd name="connsiteY55" fmla="*/ 8388 h 10000"/>
                <a:gd name="connsiteX56" fmla="*/ 5523 w 10000"/>
                <a:gd name="connsiteY56" fmla="*/ 8212 h 10000"/>
                <a:gd name="connsiteX57" fmla="*/ 5760 w 10000"/>
                <a:gd name="connsiteY57" fmla="*/ 7912 h 10000"/>
                <a:gd name="connsiteX58" fmla="*/ 6159 w 10000"/>
                <a:gd name="connsiteY58" fmla="*/ 7858 h 10000"/>
                <a:gd name="connsiteX59" fmla="*/ 6072 w 10000"/>
                <a:gd name="connsiteY59" fmla="*/ 7674 h 10000"/>
                <a:gd name="connsiteX60" fmla="*/ 6453 w 10000"/>
                <a:gd name="connsiteY60" fmla="*/ 7579 h 10000"/>
                <a:gd name="connsiteX61" fmla="*/ 6660 w 10000"/>
                <a:gd name="connsiteY61" fmla="*/ 7650 h 10000"/>
                <a:gd name="connsiteX62" fmla="*/ 6898 w 10000"/>
                <a:gd name="connsiteY62" fmla="*/ 7466 h 10000"/>
                <a:gd name="connsiteX63" fmla="*/ 7214 w 10000"/>
                <a:gd name="connsiteY63" fmla="*/ 7509 h 10000"/>
                <a:gd name="connsiteX64" fmla="*/ 7244 w 10000"/>
                <a:gd name="connsiteY64" fmla="*/ 7670 h 10000"/>
                <a:gd name="connsiteX65" fmla="*/ 7405 w 10000"/>
                <a:gd name="connsiteY65" fmla="*/ 7915 h 10000"/>
                <a:gd name="connsiteX66" fmla="*/ 7538 w 10000"/>
                <a:gd name="connsiteY66" fmla="*/ 8040 h 10000"/>
                <a:gd name="connsiteX67" fmla="*/ 7729 w 10000"/>
                <a:gd name="connsiteY67" fmla="*/ 7915 h 10000"/>
                <a:gd name="connsiteX68" fmla="*/ 7989 w 10000"/>
                <a:gd name="connsiteY68" fmla="*/ 7816 h 10000"/>
                <a:gd name="connsiteX69" fmla="*/ 8477 w 10000"/>
                <a:gd name="connsiteY69" fmla="*/ 7785 h 10000"/>
                <a:gd name="connsiteX70" fmla="*/ 8607 w 10000"/>
                <a:gd name="connsiteY70" fmla="*/ 7704 h 10000"/>
                <a:gd name="connsiteX71" fmla="*/ 8750 w 10000"/>
                <a:gd name="connsiteY71" fmla="*/ 7425 h 10000"/>
                <a:gd name="connsiteX72" fmla="*/ 8711 w 10000"/>
                <a:gd name="connsiteY72" fmla="*/ 7118 h 10000"/>
                <a:gd name="connsiteX73" fmla="*/ 8962 w 10000"/>
                <a:gd name="connsiteY73" fmla="*/ 6740 h 10000"/>
                <a:gd name="connsiteX74" fmla="*/ 9010 w 10000"/>
                <a:gd name="connsiteY74" fmla="*/ 6478 h 10000"/>
                <a:gd name="connsiteX75" fmla="*/ 9152 w 10000"/>
                <a:gd name="connsiteY75" fmla="*/ 6287 h 10000"/>
                <a:gd name="connsiteX76" fmla="*/ 9386 w 10000"/>
                <a:gd name="connsiteY76" fmla="*/ 6287 h 10000"/>
                <a:gd name="connsiteX77" fmla="*/ 9710 w 10000"/>
                <a:gd name="connsiteY77" fmla="*/ 6355 h 10000"/>
                <a:gd name="connsiteX78" fmla="*/ 9654 w 10000"/>
                <a:gd name="connsiteY78" fmla="*/ 5637 h 10000"/>
                <a:gd name="connsiteX79" fmla="*/ 9446 w 10000"/>
                <a:gd name="connsiteY79" fmla="*/ 5388 h 10000"/>
                <a:gd name="connsiteX80" fmla="*/ 9502 w 10000"/>
                <a:gd name="connsiteY80" fmla="*/ 5273 h 10000"/>
                <a:gd name="connsiteX81" fmla="*/ 9381 w 10000"/>
                <a:gd name="connsiteY81" fmla="*/ 5229 h 10000"/>
                <a:gd name="connsiteX82" fmla="*/ 9269 w 10000"/>
                <a:gd name="connsiteY82" fmla="*/ 5181 h 10000"/>
                <a:gd name="connsiteX83" fmla="*/ 9355 w 10000"/>
                <a:gd name="connsiteY83" fmla="*/ 5018 h 10000"/>
                <a:gd name="connsiteX84" fmla="*/ 9684 w 10000"/>
                <a:gd name="connsiteY84" fmla="*/ 4907 h 10000"/>
                <a:gd name="connsiteX85" fmla="*/ 10000 w 10000"/>
                <a:gd name="connsiteY85" fmla="*/ 4486 h 10000"/>
                <a:gd name="connsiteX86" fmla="*/ 9364 w 10000"/>
                <a:gd name="connsiteY86" fmla="*/ 4291 h 10000"/>
                <a:gd name="connsiteX87" fmla="*/ 8919 w 10000"/>
                <a:gd name="connsiteY87" fmla="*/ 4445 h 10000"/>
                <a:gd name="connsiteX88" fmla="*/ 8802 w 10000"/>
                <a:gd name="connsiteY88" fmla="*/ 4465 h 10000"/>
                <a:gd name="connsiteX89" fmla="*/ 8625 w 10000"/>
                <a:gd name="connsiteY89" fmla="*/ 4465 h 10000"/>
                <a:gd name="connsiteX90" fmla="*/ 7448 w 10000"/>
                <a:gd name="connsiteY90" fmla="*/ 10 h 10000"/>
                <a:gd name="connsiteX91" fmla="*/ 7435 w 10000"/>
                <a:gd name="connsiteY91" fmla="*/ 0 h 10000"/>
                <a:gd name="connsiteX0" fmla="*/ 7435 w 10000"/>
                <a:gd name="connsiteY0" fmla="*/ 0 h 10000"/>
                <a:gd name="connsiteX1" fmla="*/ 6336 w 10000"/>
                <a:gd name="connsiteY1" fmla="*/ 842 h 10000"/>
                <a:gd name="connsiteX2" fmla="*/ 6159 w 10000"/>
                <a:gd name="connsiteY2" fmla="*/ 1069 h 10000"/>
                <a:gd name="connsiteX3" fmla="*/ 6829 w 10000"/>
                <a:gd name="connsiteY3" fmla="*/ 1298 h 10000"/>
                <a:gd name="connsiteX4" fmla="*/ 6015 w 10000"/>
                <a:gd name="connsiteY4" fmla="*/ 1417 h 10000"/>
                <a:gd name="connsiteX5" fmla="*/ 5695 w 10000"/>
                <a:gd name="connsiteY5" fmla="*/ 1370 h 10000"/>
                <a:gd name="connsiteX6" fmla="*/ 5345 w 10000"/>
                <a:gd name="connsiteY6" fmla="*/ 1424 h 10000"/>
                <a:gd name="connsiteX7" fmla="*/ 5042 w 10000"/>
                <a:gd name="connsiteY7" fmla="*/ 1621 h 10000"/>
                <a:gd name="connsiteX8" fmla="*/ 3736 w 10000"/>
                <a:gd name="connsiteY8" fmla="*/ 2346 h 10000"/>
                <a:gd name="connsiteX9" fmla="*/ 941 w 10000"/>
                <a:gd name="connsiteY9" fmla="*/ 4972 h 10000"/>
                <a:gd name="connsiteX10" fmla="*/ 1235 w 10000"/>
                <a:gd name="connsiteY10" fmla="*/ 5110 h 10000"/>
                <a:gd name="connsiteX11" fmla="*/ 1668 w 10000"/>
                <a:gd name="connsiteY11" fmla="*/ 5137 h 10000"/>
                <a:gd name="connsiteX12" fmla="*/ 2200 w 10000"/>
                <a:gd name="connsiteY12" fmla="*/ 5457 h 10000"/>
                <a:gd name="connsiteX13" fmla="*/ 2097 w 10000"/>
                <a:gd name="connsiteY13" fmla="*/ 5647 h 10000"/>
                <a:gd name="connsiteX14" fmla="*/ 1625 w 10000"/>
                <a:gd name="connsiteY14" fmla="*/ 5787 h 10000"/>
                <a:gd name="connsiteX15" fmla="*/ 855 w 10000"/>
                <a:gd name="connsiteY15" fmla="*/ 5596 h 10000"/>
                <a:gd name="connsiteX16" fmla="*/ 971 w 10000"/>
                <a:gd name="connsiteY16" fmla="*/ 5569 h 10000"/>
                <a:gd name="connsiteX17" fmla="*/ 971 w 10000"/>
                <a:gd name="connsiteY17" fmla="*/ 5504 h 10000"/>
                <a:gd name="connsiteX18" fmla="*/ 825 w 10000"/>
                <a:gd name="connsiteY18" fmla="*/ 5432 h 10000"/>
                <a:gd name="connsiteX19" fmla="*/ 677 w 10000"/>
                <a:gd name="connsiteY19" fmla="*/ 5664 h 10000"/>
                <a:gd name="connsiteX20" fmla="*/ 738 w 10000"/>
                <a:gd name="connsiteY20" fmla="*/ 5755 h 10000"/>
                <a:gd name="connsiteX21" fmla="*/ 816 w 10000"/>
                <a:gd name="connsiteY21" fmla="*/ 5971 h 10000"/>
                <a:gd name="connsiteX22" fmla="*/ 881 w 10000"/>
                <a:gd name="connsiteY22" fmla="*/ 6105 h 10000"/>
                <a:gd name="connsiteX23" fmla="*/ 746 w 10000"/>
                <a:gd name="connsiteY23" fmla="*/ 6342 h 10000"/>
                <a:gd name="connsiteX24" fmla="*/ 475 w 10000"/>
                <a:gd name="connsiteY24" fmla="*/ 6495 h 10000"/>
                <a:gd name="connsiteX25" fmla="*/ 236 w 10000"/>
                <a:gd name="connsiteY25" fmla="*/ 6839 h 10000"/>
                <a:gd name="connsiteX26" fmla="*/ 2 w 10000"/>
                <a:gd name="connsiteY26" fmla="*/ 7185 h 10000"/>
                <a:gd name="connsiteX27" fmla="*/ 314 w 10000"/>
                <a:gd name="connsiteY27" fmla="*/ 7404 h 10000"/>
                <a:gd name="connsiteX28" fmla="*/ 707 w 10000"/>
                <a:gd name="connsiteY28" fmla="*/ 7579 h 10000"/>
                <a:gd name="connsiteX29" fmla="*/ 881 w 10000"/>
                <a:gd name="connsiteY29" fmla="*/ 7579 h 10000"/>
                <a:gd name="connsiteX30" fmla="*/ 946 w 10000"/>
                <a:gd name="connsiteY30" fmla="*/ 7670 h 10000"/>
                <a:gd name="connsiteX31" fmla="*/ 1102 w 10000"/>
                <a:gd name="connsiteY31" fmla="*/ 7868 h 10000"/>
                <a:gd name="connsiteX32" fmla="*/ 1175 w 10000"/>
                <a:gd name="connsiteY32" fmla="*/ 7973 h 10000"/>
                <a:gd name="connsiteX33" fmla="*/ 1002 w 10000"/>
                <a:gd name="connsiteY33" fmla="*/ 8064 h 10000"/>
                <a:gd name="connsiteX34" fmla="*/ 907 w 10000"/>
                <a:gd name="connsiteY34" fmla="*/ 8131 h 10000"/>
                <a:gd name="connsiteX35" fmla="*/ 864 w 10000"/>
                <a:gd name="connsiteY35" fmla="*/ 8212 h 10000"/>
                <a:gd name="connsiteX36" fmla="*/ 561 w 10000"/>
                <a:gd name="connsiteY36" fmla="*/ 8687 h 10000"/>
                <a:gd name="connsiteX37" fmla="*/ 475 w 10000"/>
                <a:gd name="connsiteY37" fmla="*/ 9012 h 10000"/>
                <a:gd name="connsiteX38" fmla="*/ 772 w 10000"/>
                <a:gd name="connsiteY38" fmla="*/ 9305 h 10000"/>
                <a:gd name="connsiteX39" fmla="*/ 1040 w 10000"/>
                <a:gd name="connsiteY39" fmla="*/ 9509 h 10000"/>
                <a:gd name="connsiteX40" fmla="*/ 1556 w 10000"/>
                <a:gd name="connsiteY40" fmla="*/ 9494 h 10000"/>
                <a:gd name="connsiteX41" fmla="*/ 1897 w 10000"/>
                <a:gd name="connsiteY41" fmla="*/ 9710 h 10000"/>
                <a:gd name="connsiteX42" fmla="*/ 2084 w 10000"/>
                <a:gd name="connsiteY42" fmla="*/ 9818 h 10000"/>
                <a:gd name="connsiteX43" fmla="*/ 2408 w 10000"/>
                <a:gd name="connsiteY43" fmla="*/ 9748 h 10000"/>
                <a:gd name="connsiteX44" fmla="*/ 2537 w 10000"/>
                <a:gd name="connsiteY44" fmla="*/ 9901 h 10000"/>
                <a:gd name="connsiteX45" fmla="*/ 3014 w 10000"/>
                <a:gd name="connsiteY45" fmla="*/ 9924 h 10000"/>
                <a:gd name="connsiteX46" fmla="*/ 3057 w 10000"/>
                <a:gd name="connsiteY46" fmla="*/ 9891 h 10000"/>
                <a:gd name="connsiteX47" fmla="*/ 3113 w 10000"/>
                <a:gd name="connsiteY47" fmla="*/ 9818 h 10000"/>
                <a:gd name="connsiteX48" fmla="*/ 3697 w 10000"/>
                <a:gd name="connsiteY48" fmla="*/ 9818 h 10000"/>
                <a:gd name="connsiteX49" fmla="*/ 3809 w 10000"/>
                <a:gd name="connsiteY49" fmla="*/ 9676 h 10000"/>
                <a:gd name="connsiteX50" fmla="*/ 3852 w 10000"/>
                <a:gd name="connsiteY50" fmla="*/ 9614 h 10000"/>
                <a:gd name="connsiteX51" fmla="*/ 4320 w 10000"/>
                <a:gd name="connsiteY51" fmla="*/ 9570 h 10000"/>
                <a:gd name="connsiteX52" fmla="*/ 4636 w 10000"/>
                <a:gd name="connsiteY52" fmla="*/ 9288 h 10000"/>
                <a:gd name="connsiteX53" fmla="*/ 4986 w 10000"/>
                <a:gd name="connsiteY53" fmla="*/ 8687 h 10000"/>
                <a:gd name="connsiteX54" fmla="*/ 5164 w 10000"/>
                <a:gd name="connsiteY54" fmla="*/ 8388 h 10000"/>
                <a:gd name="connsiteX55" fmla="*/ 5523 w 10000"/>
                <a:gd name="connsiteY55" fmla="*/ 8212 h 10000"/>
                <a:gd name="connsiteX56" fmla="*/ 5760 w 10000"/>
                <a:gd name="connsiteY56" fmla="*/ 7912 h 10000"/>
                <a:gd name="connsiteX57" fmla="*/ 6159 w 10000"/>
                <a:gd name="connsiteY57" fmla="*/ 7858 h 10000"/>
                <a:gd name="connsiteX58" fmla="*/ 6072 w 10000"/>
                <a:gd name="connsiteY58" fmla="*/ 7674 h 10000"/>
                <a:gd name="connsiteX59" fmla="*/ 6453 w 10000"/>
                <a:gd name="connsiteY59" fmla="*/ 7579 h 10000"/>
                <a:gd name="connsiteX60" fmla="*/ 6660 w 10000"/>
                <a:gd name="connsiteY60" fmla="*/ 7650 h 10000"/>
                <a:gd name="connsiteX61" fmla="*/ 6898 w 10000"/>
                <a:gd name="connsiteY61" fmla="*/ 7466 h 10000"/>
                <a:gd name="connsiteX62" fmla="*/ 7214 w 10000"/>
                <a:gd name="connsiteY62" fmla="*/ 7509 h 10000"/>
                <a:gd name="connsiteX63" fmla="*/ 7244 w 10000"/>
                <a:gd name="connsiteY63" fmla="*/ 7670 h 10000"/>
                <a:gd name="connsiteX64" fmla="*/ 7405 w 10000"/>
                <a:gd name="connsiteY64" fmla="*/ 7915 h 10000"/>
                <a:gd name="connsiteX65" fmla="*/ 7538 w 10000"/>
                <a:gd name="connsiteY65" fmla="*/ 8040 h 10000"/>
                <a:gd name="connsiteX66" fmla="*/ 7729 w 10000"/>
                <a:gd name="connsiteY66" fmla="*/ 7915 h 10000"/>
                <a:gd name="connsiteX67" fmla="*/ 7989 w 10000"/>
                <a:gd name="connsiteY67" fmla="*/ 7816 h 10000"/>
                <a:gd name="connsiteX68" fmla="*/ 8477 w 10000"/>
                <a:gd name="connsiteY68" fmla="*/ 7785 h 10000"/>
                <a:gd name="connsiteX69" fmla="*/ 8607 w 10000"/>
                <a:gd name="connsiteY69" fmla="*/ 7704 h 10000"/>
                <a:gd name="connsiteX70" fmla="*/ 8750 w 10000"/>
                <a:gd name="connsiteY70" fmla="*/ 7425 h 10000"/>
                <a:gd name="connsiteX71" fmla="*/ 8711 w 10000"/>
                <a:gd name="connsiteY71" fmla="*/ 7118 h 10000"/>
                <a:gd name="connsiteX72" fmla="*/ 8962 w 10000"/>
                <a:gd name="connsiteY72" fmla="*/ 6740 h 10000"/>
                <a:gd name="connsiteX73" fmla="*/ 9010 w 10000"/>
                <a:gd name="connsiteY73" fmla="*/ 6478 h 10000"/>
                <a:gd name="connsiteX74" fmla="*/ 9152 w 10000"/>
                <a:gd name="connsiteY74" fmla="*/ 6287 h 10000"/>
                <a:gd name="connsiteX75" fmla="*/ 9386 w 10000"/>
                <a:gd name="connsiteY75" fmla="*/ 6287 h 10000"/>
                <a:gd name="connsiteX76" fmla="*/ 9710 w 10000"/>
                <a:gd name="connsiteY76" fmla="*/ 6355 h 10000"/>
                <a:gd name="connsiteX77" fmla="*/ 9654 w 10000"/>
                <a:gd name="connsiteY77" fmla="*/ 5637 h 10000"/>
                <a:gd name="connsiteX78" fmla="*/ 9446 w 10000"/>
                <a:gd name="connsiteY78" fmla="*/ 5388 h 10000"/>
                <a:gd name="connsiteX79" fmla="*/ 9502 w 10000"/>
                <a:gd name="connsiteY79" fmla="*/ 5273 h 10000"/>
                <a:gd name="connsiteX80" fmla="*/ 9381 w 10000"/>
                <a:gd name="connsiteY80" fmla="*/ 5229 h 10000"/>
                <a:gd name="connsiteX81" fmla="*/ 9269 w 10000"/>
                <a:gd name="connsiteY81" fmla="*/ 5181 h 10000"/>
                <a:gd name="connsiteX82" fmla="*/ 9355 w 10000"/>
                <a:gd name="connsiteY82" fmla="*/ 5018 h 10000"/>
                <a:gd name="connsiteX83" fmla="*/ 9684 w 10000"/>
                <a:gd name="connsiteY83" fmla="*/ 4907 h 10000"/>
                <a:gd name="connsiteX84" fmla="*/ 10000 w 10000"/>
                <a:gd name="connsiteY84" fmla="*/ 4486 h 10000"/>
                <a:gd name="connsiteX85" fmla="*/ 9364 w 10000"/>
                <a:gd name="connsiteY85" fmla="*/ 4291 h 10000"/>
                <a:gd name="connsiteX86" fmla="*/ 8919 w 10000"/>
                <a:gd name="connsiteY86" fmla="*/ 4445 h 10000"/>
                <a:gd name="connsiteX87" fmla="*/ 8802 w 10000"/>
                <a:gd name="connsiteY87" fmla="*/ 4465 h 10000"/>
                <a:gd name="connsiteX88" fmla="*/ 8625 w 10000"/>
                <a:gd name="connsiteY88" fmla="*/ 4465 h 10000"/>
                <a:gd name="connsiteX89" fmla="*/ 7448 w 10000"/>
                <a:gd name="connsiteY89" fmla="*/ 10 h 10000"/>
                <a:gd name="connsiteX90" fmla="*/ 7435 w 10000"/>
                <a:gd name="connsiteY90" fmla="*/ 0 h 10000"/>
                <a:gd name="connsiteX0" fmla="*/ 7435 w 10000"/>
                <a:gd name="connsiteY0" fmla="*/ 76 h 10076"/>
                <a:gd name="connsiteX1" fmla="*/ 6159 w 10000"/>
                <a:gd name="connsiteY1" fmla="*/ 1145 h 10076"/>
                <a:gd name="connsiteX2" fmla="*/ 6829 w 10000"/>
                <a:gd name="connsiteY2" fmla="*/ 1374 h 10076"/>
                <a:gd name="connsiteX3" fmla="*/ 6015 w 10000"/>
                <a:gd name="connsiteY3" fmla="*/ 1493 h 10076"/>
                <a:gd name="connsiteX4" fmla="*/ 5695 w 10000"/>
                <a:gd name="connsiteY4" fmla="*/ 1446 h 10076"/>
                <a:gd name="connsiteX5" fmla="*/ 5345 w 10000"/>
                <a:gd name="connsiteY5" fmla="*/ 1500 h 10076"/>
                <a:gd name="connsiteX6" fmla="*/ 5042 w 10000"/>
                <a:gd name="connsiteY6" fmla="*/ 1697 h 10076"/>
                <a:gd name="connsiteX7" fmla="*/ 3736 w 10000"/>
                <a:gd name="connsiteY7" fmla="*/ 2422 h 10076"/>
                <a:gd name="connsiteX8" fmla="*/ 941 w 10000"/>
                <a:gd name="connsiteY8" fmla="*/ 5048 h 10076"/>
                <a:gd name="connsiteX9" fmla="*/ 1235 w 10000"/>
                <a:gd name="connsiteY9" fmla="*/ 5186 h 10076"/>
                <a:gd name="connsiteX10" fmla="*/ 1668 w 10000"/>
                <a:gd name="connsiteY10" fmla="*/ 5213 h 10076"/>
                <a:gd name="connsiteX11" fmla="*/ 2200 w 10000"/>
                <a:gd name="connsiteY11" fmla="*/ 5533 h 10076"/>
                <a:gd name="connsiteX12" fmla="*/ 2097 w 10000"/>
                <a:gd name="connsiteY12" fmla="*/ 5723 h 10076"/>
                <a:gd name="connsiteX13" fmla="*/ 1625 w 10000"/>
                <a:gd name="connsiteY13" fmla="*/ 5863 h 10076"/>
                <a:gd name="connsiteX14" fmla="*/ 855 w 10000"/>
                <a:gd name="connsiteY14" fmla="*/ 5672 h 10076"/>
                <a:gd name="connsiteX15" fmla="*/ 971 w 10000"/>
                <a:gd name="connsiteY15" fmla="*/ 5645 h 10076"/>
                <a:gd name="connsiteX16" fmla="*/ 971 w 10000"/>
                <a:gd name="connsiteY16" fmla="*/ 5580 h 10076"/>
                <a:gd name="connsiteX17" fmla="*/ 825 w 10000"/>
                <a:gd name="connsiteY17" fmla="*/ 5508 h 10076"/>
                <a:gd name="connsiteX18" fmla="*/ 677 w 10000"/>
                <a:gd name="connsiteY18" fmla="*/ 5740 h 10076"/>
                <a:gd name="connsiteX19" fmla="*/ 738 w 10000"/>
                <a:gd name="connsiteY19" fmla="*/ 5831 h 10076"/>
                <a:gd name="connsiteX20" fmla="*/ 816 w 10000"/>
                <a:gd name="connsiteY20" fmla="*/ 6047 h 10076"/>
                <a:gd name="connsiteX21" fmla="*/ 881 w 10000"/>
                <a:gd name="connsiteY21" fmla="*/ 6181 h 10076"/>
                <a:gd name="connsiteX22" fmla="*/ 746 w 10000"/>
                <a:gd name="connsiteY22" fmla="*/ 6418 h 10076"/>
                <a:gd name="connsiteX23" fmla="*/ 475 w 10000"/>
                <a:gd name="connsiteY23" fmla="*/ 6571 h 10076"/>
                <a:gd name="connsiteX24" fmla="*/ 236 w 10000"/>
                <a:gd name="connsiteY24" fmla="*/ 6915 h 10076"/>
                <a:gd name="connsiteX25" fmla="*/ 2 w 10000"/>
                <a:gd name="connsiteY25" fmla="*/ 7261 h 10076"/>
                <a:gd name="connsiteX26" fmla="*/ 314 w 10000"/>
                <a:gd name="connsiteY26" fmla="*/ 7480 h 10076"/>
                <a:gd name="connsiteX27" fmla="*/ 707 w 10000"/>
                <a:gd name="connsiteY27" fmla="*/ 7655 h 10076"/>
                <a:gd name="connsiteX28" fmla="*/ 881 w 10000"/>
                <a:gd name="connsiteY28" fmla="*/ 7655 h 10076"/>
                <a:gd name="connsiteX29" fmla="*/ 946 w 10000"/>
                <a:gd name="connsiteY29" fmla="*/ 7746 h 10076"/>
                <a:gd name="connsiteX30" fmla="*/ 1102 w 10000"/>
                <a:gd name="connsiteY30" fmla="*/ 7944 h 10076"/>
                <a:gd name="connsiteX31" fmla="*/ 1175 w 10000"/>
                <a:gd name="connsiteY31" fmla="*/ 8049 h 10076"/>
                <a:gd name="connsiteX32" fmla="*/ 1002 w 10000"/>
                <a:gd name="connsiteY32" fmla="*/ 8140 h 10076"/>
                <a:gd name="connsiteX33" fmla="*/ 907 w 10000"/>
                <a:gd name="connsiteY33" fmla="*/ 8207 h 10076"/>
                <a:gd name="connsiteX34" fmla="*/ 864 w 10000"/>
                <a:gd name="connsiteY34" fmla="*/ 8288 h 10076"/>
                <a:gd name="connsiteX35" fmla="*/ 561 w 10000"/>
                <a:gd name="connsiteY35" fmla="*/ 8763 h 10076"/>
                <a:gd name="connsiteX36" fmla="*/ 475 w 10000"/>
                <a:gd name="connsiteY36" fmla="*/ 9088 h 10076"/>
                <a:gd name="connsiteX37" fmla="*/ 772 w 10000"/>
                <a:gd name="connsiteY37" fmla="*/ 9381 h 10076"/>
                <a:gd name="connsiteX38" fmla="*/ 1040 w 10000"/>
                <a:gd name="connsiteY38" fmla="*/ 9585 h 10076"/>
                <a:gd name="connsiteX39" fmla="*/ 1556 w 10000"/>
                <a:gd name="connsiteY39" fmla="*/ 9570 h 10076"/>
                <a:gd name="connsiteX40" fmla="*/ 1897 w 10000"/>
                <a:gd name="connsiteY40" fmla="*/ 9786 h 10076"/>
                <a:gd name="connsiteX41" fmla="*/ 2084 w 10000"/>
                <a:gd name="connsiteY41" fmla="*/ 9894 h 10076"/>
                <a:gd name="connsiteX42" fmla="*/ 2408 w 10000"/>
                <a:gd name="connsiteY42" fmla="*/ 9824 h 10076"/>
                <a:gd name="connsiteX43" fmla="*/ 2537 w 10000"/>
                <a:gd name="connsiteY43" fmla="*/ 9977 h 10076"/>
                <a:gd name="connsiteX44" fmla="*/ 3014 w 10000"/>
                <a:gd name="connsiteY44" fmla="*/ 10000 h 10076"/>
                <a:gd name="connsiteX45" fmla="*/ 3057 w 10000"/>
                <a:gd name="connsiteY45" fmla="*/ 9967 h 10076"/>
                <a:gd name="connsiteX46" fmla="*/ 3113 w 10000"/>
                <a:gd name="connsiteY46" fmla="*/ 9894 h 10076"/>
                <a:gd name="connsiteX47" fmla="*/ 3697 w 10000"/>
                <a:gd name="connsiteY47" fmla="*/ 9894 h 10076"/>
                <a:gd name="connsiteX48" fmla="*/ 3809 w 10000"/>
                <a:gd name="connsiteY48" fmla="*/ 9752 h 10076"/>
                <a:gd name="connsiteX49" fmla="*/ 3852 w 10000"/>
                <a:gd name="connsiteY49" fmla="*/ 9690 h 10076"/>
                <a:gd name="connsiteX50" fmla="*/ 4320 w 10000"/>
                <a:gd name="connsiteY50" fmla="*/ 9646 h 10076"/>
                <a:gd name="connsiteX51" fmla="*/ 4636 w 10000"/>
                <a:gd name="connsiteY51" fmla="*/ 9364 h 10076"/>
                <a:gd name="connsiteX52" fmla="*/ 4986 w 10000"/>
                <a:gd name="connsiteY52" fmla="*/ 8763 h 10076"/>
                <a:gd name="connsiteX53" fmla="*/ 5164 w 10000"/>
                <a:gd name="connsiteY53" fmla="*/ 8464 h 10076"/>
                <a:gd name="connsiteX54" fmla="*/ 5523 w 10000"/>
                <a:gd name="connsiteY54" fmla="*/ 8288 h 10076"/>
                <a:gd name="connsiteX55" fmla="*/ 5760 w 10000"/>
                <a:gd name="connsiteY55" fmla="*/ 7988 h 10076"/>
                <a:gd name="connsiteX56" fmla="*/ 6159 w 10000"/>
                <a:gd name="connsiteY56" fmla="*/ 7934 h 10076"/>
                <a:gd name="connsiteX57" fmla="*/ 6072 w 10000"/>
                <a:gd name="connsiteY57" fmla="*/ 7750 h 10076"/>
                <a:gd name="connsiteX58" fmla="*/ 6453 w 10000"/>
                <a:gd name="connsiteY58" fmla="*/ 7655 h 10076"/>
                <a:gd name="connsiteX59" fmla="*/ 6660 w 10000"/>
                <a:gd name="connsiteY59" fmla="*/ 7726 h 10076"/>
                <a:gd name="connsiteX60" fmla="*/ 6898 w 10000"/>
                <a:gd name="connsiteY60" fmla="*/ 7542 h 10076"/>
                <a:gd name="connsiteX61" fmla="*/ 7214 w 10000"/>
                <a:gd name="connsiteY61" fmla="*/ 7585 h 10076"/>
                <a:gd name="connsiteX62" fmla="*/ 7244 w 10000"/>
                <a:gd name="connsiteY62" fmla="*/ 7746 h 10076"/>
                <a:gd name="connsiteX63" fmla="*/ 7405 w 10000"/>
                <a:gd name="connsiteY63" fmla="*/ 7991 h 10076"/>
                <a:gd name="connsiteX64" fmla="*/ 7538 w 10000"/>
                <a:gd name="connsiteY64" fmla="*/ 8116 h 10076"/>
                <a:gd name="connsiteX65" fmla="*/ 7729 w 10000"/>
                <a:gd name="connsiteY65" fmla="*/ 7991 h 10076"/>
                <a:gd name="connsiteX66" fmla="*/ 7989 w 10000"/>
                <a:gd name="connsiteY66" fmla="*/ 7892 h 10076"/>
                <a:gd name="connsiteX67" fmla="*/ 8477 w 10000"/>
                <a:gd name="connsiteY67" fmla="*/ 7861 h 10076"/>
                <a:gd name="connsiteX68" fmla="*/ 8607 w 10000"/>
                <a:gd name="connsiteY68" fmla="*/ 7780 h 10076"/>
                <a:gd name="connsiteX69" fmla="*/ 8750 w 10000"/>
                <a:gd name="connsiteY69" fmla="*/ 7501 h 10076"/>
                <a:gd name="connsiteX70" fmla="*/ 8711 w 10000"/>
                <a:gd name="connsiteY70" fmla="*/ 7194 h 10076"/>
                <a:gd name="connsiteX71" fmla="*/ 8962 w 10000"/>
                <a:gd name="connsiteY71" fmla="*/ 6816 h 10076"/>
                <a:gd name="connsiteX72" fmla="*/ 9010 w 10000"/>
                <a:gd name="connsiteY72" fmla="*/ 6554 h 10076"/>
                <a:gd name="connsiteX73" fmla="*/ 9152 w 10000"/>
                <a:gd name="connsiteY73" fmla="*/ 6363 h 10076"/>
                <a:gd name="connsiteX74" fmla="*/ 9386 w 10000"/>
                <a:gd name="connsiteY74" fmla="*/ 6363 h 10076"/>
                <a:gd name="connsiteX75" fmla="*/ 9710 w 10000"/>
                <a:gd name="connsiteY75" fmla="*/ 6431 h 10076"/>
                <a:gd name="connsiteX76" fmla="*/ 9654 w 10000"/>
                <a:gd name="connsiteY76" fmla="*/ 5713 h 10076"/>
                <a:gd name="connsiteX77" fmla="*/ 9446 w 10000"/>
                <a:gd name="connsiteY77" fmla="*/ 5464 h 10076"/>
                <a:gd name="connsiteX78" fmla="*/ 9502 w 10000"/>
                <a:gd name="connsiteY78" fmla="*/ 5349 h 10076"/>
                <a:gd name="connsiteX79" fmla="*/ 9381 w 10000"/>
                <a:gd name="connsiteY79" fmla="*/ 5305 h 10076"/>
                <a:gd name="connsiteX80" fmla="*/ 9269 w 10000"/>
                <a:gd name="connsiteY80" fmla="*/ 5257 h 10076"/>
                <a:gd name="connsiteX81" fmla="*/ 9355 w 10000"/>
                <a:gd name="connsiteY81" fmla="*/ 5094 h 10076"/>
                <a:gd name="connsiteX82" fmla="*/ 9684 w 10000"/>
                <a:gd name="connsiteY82" fmla="*/ 4983 h 10076"/>
                <a:gd name="connsiteX83" fmla="*/ 10000 w 10000"/>
                <a:gd name="connsiteY83" fmla="*/ 4562 h 10076"/>
                <a:gd name="connsiteX84" fmla="*/ 9364 w 10000"/>
                <a:gd name="connsiteY84" fmla="*/ 4367 h 10076"/>
                <a:gd name="connsiteX85" fmla="*/ 8919 w 10000"/>
                <a:gd name="connsiteY85" fmla="*/ 4521 h 10076"/>
                <a:gd name="connsiteX86" fmla="*/ 8802 w 10000"/>
                <a:gd name="connsiteY86" fmla="*/ 4541 h 10076"/>
                <a:gd name="connsiteX87" fmla="*/ 8625 w 10000"/>
                <a:gd name="connsiteY87" fmla="*/ 4541 h 10076"/>
                <a:gd name="connsiteX88" fmla="*/ 7448 w 10000"/>
                <a:gd name="connsiteY88" fmla="*/ 86 h 10076"/>
                <a:gd name="connsiteX89" fmla="*/ 7435 w 10000"/>
                <a:gd name="connsiteY89" fmla="*/ 76 h 10076"/>
                <a:gd name="connsiteX0" fmla="*/ 7435 w 10000"/>
                <a:gd name="connsiteY0" fmla="*/ 76 h 10076"/>
                <a:gd name="connsiteX1" fmla="*/ 6159 w 10000"/>
                <a:gd name="connsiteY1" fmla="*/ 1145 h 10076"/>
                <a:gd name="connsiteX2" fmla="*/ 6015 w 10000"/>
                <a:gd name="connsiteY2" fmla="*/ 1493 h 10076"/>
                <a:gd name="connsiteX3" fmla="*/ 5695 w 10000"/>
                <a:gd name="connsiteY3" fmla="*/ 1446 h 10076"/>
                <a:gd name="connsiteX4" fmla="*/ 5345 w 10000"/>
                <a:gd name="connsiteY4" fmla="*/ 1500 h 10076"/>
                <a:gd name="connsiteX5" fmla="*/ 5042 w 10000"/>
                <a:gd name="connsiteY5" fmla="*/ 1697 h 10076"/>
                <a:gd name="connsiteX6" fmla="*/ 3736 w 10000"/>
                <a:gd name="connsiteY6" fmla="*/ 2422 h 10076"/>
                <a:gd name="connsiteX7" fmla="*/ 941 w 10000"/>
                <a:gd name="connsiteY7" fmla="*/ 5048 h 10076"/>
                <a:gd name="connsiteX8" fmla="*/ 1235 w 10000"/>
                <a:gd name="connsiteY8" fmla="*/ 5186 h 10076"/>
                <a:gd name="connsiteX9" fmla="*/ 1668 w 10000"/>
                <a:gd name="connsiteY9" fmla="*/ 5213 h 10076"/>
                <a:gd name="connsiteX10" fmla="*/ 2200 w 10000"/>
                <a:gd name="connsiteY10" fmla="*/ 5533 h 10076"/>
                <a:gd name="connsiteX11" fmla="*/ 2097 w 10000"/>
                <a:gd name="connsiteY11" fmla="*/ 5723 h 10076"/>
                <a:gd name="connsiteX12" fmla="*/ 1625 w 10000"/>
                <a:gd name="connsiteY12" fmla="*/ 5863 h 10076"/>
                <a:gd name="connsiteX13" fmla="*/ 855 w 10000"/>
                <a:gd name="connsiteY13" fmla="*/ 5672 h 10076"/>
                <a:gd name="connsiteX14" fmla="*/ 971 w 10000"/>
                <a:gd name="connsiteY14" fmla="*/ 5645 h 10076"/>
                <a:gd name="connsiteX15" fmla="*/ 971 w 10000"/>
                <a:gd name="connsiteY15" fmla="*/ 5580 h 10076"/>
                <a:gd name="connsiteX16" fmla="*/ 825 w 10000"/>
                <a:gd name="connsiteY16" fmla="*/ 5508 h 10076"/>
                <a:gd name="connsiteX17" fmla="*/ 677 w 10000"/>
                <a:gd name="connsiteY17" fmla="*/ 5740 h 10076"/>
                <a:gd name="connsiteX18" fmla="*/ 738 w 10000"/>
                <a:gd name="connsiteY18" fmla="*/ 5831 h 10076"/>
                <a:gd name="connsiteX19" fmla="*/ 816 w 10000"/>
                <a:gd name="connsiteY19" fmla="*/ 6047 h 10076"/>
                <a:gd name="connsiteX20" fmla="*/ 881 w 10000"/>
                <a:gd name="connsiteY20" fmla="*/ 6181 h 10076"/>
                <a:gd name="connsiteX21" fmla="*/ 746 w 10000"/>
                <a:gd name="connsiteY21" fmla="*/ 6418 h 10076"/>
                <a:gd name="connsiteX22" fmla="*/ 475 w 10000"/>
                <a:gd name="connsiteY22" fmla="*/ 6571 h 10076"/>
                <a:gd name="connsiteX23" fmla="*/ 236 w 10000"/>
                <a:gd name="connsiteY23" fmla="*/ 6915 h 10076"/>
                <a:gd name="connsiteX24" fmla="*/ 2 w 10000"/>
                <a:gd name="connsiteY24" fmla="*/ 7261 h 10076"/>
                <a:gd name="connsiteX25" fmla="*/ 314 w 10000"/>
                <a:gd name="connsiteY25" fmla="*/ 7480 h 10076"/>
                <a:gd name="connsiteX26" fmla="*/ 707 w 10000"/>
                <a:gd name="connsiteY26" fmla="*/ 7655 h 10076"/>
                <a:gd name="connsiteX27" fmla="*/ 881 w 10000"/>
                <a:gd name="connsiteY27" fmla="*/ 7655 h 10076"/>
                <a:gd name="connsiteX28" fmla="*/ 946 w 10000"/>
                <a:gd name="connsiteY28" fmla="*/ 7746 h 10076"/>
                <a:gd name="connsiteX29" fmla="*/ 1102 w 10000"/>
                <a:gd name="connsiteY29" fmla="*/ 7944 h 10076"/>
                <a:gd name="connsiteX30" fmla="*/ 1175 w 10000"/>
                <a:gd name="connsiteY30" fmla="*/ 8049 h 10076"/>
                <a:gd name="connsiteX31" fmla="*/ 1002 w 10000"/>
                <a:gd name="connsiteY31" fmla="*/ 8140 h 10076"/>
                <a:gd name="connsiteX32" fmla="*/ 907 w 10000"/>
                <a:gd name="connsiteY32" fmla="*/ 8207 h 10076"/>
                <a:gd name="connsiteX33" fmla="*/ 864 w 10000"/>
                <a:gd name="connsiteY33" fmla="*/ 8288 h 10076"/>
                <a:gd name="connsiteX34" fmla="*/ 561 w 10000"/>
                <a:gd name="connsiteY34" fmla="*/ 8763 h 10076"/>
                <a:gd name="connsiteX35" fmla="*/ 475 w 10000"/>
                <a:gd name="connsiteY35" fmla="*/ 9088 h 10076"/>
                <a:gd name="connsiteX36" fmla="*/ 772 w 10000"/>
                <a:gd name="connsiteY36" fmla="*/ 9381 h 10076"/>
                <a:gd name="connsiteX37" fmla="*/ 1040 w 10000"/>
                <a:gd name="connsiteY37" fmla="*/ 9585 h 10076"/>
                <a:gd name="connsiteX38" fmla="*/ 1556 w 10000"/>
                <a:gd name="connsiteY38" fmla="*/ 9570 h 10076"/>
                <a:gd name="connsiteX39" fmla="*/ 1897 w 10000"/>
                <a:gd name="connsiteY39" fmla="*/ 9786 h 10076"/>
                <a:gd name="connsiteX40" fmla="*/ 2084 w 10000"/>
                <a:gd name="connsiteY40" fmla="*/ 9894 h 10076"/>
                <a:gd name="connsiteX41" fmla="*/ 2408 w 10000"/>
                <a:gd name="connsiteY41" fmla="*/ 9824 h 10076"/>
                <a:gd name="connsiteX42" fmla="*/ 2537 w 10000"/>
                <a:gd name="connsiteY42" fmla="*/ 9977 h 10076"/>
                <a:gd name="connsiteX43" fmla="*/ 3014 w 10000"/>
                <a:gd name="connsiteY43" fmla="*/ 10000 h 10076"/>
                <a:gd name="connsiteX44" fmla="*/ 3057 w 10000"/>
                <a:gd name="connsiteY44" fmla="*/ 9967 h 10076"/>
                <a:gd name="connsiteX45" fmla="*/ 3113 w 10000"/>
                <a:gd name="connsiteY45" fmla="*/ 9894 h 10076"/>
                <a:gd name="connsiteX46" fmla="*/ 3697 w 10000"/>
                <a:gd name="connsiteY46" fmla="*/ 9894 h 10076"/>
                <a:gd name="connsiteX47" fmla="*/ 3809 w 10000"/>
                <a:gd name="connsiteY47" fmla="*/ 9752 h 10076"/>
                <a:gd name="connsiteX48" fmla="*/ 3852 w 10000"/>
                <a:gd name="connsiteY48" fmla="*/ 9690 h 10076"/>
                <a:gd name="connsiteX49" fmla="*/ 4320 w 10000"/>
                <a:gd name="connsiteY49" fmla="*/ 9646 h 10076"/>
                <a:gd name="connsiteX50" fmla="*/ 4636 w 10000"/>
                <a:gd name="connsiteY50" fmla="*/ 9364 h 10076"/>
                <a:gd name="connsiteX51" fmla="*/ 4986 w 10000"/>
                <a:gd name="connsiteY51" fmla="*/ 8763 h 10076"/>
                <a:gd name="connsiteX52" fmla="*/ 5164 w 10000"/>
                <a:gd name="connsiteY52" fmla="*/ 8464 h 10076"/>
                <a:gd name="connsiteX53" fmla="*/ 5523 w 10000"/>
                <a:gd name="connsiteY53" fmla="*/ 8288 h 10076"/>
                <a:gd name="connsiteX54" fmla="*/ 5760 w 10000"/>
                <a:gd name="connsiteY54" fmla="*/ 7988 h 10076"/>
                <a:gd name="connsiteX55" fmla="*/ 6159 w 10000"/>
                <a:gd name="connsiteY55" fmla="*/ 7934 h 10076"/>
                <a:gd name="connsiteX56" fmla="*/ 6072 w 10000"/>
                <a:gd name="connsiteY56" fmla="*/ 7750 h 10076"/>
                <a:gd name="connsiteX57" fmla="*/ 6453 w 10000"/>
                <a:gd name="connsiteY57" fmla="*/ 7655 h 10076"/>
                <a:gd name="connsiteX58" fmla="*/ 6660 w 10000"/>
                <a:gd name="connsiteY58" fmla="*/ 7726 h 10076"/>
                <a:gd name="connsiteX59" fmla="*/ 6898 w 10000"/>
                <a:gd name="connsiteY59" fmla="*/ 7542 h 10076"/>
                <a:gd name="connsiteX60" fmla="*/ 7214 w 10000"/>
                <a:gd name="connsiteY60" fmla="*/ 7585 h 10076"/>
                <a:gd name="connsiteX61" fmla="*/ 7244 w 10000"/>
                <a:gd name="connsiteY61" fmla="*/ 7746 h 10076"/>
                <a:gd name="connsiteX62" fmla="*/ 7405 w 10000"/>
                <a:gd name="connsiteY62" fmla="*/ 7991 h 10076"/>
                <a:gd name="connsiteX63" fmla="*/ 7538 w 10000"/>
                <a:gd name="connsiteY63" fmla="*/ 8116 h 10076"/>
                <a:gd name="connsiteX64" fmla="*/ 7729 w 10000"/>
                <a:gd name="connsiteY64" fmla="*/ 7991 h 10076"/>
                <a:gd name="connsiteX65" fmla="*/ 7989 w 10000"/>
                <a:gd name="connsiteY65" fmla="*/ 7892 h 10076"/>
                <a:gd name="connsiteX66" fmla="*/ 8477 w 10000"/>
                <a:gd name="connsiteY66" fmla="*/ 7861 h 10076"/>
                <a:gd name="connsiteX67" fmla="*/ 8607 w 10000"/>
                <a:gd name="connsiteY67" fmla="*/ 7780 h 10076"/>
                <a:gd name="connsiteX68" fmla="*/ 8750 w 10000"/>
                <a:gd name="connsiteY68" fmla="*/ 7501 h 10076"/>
                <a:gd name="connsiteX69" fmla="*/ 8711 w 10000"/>
                <a:gd name="connsiteY69" fmla="*/ 7194 h 10076"/>
                <a:gd name="connsiteX70" fmla="*/ 8962 w 10000"/>
                <a:gd name="connsiteY70" fmla="*/ 6816 h 10076"/>
                <a:gd name="connsiteX71" fmla="*/ 9010 w 10000"/>
                <a:gd name="connsiteY71" fmla="*/ 6554 h 10076"/>
                <a:gd name="connsiteX72" fmla="*/ 9152 w 10000"/>
                <a:gd name="connsiteY72" fmla="*/ 6363 h 10076"/>
                <a:gd name="connsiteX73" fmla="*/ 9386 w 10000"/>
                <a:gd name="connsiteY73" fmla="*/ 6363 h 10076"/>
                <a:gd name="connsiteX74" fmla="*/ 9710 w 10000"/>
                <a:gd name="connsiteY74" fmla="*/ 6431 h 10076"/>
                <a:gd name="connsiteX75" fmla="*/ 9654 w 10000"/>
                <a:gd name="connsiteY75" fmla="*/ 5713 h 10076"/>
                <a:gd name="connsiteX76" fmla="*/ 9446 w 10000"/>
                <a:gd name="connsiteY76" fmla="*/ 5464 h 10076"/>
                <a:gd name="connsiteX77" fmla="*/ 9502 w 10000"/>
                <a:gd name="connsiteY77" fmla="*/ 5349 h 10076"/>
                <a:gd name="connsiteX78" fmla="*/ 9381 w 10000"/>
                <a:gd name="connsiteY78" fmla="*/ 5305 h 10076"/>
                <a:gd name="connsiteX79" fmla="*/ 9269 w 10000"/>
                <a:gd name="connsiteY79" fmla="*/ 5257 h 10076"/>
                <a:gd name="connsiteX80" fmla="*/ 9355 w 10000"/>
                <a:gd name="connsiteY80" fmla="*/ 5094 h 10076"/>
                <a:gd name="connsiteX81" fmla="*/ 9684 w 10000"/>
                <a:gd name="connsiteY81" fmla="*/ 4983 h 10076"/>
                <a:gd name="connsiteX82" fmla="*/ 10000 w 10000"/>
                <a:gd name="connsiteY82" fmla="*/ 4562 h 10076"/>
                <a:gd name="connsiteX83" fmla="*/ 9364 w 10000"/>
                <a:gd name="connsiteY83" fmla="*/ 4367 h 10076"/>
                <a:gd name="connsiteX84" fmla="*/ 8919 w 10000"/>
                <a:gd name="connsiteY84" fmla="*/ 4521 h 10076"/>
                <a:gd name="connsiteX85" fmla="*/ 8802 w 10000"/>
                <a:gd name="connsiteY85" fmla="*/ 4541 h 10076"/>
                <a:gd name="connsiteX86" fmla="*/ 8625 w 10000"/>
                <a:gd name="connsiteY86" fmla="*/ 4541 h 10076"/>
                <a:gd name="connsiteX87" fmla="*/ 7448 w 10000"/>
                <a:gd name="connsiteY87" fmla="*/ 86 h 10076"/>
                <a:gd name="connsiteX88" fmla="*/ 7435 w 10000"/>
                <a:gd name="connsiteY88" fmla="*/ 76 h 10076"/>
                <a:gd name="connsiteX0" fmla="*/ 7435 w 10000"/>
                <a:gd name="connsiteY0" fmla="*/ 102 h 10102"/>
                <a:gd name="connsiteX1" fmla="*/ 6015 w 10000"/>
                <a:gd name="connsiteY1" fmla="*/ 1519 h 10102"/>
                <a:gd name="connsiteX2" fmla="*/ 5695 w 10000"/>
                <a:gd name="connsiteY2" fmla="*/ 1472 h 10102"/>
                <a:gd name="connsiteX3" fmla="*/ 5345 w 10000"/>
                <a:gd name="connsiteY3" fmla="*/ 1526 h 10102"/>
                <a:gd name="connsiteX4" fmla="*/ 5042 w 10000"/>
                <a:gd name="connsiteY4" fmla="*/ 1723 h 10102"/>
                <a:gd name="connsiteX5" fmla="*/ 3736 w 10000"/>
                <a:gd name="connsiteY5" fmla="*/ 2448 h 10102"/>
                <a:gd name="connsiteX6" fmla="*/ 941 w 10000"/>
                <a:gd name="connsiteY6" fmla="*/ 5074 h 10102"/>
                <a:gd name="connsiteX7" fmla="*/ 1235 w 10000"/>
                <a:gd name="connsiteY7" fmla="*/ 5212 h 10102"/>
                <a:gd name="connsiteX8" fmla="*/ 1668 w 10000"/>
                <a:gd name="connsiteY8" fmla="*/ 5239 h 10102"/>
                <a:gd name="connsiteX9" fmla="*/ 2200 w 10000"/>
                <a:gd name="connsiteY9" fmla="*/ 5559 h 10102"/>
                <a:gd name="connsiteX10" fmla="*/ 2097 w 10000"/>
                <a:gd name="connsiteY10" fmla="*/ 5749 h 10102"/>
                <a:gd name="connsiteX11" fmla="*/ 1625 w 10000"/>
                <a:gd name="connsiteY11" fmla="*/ 5889 h 10102"/>
                <a:gd name="connsiteX12" fmla="*/ 855 w 10000"/>
                <a:gd name="connsiteY12" fmla="*/ 5698 h 10102"/>
                <a:gd name="connsiteX13" fmla="*/ 971 w 10000"/>
                <a:gd name="connsiteY13" fmla="*/ 5671 h 10102"/>
                <a:gd name="connsiteX14" fmla="*/ 971 w 10000"/>
                <a:gd name="connsiteY14" fmla="*/ 5606 h 10102"/>
                <a:gd name="connsiteX15" fmla="*/ 825 w 10000"/>
                <a:gd name="connsiteY15" fmla="*/ 5534 h 10102"/>
                <a:gd name="connsiteX16" fmla="*/ 677 w 10000"/>
                <a:gd name="connsiteY16" fmla="*/ 5766 h 10102"/>
                <a:gd name="connsiteX17" fmla="*/ 738 w 10000"/>
                <a:gd name="connsiteY17" fmla="*/ 5857 h 10102"/>
                <a:gd name="connsiteX18" fmla="*/ 816 w 10000"/>
                <a:gd name="connsiteY18" fmla="*/ 6073 h 10102"/>
                <a:gd name="connsiteX19" fmla="*/ 881 w 10000"/>
                <a:gd name="connsiteY19" fmla="*/ 6207 h 10102"/>
                <a:gd name="connsiteX20" fmla="*/ 746 w 10000"/>
                <a:gd name="connsiteY20" fmla="*/ 6444 h 10102"/>
                <a:gd name="connsiteX21" fmla="*/ 475 w 10000"/>
                <a:gd name="connsiteY21" fmla="*/ 6597 h 10102"/>
                <a:gd name="connsiteX22" fmla="*/ 236 w 10000"/>
                <a:gd name="connsiteY22" fmla="*/ 6941 h 10102"/>
                <a:gd name="connsiteX23" fmla="*/ 2 w 10000"/>
                <a:gd name="connsiteY23" fmla="*/ 7287 h 10102"/>
                <a:gd name="connsiteX24" fmla="*/ 314 w 10000"/>
                <a:gd name="connsiteY24" fmla="*/ 7506 h 10102"/>
                <a:gd name="connsiteX25" fmla="*/ 707 w 10000"/>
                <a:gd name="connsiteY25" fmla="*/ 7681 h 10102"/>
                <a:gd name="connsiteX26" fmla="*/ 881 w 10000"/>
                <a:gd name="connsiteY26" fmla="*/ 7681 h 10102"/>
                <a:gd name="connsiteX27" fmla="*/ 946 w 10000"/>
                <a:gd name="connsiteY27" fmla="*/ 7772 h 10102"/>
                <a:gd name="connsiteX28" fmla="*/ 1102 w 10000"/>
                <a:gd name="connsiteY28" fmla="*/ 7970 h 10102"/>
                <a:gd name="connsiteX29" fmla="*/ 1175 w 10000"/>
                <a:gd name="connsiteY29" fmla="*/ 8075 h 10102"/>
                <a:gd name="connsiteX30" fmla="*/ 1002 w 10000"/>
                <a:gd name="connsiteY30" fmla="*/ 8166 h 10102"/>
                <a:gd name="connsiteX31" fmla="*/ 907 w 10000"/>
                <a:gd name="connsiteY31" fmla="*/ 8233 h 10102"/>
                <a:gd name="connsiteX32" fmla="*/ 864 w 10000"/>
                <a:gd name="connsiteY32" fmla="*/ 8314 h 10102"/>
                <a:gd name="connsiteX33" fmla="*/ 561 w 10000"/>
                <a:gd name="connsiteY33" fmla="*/ 8789 h 10102"/>
                <a:gd name="connsiteX34" fmla="*/ 475 w 10000"/>
                <a:gd name="connsiteY34" fmla="*/ 9114 h 10102"/>
                <a:gd name="connsiteX35" fmla="*/ 772 w 10000"/>
                <a:gd name="connsiteY35" fmla="*/ 9407 h 10102"/>
                <a:gd name="connsiteX36" fmla="*/ 1040 w 10000"/>
                <a:gd name="connsiteY36" fmla="*/ 9611 h 10102"/>
                <a:gd name="connsiteX37" fmla="*/ 1556 w 10000"/>
                <a:gd name="connsiteY37" fmla="*/ 9596 h 10102"/>
                <a:gd name="connsiteX38" fmla="*/ 1897 w 10000"/>
                <a:gd name="connsiteY38" fmla="*/ 9812 h 10102"/>
                <a:gd name="connsiteX39" fmla="*/ 2084 w 10000"/>
                <a:gd name="connsiteY39" fmla="*/ 9920 h 10102"/>
                <a:gd name="connsiteX40" fmla="*/ 2408 w 10000"/>
                <a:gd name="connsiteY40" fmla="*/ 9850 h 10102"/>
                <a:gd name="connsiteX41" fmla="*/ 2537 w 10000"/>
                <a:gd name="connsiteY41" fmla="*/ 10003 h 10102"/>
                <a:gd name="connsiteX42" fmla="*/ 3014 w 10000"/>
                <a:gd name="connsiteY42" fmla="*/ 10026 h 10102"/>
                <a:gd name="connsiteX43" fmla="*/ 3057 w 10000"/>
                <a:gd name="connsiteY43" fmla="*/ 9993 h 10102"/>
                <a:gd name="connsiteX44" fmla="*/ 3113 w 10000"/>
                <a:gd name="connsiteY44" fmla="*/ 9920 h 10102"/>
                <a:gd name="connsiteX45" fmla="*/ 3697 w 10000"/>
                <a:gd name="connsiteY45" fmla="*/ 9920 h 10102"/>
                <a:gd name="connsiteX46" fmla="*/ 3809 w 10000"/>
                <a:gd name="connsiteY46" fmla="*/ 9778 h 10102"/>
                <a:gd name="connsiteX47" fmla="*/ 3852 w 10000"/>
                <a:gd name="connsiteY47" fmla="*/ 9716 h 10102"/>
                <a:gd name="connsiteX48" fmla="*/ 4320 w 10000"/>
                <a:gd name="connsiteY48" fmla="*/ 9672 h 10102"/>
                <a:gd name="connsiteX49" fmla="*/ 4636 w 10000"/>
                <a:gd name="connsiteY49" fmla="*/ 9390 h 10102"/>
                <a:gd name="connsiteX50" fmla="*/ 4986 w 10000"/>
                <a:gd name="connsiteY50" fmla="*/ 8789 h 10102"/>
                <a:gd name="connsiteX51" fmla="*/ 5164 w 10000"/>
                <a:gd name="connsiteY51" fmla="*/ 8490 h 10102"/>
                <a:gd name="connsiteX52" fmla="*/ 5523 w 10000"/>
                <a:gd name="connsiteY52" fmla="*/ 8314 h 10102"/>
                <a:gd name="connsiteX53" fmla="*/ 5760 w 10000"/>
                <a:gd name="connsiteY53" fmla="*/ 8014 h 10102"/>
                <a:gd name="connsiteX54" fmla="*/ 6159 w 10000"/>
                <a:gd name="connsiteY54" fmla="*/ 7960 h 10102"/>
                <a:gd name="connsiteX55" fmla="*/ 6072 w 10000"/>
                <a:gd name="connsiteY55" fmla="*/ 7776 h 10102"/>
                <a:gd name="connsiteX56" fmla="*/ 6453 w 10000"/>
                <a:gd name="connsiteY56" fmla="*/ 7681 h 10102"/>
                <a:gd name="connsiteX57" fmla="*/ 6660 w 10000"/>
                <a:gd name="connsiteY57" fmla="*/ 7752 h 10102"/>
                <a:gd name="connsiteX58" fmla="*/ 6898 w 10000"/>
                <a:gd name="connsiteY58" fmla="*/ 7568 h 10102"/>
                <a:gd name="connsiteX59" fmla="*/ 7214 w 10000"/>
                <a:gd name="connsiteY59" fmla="*/ 7611 h 10102"/>
                <a:gd name="connsiteX60" fmla="*/ 7244 w 10000"/>
                <a:gd name="connsiteY60" fmla="*/ 7772 h 10102"/>
                <a:gd name="connsiteX61" fmla="*/ 7405 w 10000"/>
                <a:gd name="connsiteY61" fmla="*/ 8017 h 10102"/>
                <a:gd name="connsiteX62" fmla="*/ 7538 w 10000"/>
                <a:gd name="connsiteY62" fmla="*/ 8142 h 10102"/>
                <a:gd name="connsiteX63" fmla="*/ 7729 w 10000"/>
                <a:gd name="connsiteY63" fmla="*/ 8017 h 10102"/>
                <a:gd name="connsiteX64" fmla="*/ 7989 w 10000"/>
                <a:gd name="connsiteY64" fmla="*/ 7918 h 10102"/>
                <a:gd name="connsiteX65" fmla="*/ 8477 w 10000"/>
                <a:gd name="connsiteY65" fmla="*/ 7887 h 10102"/>
                <a:gd name="connsiteX66" fmla="*/ 8607 w 10000"/>
                <a:gd name="connsiteY66" fmla="*/ 7806 h 10102"/>
                <a:gd name="connsiteX67" fmla="*/ 8750 w 10000"/>
                <a:gd name="connsiteY67" fmla="*/ 7527 h 10102"/>
                <a:gd name="connsiteX68" fmla="*/ 8711 w 10000"/>
                <a:gd name="connsiteY68" fmla="*/ 7220 h 10102"/>
                <a:gd name="connsiteX69" fmla="*/ 8962 w 10000"/>
                <a:gd name="connsiteY69" fmla="*/ 6842 h 10102"/>
                <a:gd name="connsiteX70" fmla="*/ 9010 w 10000"/>
                <a:gd name="connsiteY70" fmla="*/ 6580 h 10102"/>
                <a:gd name="connsiteX71" fmla="*/ 9152 w 10000"/>
                <a:gd name="connsiteY71" fmla="*/ 6389 h 10102"/>
                <a:gd name="connsiteX72" fmla="*/ 9386 w 10000"/>
                <a:gd name="connsiteY72" fmla="*/ 6389 h 10102"/>
                <a:gd name="connsiteX73" fmla="*/ 9710 w 10000"/>
                <a:gd name="connsiteY73" fmla="*/ 6457 h 10102"/>
                <a:gd name="connsiteX74" fmla="*/ 9654 w 10000"/>
                <a:gd name="connsiteY74" fmla="*/ 5739 h 10102"/>
                <a:gd name="connsiteX75" fmla="*/ 9446 w 10000"/>
                <a:gd name="connsiteY75" fmla="*/ 5490 h 10102"/>
                <a:gd name="connsiteX76" fmla="*/ 9502 w 10000"/>
                <a:gd name="connsiteY76" fmla="*/ 5375 h 10102"/>
                <a:gd name="connsiteX77" fmla="*/ 9381 w 10000"/>
                <a:gd name="connsiteY77" fmla="*/ 5331 h 10102"/>
                <a:gd name="connsiteX78" fmla="*/ 9269 w 10000"/>
                <a:gd name="connsiteY78" fmla="*/ 5283 h 10102"/>
                <a:gd name="connsiteX79" fmla="*/ 9355 w 10000"/>
                <a:gd name="connsiteY79" fmla="*/ 5120 h 10102"/>
                <a:gd name="connsiteX80" fmla="*/ 9684 w 10000"/>
                <a:gd name="connsiteY80" fmla="*/ 5009 h 10102"/>
                <a:gd name="connsiteX81" fmla="*/ 10000 w 10000"/>
                <a:gd name="connsiteY81" fmla="*/ 4588 h 10102"/>
                <a:gd name="connsiteX82" fmla="*/ 9364 w 10000"/>
                <a:gd name="connsiteY82" fmla="*/ 4393 h 10102"/>
                <a:gd name="connsiteX83" fmla="*/ 8919 w 10000"/>
                <a:gd name="connsiteY83" fmla="*/ 4547 h 10102"/>
                <a:gd name="connsiteX84" fmla="*/ 8802 w 10000"/>
                <a:gd name="connsiteY84" fmla="*/ 4567 h 10102"/>
                <a:gd name="connsiteX85" fmla="*/ 8625 w 10000"/>
                <a:gd name="connsiteY85" fmla="*/ 4567 h 10102"/>
                <a:gd name="connsiteX86" fmla="*/ 7448 w 10000"/>
                <a:gd name="connsiteY86" fmla="*/ 112 h 10102"/>
                <a:gd name="connsiteX87" fmla="*/ 7435 w 10000"/>
                <a:gd name="connsiteY87" fmla="*/ 102 h 10102"/>
                <a:gd name="connsiteX0" fmla="*/ 7435 w 10000"/>
                <a:gd name="connsiteY0" fmla="*/ 100 h 10100"/>
                <a:gd name="connsiteX1" fmla="*/ 5695 w 10000"/>
                <a:gd name="connsiteY1" fmla="*/ 1470 h 10100"/>
                <a:gd name="connsiteX2" fmla="*/ 5345 w 10000"/>
                <a:gd name="connsiteY2" fmla="*/ 1524 h 10100"/>
                <a:gd name="connsiteX3" fmla="*/ 5042 w 10000"/>
                <a:gd name="connsiteY3" fmla="*/ 1721 h 10100"/>
                <a:gd name="connsiteX4" fmla="*/ 3736 w 10000"/>
                <a:gd name="connsiteY4" fmla="*/ 2446 h 10100"/>
                <a:gd name="connsiteX5" fmla="*/ 941 w 10000"/>
                <a:gd name="connsiteY5" fmla="*/ 5072 h 10100"/>
                <a:gd name="connsiteX6" fmla="*/ 1235 w 10000"/>
                <a:gd name="connsiteY6" fmla="*/ 5210 h 10100"/>
                <a:gd name="connsiteX7" fmla="*/ 1668 w 10000"/>
                <a:gd name="connsiteY7" fmla="*/ 5237 h 10100"/>
                <a:gd name="connsiteX8" fmla="*/ 2200 w 10000"/>
                <a:gd name="connsiteY8" fmla="*/ 5557 h 10100"/>
                <a:gd name="connsiteX9" fmla="*/ 2097 w 10000"/>
                <a:gd name="connsiteY9" fmla="*/ 5747 h 10100"/>
                <a:gd name="connsiteX10" fmla="*/ 1625 w 10000"/>
                <a:gd name="connsiteY10" fmla="*/ 5887 h 10100"/>
                <a:gd name="connsiteX11" fmla="*/ 855 w 10000"/>
                <a:gd name="connsiteY11" fmla="*/ 5696 h 10100"/>
                <a:gd name="connsiteX12" fmla="*/ 971 w 10000"/>
                <a:gd name="connsiteY12" fmla="*/ 5669 h 10100"/>
                <a:gd name="connsiteX13" fmla="*/ 971 w 10000"/>
                <a:gd name="connsiteY13" fmla="*/ 5604 h 10100"/>
                <a:gd name="connsiteX14" fmla="*/ 825 w 10000"/>
                <a:gd name="connsiteY14" fmla="*/ 5532 h 10100"/>
                <a:gd name="connsiteX15" fmla="*/ 677 w 10000"/>
                <a:gd name="connsiteY15" fmla="*/ 5764 h 10100"/>
                <a:gd name="connsiteX16" fmla="*/ 738 w 10000"/>
                <a:gd name="connsiteY16" fmla="*/ 5855 h 10100"/>
                <a:gd name="connsiteX17" fmla="*/ 816 w 10000"/>
                <a:gd name="connsiteY17" fmla="*/ 6071 h 10100"/>
                <a:gd name="connsiteX18" fmla="*/ 881 w 10000"/>
                <a:gd name="connsiteY18" fmla="*/ 6205 h 10100"/>
                <a:gd name="connsiteX19" fmla="*/ 746 w 10000"/>
                <a:gd name="connsiteY19" fmla="*/ 6442 h 10100"/>
                <a:gd name="connsiteX20" fmla="*/ 475 w 10000"/>
                <a:gd name="connsiteY20" fmla="*/ 6595 h 10100"/>
                <a:gd name="connsiteX21" fmla="*/ 236 w 10000"/>
                <a:gd name="connsiteY21" fmla="*/ 6939 h 10100"/>
                <a:gd name="connsiteX22" fmla="*/ 2 w 10000"/>
                <a:gd name="connsiteY22" fmla="*/ 7285 h 10100"/>
                <a:gd name="connsiteX23" fmla="*/ 314 w 10000"/>
                <a:gd name="connsiteY23" fmla="*/ 7504 h 10100"/>
                <a:gd name="connsiteX24" fmla="*/ 707 w 10000"/>
                <a:gd name="connsiteY24" fmla="*/ 7679 h 10100"/>
                <a:gd name="connsiteX25" fmla="*/ 881 w 10000"/>
                <a:gd name="connsiteY25" fmla="*/ 7679 h 10100"/>
                <a:gd name="connsiteX26" fmla="*/ 946 w 10000"/>
                <a:gd name="connsiteY26" fmla="*/ 7770 h 10100"/>
                <a:gd name="connsiteX27" fmla="*/ 1102 w 10000"/>
                <a:gd name="connsiteY27" fmla="*/ 7968 h 10100"/>
                <a:gd name="connsiteX28" fmla="*/ 1175 w 10000"/>
                <a:gd name="connsiteY28" fmla="*/ 8073 h 10100"/>
                <a:gd name="connsiteX29" fmla="*/ 1002 w 10000"/>
                <a:gd name="connsiteY29" fmla="*/ 8164 h 10100"/>
                <a:gd name="connsiteX30" fmla="*/ 907 w 10000"/>
                <a:gd name="connsiteY30" fmla="*/ 8231 h 10100"/>
                <a:gd name="connsiteX31" fmla="*/ 864 w 10000"/>
                <a:gd name="connsiteY31" fmla="*/ 8312 h 10100"/>
                <a:gd name="connsiteX32" fmla="*/ 561 w 10000"/>
                <a:gd name="connsiteY32" fmla="*/ 8787 h 10100"/>
                <a:gd name="connsiteX33" fmla="*/ 475 w 10000"/>
                <a:gd name="connsiteY33" fmla="*/ 9112 h 10100"/>
                <a:gd name="connsiteX34" fmla="*/ 772 w 10000"/>
                <a:gd name="connsiteY34" fmla="*/ 9405 h 10100"/>
                <a:gd name="connsiteX35" fmla="*/ 1040 w 10000"/>
                <a:gd name="connsiteY35" fmla="*/ 9609 h 10100"/>
                <a:gd name="connsiteX36" fmla="*/ 1556 w 10000"/>
                <a:gd name="connsiteY36" fmla="*/ 9594 h 10100"/>
                <a:gd name="connsiteX37" fmla="*/ 1897 w 10000"/>
                <a:gd name="connsiteY37" fmla="*/ 9810 h 10100"/>
                <a:gd name="connsiteX38" fmla="*/ 2084 w 10000"/>
                <a:gd name="connsiteY38" fmla="*/ 9918 h 10100"/>
                <a:gd name="connsiteX39" fmla="*/ 2408 w 10000"/>
                <a:gd name="connsiteY39" fmla="*/ 9848 h 10100"/>
                <a:gd name="connsiteX40" fmla="*/ 2537 w 10000"/>
                <a:gd name="connsiteY40" fmla="*/ 10001 h 10100"/>
                <a:gd name="connsiteX41" fmla="*/ 3014 w 10000"/>
                <a:gd name="connsiteY41" fmla="*/ 10024 h 10100"/>
                <a:gd name="connsiteX42" fmla="*/ 3057 w 10000"/>
                <a:gd name="connsiteY42" fmla="*/ 9991 h 10100"/>
                <a:gd name="connsiteX43" fmla="*/ 3113 w 10000"/>
                <a:gd name="connsiteY43" fmla="*/ 9918 h 10100"/>
                <a:gd name="connsiteX44" fmla="*/ 3697 w 10000"/>
                <a:gd name="connsiteY44" fmla="*/ 9918 h 10100"/>
                <a:gd name="connsiteX45" fmla="*/ 3809 w 10000"/>
                <a:gd name="connsiteY45" fmla="*/ 9776 h 10100"/>
                <a:gd name="connsiteX46" fmla="*/ 3852 w 10000"/>
                <a:gd name="connsiteY46" fmla="*/ 9714 h 10100"/>
                <a:gd name="connsiteX47" fmla="*/ 4320 w 10000"/>
                <a:gd name="connsiteY47" fmla="*/ 9670 h 10100"/>
                <a:gd name="connsiteX48" fmla="*/ 4636 w 10000"/>
                <a:gd name="connsiteY48" fmla="*/ 9388 h 10100"/>
                <a:gd name="connsiteX49" fmla="*/ 4986 w 10000"/>
                <a:gd name="connsiteY49" fmla="*/ 8787 h 10100"/>
                <a:gd name="connsiteX50" fmla="*/ 5164 w 10000"/>
                <a:gd name="connsiteY50" fmla="*/ 8488 h 10100"/>
                <a:gd name="connsiteX51" fmla="*/ 5523 w 10000"/>
                <a:gd name="connsiteY51" fmla="*/ 8312 h 10100"/>
                <a:gd name="connsiteX52" fmla="*/ 5760 w 10000"/>
                <a:gd name="connsiteY52" fmla="*/ 8012 h 10100"/>
                <a:gd name="connsiteX53" fmla="*/ 6159 w 10000"/>
                <a:gd name="connsiteY53" fmla="*/ 7958 h 10100"/>
                <a:gd name="connsiteX54" fmla="*/ 6072 w 10000"/>
                <a:gd name="connsiteY54" fmla="*/ 7774 h 10100"/>
                <a:gd name="connsiteX55" fmla="*/ 6453 w 10000"/>
                <a:gd name="connsiteY55" fmla="*/ 7679 h 10100"/>
                <a:gd name="connsiteX56" fmla="*/ 6660 w 10000"/>
                <a:gd name="connsiteY56" fmla="*/ 7750 h 10100"/>
                <a:gd name="connsiteX57" fmla="*/ 6898 w 10000"/>
                <a:gd name="connsiteY57" fmla="*/ 7566 h 10100"/>
                <a:gd name="connsiteX58" fmla="*/ 7214 w 10000"/>
                <a:gd name="connsiteY58" fmla="*/ 7609 h 10100"/>
                <a:gd name="connsiteX59" fmla="*/ 7244 w 10000"/>
                <a:gd name="connsiteY59" fmla="*/ 7770 h 10100"/>
                <a:gd name="connsiteX60" fmla="*/ 7405 w 10000"/>
                <a:gd name="connsiteY60" fmla="*/ 8015 h 10100"/>
                <a:gd name="connsiteX61" fmla="*/ 7538 w 10000"/>
                <a:gd name="connsiteY61" fmla="*/ 8140 h 10100"/>
                <a:gd name="connsiteX62" fmla="*/ 7729 w 10000"/>
                <a:gd name="connsiteY62" fmla="*/ 8015 h 10100"/>
                <a:gd name="connsiteX63" fmla="*/ 7989 w 10000"/>
                <a:gd name="connsiteY63" fmla="*/ 7916 h 10100"/>
                <a:gd name="connsiteX64" fmla="*/ 8477 w 10000"/>
                <a:gd name="connsiteY64" fmla="*/ 7885 h 10100"/>
                <a:gd name="connsiteX65" fmla="*/ 8607 w 10000"/>
                <a:gd name="connsiteY65" fmla="*/ 7804 h 10100"/>
                <a:gd name="connsiteX66" fmla="*/ 8750 w 10000"/>
                <a:gd name="connsiteY66" fmla="*/ 7525 h 10100"/>
                <a:gd name="connsiteX67" fmla="*/ 8711 w 10000"/>
                <a:gd name="connsiteY67" fmla="*/ 7218 h 10100"/>
                <a:gd name="connsiteX68" fmla="*/ 8962 w 10000"/>
                <a:gd name="connsiteY68" fmla="*/ 6840 h 10100"/>
                <a:gd name="connsiteX69" fmla="*/ 9010 w 10000"/>
                <a:gd name="connsiteY69" fmla="*/ 6578 h 10100"/>
                <a:gd name="connsiteX70" fmla="*/ 9152 w 10000"/>
                <a:gd name="connsiteY70" fmla="*/ 6387 h 10100"/>
                <a:gd name="connsiteX71" fmla="*/ 9386 w 10000"/>
                <a:gd name="connsiteY71" fmla="*/ 6387 h 10100"/>
                <a:gd name="connsiteX72" fmla="*/ 9710 w 10000"/>
                <a:gd name="connsiteY72" fmla="*/ 6455 h 10100"/>
                <a:gd name="connsiteX73" fmla="*/ 9654 w 10000"/>
                <a:gd name="connsiteY73" fmla="*/ 5737 h 10100"/>
                <a:gd name="connsiteX74" fmla="*/ 9446 w 10000"/>
                <a:gd name="connsiteY74" fmla="*/ 5488 h 10100"/>
                <a:gd name="connsiteX75" fmla="*/ 9502 w 10000"/>
                <a:gd name="connsiteY75" fmla="*/ 5373 h 10100"/>
                <a:gd name="connsiteX76" fmla="*/ 9381 w 10000"/>
                <a:gd name="connsiteY76" fmla="*/ 5329 h 10100"/>
                <a:gd name="connsiteX77" fmla="*/ 9269 w 10000"/>
                <a:gd name="connsiteY77" fmla="*/ 5281 h 10100"/>
                <a:gd name="connsiteX78" fmla="*/ 9355 w 10000"/>
                <a:gd name="connsiteY78" fmla="*/ 5118 h 10100"/>
                <a:gd name="connsiteX79" fmla="*/ 9684 w 10000"/>
                <a:gd name="connsiteY79" fmla="*/ 5007 h 10100"/>
                <a:gd name="connsiteX80" fmla="*/ 10000 w 10000"/>
                <a:gd name="connsiteY80" fmla="*/ 4586 h 10100"/>
                <a:gd name="connsiteX81" fmla="*/ 9364 w 10000"/>
                <a:gd name="connsiteY81" fmla="*/ 4391 h 10100"/>
                <a:gd name="connsiteX82" fmla="*/ 8919 w 10000"/>
                <a:gd name="connsiteY82" fmla="*/ 4545 h 10100"/>
                <a:gd name="connsiteX83" fmla="*/ 8802 w 10000"/>
                <a:gd name="connsiteY83" fmla="*/ 4565 h 10100"/>
                <a:gd name="connsiteX84" fmla="*/ 8625 w 10000"/>
                <a:gd name="connsiteY84" fmla="*/ 4565 h 10100"/>
                <a:gd name="connsiteX85" fmla="*/ 7448 w 10000"/>
                <a:gd name="connsiteY85" fmla="*/ 110 h 10100"/>
                <a:gd name="connsiteX86" fmla="*/ 7435 w 10000"/>
                <a:gd name="connsiteY86" fmla="*/ 100 h 10100"/>
                <a:gd name="connsiteX0" fmla="*/ 7435 w 10000"/>
                <a:gd name="connsiteY0" fmla="*/ 102 h 10102"/>
                <a:gd name="connsiteX1" fmla="*/ 5345 w 10000"/>
                <a:gd name="connsiteY1" fmla="*/ 1526 h 10102"/>
                <a:gd name="connsiteX2" fmla="*/ 5042 w 10000"/>
                <a:gd name="connsiteY2" fmla="*/ 1723 h 10102"/>
                <a:gd name="connsiteX3" fmla="*/ 3736 w 10000"/>
                <a:gd name="connsiteY3" fmla="*/ 2448 h 10102"/>
                <a:gd name="connsiteX4" fmla="*/ 941 w 10000"/>
                <a:gd name="connsiteY4" fmla="*/ 5074 h 10102"/>
                <a:gd name="connsiteX5" fmla="*/ 1235 w 10000"/>
                <a:gd name="connsiteY5" fmla="*/ 5212 h 10102"/>
                <a:gd name="connsiteX6" fmla="*/ 1668 w 10000"/>
                <a:gd name="connsiteY6" fmla="*/ 5239 h 10102"/>
                <a:gd name="connsiteX7" fmla="*/ 2200 w 10000"/>
                <a:gd name="connsiteY7" fmla="*/ 5559 h 10102"/>
                <a:gd name="connsiteX8" fmla="*/ 2097 w 10000"/>
                <a:gd name="connsiteY8" fmla="*/ 5749 h 10102"/>
                <a:gd name="connsiteX9" fmla="*/ 1625 w 10000"/>
                <a:gd name="connsiteY9" fmla="*/ 5889 h 10102"/>
                <a:gd name="connsiteX10" fmla="*/ 855 w 10000"/>
                <a:gd name="connsiteY10" fmla="*/ 5698 h 10102"/>
                <a:gd name="connsiteX11" fmla="*/ 971 w 10000"/>
                <a:gd name="connsiteY11" fmla="*/ 5671 h 10102"/>
                <a:gd name="connsiteX12" fmla="*/ 971 w 10000"/>
                <a:gd name="connsiteY12" fmla="*/ 5606 h 10102"/>
                <a:gd name="connsiteX13" fmla="*/ 825 w 10000"/>
                <a:gd name="connsiteY13" fmla="*/ 5534 h 10102"/>
                <a:gd name="connsiteX14" fmla="*/ 677 w 10000"/>
                <a:gd name="connsiteY14" fmla="*/ 5766 h 10102"/>
                <a:gd name="connsiteX15" fmla="*/ 738 w 10000"/>
                <a:gd name="connsiteY15" fmla="*/ 5857 h 10102"/>
                <a:gd name="connsiteX16" fmla="*/ 816 w 10000"/>
                <a:gd name="connsiteY16" fmla="*/ 6073 h 10102"/>
                <a:gd name="connsiteX17" fmla="*/ 881 w 10000"/>
                <a:gd name="connsiteY17" fmla="*/ 6207 h 10102"/>
                <a:gd name="connsiteX18" fmla="*/ 746 w 10000"/>
                <a:gd name="connsiteY18" fmla="*/ 6444 h 10102"/>
                <a:gd name="connsiteX19" fmla="*/ 475 w 10000"/>
                <a:gd name="connsiteY19" fmla="*/ 6597 h 10102"/>
                <a:gd name="connsiteX20" fmla="*/ 236 w 10000"/>
                <a:gd name="connsiteY20" fmla="*/ 6941 h 10102"/>
                <a:gd name="connsiteX21" fmla="*/ 2 w 10000"/>
                <a:gd name="connsiteY21" fmla="*/ 7287 h 10102"/>
                <a:gd name="connsiteX22" fmla="*/ 314 w 10000"/>
                <a:gd name="connsiteY22" fmla="*/ 7506 h 10102"/>
                <a:gd name="connsiteX23" fmla="*/ 707 w 10000"/>
                <a:gd name="connsiteY23" fmla="*/ 7681 h 10102"/>
                <a:gd name="connsiteX24" fmla="*/ 881 w 10000"/>
                <a:gd name="connsiteY24" fmla="*/ 7681 h 10102"/>
                <a:gd name="connsiteX25" fmla="*/ 946 w 10000"/>
                <a:gd name="connsiteY25" fmla="*/ 7772 h 10102"/>
                <a:gd name="connsiteX26" fmla="*/ 1102 w 10000"/>
                <a:gd name="connsiteY26" fmla="*/ 7970 h 10102"/>
                <a:gd name="connsiteX27" fmla="*/ 1175 w 10000"/>
                <a:gd name="connsiteY27" fmla="*/ 8075 h 10102"/>
                <a:gd name="connsiteX28" fmla="*/ 1002 w 10000"/>
                <a:gd name="connsiteY28" fmla="*/ 8166 h 10102"/>
                <a:gd name="connsiteX29" fmla="*/ 907 w 10000"/>
                <a:gd name="connsiteY29" fmla="*/ 8233 h 10102"/>
                <a:gd name="connsiteX30" fmla="*/ 864 w 10000"/>
                <a:gd name="connsiteY30" fmla="*/ 8314 h 10102"/>
                <a:gd name="connsiteX31" fmla="*/ 561 w 10000"/>
                <a:gd name="connsiteY31" fmla="*/ 8789 h 10102"/>
                <a:gd name="connsiteX32" fmla="*/ 475 w 10000"/>
                <a:gd name="connsiteY32" fmla="*/ 9114 h 10102"/>
                <a:gd name="connsiteX33" fmla="*/ 772 w 10000"/>
                <a:gd name="connsiteY33" fmla="*/ 9407 h 10102"/>
                <a:gd name="connsiteX34" fmla="*/ 1040 w 10000"/>
                <a:gd name="connsiteY34" fmla="*/ 9611 h 10102"/>
                <a:gd name="connsiteX35" fmla="*/ 1556 w 10000"/>
                <a:gd name="connsiteY35" fmla="*/ 9596 h 10102"/>
                <a:gd name="connsiteX36" fmla="*/ 1897 w 10000"/>
                <a:gd name="connsiteY36" fmla="*/ 9812 h 10102"/>
                <a:gd name="connsiteX37" fmla="*/ 2084 w 10000"/>
                <a:gd name="connsiteY37" fmla="*/ 9920 h 10102"/>
                <a:gd name="connsiteX38" fmla="*/ 2408 w 10000"/>
                <a:gd name="connsiteY38" fmla="*/ 9850 h 10102"/>
                <a:gd name="connsiteX39" fmla="*/ 2537 w 10000"/>
                <a:gd name="connsiteY39" fmla="*/ 10003 h 10102"/>
                <a:gd name="connsiteX40" fmla="*/ 3014 w 10000"/>
                <a:gd name="connsiteY40" fmla="*/ 10026 h 10102"/>
                <a:gd name="connsiteX41" fmla="*/ 3057 w 10000"/>
                <a:gd name="connsiteY41" fmla="*/ 9993 h 10102"/>
                <a:gd name="connsiteX42" fmla="*/ 3113 w 10000"/>
                <a:gd name="connsiteY42" fmla="*/ 9920 h 10102"/>
                <a:gd name="connsiteX43" fmla="*/ 3697 w 10000"/>
                <a:gd name="connsiteY43" fmla="*/ 9920 h 10102"/>
                <a:gd name="connsiteX44" fmla="*/ 3809 w 10000"/>
                <a:gd name="connsiteY44" fmla="*/ 9778 h 10102"/>
                <a:gd name="connsiteX45" fmla="*/ 3852 w 10000"/>
                <a:gd name="connsiteY45" fmla="*/ 9716 h 10102"/>
                <a:gd name="connsiteX46" fmla="*/ 4320 w 10000"/>
                <a:gd name="connsiteY46" fmla="*/ 9672 h 10102"/>
                <a:gd name="connsiteX47" fmla="*/ 4636 w 10000"/>
                <a:gd name="connsiteY47" fmla="*/ 9390 h 10102"/>
                <a:gd name="connsiteX48" fmla="*/ 4986 w 10000"/>
                <a:gd name="connsiteY48" fmla="*/ 8789 h 10102"/>
                <a:gd name="connsiteX49" fmla="*/ 5164 w 10000"/>
                <a:gd name="connsiteY49" fmla="*/ 8490 h 10102"/>
                <a:gd name="connsiteX50" fmla="*/ 5523 w 10000"/>
                <a:gd name="connsiteY50" fmla="*/ 8314 h 10102"/>
                <a:gd name="connsiteX51" fmla="*/ 5760 w 10000"/>
                <a:gd name="connsiteY51" fmla="*/ 8014 h 10102"/>
                <a:gd name="connsiteX52" fmla="*/ 6159 w 10000"/>
                <a:gd name="connsiteY52" fmla="*/ 7960 h 10102"/>
                <a:gd name="connsiteX53" fmla="*/ 6072 w 10000"/>
                <a:gd name="connsiteY53" fmla="*/ 7776 h 10102"/>
                <a:gd name="connsiteX54" fmla="*/ 6453 w 10000"/>
                <a:gd name="connsiteY54" fmla="*/ 7681 h 10102"/>
                <a:gd name="connsiteX55" fmla="*/ 6660 w 10000"/>
                <a:gd name="connsiteY55" fmla="*/ 7752 h 10102"/>
                <a:gd name="connsiteX56" fmla="*/ 6898 w 10000"/>
                <a:gd name="connsiteY56" fmla="*/ 7568 h 10102"/>
                <a:gd name="connsiteX57" fmla="*/ 7214 w 10000"/>
                <a:gd name="connsiteY57" fmla="*/ 7611 h 10102"/>
                <a:gd name="connsiteX58" fmla="*/ 7244 w 10000"/>
                <a:gd name="connsiteY58" fmla="*/ 7772 h 10102"/>
                <a:gd name="connsiteX59" fmla="*/ 7405 w 10000"/>
                <a:gd name="connsiteY59" fmla="*/ 8017 h 10102"/>
                <a:gd name="connsiteX60" fmla="*/ 7538 w 10000"/>
                <a:gd name="connsiteY60" fmla="*/ 8142 h 10102"/>
                <a:gd name="connsiteX61" fmla="*/ 7729 w 10000"/>
                <a:gd name="connsiteY61" fmla="*/ 8017 h 10102"/>
                <a:gd name="connsiteX62" fmla="*/ 7989 w 10000"/>
                <a:gd name="connsiteY62" fmla="*/ 7918 h 10102"/>
                <a:gd name="connsiteX63" fmla="*/ 8477 w 10000"/>
                <a:gd name="connsiteY63" fmla="*/ 7887 h 10102"/>
                <a:gd name="connsiteX64" fmla="*/ 8607 w 10000"/>
                <a:gd name="connsiteY64" fmla="*/ 7806 h 10102"/>
                <a:gd name="connsiteX65" fmla="*/ 8750 w 10000"/>
                <a:gd name="connsiteY65" fmla="*/ 7527 h 10102"/>
                <a:gd name="connsiteX66" fmla="*/ 8711 w 10000"/>
                <a:gd name="connsiteY66" fmla="*/ 7220 h 10102"/>
                <a:gd name="connsiteX67" fmla="*/ 8962 w 10000"/>
                <a:gd name="connsiteY67" fmla="*/ 6842 h 10102"/>
                <a:gd name="connsiteX68" fmla="*/ 9010 w 10000"/>
                <a:gd name="connsiteY68" fmla="*/ 6580 h 10102"/>
                <a:gd name="connsiteX69" fmla="*/ 9152 w 10000"/>
                <a:gd name="connsiteY69" fmla="*/ 6389 h 10102"/>
                <a:gd name="connsiteX70" fmla="*/ 9386 w 10000"/>
                <a:gd name="connsiteY70" fmla="*/ 6389 h 10102"/>
                <a:gd name="connsiteX71" fmla="*/ 9710 w 10000"/>
                <a:gd name="connsiteY71" fmla="*/ 6457 h 10102"/>
                <a:gd name="connsiteX72" fmla="*/ 9654 w 10000"/>
                <a:gd name="connsiteY72" fmla="*/ 5739 h 10102"/>
                <a:gd name="connsiteX73" fmla="*/ 9446 w 10000"/>
                <a:gd name="connsiteY73" fmla="*/ 5490 h 10102"/>
                <a:gd name="connsiteX74" fmla="*/ 9502 w 10000"/>
                <a:gd name="connsiteY74" fmla="*/ 5375 h 10102"/>
                <a:gd name="connsiteX75" fmla="*/ 9381 w 10000"/>
                <a:gd name="connsiteY75" fmla="*/ 5331 h 10102"/>
                <a:gd name="connsiteX76" fmla="*/ 9269 w 10000"/>
                <a:gd name="connsiteY76" fmla="*/ 5283 h 10102"/>
                <a:gd name="connsiteX77" fmla="*/ 9355 w 10000"/>
                <a:gd name="connsiteY77" fmla="*/ 5120 h 10102"/>
                <a:gd name="connsiteX78" fmla="*/ 9684 w 10000"/>
                <a:gd name="connsiteY78" fmla="*/ 5009 h 10102"/>
                <a:gd name="connsiteX79" fmla="*/ 10000 w 10000"/>
                <a:gd name="connsiteY79" fmla="*/ 4588 h 10102"/>
                <a:gd name="connsiteX80" fmla="*/ 9364 w 10000"/>
                <a:gd name="connsiteY80" fmla="*/ 4393 h 10102"/>
                <a:gd name="connsiteX81" fmla="*/ 8919 w 10000"/>
                <a:gd name="connsiteY81" fmla="*/ 4547 h 10102"/>
                <a:gd name="connsiteX82" fmla="*/ 8802 w 10000"/>
                <a:gd name="connsiteY82" fmla="*/ 4567 h 10102"/>
                <a:gd name="connsiteX83" fmla="*/ 8625 w 10000"/>
                <a:gd name="connsiteY83" fmla="*/ 4567 h 10102"/>
                <a:gd name="connsiteX84" fmla="*/ 7448 w 10000"/>
                <a:gd name="connsiteY84" fmla="*/ 112 h 10102"/>
                <a:gd name="connsiteX85" fmla="*/ 7435 w 10000"/>
                <a:gd name="connsiteY85" fmla="*/ 102 h 10102"/>
                <a:gd name="connsiteX0" fmla="*/ 7435 w 10000"/>
                <a:gd name="connsiteY0" fmla="*/ 102 h 10102"/>
                <a:gd name="connsiteX1" fmla="*/ 5042 w 10000"/>
                <a:gd name="connsiteY1" fmla="*/ 1723 h 10102"/>
                <a:gd name="connsiteX2" fmla="*/ 3736 w 10000"/>
                <a:gd name="connsiteY2" fmla="*/ 2448 h 10102"/>
                <a:gd name="connsiteX3" fmla="*/ 941 w 10000"/>
                <a:gd name="connsiteY3" fmla="*/ 5074 h 10102"/>
                <a:gd name="connsiteX4" fmla="*/ 1235 w 10000"/>
                <a:gd name="connsiteY4" fmla="*/ 5212 h 10102"/>
                <a:gd name="connsiteX5" fmla="*/ 1668 w 10000"/>
                <a:gd name="connsiteY5" fmla="*/ 5239 h 10102"/>
                <a:gd name="connsiteX6" fmla="*/ 2200 w 10000"/>
                <a:gd name="connsiteY6" fmla="*/ 5559 h 10102"/>
                <a:gd name="connsiteX7" fmla="*/ 2097 w 10000"/>
                <a:gd name="connsiteY7" fmla="*/ 5749 h 10102"/>
                <a:gd name="connsiteX8" fmla="*/ 1625 w 10000"/>
                <a:gd name="connsiteY8" fmla="*/ 5889 h 10102"/>
                <a:gd name="connsiteX9" fmla="*/ 855 w 10000"/>
                <a:gd name="connsiteY9" fmla="*/ 5698 h 10102"/>
                <a:gd name="connsiteX10" fmla="*/ 971 w 10000"/>
                <a:gd name="connsiteY10" fmla="*/ 5671 h 10102"/>
                <a:gd name="connsiteX11" fmla="*/ 971 w 10000"/>
                <a:gd name="connsiteY11" fmla="*/ 5606 h 10102"/>
                <a:gd name="connsiteX12" fmla="*/ 825 w 10000"/>
                <a:gd name="connsiteY12" fmla="*/ 5534 h 10102"/>
                <a:gd name="connsiteX13" fmla="*/ 677 w 10000"/>
                <a:gd name="connsiteY13" fmla="*/ 5766 h 10102"/>
                <a:gd name="connsiteX14" fmla="*/ 738 w 10000"/>
                <a:gd name="connsiteY14" fmla="*/ 5857 h 10102"/>
                <a:gd name="connsiteX15" fmla="*/ 816 w 10000"/>
                <a:gd name="connsiteY15" fmla="*/ 6073 h 10102"/>
                <a:gd name="connsiteX16" fmla="*/ 881 w 10000"/>
                <a:gd name="connsiteY16" fmla="*/ 6207 h 10102"/>
                <a:gd name="connsiteX17" fmla="*/ 746 w 10000"/>
                <a:gd name="connsiteY17" fmla="*/ 6444 h 10102"/>
                <a:gd name="connsiteX18" fmla="*/ 475 w 10000"/>
                <a:gd name="connsiteY18" fmla="*/ 6597 h 10102"/>
                <a:gd name="connsiteX19" fmla="*/ 236 w 10000"/>
                <a:gd name="connsiteY19" fmla="*/ 6941 h 10102"/>
                <a:gd name="connsiteX20" fmla="*/ 2 w 10000"/>
                <a:gd name="connsiteY20" fmla="*/ 7287 h 10102"/>
                <a:gd name="connsiteX21" fmla="*/ 314 w 10000"/>
                <a:gd name="connsiteY21" fmla="*/ 7506 h 10102"/>
                <a:gd name="connsiteX22" fmla="*/ 707 w 10000"/>
                <a:gd name="connsiteY22" fmla="*/ 7681 h 10102"/>
                <a:gd name="connsiteX23" fmla="*/ 881 w 10000"/>
                <a:gd name="connsiteY23" fmla="*/ 7681 h 10102"/>
                <a:gd name="connsiteX24" fmla="*/ 946 w 10000"/>
                <a:gd name="connsiteY24" fmla="*/ 7772 h 10102"/>
                <a:gd name="connsiteX25" fmla="*/ 1102 w 10000"/>
                <a:gd name="connsiteY25" fmla="*/ 7970 h 10102"/>
                <a:gd name="connsiteX26" fmla="*/ 1175 w 10000"/>
                <a:gd name="connsiteY26" fmla="*/ 8075 h 10102"/>
                <a:gd name="connsiteX27" fmla="*/ 1002 w 10000"/>
                <a:gd name="connsiteY27" fmla="*/ 8166 h 10102"/>
                <a:gd name="connsiteX28" fmla="*/ 907 w 10000"/>
                <a:gd name="connsiteY28" fmla="*/ 8233 h 10102"/>
                <a:gd name="connsiteX29" fmla="*/ 864 w 10000"/>
                <a:gd name="connsiteY29" fmla="*/ 8314 h 10102"/>
                <a:gd name="connsiteX30" fmla="*/ 561 w 10000"/>
                <a:gd name="connsiteY30" fmla="*/ 8789 h 10102"/>
                <a:gd name="connsiteX31" fmla="*/ 475 w 10000"/>
                <a:gd name="connsiteY31" fmla="*/ 9114 h 10102"/>
                <a:gd name="connsiteX32" fmla="*/ 772 w 10000"/>
                <a:gd name="connsiteY32" fmla="*/ 9407 h 10102"/>
                <a:gd name="connsiteX33" fmla="*/ 1040 w 10000"/>
                <a:gd name="connsiteY33" fmla="*/ 9611 h 10102"/>
                <a:gd name="connsiteX34" fmla="*/ 1556 w 10000"/>
                <a:gd name="connsiteY34" fmla="*/ 9596 h 10102"/>
                <a:gd name="connsiteX35" fmla="*/ 1897 w 10000"/>
                <a:gd name="connsiteY35" fmla="*/ 9812 h 10102"/>
                <a:gd name="connsiteX36" fmla="*/ 2084 w 10000"/>
                <a:gd name="connsiteY36" fmla="*/ 9920 h 10102"/>
                <a:gd name="connsiteX37" fmla="*/ 2408 w 10000"/>
                <a:gd name="connsiteY37" fmla="*/ 9850 h 10102"/>
                <a:gd name="connsiteX38" fmla="*/ 2537 w 10000"/>
                <a:gd name="connsiteY38" fmla="*/ 10003 h 10102"/>
                <a:gd name="connsiteX39" fmla="*/ 3014 w 10000"/>
                <a:gd name="connsiteY39" fmla="*/ 10026 h 10102"/>
                <a:gd name="connsiteX40" fmla="*/ 3057 w 10000"/>
                <a:gd name="connsiteY40" fmla="*/ 9993 h 10102"/>
                <a:gd name="connsiteX41" fmla="*/ 3113 w 10000"/>
                <a:gd name="connsiteY41" fmla="*/ 9920 h 10102"/>
                <a:gd name="connsiteX42" fmla="*/ 3697 w 10000"/>
                <a:gd name="connsiteY42" fmla="*/ 9920 h 10102"/>
                <a:gd name="connsiteX43" fmla="*/ 3809 w 10000"/>
                <a:gd name="connsiteY43" fmla="*/ 9778 h 10102"/>
                <a:gd name="connsiteX44" fmla="*/ 3852 w 10000"/>
                <a:gd name="connsiteY44" fmla="*/ 9716 h 10102"/>
                <a:gd name="connsiteX45" fmla="*/ 4320 w 10000"/>
                <a:gd name="connsiteY45" fmla="*/ 9672 h 10102"/>
                <a:gd name="connsiteX46" fmla="*/ 4636 w 10000"/>
                <a:gd name="connsiteY46" fmla="*/ 9390 h 10102"/>
                <a:gd name="connsiteX47" fmla="*/ 4986 w 10000"/>
                <a:gd name="connsiteY47" fmla="*/ 8789 h 10102"/>
                <a:gd name="connsiteX48" fmla="*/ 5164 w 10000"/>
                <a:gd name="connsiteY48" fmla="*/ 8490 h 10102"/>
                <a:gd name="connsiteX49" fmla="*/ 5523 w 10000"/>
                <a:gd name="connsiteY49" fmla="*/ 8314 h 10102"/>
                <a:gd name="connsiteX50" fmla="*/ 5760 w 10000"/>
                <a:gd name="connsiteY50" fmla="*/ 8014 h 10102"/>
                <a:gd name="connsiteX51" fmla="*/ 6159 w 10000"/>
                <a:gd name="connsiteY51" fmla="*/ 7960 h 10102"/>
                <a:gd name="connsiteX52" fmla="*/ 6072 w 10000"/>
                <a:gd name="connsiteY52" fmla="*/ 7776 h 10102"/>
                <a:gd name="connsiteX53" fmla="*/ 6453 w 10000"/>
                <a:gd name="connsiteY53" fmla="*/ 7681 h 10102"/>
                <a:gd name="connsiteX54" fmla="*/ 6660 w 10000"/>
                <a:gd name="connsiteY54" fmla="*/ 7752 h 10102"/>
                <a:gd name="connsiteX55" fmla="*/ 6898 w 10000"/>
                <a:gd name="connsiteY55" fmla="*/ 7568 h 10102"/>
                <a:gd name="connsiteX56" fmla="*/ 7214 w 10000"/>
                <a:gd name="connsiteY56" fmla="*/ 7611 h 10102"/>
                <a:gd name="connsiteX57" fmla="*/ 7244 w 10000"/>
                <a:gd name="connsiteY57" fmla="*/ 7772 h 10102"/>
                <a:gd name="connsiteX58" fmla="*/ 7405 w 10000"/>
                <a:gd name="connsiteY58" fmla="*/ 8017 h 10102"/>
                <a:gd name="connsiteX59" fmla="*/ 7538 w 10000"/>
                <a:gd name="connsiteY59" fmla="*/ 8142 h 10102"/>
                <a:gd name="connsiteX60" fmla="*/ 7729 w 10000"/>
                <a:gd name="connsiteY60" fmla="*/ 8017 h 10102"/>
                <a:gd name="connsiteX61" fmla="*/ 7989 w 10000"/>
                <a:gd name="connsiteY61" fmla="*/ 7918 h 10102"/>
                <a:gd name="connsiteX62" fmla="*/ 8477 w 10000"/>
                <a:gd name="connsiteY62" fmla="*/ 7887 h 10102"/>
                <a:gd name="connsiteX63" fmla="*/ 8607 w 10000"/>
                <a:gd name="connsiteY63" fmla="*/ 7806 h 10102"/>
                <a:gd name="connsiteX64" fmla="*/ 8750 w 10000"/>
                <a:gd name="connsiteY64" fmla="*/ 7527 h 10102"/>
                <a:gd name="connsiteX65" fmla="*/ 8711 w 10000"/>
                <a:gd name="connsiteY65" fmla="*/ 7220 h 10102"/>
                <a:gd name="connsiteX66" fmla="*/ 8962 w 10000"/>
                <a:gd name="connsiteY66" fmla="*/ 6842 h 10102"/>
                <a:gd name="connsiteX67" fmla="*/ 9010 w 10000"/>
                <a:gd name="connsiteY67" fmla="*/ 6580 h 10102"/>
                <a:gd name="connsiteX68" fmla="*/ 9152 w 10000"/>
                <a:gd name="connsiteY68" fmla="*/ 6389 h 10102"/>
                <a:gd name="connsiteX69" fmla="*/ 9386 w 10000"/>
                <a:gd name="connsiteY69" fmla="*/ 6389 h 10102"/>
                <a:gd name="connsiteX70" fmla="*/ 9710 w 10000"/>
                <a:gd name="connsiteY70" fmla="*/ 6457 h 10102"/>
                <a:gd name="connsiteX71" fmla="*/ 9654 w 10000"/>
                <a:gd name="connsiteY71" fmla="*/ 5739 h 10102"/>
                <a:gd name="connsiteX72" fmla="*/ 9446 w 10000"/>
                <a:gd name="connsiteY72" fmla="*/ 5490 h 10102"/>
                <a:gd name="connsiteX73" fmla="*/ 9502 w 10000"/>
                <a:gd name="connsiteY73" fmla="*/ 5375 h 10102"/>
                <a:gd name="connsiteX74" fmla="*/ 9381 w 10000"/>
                <a:gd name="connsiteY74" fmla="*/ 5331 h 10102"/>
                <a:gd name="connsiteX75" fmla="*/ 9269 w 10000"/>
                <a:gd name="connsiteY75" fmla="*/ 5283 h 10102"/>
                <a:gd name="connsiteX76" fmla="*/ 9355 w 10000"/>
                <a:gd name="connsiteY76" fmla="*/ 5120 h 10102"/>
                <a:gd name="connsiteX77" fmla="*/ 9684 w 10000"/>
                <a:gd name="connsiteY77" fmla="*/ 5009 h 10102"/>
                <a:gd name="connsiteX78" fmla="*/ 10000 w 10000"/>
                <a:gd name="connsiteY78" fmla="*/ 4588 h 10102"/>
                <a:gd name="connsiteX79" fmla="*/ 9364 w 10000"/>
                <a:gd name="connsiteY79" fmla="*/ 4393 h 10102"/>
                <a:gd name="connsiteX80" fmla="*/ 8919 w 10000"/>
                <a:gd name="connsiteY80" fmla="*/ 4547 h 10102"/>
                <a:gd name="connsiteX81" fmla="*/ 8802 w 10000"/>
                <a:gd name="connsiteY81" fmla="*/ 4567 h 10102"/>
                <a:gd name="connsiteX82" fmla="*/ 8625 w 10000"/>
                <a:gd name="connsiteY82" fmla="*/ 4567 h 10102"/>
                <a:gd name="connsiteX83" fmla="*/ 7448 w 10000"/>
                <a:gd name="connsiteY83" fmla="*/ 112 h 10102"/>
                <a:gd name="connsiteX84" fmla="*/ 7435 w 10000"/>
                <a:gd name="connsiteY84" fmla="*/ 102 h 10102"/>
                <a:gd name="connsiteX0" fmla="*/ 7435 w 10000"/>
                <a:gd name="connsiteY0" fmla="*/ 102 h 10102"/>
                <a:gd name="connsiteX1" fmla="*/ 3736 w 10000"/>
                <a:gd name="connsiteY1" fmla="*/ 2448 h 10102"/>
                <a:gd name="connsiteX2" fmla="*/ 941 w 10000"/>
                <a:gd name="connsiteY2" fmla="*/ 5074 h 10102"/>
                <a:gd name="connsiteX3" fmla="*/ 1235 w 10000"/>
                <a:gd name="connsiteY3" fmla="*/ 5212 h 10102"/>
                <a:gd name="connsiteX4" fmla="*/ 1668 w 10000"/>
                <a:gd name="connsiteY4" fmla="*/ 5239 h 10102"/>
                <a:gd name="connsiteX5" fmla="*/ 2200 w 10000"/>
                <a:gd name="connsiteY5" fmla="*/ 5559 h 10102"/>
                <a:gd name="connsiteX6" fmla="*/ 2097 w 10000"/>
                <a:gd name="connsiteY6" fmla="*/ 5749 h 10102"/>
                <a:gd name="connsiteX7" fmla="*/ 1625 w 10000"/>
                <a:gd name="connsiteY7" fmla="*/ 5889 h 10102"/>
                <a:gd name="connsiteX8" fmla="*/ 855 w 10000"/>
                <a:gd name="connsiteY8" fmla="*/ 5698 h 10102"/>
                <a:gd name="connsiteX9" fmla="*/ 971 w 10000"/>
                <a:gd name="connsiteY9" fmla="*/ 5671 h 10102"/>
                <a:gd name="connsiteX10" fmla="*/ 971 w 10000"/>
                <a:gd name="connsiteY10" fmla="*/ 5606 h 10102"/>
                <a:gd name="connsiteX11" fmla="*/ 825 w 10000"/>
                <a:gd name="connsiteY11" fmla="*/ 5534 h 10102"/>
                <a:gd name="connsiteX12" fmla="*/ 677 w 10000"/>
                <a:gd name="connsiteY12" fmla="*/ 5766 h 10102"/>
                <a:gd name="connsiteX13" fmla="*/ 738 w 10000"/>
                <a:gd name="connsiteY13" fmla="*/ 5857 h 10102"/>
                <a:gd name="connsiteX14" fmla="*/ 816 w 10000"/>
                <a:gd name="connsiteY14" fmla="*/ 6073 h 10102"/>
                <a:gd name="connsiteX15" fmla="*/ 881 w 10000"/>
                <a:gd name="connsiteY15" fmla="*/ 6207 h 10102"/>
                <a:gd name="connsiteX16" fmla="*/ 746 w 10000"/>
                <a:gd name="connsiteY16" fmla="*/ 6444 h 10102"/>
                <a:gd name="connsiteX17" fmla="*/ 475 w 10000"/>
                <a:gd name="connsiteY17" fmla="*/ 6597 h 10102"/>
                <a:gd name="connsiteX18" fmla="*/ 236 w 10000"/>
                <a:gd name="connsiteY18" fmla="*/ 6941 h 10102"/>
                <a:gd name="connsiteX19" fmla="*/ 2 w 10000"/>
                <a:gd name="connsiteY19" fmla="*/ 7287 h 10102"/>
                <a:gd name="connsiteX20" fmla="*/ 314 w 10000"/>
                <a:gd name="connsiteY20" fmla="*/ 7506 h 10102"/>
                <a:gd name="connsiteX21" fmla="*/ 707 w 10000"/>
                <a:gd name="connsiteY21" fmla="*/ 7681 h 10102"/>
                <a:gd name="connsiteX22" fmla="*/ 881 w 10000"/>
                <a:gd name="connsiteY22" fmla="*/ 7681 h 10102"/>
                <a:gd name="connsiteX23" fmla="*/ 946 w 10000"/>
                <a:gd name="connsiteY23" fmla="*/ 7772 h 10102"/>
                <a:gd name="connsiteX24" fmla="*/ 1102 w 10000"/>
                <a:gd name="connsiteY24" fmla="*/ 7970 h 10102"/>
                <a:gd name="connsiteX25" fmla="*/ 1175 w 10000"/>
                <a:gd name="connsiteY25" fmla="*/ 8075 h 10102"/>
                <a:gd name="connsiteX26" fmla="*/ 1002 w 10000"/>
                <a:gd name="connsiteY26" fmla="*/ 8166 h 10102"/>
                <a:gd name="connsiteX27" fmla="*/ 907 w 10000"/>
                <a:gd name="connsiteY27" fmla="*/ 8233 h 10102"/>
                <a:gd name="connsiteX28" fmla="*/ 864 w 10000"/>
                <a:gd name="connsiteY28" fmla="*/ 8314 h 10102"/>
                <a:gd name="connsiteX29" fmla="*/ 561 w 10000"/>
                <a:gd name="connsiteY29" fmla="*/ 8789 h 10102"/>
                <a:gd name="connsiteX30" fmla="*/ 475 w 10000"/>
                <a:gd name="connsiteY30" fmla="*/ 9114 h 10102"/>
                <a:gd name="connsiteX31" fmla="*/ 772 w 10000"/>
                <a:gd name="connsiteY31" fmla="*/ 9407 h 10102"/>
                <a:gd name="connsiteX32" fmla="*/ 1040 w 10000"/>
                <a:gd name="connsiteY32" fmla="*/ 9611 h 10102"/>
                <a:gd name="connsiteX33" fmla="*/ 1556 w 10000"/>
                <a:gd name="connsiteY33" fmla="*/ 9596 h 10102"/>
                <a:gd name="connsiteX34" fmla="*/ 1897 w 10000"/>
                <a:gd name="connsiteY34" fmla="*/ 9812 h 10102"/>
                <a:gd name="connsiteX35" fmla="*/ 2084 w 10000"/>
                <a:gd name="connsiteY35" fmla="*/ 9920 h 10102"/>
                <a:gd name="connsiteX36" fmla="*/ 2408 w 10000"/>
                <a:gd name="connsiteY36" fmla="*/ 9850 h 10102"/>
                <a:gd name="connsiteX37" fmla="*/ 2537 w 10000"/>
                <a:gd name="connsiteY37" fmla="*/ 10003 h 10102"/>
                <a:gd name="connsiteX38" fmla="*/ 3014 w 10000"/>
                <a:gd name="connsiteY38" fmla="*/ 10026 h 10102"/>
                <a:gd name="connsiteX39" fmla="*/ 3057 w 10000"/>
                <a:gd name="connsiteY39" fmla="*/ 9993 h 10102"/>
                <a:gd name="connsiteX40" fmla="*/ 3113 w 10000"/>
                <a:gd name="connsiteY40" fmla="*/ 9920 h 10102"/>
                <a:gd name="connsiteX41" fmla="*/ 3697 w 10000"/>
                <a:gd name="connsiteY41" fmla="*/ 9920 h 10102"/>
                <a:gd name="connsiteX42" fmla="*/ 3809 w 10000"/>
                <a:gd name="connsiteY42" fmla="*/ 9778 h 10102"/>
                <a:gd name="connsiteX43" fmla="*/ 3852 w 10000"/>
                <a:gd name="connsiteY43" fmla="*/ 9716 h 10102"/>
                <a:gd name="connsiteX44" fmla="*/ 4320 w 10000"/>
                <a:gd name="connsiteY44" fmla="*/ 9672 h 10102"/>
                <a:gd name="connsiteX45" fmla="*/ 4636 w 10000"/>
                <a:gd name="connsiteY45" fmla="*/ 9390 h 10102"/>
                <a:gd name="connsiteX46" fmla="*/ 4986 w 10000"/>
                <a:gd name="connsiteY46" fmla="*/ 8789 h 10102"/>
                <a:gd name="connsiteX47" fmla="*/ 5164 w 10000"/>
                <a:gd name="connsiteY47" fmla="*/ 8490 h 10102"/>
                <a:gd name="connsiteX48" fmla="*/ 5523 w 10000"/>
                <a:gd name="connsiteY48" fmla="*/ 8314 h 10102"/>
                <a:gd name="connsiteX49" fmla="*/ 5760 w 10000"/>
                <a:gd name="connsiteY49" fmla="*/ 8014 h 10102"/>
                <a:gd name="connsiteX50" fmla="*/ 6159 w 10000"/>
                <a:gd name="connsiteY50" fmla="*/ 7960 h 10102"/>
                <a:gd name="connsiteX51" fmla="*/ 6072 w 10000"/>
                <a:gd name="connsiteY51" fmla="*/ 7776 h 10102"/>
                <a:gd name="connsiteX52" fmla="*/ 6453 w 10000"/>
                <a:gd name="connsiteY52" fmla="*/ 7681 h 10102"/>
                <a:gd name="connsiteX53" fmla="*/ 6660 w 10000"/>
                <a:gd name="connsiteY53" fmla="*/ 7752 h 10102"/>
                <a:gd name="connsiteX54" fmla="*/ 6898 w 10000"/>
                <a:gd name="connsiteY54" fmla="*/ 7568 h 10102"/>
                <a:gd name="connsiteX55" fmla="*/ 7214 w 10000"/>
                <a:gd name="connsiteY55" fmla="*/ 7611 h 10102"/>
                <a:gd name="connsiteX56" fmla="*/ 7244 w 10000"/>
                <a:gd name="connsiteY56" fmla="*/ 7772 h 10102"/>
                <a:gd name="connsiteX57" fmla="*/ 7405 w 10000"/>
                <a:gd name="connsiteY57" fmla="*/ 8017 h 10102"/>
                <a:gd name="connsiteX58" fmla="*/ 7538 w 10000"/>
                <a:gd name="connsiteY58" fmla="*/ 8142 h 10102"/>
                <a:gd name="connsiteX59" fmla="*/ 7729 w 10000"/>
                <a:gd name="connsiteY59" fmla="*/ 8017 h 10102"/>
                <a:gd name="connsiteX60" fmla="*/ 7989 w 10000"/>
                <a:gd name="connsiteY60" fmla="*/ 7918 h 10102"/>
                <a:gd name="connsiteX61" fmla="*/ 8477 w 10000"/>
                <a:gd name="connsiteY61" fmla="*/ 7887 h 10102"/>
                <a:gd name="connsiteX62" fmla="*/ 8607 w 10000"/>
                <a:gd name="connsiteY62" fmla="*/ 7806 h 10102"/>
                <a:gd name="connsiteX63" fmla="*/ 8750 w 10000"/>
                <a:gd name="connsiteY63" fmla="*/ 7527 h 10102"/>
                <a:gd name="connsiteX64" fmla="*/ 8711 w 10000"/>
                <a:gd name="connsiteY64" fmla="*/ 7220 h 10102"/>
                <a:gd name="connsiteX65" fmla="*/ 8962 w 10000"/>
                <a:gd name="connsiteY65" fmla="*/ 6842 h 10102"/>
                <a:gd name="connsiteX66" fmla="*/ 9010 w 10000"/>
                <a:gd name="connsiteY66" fmla="*/ 6580 h 10102"/>
                <a:gd name="connsiteX67" fmla="*/ 9152 w 10000"/>
                <a:gd name="connsiteY67" fmla="*/ 6389 h 10102"/>
                <a:gd name="connsiteX68" fmla="*/ 9386 w 10000"/>
                <a:gd name="connsiteY68" fmla="*/ 6389 h 10102"/>
                <a:gd name="connsiteX69" fmla="*/ 9710 w 10000"/>
                <a:gd name="connsiteY69" fmla="*/ 6457 h 10102"/>
                <a:gd name="connsiteX70" fmla="*/ 9654 w 10000"/>
                <a:gd name="connsiteY70" fmla="*/ 5739 h 10102"/>
                <a:gd name="connsiteX71" fmla="*/ 9446 w 10000"/>
                <a:gd name="connsiteY71" fmla="*/ 5490 h 10102"/>
                <a:gd name="connsiteX72" fmla="*/ 9502 w 10000"/>
                <a:gd name="connsiteY72" fmla="*/ 5375 h 10102"/>
                <a:gd name="connsiteX73" fmla="*/ 9381 w 10000"/>
                <a:gd name="connsiteY73" fmla="*/ 5331 h 10102"/>
                <a:gd name="connsiteX74" fmla="*/ 9269 w 10000"/>
                <a:gd name="connsiteY74" fmla="*/ 5283 h 10102"/>
                <a:gd name="connsiteX75" fmla="*/ 9355 w 10000"/>
                <a:gd name="connsiteY75" fmla="*/ 5120 h 10102"/>
                <a:gd name="connsiteX76" fmla="*/ 9684 w 10000"/>
                <a:gd name="connsiteY76" fmla="*/ 5009 h 10102"/>
                <a:gd name="connsiteX77" fmla="*/ 10000 w 10000"/>
                <a:gd name="connsiteY77" fmla="*/ 4588 h 10102"/>
                <a:gd name="connsiteX78" fmla="*/ 9364 w 10000"/>
                <a:gd name="connsiteY78" fmla="*/ 4393 h 10102"/>
                <a:gd name="connsiteX79" fmla="*/ 8919 w 10000"/>
                <a:gd name="connsiteY79" fmla="*/ 4547 h 10102"/>
                <a:gd name="connsiteX80" fmla="*/ 8802 w 10000"/>
                <a:gd name="connsiteY80" fmla="*/ 4567 h 10102"/>
                <a:gd name="connsiteX81" fmla="*/ 8625 w 10000"/>
                <a:gd name="connsiteY81" fmla="*/ 4567 h 10102"/>
                <a:gd name="connsiteX82" fmla="*/ 7448 w 10000"/>
                <a:gd name="connsiteY82" fmla="*/ 112 h 10102"/>
                <a:gd name="connsiteX83" fmla="*/ 7435 w 10000"/>
                <a:gd name="connsiteY83" fmla="*/ 102 h 10102"/>
                <a:gd name="connsiteX0" fmla="*/ 7448 w 10000"/>
                <a:gd name="connsiteY0" fmla="*/ 45 h 10035"/>
                <a:gd name="connsiteX1" fmla="*/ 3736 w 10000"/>
                <a:gd name="connsiteY1" fmla="*/ 2381 h 10035"/>
                <a:gd name="connsiteX2" fmla="*/ 941 w 10000"/>
                <a:gd name="connsiteY2" fmla="*/ 5007 h 10035"/>
                <a:gd name="connsiteX3" fmla="*/ 1235 w 10000"/>
                <a:gd name="connsiteY3" fmla="*/ 5145 h 10035"/>
                <a:gd name="connsiteX4" fmla="*/ 1668 w 10000"/>
                <a:gd name="connsiteY4" fmla="*/ 5172 h 10035"/>
                <a:gd name="connsiteX5" fmla="*/ 2200 w 10000"/>
                <a:gd name="connsiteY5" fmla="*/ 5492 h 10035"/>
                <a:gd name="connsiteX6" fmla="*/ 2097 w 10000"/>
                <a:gd name="connsiteY6" fmla="*/ 5682 h 10035"/>
                <a:gd name="connsiteX7" fmla="*/ 1625 w 10000"/>
                <a:gd name="connsiteY7" fmla="*/ 5822 h 10035"/>
                <a:gd name="connsiteX8" fmla="*/ 855 w 10000"/>
                <a:gd name="connsiteY8" fmla="*/ 5631 h 10035"/>
                <a:gd name="connsiteX9" fmla="*/ 971 w 10000"/>
                <a:gd name="connsiteY9" fmla="*/ 5604 h 10035"/>
                <a:gd name="connsiteX10" fmla="*/ 971 w 10000"/>
                <a:gd name="connsiteY10" fmla="*/ 5539 h 10035"/>
                <a:gd name="connsiteX11" fmla="*/ 825 w 10000"/>
                <a:gd name="connsiteY11" fmla="*/ 5467 h 10035"/>
                <a:gd name="connsiteX12" fmla="*/ 677 w 10000"/>
                <a:gd name="connsiteY12" fmla="*/ 5699 h 10035"/>
                <a:gd name="connsiteX13" fmla="*/ 738 w 10000"/>
                <a:gd name="connsiteY13" fmla="*/ 5790 h 10035"/>
                <a:gd name="connsiteX14" fmla="*/ 816 w 10000"/>
                <a:gd name="connsiteY14" fmla="*/ 6006 h 10035"/>
                <a:gd name="connsiteX15" fmla="*/ 881 w 10000"/>
                <a:gd name="connsiteY15" fmla="*/ 6140 h 10035"/>
                <a:gd name="connsiteX16" fmla="*/ 746 w 10000"/>
                <a:gd name="connsiteY16" fmla="*/ 6377 h 10035"/>
                <a:gd name="connsiteX17" fmla="*/ 475 w 10000"/>
                <a:gd name="connsiteY17" fmla="*/ 6530 h 10035"/>
                <a:gd name="connsiteX18" fmla="*/ 236 w 10000"/>
                <a:gd name="connsiteY18" fmla="*/ 6874 h 10035"/>
                <a:gd name="connsiteX19" fmla="*/ 2 w 10000"/>
                <a:gd name="connsiteY19" fmla="*/ 7220 h 10035"/>
                <a:gd name="connsiteX20" fmla="*/ 314 w 10000"/>
                <a:gd name="connsiteY20" fmla="*/ 7439 h 10035"/>
                <a:gd name="connsiteX21" fmla="*/ 707 w 10000"/>
                <a:gd name="connsiteY21" fmla="*/ 7614 h 10035"/>
                <a:gd name="connsiteX22" fmla="*/ 881 w 10000"/>
                <a:gd name="connsiteY22" fmla="*/ 7614 h 10035"/>
                <a:gd name="connsiteX23" fmla="*/ 946 w 10000"/>
                <a:gd name="connsiteY23" fmla="*/ 7705 h 10035"/>
                <a:gd name="connsiteX24" fmla="*/ 1102 w 10000"/>
                <a:gd name="connsiteY24" fmla="*/ 7903 h 10035"/>
                <a:gd name="connsiteX25" fmla="*/ 1175 w 10000"/>
                <a:gd name="connsiteY25" fmla="*/ 8008 h 10035"/>
                <a:gd name="connsiteX26" fmla="*/ 1002 w 10000"/>
                <a:gd name="connsiteY26" fmla="*/ 8099 h 10035"/>
                <a:gd name="connsiteX27" fmla="*/ 907 w 10000"/>
                <a:gd name="connsiteY27" fmla="*/ 8166 h 10035"/>
                <a:gd name="connsiteX28" fmla="*/ 864 w 10000"/>
                <a:gd name="connsiteY28" fmla="*/ 8247 h 10035"/>
                <a:gd name="connsiteX29" fmla="*/ 561 w 10000"/>
                <a:gd name="connsiteY29" fmla="*/ 8722 h 10035"/>
                <a:gd name="connsiteX30" fmla="*/ 475 w 10000"/>
                <a:gd name="connsiteY30" fmla="*/ 9047 h 10035"/>
                <a:gd name="connsiteX31" fmla="*/ 772 w 10000"/>
                <a:gd name="connsiteY31" fmla="*/ 9340 h 10035"/>
                <a:gd name="connsiteX32" fmla="*/ 1040 w 10000"/>
                <a:gd name="connsiteY32" fmla="*/ 9544 h 10035"/>
                <a:gd name="connsiteX33" fmla="*/ 1556 w 10000"/>
                <a:gd name="connsiteY33" fmla="*/ 9529 h 10035"/>
                <a:gd name="connsiteX34" fmla="*/ 1897 w 10000"/>
                <a:gd name="connsiteY34" fmla="*/ 9745 h 10035"/>
                <a:gd name="connsiteX35" fmla="*/ 2084 w 10000"/>
                <a:gd name="connsiteY35" fmla="*/ 9853 h 10035"/>
                <a:gd name="connsiteX36" fmla="*/ 2408 w 10000"/>
                <a:gd name="connsiteY36" fmla="*/ 9783 h 10035"/>
                <a:gd name="connsiteX37" fmla="*/ 2537 w 10000"/>
                <a:gd name="connsiteY37" fmla="*/ 9936 h 10035"/>
                <a:gd name="connsiteX38" fmla="*/ 3014 w 10000"/>
                <a:gd name="connsiteY38" fmla="*/ 9959 h 10035"/>
                <a:gd name="connsiteX39" fmla="*/ 3057 w 10000"/>
                <a:gd name="connsiteY39" fmla="*/ 9926 h 10035"/>
                <a:gd name="connsiteX40" fmla="*/ 3113 w 10000"/>
                <a:gd name="connsiteY40" fmla="*/ 9853 h 10035"/>
                <a:gd name="connsiteX41" fmla="*/ 3697 w 10000"/>
                <a:gd name="connsiteY41" fmla="*/ 9853 h 10035"/>
                <a:gd name="connsiteX42" fmla="*/ 3809 w 10000"/>
                <a:gd name="connsiteY42" fmla="*/ 9711 h 10035"/>
                <a:gd name="connsiteX43" fmla="*/ 3852 w 10000"/>
                <a:gd name="connsiteY43" fmla="*/ 9649 h 10035"/>
                <a:gd name="connsiteX44" fmla="*/ 4320 w 10000"/>
                <a:gd name="connsiteY44" fmla="*/ 9605 h 10035"/>
                <a:gd name="connsiteX45" fmla="*/ 4636 w 10000"/>
                <a:gd name="connsiteY45" fmla="*/ 9323 h 10035"/>
                <a:gd name="connsiteX46" fmla="*/ 4986 w 10000"/>
                <a:gd name="connsiteY46" fmla="*/ 8722 h 10035"/>
                <a:gd name="connsiteX47" fmla="*/ 5164 w 10000"/>
                <a:gd name="connsiteY47" fmla="*/ 8423 h 10035"/>
                <a:gd name="connsiteX48" fmla="*/ 5523 w 10000"/>
                <a:gd name="connsiteY48" fmla="*/ 8247 h 10035"/>
                <a:gd name="connsiteX49" fmla="*/ 5760 w 10000"/>
                <a:gd name="connsiteY49" fmla="*/ 7947 h 10035"/>
                <a:gd name="connsiteX50" fmla="*/ 6159 w 10000"/>
                <a:gd name="connsiteY50" fmla="*/ 7893 h 10035"/>
                <a:gd name="connsiteX51" fmla="*/ 6072 w 10000"/>
                <a:gd name="connsiteY51" fmla="*/ 7709 h 10035"/>
                <a:gd name="connsiteX52" fmla="*/ 6453 w 10000"/>
                <a:gd name="connsiteY52" fmla="*/ 7614 h 10035"/>
                <a:gd name="connsiteX53" fmla="*/ 6660 w 10000"/>
                <a:gd name="connsiteY53" fmla="*/ 7685 h 10035"/>
                <a:gd name="connsiteX54" fmla="*/ 6898 w 10000"/>
                <a:gd name="connsiteY54" fmla="*/ 7501 h 10035"/>
                <a:gd name="connsiteX55" fmla="*/ 7214 w 10000"/>
                <a:gd name="connsiteY55" fmla="*/ 7544 h 10035"/>
                <a:gd name="connsiteX56" fmla="*/ 7244 w 10000"/>
                <a:gd name="connsiteY56" fmla="*/ 7705 h 10035"/>
                <a:gd name="connsiteX57" fmla="*/ 7405 w 10000"/>
                <a:gd name="connsiteY57" fmla="*/ 7950 h 10035"/>
                <a:gd name="connsiteX58" fmla="*/ 7538 w 10000"/>
                <a:gd name="connsiteY58" fmla="*/ 8075 h 10035"/>
                <a:gd name="connsiteX59" fmla="*/ 7729 w 10000"/>
                <a:gd name="connsiteY59" fmla="*/ 7950 h 10035"/>
                <a:gd name="connsiteX60" fmla="*/ 7989 w 10000"/>
                <a:gd name="connsiteY60" fmla="*/ 7851 h 10035"/>
                <a:gd name="connsiteX61" fmla="*/ 8477 w 10000"/>
                <a:gd name="connsiteY61" fmla="*/ 7820 h 10035"/>
                <a:gd name="connsiteX62" fmla="*/ 8607 w 10000"/>
                <a:gd name="connsiteY62" fmla="*/ 7739 h 10035"/>
                <a:gd name="connsiteX63" fmla="*/ 8750 w 10000"/>
                <a:gd name="connsiteY63" fmla="*/ 7460 h 10035"/>
                <a:gd name="connsiteX64" fmla="*/ 8711 w 10000"/>
                <a:gd name="connsiteY64" fmla="*/ 7153 h 10035"/>
                <a:gd name="connsiteX65" fmla="*/ 8962 w 10000"/>
                <a:gd name="connsiteY65" fmla="*/ 6775 h 10035"/>
                <a:gd name="connsiteX66" fmla="*/ 9010 w 10000"/>
                <a:gd name="connsiteY66" fmla="*/ 6513 h 10035"/>
                <a:gd name="connsiteX67" fmla="*/ 9152 w 10000"/>
                <a:gd name="connsiteY67" fmla="*/ 6322 h 10035"/>
                <a:gd name="connsiteX68" fmla="*/ 9386 w 10000"/>
                <a:gd name="connsiteY68" fmla="*/ 6322 h 10035"/>
                <a:gd name="connsiteX69" fmla="*/ 9710 w 10000"/>
                <a:gd name="connsiteY69" fmla="*/ 6390 h 10035"/>
                <a:gd name="connsiteX70" fmla="*/ 9654 w 10000"/>
                <a:gd name="connsiteY70" fmla="*/ 5672 h 10035"/>
                <a:gd name="connsiteX71" fmla="*/ 9446 w 10000"/>
                <a:gd name="connsiteY71" fmla="*/ 5423 h 10035"/>
                <a:gd name="connsiteX72" fmla="*/ 9502 w 10000"/>
                <a:gd name="connsiteY72" fmla="*/ 5308 h 10035"/>
                <a:gd name="connsiteX73" fmla="*/ 9381 w 10000"/>
                <a:gd name="connsiteY73" fmla="*/ 5264 h 10035"/>
                <a:gd name="connsiteX74" fmla="*/ 9269 w 10000"/>
                <a:gd name="connsiteY74" fmla="*/ 5216 h 10035"/>
                <a:gd name="connsiteX75" fmla="*/ 9355 w 10000"/>
                <a:gd name="connsiteY75" fmla="*/ 5053 h 10035"/>
                <a:gd name="connsiteX76" fmla="*/ 9684 w 10000"/>
                <a:gd name="connsiteY76" fmla="*/ 4942 h 10035"/>
                <a:gd name="connsiteX77" fmla="*/ 10000 w 10000"/>
                <a:gd name="connsiteY77" fmla="*/ 4521 h 10035"/>
                <a:gd name="connsiteX78" fmla="*/ 9364 w 10000"/>
                <a:gd name="connsiteY78" fmla="*/ 4326 h 10035"/>
                <a:gd name="connsiteX79" fmla="*/ 8919 w 10000"/>
                <a:gd name="connsiteY79" fmla="*/ 4480 h 10035"/>
                <a:gd name="connsiteX80" fmla="*/ 8802 w 10000"/>
                <a:gd name="connsiteY80" fmla="*/ 4500 h 10035"/>
                <a:gd name="connsiteX81" fmla="*/ 8625 w 10000"/>
                <a:gd name="connsiteY81" fmla="*/ 4500 h 10035"/>
                <a:gd name="connsiteX82" fmla="*/ 7448 w 10000"/>
                <a:gd name="connsiteY82" fmla="*/ 45 h 10035"/>
                <a:gd name="connsiteX0" fmla="*/ 7448 w 10000"/>
                <a:gd name="connsiteY0" fmla="*/ 2 h 9992"/>
                <a:gd name="connsiteX1" fmla="*/ 941 w 10000"/>
                <a:gd name="connsiteY1" fmla="*/ 4964 h 9992"/>
                <a:gd name="connsiteX2" fmla="*/ 1235 w 10000"/>
                <a:gd name="connsiteY2" fmla="*/ 5102 h 9992"/>
                <a:gd name="connsiteX3" fmla="*/ 1668 w 10000"/>
                <a:gd name="connsiteY3" fmla="*/ 5129 h 9992"/>
                <a:gd name="connsiteX4" fmla="*/ 2200 w 10000"/>
                <a:gd name="connsiteY4" fmla="*/ 5449 h 9992"/>
                <a:gd name="connsiteX5" fmla="*/ 2097 w 10000"/>
                <a:gd name="connsiteY5" fmla="*/ 5639 h 9992"/>
                <a:gd name="connsiteX6" fmla="*/ 1625 w 10000"/>
                <a:gd name="connsiteY6" fmla="*/ 5779 h 9992"/>
                <a:gd name="connsiteX7" fmla="*/ 855 w 10000"/>
                <a:gd name="connsiteY7" fmla="*/ 5588 h 9992"/>
                <a:gd name="connsiteX8" fmla="*/ 971 w 10000"/>
                <a:gd name="connsiteY8" fmla="*/ 5561 h 9992"/>
                <a:gd name="connsiteX9" fmla="*/ 971 w 10000"/>
                <a:gd name="connsiteY9" fmla="*/ 5496 h 9992"/>
                <a:gd name="connsiteX10" fmla="*/ 825 w 10000"/>
                <a:gd name="connsiteY10" fmla="*/ 5424 h 9992"/>
                <a:gd name="connsiteX11" fmla="*/ 677 w 10000"/>
                <a:gd name="connsiteY11" fmla="*/ 5656 h 9992"/>
                <a:gd name="connsiteX12" fmla="*/ 738 w 10000"/>
                <a:gd name="connsiteY12" fmla="*/ 5747 h 9992"/>
                <a:gd name="connsiteX13" fmla="*/ 816 w 10000"/>
                <a:gd name="connsiteY13" fmla="*/ 5963 h 9992"/>
                <a:gd name="connsiteX14" fmla="*/ 881 w 10000"/>
                <a:gd name="connsiteY14" fmla="*/ 6097 h 9992"/>
                <a:gd name="connsiteX15" fmla="*/ 746 w 10000"/>
                <a:gd name="connsiteY15" fmla="*/ 6334 h 9992"/>
                <a:gd name="connsiteX16" fmla="*/ 475 w 10000"/>
                <a:gd name="connsiteY16" fmla="*/ 6487 h 9992"/>
                <a:gd name="connsiteX17" fmla="*/ 236 w 10000"/>
                <a:gd name="connsiteY17" fmla="*/ 6831 h 9992"/>
                <a:gd name="connsiteX18" fmla="*/ 2 w 10000"/>
                <a:gd name="connsiteY18" fmla="*/ 7177 h 9992"/>
                <a:gd name="connsiteX19" fmla="*/ 314 w 10000"/>
                <a:gd name="connsiteY19" fmla="*/ 7396 h 9992"/>
                <a:gd name="connsiteX20" fmla="*/ 707 w 10000"/>
                <a:gd name="connsiteY20" fmla="*/ 7571 h 9992"/>
                <a:gd name="connsiteX21" fmla="*/ 881 w 10000"/>
                <a:gd name="connsiteY21" fmla="*/ 7571 h 9992"/>
                <a:gd name="connsiteX22" fmla="*/ 946 w 10000"/>
                <a:gd name="connsiteY22" fmla="*/ 7662 h 9992"/>
                <a:gd name="connsiteX23" fmla="*/ 1102 w 10000"/>
                <a:gd name="connsiteY23" fmla="*/ 7860 h 9992"/>
                <a:gd name="connsiteX24" fmla="*/ 1175 w 10000"/>
                <a:gd name="connsiteY24" fmla="*/ 7965 h 9992"/>
                <a:gd name="connsiteX25" fmla="*/ 1002 w 10000"/>
                <a:gd name="connsiteY25" fmla="*/ 8056 h 9992"/>
                <a:gd name="connsiteX26" fmla="*/ 907 w 10000"/>
                <a:gd name="connsiteY26" fmla="*/ 8123 h 9992"/>
                <a:gd name="connsiteX27" fmla="*/ 864 w 10000"/>
                <a:gd name="connsiteY27" fmla="*/ 8204 h 9992"/>
                <a:gd name="connsiteX28" fmla="*/ 561 w 10000"/>
                <a:gd name="connsiteY28" fmla="*/ 8679 h 9992"/>
                <a:gd name="connsiteX29" fmla="*/ 475 w 10000"/>
                <a:gd name="connsiteY29" fmla="*/ 9004 h 9992"/>
                <a:gd name="connsiteX30" fmla="*/ 772 w 10000"/>
                <a:gd name="connsiteY30" fmla="*/ 9297 h 9992"/>
                <a:gd name="connsiteX31" fmla="*/ 1040 w 10000"/>
                <a:gd name="connsiteY31" fmla="*/ 9501 h 9992"/>
                <a:gd name="connsiteX32" fmla="*/ 1556 w 10000"/>
                <a:gd name="connsiteY32" fmla="*/ 9486 h 9992"/>
                <a:gd name="connsiteX33" fmla="*/ 1897 w 10000"/>
                <a:gd name="connsiteY33" fmla="*/ 9702 h 9992"/>
                <a:gd name="connsiteX34" fmla="*/ 2084 w 10000"/>
                <a:gd name="connsiteY34" fmla="*/ 9810 h 9992"/>
                <a:gd name="connsiteX35" fmla="*/ 2408 w 10000"/>
                <a:gd name="connsiteY35" fmla="*/ 9740 h 9992"/>
                <a:gd name="connsiteX36" fmla="*/ 2537 w 10000"/>
                <a:gd name="connsiteY36" fmla="*/ 9893 h 9992"/>
                <a:gd name="connsiteX37" fmla="*/ 3014 w 10000"/>
                <a:gd name="connsiteY37" fmla="*/ 9916 h 9992"/>
                <a:gd name="connsiteX38" fmla="*/ 3057 w 10000"/>
                <a:gd name="connsiteY38" fmla="*/ 9883 h 9992"/>
                <a:gd name="connsiteX39" fmla="*/ 3113 w 10000"/>
                <a:gd name="connsiteY39" fmla="*/ 9810 h 9992"/>
                <a:gd name="connsiteX40" fmla="*/ 3697 w 10000"/>
                <a:gd name="connsiteY40" fmla="*/ 9810 h 9992"/>
                <a:gd name="connsiteX41" fmla="*/ 3809 w 10000"/>
                <a:gd name="connsiteY41" fmla="*/ 9668 h 9992"/>
                <a:gd name="connsiteX42" fmla="*/ 3852 w 10000"/>
                <a:gd name="connsiteY42" fmla="*/ 9606 h 9992"/>
                <a:gd name="connsiteX43" fmla="*/ 4320 w 10000"/>
                <a:gd name="connsiteY43" fmla="*/ 9562 h 9992"/>
                <a:gd name="connsiteX44" fmla="*/ 4636 w 10000"/>
                <a:gd name="connsiteY44" fmla="*/ 9280 h 9992"/>
                <a:gd name="connsiteX45" fmla="*/ 4986 w 10000"/>
                <a:gd name="connsiteY45" fmla="*/ 8679 h 9992"/>
                <a:gd name="connsiteX46" fmla="*/ 5164 w 10000"/>
                <a:gd name="connsiteY46" fmla="*/ 8380 h 9992"/>
                <a:gd name="connsiteX47" fmla="*/ 5523 w 10000"/>
                <a:gd name="connsiteY47" fmla="*/ 8204 h 9992"/>
                <a:gd name="connsiteX48" fmla="*/ 5760 w 10000"/>
                <a:gd name="connsiteY48" fmla="*/ 7904 h 9992"/>
                <a:gd name="connsiteX49" fmla="*/ 6159 w 10000"/>
                <a:gd name="connsiteY49" fmla="*/ 7850 h 9992"/>
                <a:gd name="connsiteX50" fmla="*/ 6072 w 10000"/>
                <a:gd name="connsiteY50" fmla="*/ 7666 h 9992"/>
                <a:gd name="connsiteX51" fmla="*/ 6453 w 10000"/>
                <a:gd name="connsiteY51" fmla="*/ 7571 h 9992"/>
                <a:gd name="connsiteX52" fmla="*/ 6660 w 10000"/>
                <a:gd name="connsiteY52" fmla="*/ 7642 h 9992"/>
                <a:gd name="connsiteX53" fmla="*/ 6898 w 10000"/>
                <a:gd name="connsiteY53" fmla="*/ 7458 h 9992"/>
                <a:gd name="connsiteX54" fmla="*/ 7214 w 10000"/>
                <a:gd name="connsiteY54" fmla="*/ 7501 h 9992"/>
                <a:gd name="connsiteX55" fmla="*/ 7244 w 10000"/>
                <a:gd name="connsiteY55" fmla="*/ 7662 h 9992"/>
                <a:gd name="connsiteX56" fmla="*/ 7405 w 10000"/>
                <a:gd name="connsiteY56" fmla="*/ 7907 h 9992"/>
                <a:gd name="connsiteX57" fmla="*/ 7538 w 10000"/>
                <a:gd name="connsiteY57" fmla="*/ 8032 h 9992"/>
                <a:gd name="connsiteX58" fmla="*/ 7729 w 10000"/>
                <a:gd name="connsiteY58" fmla="*/ 7907 h 9992"/>
                <a:gd name="connsiteX59" fmla="*/ 7989 w 10000"/>
                <a:gd name="connsiteY59" fmla="*/ 7808 h 9992"/>
                <a:gd name="connsiteX60" fmla="*/ 8477 w 10000"/>
                <a:gd name="connsiteY60" fmla="*/ 7777 h 9992"/>
                <a:gd name="connsiteX61" fmla="*/ 8607 w 10000"/>
                <a:gd name="connsiteY61" fmla="*/ 7696 h 9992"/>
                <a:gd name="connsiteX62" fmla="*/ 8750 w 10000"/>
                <a:gd name="connsiteY62" fmla="*/ 7417 h 9992"/>
                <a:gd name="connsiteX63" fmla="*/ 8711 w 10000"/>
                <a:gd name="connsiteY63" fmla="*/ 7110 h 9992"/>
                <a:gd name="connsiteX64" fmla="*/ 8962 w 10000"/>
                <a:gd name="connsiteY64" fmla="*/ 6732 h 9992"/>
                <a:gd name="connsiteX65" fmla="*/ 9010 w 10000"/>
                <a:gd name="connsiteY65" fmla="*/ 6470 h 9992"/>
                <a:gd name="connsiteX66" fmla="*/ 9152 w 10000"/>
                <a:gd name="connsiteY66" fmla="*/ 6279 h 9992"/>
                <a:gd name="connsiteX67" fmla="*/ 9386 w 10000"/>
                <a:gd name="connsiteY67" fmla="*/ 6279 h 9992"/>
                <a:gd name="connsiteX68" fmla="*/ 9710 w 10000"/>
                <a:gd name="connsiteY68" fmla="*/ 6347 h 9992"/>
                <a:gd name="connsiteX69" fmla="*/ 9654 w 10000"/>
                <a:gd name="connsiteY69" fmla="*/ 5629 h 9992"/>
                <a:gd name="connsiteX70" fmla="*/ 9446 w 10000"/>
                <a:gd name="connsiteY70" fmla="*/ 5380 h 9992"/>
                <a:gd name="connsiteX71" fmla="*/ 9502 w 10000"/>
                <a:gd name="connsiteY71" fmla="*/ 5265 h 9992"/>
                <a:gd name="connsiteX72" fmla="*/ 9381 w 10000"/>
                <a:gd name="connsiteY72" fmla="*/ 5221 h 9992"/>
                <a:gd name="connsiteX73" fmla="*/ 9269 w 10000"/>
                <a:gd name="connsiteY73" fmla="*/ 5173 h 9992"/>
                <a:gd name="connsiteX74" fmla="*/ 9355 w 10000"/>
                <a:gd name="connsiteY74" fmla="*/ 5010 h 9992"/>
                <a:gd name="connsiteX75" fmla="*/ 9684 w 10000"/>
                <a:gd name="connsiteY75" fmla="*/ 4899 h 9992"/>
                <a:gd name="connsiteX76" fmla="*/ 10000 w 10000"/>
                <a:gd name="connsiteY76" fmla="*/ 4478 h 9992"/>
                <a:gd name="connsiteX77" fmla="*/ 9364 w 10000"/>
                <a:gd name="connsiteY77" fmla="*/ 4283 h 9992"/>
                <a:gd name="connsiteX78" fmla="*/ 8919 w 10000"/>
                <a:gd name="connsiteY78" fmla="*/ 4437 h 9992"/>
                <a:gd name="connsiteX79" fmla="*/ 8802 w 10000"/>
                <a:gd name="connsiteY79" fmla="*/ 4457 h 9992"/>
                <a:gd name="connsiteX80" fmla="*/ 8625 w 10000"/>
                <a:gd name="connsiteY80" fmla="*/ 4457 h 9992"/>
                <a:gd name="connsiteX81" fmla="*/ 7448 w 10000"/>
                <a:gd name="connsiteY81" fmla="*/ 2 h 9992"/>
                <a:gd name="connsiteX0" fmla="*/ 8625 w 10000"/>
                <a:gd name="connsiteY0" fmla="*/ 176 h 5715"/>
                <a:gd name="connsiteX1" fmla="*/ 941 w 10000"/>
                <a:gd name="connsiteY1" fmla="*/ 683 h 5715"/>
                <a:gd name="connsiteX2" fmla="*/ 1235 w 10000"/>
                <a:gd name="connsiteY2" fmla="*/ 821 h 5715"/>
                <a:gd name="connsiteX3" fmla="*/ 1668 w 10000"/>
                <a:gd name="connsiteY3" fmla="*/ 848 h 5715"/>
                <a:gd name="connsiteX4" fmla="*/ 2200 w 10000"/>
                <a:gd name="connsiteY4" fmla="*/ 1168 h 5715"/>
                <a:gd name="connsiteX5" fmla="*/ 2097 w 10000"/>
                <a:gd name="connsiteY5" fmla="*/ 1359 h 5715"/>
                <a:gd name="connsiteX6" fmla="*/ 1625 w 10000"/>
                <a:gd name="connsiteY6" fmla="*/ 1499 h 5715"/>
                <a:gd name="connsiteX7" fmla="*/ 855 w 10000"/>
                <a:gd name="connsiteY7" fmla="*/ 1307 h 5715"/>
                <a:gd name="connsiteX8" fmla="*/ 971 w 10000"/>
                <a:gd name="connsiteY8" fmla="*/ 1280 h 5715"/>
                <a:gd name="connsiteX9" fmla="*/ 971 w 10000"/>
                <a:gd name="connsiteY9" fmla="*/ 1215 h 5715"/>
                <a:gd name="connsiteX10" fmla="*/ 825 w 10000"/>
                <a:gd name="connsiteY10" fmla="*/ 1143 h 5715"/>
                <a:gd name="connsiteX11" fmla="*/ 677 w 10000"/>
                <a:gd name="connsiteY11" fmla="*/ 1376 h 5715"/>
                <a:gd name="connsiteX12" fmla="*/ 738 w 10000"/>
                <a:gd name="connsiteY12" fmla="*/ 1467 h 5715"/>
                <a:gd name="connsiteX13" fmla="*/ 816 w 10000"/>
                <a:gd name="connsiteY13" fmla="*/ 1683 h 5715"/>
                <a:gd name="connsiteX14" fmla="*/ 881 w 10000"/>
                <a:gd name="connsiteY14" fmla="*/ 1817 h 5715"/>
                <a:gd name="connsiteX15" fmla="*/ 746 w 10000"/>
                <a:gd name="connsiteY15" fmla="*/ 2054 h 5715"/>
                <a:gd name="connsiteX16" fmla="*/ 475 w 10000"/>
                <a:gd name="connsiteY16" fmla="*/ 2207 h 5715"/>
                <a:gd name="connsiteX17" fmla="*/ 236 w 10000"/>
                <a:gd name="connsiteY17" fmla="*/ 2551 h 5715"/>
                <a:gd name="connsiteX18" fmla="*/ 2 w 10000"/>
                <a:gd name="connsiteY18" fmla="*/ 2898 h 5715"/>
                <a:gd name="connsiteX19" fmla="*/ 314 w 10000"/>
                <a:gd name="connsiteY19" fmla="*/ 3117 h 5715"/>
                <a:gd name="connsiteX20" fmla="*/ 707 w 10000"/>
                <a:gd name="connsiteY20" fmla="*/ 3292 h 5715"/>
                <a:gd name="connsiteX21" fmla="*/ 881 w 10000"/>
                <a:gd name="connsiteY21" fmla="*/ 3292 h 5715"/>
                <a:gd name="connsiteX22" fmla="*/ 946 w 10000"/>
                <a:gd name="connsiteY22" fmla="*/ 3383 h 5715"/>
                <a:gd name="connsiteX23" fmla="*/ 1102 w 10000"/>
                <a:gd name="connsiteY23" fmla="*/ 3581 h 5715"/>
                <a:gd name="connsiteX24" fmla="*/ 1175 w 10000"/>
                <a:gd name="connsiteY24" fmla="*/ 3686 h 5715"/>
                <a:gd name="connsiteX25" fmla="*/ 1002 w 10000"/>
                <a:gd name="connsiteY25" fmla="*/ 3777 h 5715"/>
                <a:gd name="connsiteX26" fmla="*/ 907 w 10000"/>
                <a:gd name="connsiteY26" fmla="*/ 3845 h 5715"/>
                <a:gd name="connsiteX27" fmla="*/ 864 w 10000"/>
                <a:gd name="connsiteY27" fmla="*/ 3926 h 5715"/>
                <a:gd name="connsiteX28" fmla="*/ 561 w 10000"/>
                <a:gd name="connsiteY28" fmla="*/ 4401 h 5715"/>
                <a:gd name="connsiteX29" fmla="*/ 475 w 10000"/>
                <a:gd name="connsiteY29" fmla="*/ 4726 h 5715"/>
                <a:gd name="connsiteX30" fmla="*/ 772 w 10000"/>
                <a:gd name="connsiteY30" fmla="*/ 5019 h 5715"/>
                <a:gd name="connsiteX31" fmla="*/ 1040 w 10000"/>
                <a:gd name="connsiteY31" fmla="*/ 5224 h 5715"/>
                <a:gd name="connsiteX32" fmla="*/ 1556 w 10000"/>
                <a:gd name="connsiteY32" fmla="*/ 5209 h 5715"/>
                <a:gd name="connsiteX33" fmla="*/ 1897 w 10000"/>
                <a:gd name="connsiteY33" fmla="*/ 5425 h 5715"/>
                <a:gd name="connsiteX34" fmla="*/ 2084 w 10000"/>
                <a:gd name="connsiteY34" fmla="*/ 5533 h 5715"/>
                <a:gd name="connsiteX35" fmla="*/ 2408 w 10000"/>
                <a:gd name="connsiteY35" fmla="*/ 5463 h 5715"/>
                <a:gd name="connsiteX36" fmla="*/ 2537 w 10000"/>
                <a:gd name="connsiteY36" fmla="*/ 5616 h 5715"/>
                <a:gd name="connsiteX37" fmla="*/ 3014 w 10000"/>
                <a:gd name="connsiteY37" fmla="*/ 5639 h 5715"/>
                <a:gd name="connsiteX38" fmla="*/ 3057 w 10000"/>
                <a:gd name="connsiteY38" fmla="*/ 5606 h 5715"/>
                <a:gd name="connsiteX39" fmla="*/ 3113 w 10000"/>
                <a:gd name="connsiteY39" fmla="*/ 5533 h 5715"/>
                <a:gd name="connsiteX40" fmla="*/ 3697 w 10000"/>
                <a:gd name="connsiteY40" fmla="*/ 5533 h 5715"/>
                <a:gd name="connsiteX41" fmla="*/ 3809 w 10000"/>
                <a:gd name="connsiteY41" fmla="*/ 5391 h 5715"/>
                <a:gd name="connsiteX42" fmla="*/ 3852 w 10000"/>
                <a:gd name="connsiteY42" fmla="*/ 5329 h 5715"/>
                <a:gd name="connsiteX43" fmla="*/ 4320 w 10000"/>
                <a:gd name="connsiteY43" fmla="*/ 5285 h 5715"/>
                <a:gd name="connsiteX44" fmla="*/ 4636 w 10000"/>
                <a:gd name="connsiteY44" fmla="*/ 5002 h 5715"/>
                <a:gd name="connsiteX45" fmla="*/ 4986 w 10000"/>
                <a:gd name="connsiteY45" fmla="*/ 4401 h 5715"/>
                <a:gd name="connsiteX46" fmla="*/ 5164 w 10000"/>
                <a:gd name="connsiteY46" fmla="*/ 4102 h 5715"/>
                <a:gd name="connsiteX47" fmla="*/ 5523 w 10000"/>
                <a:gd name="connsiteY47" fmla="*/ 3926 h 5715"/>
                <a:gd name="connsiteX48" fmla="*/ 5760 w 10000"/>
                <a:gd name="connsiteY48" fmla="*/ 3625 h 5715"/>
                <a:gd name="connsiteX49" fmla="*/ 6159 w 10000"/>
                <a:gd name="connsiteY49" fmla="*/ 3571 h 5715"/>
                <a:gd name="connsiteX50" fmla="*/ 6072 w 10000"/>
                <a:gd name="connsiteY50" fmla="*/ 3387 h 5715"/>
                <a:gd name="connsiteX51" fmla="*/ 6453 w 10000"/>
                <a:gd name="connsiteY51" fmla="*/ 3292 h 5715"/>
                <a:gd name="connsiteX52" fmla="*/ 6660 w 10000"/>
                <a:gd name="connsiteY52" fmla="*/ 3363 h 5715"/>
                <a:gd name="connsiteX53" fmla="*/ 6898 w 10000"/>
                <a:gd name="connsiteY53" fmla="*/ 3179 h 5715"/>
                <a:gd name="connsiteX54" fmla="*/ 7214 w 10000"/>
                <a:gd name="connsiteY54" fmla="*/ 3222 h 5715"/>
                <a:gd name="connsiteX55" fmla="*/ 7244 w 10000"/>
                <a:gd name="connsiteY55" fmla="*/ 3383 h 5715"/>
                <a:gd name="connsiteX56" fmla="*/ 7405 w 10000"/>
                <a:gd name="connsiteY56" fmla="*/ 3628 h 5715"/>
                <a:gd name="connsiteX57" fmla="*/ 7538 w 10000"/>
                <a:gd name="connsiteY57" fmla="*/ 3753 h 5715"/>
                <a:gd name="connsiteX58" fmla="*/ 7729 w 10000"/>
                <a:gd name="connsiteY58" fmla="*/ 3628 h 5715"/>
                <a:gd name="connsiteX59" fmla="*/ 7989 w 10000"/>
                <a:gd name="connsiteY59" fmla="*/ 3529 h 5715"/>
                <a:gd name="connsiteX60" fmla="*/ 8477 w 10000"/>
                <a:gd name="connsiteY60" fmla="*/ 3498 h 5715"/>
                <a:gd name="connsiteX61" fmla="*/ 8607 w 10000"/>
                <a:gd name="connsiteY61" fmla="*/ 3417 h 5715"/>
                <a:gd name="connsiteX62" fmla="*/ 8750 w 10000"/>
                <a:gd name="connsiteY62" fmla="*/ 3138 h 5715"/>
                <a:gd name="connsiteX63" fmla="*/ 8711 w 10000"/>
                <a:gd name="connsiteY63" fmla="*/ 2831 h 5715"/>
                <a:gd name="connsiteX64" fmla="*/ 8962 w 10000"/>
                <a:gd name="connsiteY64" fmla="*/ 2452 h 5715"/>
                <a:gd name="connsiteX65" fmla="*/ 9010 w 10000"/>
                <a:gd name="connsiteY65" fmla="*/ 2190 h 5715"/>
                <a:gd name="connsiteX66" fmla="*/ 9152 w 10000"/>
                <a:gd name="connsiteY66" fmla="*/ 1999 h 5715"/>
                <a:gd name="connsiteX67" fmla="*/ 9386 w 10000"/>
                <a:gd name="connsiteY67" fmla="*/ 1999 h 5715"/>
                <a:gd name="connsiteX68" fmla="*/ 9710 w 10000"/>
                <a:gd name="connsiteY68" fmla="*/ 2067 h 5715"/>
                <a:gd name="connsiteX69" fmla="*/ 9654 w 10000"/>
                <a:gd name="connsiteY69" fmla="*/ 1349 h 5715"/>
                <a:gd name="connsiteX70" fmla="*/ 9446 w 10000"/>
                <a:gd name="connsiteY70" fmla="*/ 1099 h 5715"/>
                <a:gd name="connsiteX71" fmla="*/ 9502 w 10000"/>
                <a:gd name="connsiteY71" fmla="*/ 984 h 5715"/>
                <a:gd name="connsiteX72" fmla="*/ 9381 w 10000"/>
                <a:gd name="connsiteY72" fmla="*/ 940 h 5715"/>
                <a:gd name="connsiteX73" fmla="*/ 9269 w 10000"/>
                <a:gd name="connsiteY73" fmla="*/ 892 h 5715"/>
                <a:gd name="connsiteX74" fmla="*/ 9355 w 10000"/>
                <a:gd name="connsiteY74" fmla="*/ 729 h 5715"/>
                <a:gd name="connsiteX75" fmla="*/ 9684 w 10000"/>
                <a:gd name="connsiteY75" fmla="*/ 618 h 5715"/>
                <a:gd name="connsiteX76" fmla="*/ 10000 w 10000"/>
                <a:gd name="connsiteY76" fmla="*/ 197 h 5715"/>
                <a:gd name="connsiteX77" fmla="*/ 9364 w 10000"/>
                <a:gd name="connsiteY77" fmla="*/ 1 h 5715"/>
                <a:gd name="connsiteX78" fmla="*/ 8919 w 10000"/>
                <a:gd name="connsiteY78" fmla="*/ 156 h 5715"/>
                <a:gd name="connsiteX79" fmla="*/ 8802 w 10000"/>
                <a:gd name="connsiteY79" fmla="*/ 176 h 5715"/>
                <a:gd name="connsiteX80" fmla="*/ 8625 w 10000"/>
                <a:gd name="connsiteY80" fmla="*/ 176 h 5715"/>
                <a:gd name="connsiteX0" fmla="*/ 8802 w 10000"/>
                <a:gd name="connsiteY0" fmla="*/ 307 h 10000"/>
                <a:gd name="connsiteX1" fmla="*/ 941 w 10000"/>
                <a:gd name="connsiteY1" fmla="*/ 1194 h 10000"/>
                <a:gd name="connsiteX2" fmla="*/ 1235 w 10000"/>
                <a:gd name="connsiteY2" fmla="*/ 1436 h 10000"/>
                <a:gd name="connsiteX3" fmla="*/ 1668 w 10000"/>
                <a:gd name="connsiteY3" fmla="*/ 1483 h 10000"/>
                <a:gd name="connsiteX4" fmla="*/ 2200 w 10000"/>
                <a:gd name="connsiteY4" fmla="*/ 2043 h 10000"/>
                <a:gd name="connsiteX5" fmla="*/ 2097 w 10000"/>
                <a:gd name="connsiteY5" fmla="*/ 2377 h 10000"/>
                <a:gd name="connsiteX6" fmla="*/ 1625 w 10000"/>
                <a:gd name="connsiteY6" fmla="*/ 2622 h 10000"/>
                <a:gd name="connsiteX7" fmla="*/ 855 w 10000"/>
                <a:gd name="connsiteY7" fmla="*/ 2286 h 10000"/>
                <a:gd name="connsiteX8" fmla="*/ 971 w 10000"/>
                <a:gd name="connsiteY8" fmla="*/ 2239 h 10000"/>
                <a:gd name="connsiteX9" fmla="*/ 971 w 10000"/>
                <a:gd name="connsiteY9" fmla="*/ 2125 h 10000"/>
                <a:gd name="connsiteX10" fmla="*/ 825 w 10000"/>
                <a:gd name="connsiteY10" fmla="*/ 1999 h 10000"/>
                <a:gd name="connsiteX11" fmla="*/ 677 w 10000"/>
                <a:gd name="connsiteY11" fmla="*/ 2407 h 10000"/>
                <a:gd name="connsiteX12" fmla="*/ 738 w 10000"/>
                <a:gd name="connsiteY12" fmla="*/ 2566 h 10000"/>
                <a:gd name="connsiteX13" fmla="*/ 816 w 10000"/>
                <a:gd name="connsiteY13" fmla="*/ 2944 h 10000"/>
                <a:gd name="connsiteX14" fmla="*/ 881 w 10000"/>
                <a:gd name="connsiteY14" fmla="*/ 3178 h 10000"/>
                <a:gd name="connsiteX15" fmla="*/ 746 w 10000"/>
                <a:gd name="connsiteY15" fmla="*/ 3593 h 10000"/>
                <a:gd name="connsiteX16" fmla="*/ 475 w 10000"/>
                <a:gd name="connsiteY16" fmla="*/ 3861 h 10000"/>
                <a:gd name="connsiteX17" fmla="*/ 236 w 10000"/>
                <a:gd name="connsiteY17" fmla="*/ 4463 h 10000"/>
                <a:gd name="connsiteX18" fmla="*/ 2 w 10000"/>
                <a:gd name="connsiteY18" fmla="*/ 5070 h 10000"/>
                <a:gd name="connsiteX19" fmla="*/ 314 w 10000"/>
                <a:gd name="connsiteY19" fmla="*/ 5453 h 10000"/>
                <a:gd name="connsiteX20" fmla="*/ 707 w 10000"/>
                <a:gd name="connsiteY20" fmla="*/ 5759 h 10000"/>
                <a:gd name="connsiteX21" fmla="*/ 881 w 10000"/>
                <a:gd name="connsiteY21" fmla="*/ 5759 h 10000"/>
                <a:gd name="connsiteX22" fmla="*/ 946 w 10000"/>
                <a:gd name="connsiteY22" fmla="*/ 5919 h 10000"/>
                <a:gd name="connsiteX23" fmla="*/ 1102 w 10000"/>
                <a:gd name="connsiteY23" fmla="*/ 6265 h 10000"/>
                <a:gd name="connsiteX24" fmla="*/ 1175 w 10000"/>
                <a:gd name="connsiteY24" fmla="*/ 6449 h 10000"/>
                <a:gd name="connsiteX25" fmla="*/ 1002 w 10000"/>
                <a:gd name="connsiteY25" fmla="*/ 6608 h 10000"/>
                <a:gd name="connsiteX26" fmla="*/ 907 w 10000"/>
                <a:gd name="connsiteY26" fmla="*/ 6727 h 10000"/>
                <a:gd name="connsiteX27" fmla="*/ 864 w 10000"/>
                <a:gd name="connsiteY27" fmla="*/ 6869 h 10000"/>
                <a:gd name="connsiteX28" fmla="*/ 561 w 10000"/>
                <a:gd name="connsiteY28" fmla="*/ 7700 h 10000"/>
                <a:gd name="connsiteX29" fmla="*/ 475 w 10000"/>
                <a:gd name="connsiteY29" fmla="*/ 8268 h 10000"/>
                <a:gd name="connsiteX30" fmla="*/ 772 w 10000"/>
                <a:gd name="connsiteY30" fmla="*/ 8781 h 10000"/>
                <a:gd name="connsiteX31" fmla="*/ 1040 w 10000"/>
                <a:gd name="connsiteY31" fmla="*/ 9140 h 10000"/>
                <a:gd name="connsiteX32" fmla="*/ 1556 w 10000"/>
                <a:gd name="connsiteY32" fmla="*/ 9114 h 10000"/>
                <a:gd name="connsiteX33" fmla="*/ 1897 w 10000"/>
                <a:gd name="connsiteY33" fmla="*/ 9492 h 10000"/>
                <a:gd name="connsiteX34" fmla="*/ 2084 w 10000"/>
                <a:gd name="connsiteY34" fmla="*/ 9681 h 10000"/>
                <a:gd name="connsiteX35" fmla="*/ 2408 w 10000"/>
                <a:gd name="connsiteY35" fmla="*/ 9558 h 10000"/>
                <a:gd name="connsiteX36" fmla="*/ 2537 w 10000"/>
                <a:gd name="connsiteY36" fmla="*/ 9826 h 10000"/>
                <a:gd name="connsiteX37" fmla="*/ 3014 w 10000"/>
                <a:gd name="connsiteY37" fmla="*/ 9866 h 10000"/>
                <a:gd name="connsiteX38" fmla="*/ 3057 w 10000"/>
                <a:gd name="connsiteY38" fmla="*/ 9808 h 10000"/>
                <a:gd name="connsiteX39" fmla="*/ 3113 w 10000"/>
                <a:gd name="connsiteY39" fmla="*/ 9681 h 10000"/>
                <a:gd name="connsiteX40" fmla="*/ 3697 w 10000"/>
                <a:gd name="connsiteY40" fmla="*/ 9681 h 10000"/>
                <a:gd name="connsiteX41" fmla="*/ 3809 w 10000"/>
                <a:gd name="connsiteY41" fmla="*/ 9432 h 10000"/>
                <a:gd name="connsiteX42" fmla="*/ 3852 w 10000"/>
                <a:gd name="connsiteY42" fmla="*/ 9324 h 10000"/>
                <a:gd name="connsiteX43" fmla="*/ 4320 w 10000"/>
                <a:gd name="connsiteY43" fmla="*/ 9247 h 10000"/>
                <a:gd name="connsiteX44" fmla="*/ 4636 w 10000"/>
                <a:gd name="connsiteY44" fmla="*/ 8751 h 10000"/>
                <a:gd name="connsiteX45" fmla="*/ 4986 w 10000"/>
                <a:gd name="connsiteY45" fmla="*/ 7700 h 10000"/>
                <a:gd name="connsiteX46" fmla="*/ 5164 w 10000"/>
                <a:gd name="connsiteY46" fmla="*/ 7177 h 10000"/>
                <a:gd name="connsiteX47" fmla="*/ 5523 w 10000"/>
                <a:gd name="connsiteY47" fmla="*/ 6869 h 10000"/>
                <a:gd name="connsiteX48" fmla="*/ 5760 w 10000"/>
                <a:gd name="connsiteY48" fmla="*/ 6342 h 10000"/>
                <a:gd name="connsiteX49" fmla="*/ 6159 w 10000"/>
                <a:gd name="connsiteY49" fmla="*/ 6247 h 10000"/>
                <a:gd name="connsiteX50" fmla="*/ 6072 w 10000"/>
                <a:gd name="connsiteY50" fmla="*/ 5926 h 10000"/>
                <a:gd name="connsiteX51" fmla="*/ 6453 w 10000"/>
                <a:gd name="connsiteY51" fmla="*/ 5759 h 10000"/>
                <a:gd name="connsiteX52" fmla="*/ 6660 w 10000"/>
                <a:gd name="connsiteY52" fmla="*/ 5884 h 10000"/>
                <a:gd name="connsiteX53" fmla="*/ 6898 w 10000"/>
                <a:gd name="connsiteY53" fmla="*/ 5562 h 10000"/>
                <a:gd name="connsiteX54" fmla="*/ 7214 w 10000"/>
                <a:gd name="connsiteY54" fmla="*/ 5637 h 10000"/>
                <a:gd name="connsiteX55" fmla="*/ 7244 w 10000"/>
                <a:gd name="connsiteY55" fmla="*/ 5919 h 10000"/>
                <a:gd name="connsiteX56" fmla="*/ 7405 w 10000"/>
                <a:gd name="connsiteY56" fmla="*/ 6347 h 10000"/>
                <a:gd name="connsiteX57" fmla="*/ 7538 w 10000"/>
                <a:gd name="connsiteY57" fmla="*/ 6566 h 10000"/>
                <a:gd name="connsiteX58" fmla="*/ 7729 w 10000"/>
                <a:gd name="connsiteY58" fmla="*/ 6347 h 10000"/>
                <a:gd name="connsiteX59" fmla="*/ 7989 w 10000"/>
                <a:gd name="connsiteY59" fmla="*/ 6174 h 10000"/>
                <a:gd name="connsiteX60" fmla="*/ 8477 w 10000"/>
                <a:gd name="connsiteY60" fmla="*/ 6120 h 10000"/>
                <a:gd name="connsiteX61" fmla="*/ 8607 w 10000"/>
                <a:gd name="connsiteY61" fmla="*/ 5978 h 10000"/>
                <a:gd name="connsiteX62" fmla="*/ 8750 w 10000"/>
                <a:gd name="connsiteY62" fmla="*/ 5490 h 10000"/>
                <a:gd name="connsiteX63" fmla="*/ 8711 w 10000"/>
                <a:gd name="connsiteY63" fmla="*/ 4953 h 10000"/>
                <a:gd name="connsiteX64" fmla="*/ 8962 w 10000"/>
                <a:gd name="connsiteY64" fmla="*/ 4289 h 10000"/>
                <a:gd name="connsiteX65" fmla="*/ 9010 w 10000"/>
                <a:gd name="connsiteY65" fmla="*/ 3831 h 10000"/>
                <a:gd name="connsiteX66" fmla="*/ 9152 w 10000"/>
                <a:gd name="connsiteY66" fmla="*/ 3497 h 10000"/>
                <a:gd name="connsiteX67" fmla="*/ 9386 w 10000"/>
                <a:gd name="connsiteY67" fmla="*/ 3497 h 10000"/>
                <a:gd name="connsiteX68" fmla="*/ 9710 w 10000"/>
                <a:gd name="connsiteY68" fmla="*/ 3616 h 10000"/>
                <a:gd name="connsiteX69" fmla="*/ 9654 w 10000"/>
                <a:gd name="connsiteY69" fmla="*/ 2359 h 10000"/>
                <a:gd name="connsiteX70" fmla="*/ 9446 w 10000"/>
                <a:gd name="connsiteY70" fmla="*/ 1922 h 10000"/>
                <a:gd name="connsiteX71" fmla="*/ 9502 w 10000"/>
                <a:gd name="connsiteY71" fmla="*/ 1721 h 10000"/>
                <a:gd name="connsiteX72" fmla="*/ 9381 w 10000"/>
                <a:gd name="connsiteY72" fmla="*/ 1644 h 10000"/>
                <a:gd name="connsiteX73" fmla="*/ 9269 w 10000"/>
                <a:gd name="connsiteY73" fmla="*/ 1560 h 10000"/>
                <a:gd name="connsiteX74" fmla="*/ 9355 w 10000"/>
                <a:gd name="connsiteY74" fmla="*/ 1275 h 10000"/>
                <a:gd name="connsiteX75" fmla="*/ 9684 w 10000"/>
                <a:gd name="connsiteY75" fmla="*/ 1080 h 10000"/>
                <a:gd name="connsiteX76" fmla="*/ 10000 w 10000"/>
                <a:gd name="connsiteY76" fmla="*/ 344 h 10000"/>
                <a:gd name="connsiteX77" fmla="*/ 9364 w 10000"/>
                <a:gd name="connsiteY77" fmla="*/ 1 h 10000"/>
                <a:gd name="connsiteX78" fmla="*/ 8919 w 10000"/>
                <a:gd name="connsiteY78" fmla="*/ 272 h 10000"/>
                <a:gd name="connsiteX79" fmla="*/ 8802 w 10000"/>
                <a:gd name="connsiteY79" fmla="*/ 307 h 10000"/>
                <a:gd name="connsiteX0" fmla="*/ 8919 w 10000"/>
                <a:gd name="connsiteY0" fmla="*/ 272 h 10000"/>
                <a:gd name="connsiteX1" fmla="*/ 941 w 10000"/>
                <a:gd name="connsiteY1" fmla="*/ 1194 h 10000"/>
                <a:gd name="connsiteX2" fmla="*/ 1235 w 10000"/>
                <a:gd name="connsiteY2" fmla="*/ 1436 h 10000"/>
                <a:gd name="connsiteX3" fmla="*/ 1668 w 10000"/>
                <a:gd name="connsiteY3" fmla="*/ 1483 h 10000"/>
                <a:gd name="connsiteX4" fmla="*/ 2200 w 10000"/>
                <a:gd name="connsiteY4" fmla="*/ 2043 h 10000"/>
                <a:gd name="connsiteX5" fmla="*/ 2097 w 10000"/>
                <a:gd name="connsiteY5" fmla="*/ 2377 h 10000"/>
                <a:gd name="connsiteX6" fmla="*/ 1625 w 10000"/>
                <a:gd name="connsiteY6" fmla="*/ 2622 h 10000"/>
                <a:gd name="connsiteX7" fmla="*/ 855 w 10000"/>
                <a:gd name="connsiteY7" fmla="*/ 2286 h 10000"/>
                <a:gd name="connsiteX8" fmla="*/ 971 w 10000"/>
                <a:gd name="connsiteY8" fmla="*/ 2239 h 10000"/>
                <a:gd name="connsiteX9" fmla="*/ 971 w 10000"/>
                <a:gd name="connsiteY9" fmla="*/ 2125 h 10000"/>
                <a:gd name="connsiteX10" fmla="*/ 825 w 10000"/>
                <a:gd name="connsiteY10" fmla="*/ 1999 h 10000"/>
                <a:gd name="connsiteX11" fmla="*/ 677 w 10000"/>
                <a:gd name="connsiteY11" fmla="*/ 2407 h 10000"/>
                <a:gd name="connsiteX12" fmla="*/ 738 w 10000"/>
                <a:gd name="connsiteY12" fmla="*/ 2566 h 10000"/>
                <a:gd name="connsiteX13" fmla="*/ 816 w 10000"/>
                <a:gd name="connsiteY13" fmla="*/ 2944 h 10000"/>
                <a:gd name="connsiteX14" fmla="*/ 881 w 10000"/>
                <a:gd name="connsiteY14" fmla="*/ 3178 h 10000"/>
                <a:gd name="connsiteX15" fmla="*/ 746 w 10000"/>
                <a:gd name="connsiteY15" fmla="*/ 3593 h 10000"/>
                <a:gd name="connsiteX16" fmla="*/ 475 w 10000"/>
                <a:gd name="connsiteY16" fmla="*/ 3861 h 10000"/>
                <a:gd name="connsiteX17" fmla="*/ 236 w 10000"/>
                <a:gd name="connsiteY17" fmla="*/ 4463 h 10000"/>
                <a:gd name="connsiteX18" fmla="*/ 2 w 10000"/>
                <a:gd name="connsiteY18" fmla="*/ 5070 h 10000"/>
                <a:gd name="connsiteX19" fmla="*/ 314 w 10000"/>
                <a:gd name="connsiteY19" fmla="*/ 5453 h 10000"/>
                <a:gd name="connsiteX20" fmla="*/ 707 w 10000"/>
                <a:gd name="connsiteY20" fmla="*/ 5759 h 10000"/>
                <a:gd name="connsiteX21" fmla="*/ 881 w 10000"/>
                <a:gd name="connsiteY21" fmla="*/ 5759 h 10000"/>
                <a:gd name="connsiteX22" fmla="*/ 946 w 10000"/>
                <a:gd name="connsiteY22" fmla="*/ 5919 h 10000"/>
                <a:gd name="connsiteX23" fmla="*/ 1102 w 10000"/>
                <a:gd name="connsiteY23" fmla="*/ 6265 h 10000"/>
                <a:gd name="connsiteX24" fmla="*/ 1175 w 10000"/>
                <a:gd name="connsiteY24" fmla="*/ 6449 h 10000"/>
                <a:gd name="connsiteX25" fmla="*/ 1002 w 10000"/>
                <a:gd name="connsiteY25" fmla="*/ 6608 h 10000"/>
                <a:gd name="connsiteX26" fmla="*/ 907 w 10000"/>
                <a:gd name="connsiteY26" fmla="*/ 6727 h 10000"/>
                <a:gd name="connsiteX27" fmla="*/ 864 w 10000"/>
                <a:gd name="connsiteY27" fmla="*/ 6869 h 10000"/>
                <a:gd name="connsiteX28" fmla="*/ 561 w 10000"/>
                <a:gd name="connsiteY28" fmla="*/ 7700 h 10000"/>
                <a:gd name="connsiteX29" fmla="*/ 475 w 10000"/>
                <a:gd name="connsiteY29" fmla="*/ 8268 h 10000"/>
                <a:gd name="connsiteX30" fmla="*/ 772 w 10000"/>
                <a:gd name="connsiteY30" fmla="*/ 8781 h 10000"/>
                <a:gd name="connsiteX31" fmla="*/ 1040 w 10000"/>
                <a:gd name="connsiteY31" fmla="*/ 9140 h 10000"/>
                <a:gd name="connsiteX32" fmla="*/ 1556 w 10000"/>
                <a:gd name="connsiteY32" fmla="*/ 9114 h 10000"/>
                <a:gd name="connsiteX33" fmla="*/ 1897 w 10000"/>
                <a:gd name="connsiteY33" fmla="*/ 9492 h 10000"/>
                <a:gd name="connsiteX34" fmla="*/ 2084 w 10000"/>
                <a:gd name="connsiteY34" fmla="*/ 9681 h 10000"/>
                <a:gd name="connsiteX35" fmla="*/ 2408 w 10000"/>
                <a:gd name="connsiteY35" fmla="*/ 9558 h 10000"/>
                <a:gd name="connsiteX36" fmla="*/ 2537 w 10000"/>
                <a:gd name="connsiteY36" fmla="*/ 9826 h 10000"/>
                <a:gd name="connsiteX37" fmla="*/ 3014 w 10000"/>
                <a:gd name="connsiteY37" fmla="*/ 9866 h 10000"/>
                <a:gd name="connsiteX38" fmla="*/ 3057 w 10000"/>
                <a:gd name="connsiteY38" fmla="*/ 9808 h 10000"/>
                <a:gd name="connsiteX39" fmla="*/ 3113 w 10000"/>
                <a:gd name="connsiteY39" fmla="*/ 9681 h 10000"/>
                <a:gd name="connsiteX40" fmla="*/ 3697 w 10000"/>
                <a:gd name="connsiteY40" fmla="*/ 9681 h 10000"/>
                <a:gd name="connsiteX41" fmla="*/ 3809 w 10000"/>
                <a:gd name="connsiteY41" fmla="*/ 9432 h 10000"/>
                <a:gd name="connsiteX42" fmla="*/ 3852 w 10000"/>
                <a:gd name="connsiteY42" fmla="*/ 9324 h 10000"/>
                <a:gd name="connsiteX43" fmla="*/ 4320 w 10000"/>
                <a:gd name="connsiteY43" fmla="*/ 9247 h 10000"/>
                <a:gd name="connsiteX44" fmla="*/ 4636 w 10000"/>
                <a:gd name="connsiteY44" fmla="*/ 8751 h 10000"/>
                <a:gd name="connsiteX45" fmla="*/ 4986 w 10000"/>
                <a:gd name="connsiteY45" fmla="*/ 7700 h 10000"/>
                <a:gd name="connsiteX46" fmla="*/ 5164 w 10000"/>
                <a:gd name="connsiteY46" fmla="*/ 7177 h 10000"/>
                <a:gd name="connsiteX47" fmla="*/ 5523 w 10000"/>
                <a:gd name="connsiteY47" fmla="*/ 6869 h 10000"/>
                <a:gd name="connsiteX48" fmla="*/ 5760 w 10000"/>
                <a:gd name="connsiteY48" fmla="*/ 6342 h 10000"/>
                <a:gd name="connsiteX49" fmla="*/ 6159 w 10000"/>
                <a:gd name="connsiteY49" fmla="*/ 6247 h 10000"/>
                <a:gd name="connsiteX50" fmla="*/ 6072 w 10000"/>
                <a:gd name="connsiteY50" fmla="*/ 5926 h 10000"/>
                <a:gd name="connsiteX51" fmla="*/ 6453 w 10000"/>
                <a:gd name="connsiteY51" fmla="*/ 5759 h 10000"/>
                <a:gd name="connsiteX52" fmla="*/ 6660 w 10000"/>
                <a:gd name="connsiteY52" fmla="*/ 5884 h 10000"/>
                <a:gd name="connsiteX53" fmla="*/ 6898 w 10000"/>
                <a:gd name="connsiteY53" fmla="*/ 5562 h 10000"/>
                <a:gd name="connsiteX54" fmla="*/ 7214 w 10000"/>
                <a:gd name="connsiteY54" fmla="*/ 5637 h 10000"/>
                <a:gd name="connsiteX55" fmla="*/ 7244 w 10000"/>
                <a:gd name="connsiteY55" fmla="*/ 5919 h 10000"/>
                <a:gd name="connsiteX56" fmla="*/ 7405 w 10000"/>
                <a:gd name="connsiteY56" fmla="*/ 6347 h 10000"/>
                <a:gd name="connsiteX57" fmla="*/ 7538 w 10000"/>
                <a:gd name="connsiteY57" fmla="*/ 6566 h 10000"/>
                <a:gd name="connsiteX58" fmla="*/ 7729 w 10000"/>
                <a:gd name="connsiteY58" fmla="*/ 6347 h 10000"/>
                <a:gd name="connsiteX59" fmla="*/ 7989 w 10000"/>
                <a:gd name="connsiteY59" fmla="*/ 6174 h 10000"/>
                <a:gd name="connsiteX60" fmla="*/ 8477 w 10000"/>
                <a:gd name="connsiteY60" fmla="*/ 6120 h 10000"/>
                <a:gd name="connsiteX61" fmla="*/ 8607 w 10000"/>
                <a:gd name="connsiteY61" fmla="*/ 5978 h 10000"/>
                <a:gd name="connsiteX62" fmla="*/ 8750 w 10000"/>
                <a:gd name="connsiteY62" fmla="*/ 5490 h 10000"/>
                <a:gd name="connsiteX63" fmla="*/ 8711 w 10000"/>
                <a:gd name="connsiteY63" fmla="*/ 4953 h 10000"/>
                <a:gd name="connsiteX64" fmla="*/ 8962 w 10000"/>
                <a:gd name="connsiteY64" fmla="*/ 4289 h 10000"/>
                <a:gd name="connsiteX65" fmla="*/ 9010 w 10000"/>
                <a:gd name="connsiteY65" fmla="*/ 3831 h 10000"/>
                <a:gd name="connsiteX66" fmla="*/ 9152 w 10000"/>
                <a:gd name="connsiteY66" fmla="*/ 3497 h 10000"/>
                <a:gd name="connsiteX67" fmla="*/ 9386 w 10000"/>
                <a:gd name="connsiteY67" fmla="*/ 3497 h 10000"/>
                <a:gd name="connsiteX68" fmla="*/ 9710 w 10000"/>
                <a:gd name="connsiteY68" fmla="*/ 3616 h 10000"/>
                <a:gd name="connsiteX69" fmla="*/ 9654 w 10000"/>
                <a:gd name="connsiteY69" fmla="*/ 2359 h 10000"/>
                <a:gd name="connsiteX70" fmla="*/ 9446 w 10000"/>
                <a:gd name="connsiteY70" fmla="*/ 1922 h 10000"/>
                <a:gd name="connsiteX71" fmla="*/ 9502 w 10000"/>
                <a:gd name="connsiteY71" fmla="*/ 1721 h 10000"/>
                <a:gd name="connsiteX72" fmla="*/ 9381 w 10000"/>
                <a:gd name="connsiteY72" fmla="*/ 1644 h 10000"/>
                <a:gd name="connsiteX73" fmla="*/ 9269 w 10000"/>
                <a:gd name="connsiteY73" fmla="*/ 1560 h 10000"/>
                <a:gd name="connsiteX74" fmla="*/ 9355 w 10000"/>
                <a:gd name="connsiteY74" fmla="*/ 1275 h 10000"/>
                <a:gd name="connsiteX75" fmla="*/ 9684 w 10000"/>
                <a:gd name="connsiteY75" fmla="*/ 1080 h 10000"/>
                <a:gd name="connsiteX76" fmla="*/ 10000 w 10000"/>
                <a:gd name="connsiteY76" fmla="*/ 344 h 10000"/>
                <a:gd name="connsiteX77" fmla="*/ 9364 w 10000"/>
                <a:gd name="connsiteY77" fmla="*/ 1 h 10000"/>
                <a:gd name="connsiteX78" fmla="*/ 8919 w 10000"/>
                <a:gd name="connsiteY78" fmla="*/ 272 h 10000"/>
                <a:gd name="connsiteX0" fmla="*/ 8919 w 10000"/>
                <a:gd name="connsiteY0" fmla="*/ 76 h 9804"/>
                <a:gd name="connsiteX1" fmla="*/ 941 w 10000"/>
                <a:gd name="connsiteY1" fmla="*/ 998 h 9804"/>
                <a:gd name="connsiteX2" fmla="*/ 1235 w 10000"/>
                <a:gd name="connsiteY2" fmla="*/ 1240 h 9804"/>
                <a:gd name="connsiteX3" fmla="*/ 1668 w 10000"/>
                <a:gd name="connsiteY3" fmla="*/ 1287 h 9804"/>
                <a:gd name="connsiteX4" fmla="*/ 2200 w 10000"/>
                <a:gd name="connsiteY4" fmla="*/ 1847 h 9804"/>
                <a:gd name="connsiteX5" fmla="*/ 2097 w 10000"/>
                <a:gd name="connsiteY5" fmla="*/ 2181 h 9804"/>
                <a:gd name="connsiteX6" fmla="*/ 1625 w 10000"/>
                <a:gd name="connsiteY6" fmla="*/ 2426 h 9804"/>
                <a:gd name="connsiteX7" fmla="*/ 855 w 10000"/>
                <a:gd name="connsiteY7" fmla="*/ 2090 h 9804"/>
                <a:gd name="connsiteX8" fmla="*/ 971 w 10000"/>
                <a:gd name="connsiteY8" fmla="*/ 2043 h 9804"/>
                <a:gd name="connsiteX9" fmla="*/ 971 w 10000"/>
                <a:gd name="connsiteY9" fmla="*/ 1929 h 9804"/>
                <a:gd name="connsiteX10" fmla="*/ 825 w 10000"/>
                <a:gd name="connsiteY10" fmla="*/ 1803 h 9804"/>
                <a:gd name="connsiteX11" fmla="*/ 677 w 10000"/>
                <a:gd name="connsiteY11" fmla="*/ 2211 h 9804"/>
                <a:gd name="connsiteX12" fmla="*/ 738 w 10000"/>
                <a:gd name="connsiteY12" fmla="*/ 2370 h 9804"/>
                <a:gd name="connsiteX13" fmla="*/ 816 w 10000"/>
                <a:gd name="connsiteY13" fmla="*/ 2748 h 9804"/>
                <a:gd name="connsiteX14" fmla="*/ 881 w 10000"/>
                <a:gd name="connsiteY14" fmla="*/ 2982 h 9804"/>
                <a:gd name="connsiteX15" fmla="*/ 746 w 10000"/>
                <a:gd name="connsiteY15" fmla="*/ 3397 h 9804"/>
                <a:gd name="connsiteX16" fmla="*/ 475 w 10000"/>
                <a:gd name="connsiteY16" fmla="*/ 3665 h 9804"/>
                <a:gd name="connsiteX17" fmla="*/ 236 w 10000"/>
                <a:gd name="connsiteY17" fmla="*/ 4267 h 9804"/>
                <a:gd name="connsiteX18" fmla="*/ 2 w 10000"/>
                <a:gd name="connsiteY18" fmla="*/ 4874 h 9804"/>
                <a:gd name="connsiteX19" fmla="*/ 314 w 10000"/>
                <a:gd name="connsiteY19" fmla="*/ 5257 h 9804"/>
                <a:gd name="connsiteX20" fmla="*/ 707 w 10000"/>
                <a:gd name="connsiteY20" fmla="*/ 5563 h 9804"/>
                <a:gd name="connsiteX21" fmla="*/ 881 w 10000"/>
                <a:gd name="connsiteY21" fmla="*/ 5563 h 9804"/>
                <a:gd name="connsiteX22" fmla="*/ 946 w 10000"/>
                <a:gd name="connsiteY22" fmla="*/ 5723 h 9804"/>
                <a:gd name="connsiteX23" fmla="*/ 1102 w 10000"/>
                <a:gd name="connsiteY23" fmla="*/ 6069 h 9804"/>
                <a:gd name="connsiteX24" fmla="*/ 1175 w 10000"/>
                <a:gd name="connsiteY24" fmla="*/ 6253 h 9804"/>
                <a:gd name="connsiteX25" fmla="*/ 1002 w 10000"/>
                <a:gd name="connsiteY25" fmla="*/ 6412 h 9804"/>
                <a:gd name="connsiteX26" fmla="*/ 907 w 10000"/>
                <a:gd name="connsiteY26" fmla="*/ 6531 h 9804"/>
                <a:gd name="connsiteX27" fmla="*/ 864 w 10000"/>
                <a:gd name="connsiteY27" fmla="*/ 6673 h 9804"/>
                <a:gd name="connsiteX28" fmla="*/ 561 w 10000"/>
                <a:gd name="connsiteY28" fmla="*/ 7504 h 9804"/>
                <a:gd name="connsiteX29" fmla="*/ 475 w 10000"/>
                <a:gd name="connsiteY29" fmla="*/ 8072 h 9804"/>
                <a:gd name="connsiteX30" fmla="*/ 772 w 10000"/>
                <a:gd name="connsiteY30" fmla="*/ 8585 h 9804"/>
                <a:gd name="connsiteX31" fmla="*/ 1040 w 10000"/>
                <a:gd name="connsiteY31" fmla="*/ 8944 h 9804"/>
                <a:gd name="connsiteX32" fmla="*/ 1556 w 10000"/>
                <a:gd name="connsiteY32" fmla="*/ 8918 h 9804"/>
                <a:gd name="connsiteX33" fmla="*/ 1897 w 10000"/>
                <a:gd name="connsiteY33" fmla="*/ 9296 h 9804"/>
                <a:gd name="connsiteX34" fmla="*/ 2084 w 10000"/>
                <a:gd name="connsiteY34" fmla="*/ 9485 h 9804"/>
                <a:gd name="connsiteX35" fmla="*/ 2408 w 10000"/>
                <a:gd name="connsiteY35" fmla="*/ 9362 h 9804"/>
                <a:gd name="connsiteX36" fmla="*/ 2537 w 10000"/>
                <a:gd name="connsiteY36" fmla="*/ 9630 h 9804"/>
                <a:gd name="connsiteX37" fmla="*/ 3014 w 10000"/>
                <a:gd name="connsiteY37" fmla="*/ 9670 h 9804"/>
                <a:gd name="connsiteX38" fmla="*/ 3057 w 10000"/>
                <a:gd name="connsiteY38" fmla="*/ 9612 h 9804"/>
                <a:gd name="connsiteX39" fmla="*/ 3113 w 10000"/>
                <a:gd name="connsiteY39" fmla="*/ 9485 h 9804"/>
                <a:gd name="connsiteX40" fmla="*/ 3697 w 10000"/>
                <a:gd name="connsiteY40" fmla="*/ 9485 h 9804"/>
                <a:gd name="connsiteX41" fmla="*/ 3809 w 10000"/>
                <a:gd name="connsiteY41" fmla="*/ 9236 h 9804"/>
                <a:gd name="connsiteX42" fmla="*/ 3852 w 10000"/>
                <a:gd name="connsiteY42" fmla="*/ 9128 h 9804"/>
                <a:gd name="connsiteX43" fmla="*/ 4320 w 10000"/>
                <a:gd name="connsiteY43" fmla="*/ 9051 h 9804"/>
                <a:gd name="connsiteX44" fmla="*/ 4636 w 10000"/>
                <a:gd name="connsiteY44" fmla="*/ 8555 h 9804"/>
                <a:gd name="connsiteX45" fmla="*/ 4986 w 10000"/>
                <a:gd name="connsiteY45" fmla="*/ 7504 h 9804"/>
                <a:gd name="connsiteX46" fmla="*/ 5164 w 10000"/>
                <a:gd name="connsiteY46" fmla="*/ 6981 h 9804"/>
                <a:gd name="connsiteX47" fmla="*/ 5523 w 10000"/>
                <a:gd name="connsiteY47" fmla="*/ 6673 h 9804"/>
                <a:gd name="connsiteX48" fmla="*/ 5760 w 10000"/>
                <a:gd name="connsiteY48" fmla="*/ 6146 h 9804"/>
                <a:gd name="connsiteX49" fmla="*/ 6159 w 10000"/>
                <a:gd name="connsiteY49" fmla="*/ 6051 h 9804"/>
                <a:gd name="connsiteX50" fmla="*/ 6072 w 10000"/>
                <a:gd name="connsiteY50" fmla="*/ 5730 h 9804"/>
                <a:gd name="connsiteX51" fmla="*/ 6453 w 10000"/>
                <a:gd name="connsiteY51" fmla="*/ 5563 h 9804"/>
                <a:gd name="connsiteX52" fmla="*/ 6660 w 10000"/>
                <a:gd name="connsiteY52" fmla="*/ 5688 h 9804"/>
                <a:gd name="connsiteX53" fmla="*/ 6898 w 10000"/>
                <a:gd name="connsiteY53" fmla="*/ 5366 h 9804"/>
                <a:gd name="connsiteX54" fmla="*/ 7214 w 10000"/>
                <a:gd name="connsiteY54" fmla="*/ 5441 h 9804"/>
                <a:gd name="connsiteX55" fmla="*/ 7244 w 10000"/>
                <a:gd name="connsiteY55" fmla="*/ 5723 h 9804"/>
                <a:gd name="connsiteX56" fmla="*/ 7405 w 10000"/>
                <a:gd name="connsiteY56" fmla="*/ 6151 h 9804"/>
                <a:gd name="connsiteX57" fmla="*/ 7538 w 10000"/>
                <a:gd name="connsiteY57" fmla="*/ 6370 h 9804"/>
                <a:gd name="connsiteX58" fmla="*/ 7729 w 10000"/>
                <a:gd name="connsiteY58" fmla="*/ 6151 h 9804"/>
                <a:gd name="connsiteX59" fmla="*/ 7989 w 10000"/>
                <a:gd name="connsiteY59" fmla="*/ 5978 h 9804"/>
                <a:gd name="connsiteX60" fmla="*/ 8477 w 10000"/>
                <a:gd name="connsiteY60" fmla="*/ 5924 h 9804"/>
                <a:gd name="connsiteX61" fmla="*/ 8607 w 10000"/>
                <a:gd name="connsiteY61" fmla="*/ 5782 h 9804"/>
                <a:gd name="connsiteX62" fmla="*/ 8750 w 10000"/>
                <a:gd name="connsiteY62" fmla="*/ 5294 h 9804"/>
                <a:gd name="connsiteX63" fmla="*/ 8711 w 10000"/>
                <a:gd name="connsiteY63" fmla="*/ 4757 h 9804"/>
                <a:gd name="connsiteX64" fmla="*/ 8962 w 10000"/>
                <a:gd name="connsiteY64" fmla="*/ 4093 h 9804"/>
                <a:gd name="connsiteX65" fmla="*/ 9010 w 10000"/>
                <a:gd name="connsiteY65" fmla="*/ 3635 h 9804"/>
                <a:gd name="connsiteX66" fmla="*/ 9152 w 10000"/>
                <a:gd name="connsiteY66" fmla="*/ 3301 h 9804"/>
                <a:gd name="connsiteX67" fmla="*/ 9386 w 10000"/>
                <a:gd name="connsiteY67" fmla="*/ 3301 h 9804"/>
                <a:gd name="connsiteX68" fmla="*/ 9710 w 10000"/>
                <a:gd name="connsiteY68" fmla="*/ 3420 h 9804"/>
                <a:gd name="connsiteX69" fmla="*/ 9654 w 10000"/>
                <a:gd name="connsiteY69" fmla="*/ 2163 h 9804"/>
                <a:gd name="connsiteX70" fmla="*/ 9446 w 10000"/>
                <a:gd name="connsiteY70" fmla="*/ 1726 h 9804"/>
                <a:gd name="connsiteX71" fmla="*/ 9502 w 10000"/>
                <a:gd name="connsiteY71" fmla="*/ 1525 h 9804"/>
                <a:gd name="connsiteX72" fmla="*/ 9381 w 10000"/>
                <a:gd name="connsiteY72" fmla="*/ 1448 h 9804"/>
                <a:gd name="connsiteX73" fmla="*/ 9269 w 10000"/>
                <a:gd name="connsiteY73" fmla="*/ 1364 h 9804"/>
                <a:gd name="connsiteX74" fmla="*/ 9355 w 10000"/>
                <a:gd name="connsiteY74" fmla="*/ 1079 h 9804"/>
                <a:gd name="connsiteX75" fmla="*/ 9684 w 10000"/>
                <a:gd name="connsiteY75" fmla="*/ 884 h 9804"/>
                <a:gd name="connsiteX76" fmla="*/ 10000 w 10000"/>
                <a:gd name="connsiteY76" fmla="*/ 148 h 9804"/>
                <a:gd name="connsiteX77" fmla="*/ 8919 w 10000"/>
                <a:gd name="connsiteY77" fmla="*/ 76 h 9804"/>
                <a:gd name="connsiteX0" fmla="*/ 8919 w 9820"/>
                <a:gd name="connsiteY0" fmla="*/ 1 h 9923"/>
                <a:gd name="connsiteX1" fmla="*/ 941 w 9820"/>
                <a:gd name="connsiteY1" fmla="*/ 941 h 9923"/>
                <a:gd name="connsiteX2" fmla="*/ 1235 w 9820"/>
                <a:gd name="connsiteY2" fmla="*/ 1188 h 9923"/>
                <a:gd name="connsiteX3" fmla="*/ 1668 w 9820"/>
                <a:gd name="connsiteY3" fmla="*/ 1236 h 9923"/>
                <a:gd name="connsiteX4" fmla="*/ 2200 w 9820"/>
                <a:gd name="connsiteY4" fmla="*/ 1807 h 9923"/>
                <a:gd name="connsiteX5" fmla="*/ 2097 w 9820"/>
                <a:gd name="connsiteY5" fmla="*/ 2148 h 9923"/>
                <a:gd name="connsiteX6" fmla="*/ 1625 w 9820"/>
                <a:gd name="connsiteY6" fmla="*/ 2398 h 9923"/>
                <a:gd name="connsiteX7" fmla="*/ 855 w 9820"/>
                <a:gd name="connsiteY7" fmla="*/ 2055 h 9923"/>
                <a:gd name="connsiteX8" fmla="*/ 971 w 9820"/>
                <a:gd name="connsiteY8" fmla="*/ 2007 h 9923"/>
                <a:gd name="connsiteX9" fmla="*/ 971 w 9820"/>
                <a:gd name="connsiteY9" fmla="*/ 1891 h 9923"/>
                <a:gd name="connsiteX10" fmla="*/ 825 w 9820"/>
                <a:gd name="connsiteY10" fmla="*/ 1762 h 9923"/>
                <a:gd name="connsiteX11" fmla="*/ 677 w 9820"/>
                <a:gd name="connsiteY11" fmla="*/ 2178 h 9923"/>
                <a:gd name="connsiteX12" fmla="*/ 738 w 9820"/>
                <a:gd name="connsiteY12" fmla="*/ 2340 h 9923"/>
                <a:gd name="connsiteX13" fmla="*/ 816 w 9820"/>
                <a:gd name="connsiteY13" fmla="*/ 2726 h 9923"/>
                <a:gd name="connsiteX14" fmla="*/ 881 w 9820"/>
                <a:gd name="connsiteY14" fmla="*/ 2965 h 9923"/>
                <a:gd name="connsiteX15" fmla="*/ 746 w 9820"/>
                <a:gd name="connsiteY15" fmla="*/ 3388 h 9923"/>
                <a:gd name="connsiteX16" fmla="*/ 475 w 9820"/>
                <a:gd name="connsiteY16" fmla="*/ 3661 h 9923"/>
                <a:gd name="connsiteX17" fmla="*/ 236 w 9820"/>
                <a:gd name="connsiteY17" fmla="*/ 4275 h 9923"/>
                <a:gd name="connsiteX18" fmla="*/ 2 w 9820"/>
                <a:gd name="connsiteY18" fmla="*/ 4894 h 9923"/>
                <a:gd name="connsiteX19" fmla="*/ 314 w 9820"/>
                <a:gd name="connsiteY19" fmla="*/ 5285 h 9923"/>
                <a:gd name="connsiteX20" fmla="*/ 707 w 9820"/>
                <a:gd name="connsiteY20" fmla="*/ 5597 h 9923"/>
                <a:gd name="connsiteX21" fmla="*/ 881 w 9820"/>
                <a:gd name="connsiteY21" fmla="*/ 5597 h 9923"/>
                <a:gd name="connsiteX22" fmla="*/ 946 w 9820"/>
                <a:gd name="connsiteY22" fmla="*/ 5760 h 9923"/>
                <a:gd name="connsiteX23" fmla="*/ 1102 w 9820"/>
                <a:gd name="connsiteY23" fmla="*/ 6113 h 9923"/>
                <a:gd name="connsiteX24" fmla="*/ 1175 w 9820"/>
                <a:gd name="connsiteY24" fmla="*/ 6301 h 9923"/>
                <a:gd name="connsiteX25" fmla="*/ 1002 w 9820"/>
                <a:gd name="connsiteY25" fmla="*/ 6463 h 9923"/>
                <a:gd name="connsiteX26" fmla="*/ 907 w 9820"/>
                <a:gd name="connsiteY26" fmla="*/ 6585 h 9923"/>
                <a:gd name="connsiteX27" fmla="*/ 864 w 9820"/>
                <a:gd name="connsiteY27" fmla="*/ 6729 h 9923"/>
                <a:gd name="connsiteX28" fmla="*/ 561 w 9820"/>
                <a:gd name="connsiteY28" fmla="*/ 7577 h 9923"/>
                <a:gd name="connsiteX29" fmla="*/ 475 w 9820"/>
                <a:gd name="connsiteY29" fmla="*/ 8156 h 9923"/>
                <a:gd name="connsiteX30" fmla="*/ 772 w 9820"/>
                <a:gd name="connsiteY30" fmla="*/ 8680 h 9923"/>
                <a:gd name="connsiteX31" fmla="*/ 1040 w 9820"/>
                <a:gd name="connsiteY31" fmla="*/ 9046 h 9923"/>
                <a:gd name="connsiteX32" fmla="*/ 1556 w 9820"/>
                <a:gd name="connsiteY32" fmla="*/ 9019 h 9923"/>
                <a:gd name="connsiteX33" fmla="*/ 1897 w 9820"/>
                <a:gd name="connsiteY33" fmla="*/ 9405 h 9923"/>
                <a:gd name="connsiteX34" fmla="*/ 2084 w 9820"/>
                <a:gd name="connsiteY34" fmla="*/ 9598 h 9923"/>
                <a:gd name="connsiteX35" fmla="*/ 2408 w 9820"/>
                <a:gd name="connsiteY35" fmla="*/ 9472 h 9923"/>
                <a:gd name="connsiteX36" fmla="*/ 2537 w 9820"/>
                <a:gd name="connsiteY36" fmla="*/ 9746 h 9923"/>
                <a:gd name="connsiteX37" fmla="*/ 3014 w 9820"/>
                <a:gd name="connsiteY37" fmla="*/ 9786 h 9923"/>
                <a:gd name="connsiteX38" fmla="*/ 3057 w 9820"/>
                <a:gd name="connsiteY38" fmla="*/ 9727 h 9923"/>
                <a:gd name="connsiteX39" fmla="*/ 3113 w 9820"/>
                <a:gd name="connsiteY39" fmla="*/ 9598 h 9923"/>
                <a:gd name="connsiteX40" fmla="*/ 3697 w 9820"/>
                <a:gd name="connsiteY40" fmla="*/ 9598 h 9923"/>
                <a:gd name="connsiteX41" fmla="*/ 3809 w 9820"/>
                <a:gd name="connsiteY41" fmla="*/ 9344 h 9923"/>
                <a:gd name="connsiteX42" fmla="*/ 3852 w 9820"/>
                <a:gd name="connsiteY42" fmla="*/ 9233 h 9923"/>
                <a:gd name="connsiteX43" fmla="*/ 4320 w 9820"/>
                <a:gd name="connsiteY43" fmla="*/ 9155 h 9923"/>
                <a:gd name="connsiteX44" fmla="*/ 4636 w 9820"/>
                <a:gd name="connsiteY44" fmla="*/ 8649 h 9923"/>
                <a:gd name="connsiteX45" fmla="*/ 4986 w 9820"/>
                <a:gd name="connsiteY45" fmla="*/ 7577 h 9923"/>
                <a:gd name="connsiteX46" fmla="*/ 5164 w 9820"/>
                <a:gd name="connsiteY46" fmla="*/ 7044 h 9923"/>
                <a:gd name="connsiteX47" fmla="*/ 5523 w 9820"/>
                <a:gd name="connsiteY47" fmla="*/ 6729 h 9923"/>
                <a:gd name="connsiteX48" fmla="*/ 5760 w 9820"/>
                <a:gd name="connsiteY48" fmla="*/ 6192 h 9923"/>
                <a:gd name="connsiteX49" fmla="*/ 6159 w 9820"/>
                <a:gd name="connsiteY49" fmla="*/ 6095 h 9923"/>
                <a:gd name="connsiteX50" fmla="*/ 6072 w 9820"/>
                <a:gd name="connsiteY50" fmla="*/ 5768 h 9923"/>
                <a:gd name="connsiteX51" fmla="*/ 6453 w 9820"/>
                <a:gd name="connsiteY51" fmla="*/ 5597 h 9923"/>
                <a:gd name="connsiteX52" fmla="*/ 6660 w 9820"/>
                <a:gd name="connsiteY52" fmla="*/ 5725 h 9923"/>
                <a:gd name="connsiteX53" fmla="*/ 6898 w 9820"/>
                <a:gd name="connsiteY53" fmla="*/ 5396 h 9923"/>
                <a:gd name="connsiteX54" fmla="*/ 7214 w 9820"/>
                <a:gd name="connsiteY54" fmla="*/ 5473 h 9923"/>
                <a:gd name="connsiteX55" fmla="*/ 7244 w 9820"/>
                <a:gd name="connsiteY55" fmla="*/ 5760 h 9923"/>
                <a:gd name="connsiteX56" fmla="*/ 7405 w 9820"/>
                <a:gd name="connsiteY56" fmla="*/ 6197 h 9923"/>
                <a:gd name="connsiteX57" fmla="*/ 7538 w 9820"/>
                <a:gd name="connsiteY57" fmla="*/ 6420 h 9923"/>
                <a:gd name="connsiteX58" fmla="*/ 7729 w 9820"/>
                <a:gd name="connsiteY58" fmla="*/ 6197 h 9923"/>
                <a:gd name="connsiteX59" fmla="*/ 7989 w 9820"/>
                <a:gd name="connsiteY59" fmla="*/ 6021 h 9923"/>
                <a:gd name="connsiteX60" fmla="*/ 8477 w 9820"/>
                <a:gd name="connsiteY60" fmla="*/ 5965 h 9923"/>
                <a:gd name="connsiteX61" fmla="*/ 8607 w 9820"/>
                <a:gd name="connsiteY61" fmla="*/ 5821 h 9923"/>
                <a:gd name="connsiteX62" fmla="*/ 8750 w 9820"/>
                <a:gd name="connsiteY62" fmla="*/ 5323 h 9923"/>
                <a:gd name="connsiteX63" fmla="*/ 8711 w 9820"/>
                <a:gd name="connsiteY63" fmla="*/ 4775 h 9923"/>
                <a:gd name="connsiteX64" fmla="*/ 8962 w 9820"/>
                <a:gd name="connsiteY64" fmla="*/ 4098 h 9923"/>
                <a:gd name="connsiteX65" fmla="*/ 9010 w 9820"/>
                <a:gd name="connsiteY65" fmla="*/ 3631 h 9923"/>
                <a:gd name="connsiteX66" fmla="*/ 9152 w 9820"/>
                <a:gd name="connsiteY66" fmla="*/ 3290 h 9923"/>
                <a:gd name="connsiteX67" fmla="*/ 9386 w 9820"/>
                <a:gd name="connsiteY67" fmla="*/ 3290 h 9923"/>
                <a:gd name="connsiteX68" fmla="*/ 9710 w 9820"/>
                <a:gd name="connsiteY68" fmla="*/ 3411 h 9923"/>
                <a:gd name="connsiteX69" fmla="*/ 9654 w 9820"/>
                <a:gd name="connsiteY69" fmla="*/ 2129 h 9923"/>
                <a:gd name="connsiteX70" fmla="*/ 9446 w 9820"/>
                <a:gd name="connsiteY70" fmla="*/ 1684 h 9923"/>
                <a:gd name="connsiteX71" fmla="*/ 9502 w 9820"/>
                <a:gd name="connsiteY71" fmla="*/ 1478 h 9923"/>
                <a:gd name="connsiteX72" fmla="*/ 9381 w 9820"/>
                <a:gd name="connsiteY72" fmla="*/ 1400 h 9923"/>
                <a:gd name="connsiteX73" fmla="*/ 9269 w 9820"/>
                <a:gd name="connsiteY73" fmla="*/ 1314 h 9923"/>
                <a:gd name="connsiteX74" fmla="*/ 9355 w 9820"/>
                <a:gd name="connsiteY74" fmla="*/ 1024 h 9923"/>
                <a:gd name="connsiteX75" fmla="*/ 9684 w 9820"/>
                <a:gd name="connsiteY75" fmla="*/ 825 h 9923"/>
                <a:gd name="connsiteX76" fmla="*/ 8919 w 9820"/>
                <a:gd name="connsiteY76" fmla="*/ 1 h 9923"/>
                <a:gd name="connsiteX0" fmla="*/ 9862 w 9928"/>
                <a:gd name="connsiteY0" fmla="*/ 0 h 9169"/>
                <a:gd name="connsiteX1" fmla="*/ 958 w 9928"/>
                <a:gd name="connsiteY1" fmla="*/ 117 h 9169"/>
                <a:gd name="connsiteX2" fmla="*/ 1258 w 9928"/>
                <a:gd name="connsiteY2" fmla="*/ 366 h 9169"/>
                <a:gd name="connsiteX3" fmla="*/ 1699 w 9928"/>
                <a:gd name="connsiteY3" fmla="*/ 415 h 9169"/>
                <a:gd name="connsiteX4" fmla="*/ 2240 w 9928"/>
                <a:gd name="connsiteY4" fmla="*/ 990 h 9169"/>
                <a:gd name="connsiteX5" fmla="*/ 2135 w 9928"/>
                <a:gd name="connsiteY5" fmla="*/ 1334 h 9169"/>
                <a:gd name="connsiteX6" fmla="*/ 1655 w 9928"/>
                <a:gd name="connsiteY6" fmla="*/ 1586 h 9169"/>
                <a:gd name="connsiteX7" fmla="*/ 871 w 9928"/>
                <a:gd name="connsiteY7" fmla="*/ 1240 h 9169"/>
                <a:gd name="connsiteX8" fmla="*/ 989 w 9928"/>
                <a:gd name="connsiteY8" fmla="*/ 1192 h 9169"/>
                <a:gd name="connsiteX9" fmla="*/ 989 w 9928"/>
                <a:gd name="connsiteY9" fmla="*/ 1075 h 9169"/>
                <a:gd name="connsiteX10" fmla="*/ 840 w 9928"/>
                <a:gd name="connsiteY10" fmla="*/ 945 h 9169"/>
                <a:gd name="connsiteX11" fmla="*/ 689 w 9928"/>
                <a:gd name="connsiteY11" fmla="*/ 1364 h 9169"/>
                <a:gd name="connsiteX12" fmla="*/ 752 w 9928"/>
                <a:gd name="connsiteY12" fmla="*/ 1527 h 9169"/>
                <a:gd name="connsiteX13" fmla="*/ 831 w 9928"/>
                <a:gd name="connsiteY13" fmla="*/ 1916 h 9169"/>
                <a:gd name="connsiteX14" fmla="*/ 897 w 9928"/>
                <a:gd name="connsiteY14" fmla="*/ 2157 h 9169"/>
                <a:gd name="connsiteX15" fmla="*/ 760 w 9928"/>
                <a:gd name="connsiteY15" fmla="*/ 2583 h 9169"/>
                <a:gd name="connsiteX16" fmla="*/ 484 w 9928"/>
                <a:gd name="connsiteY16" fmla="*/ 2858 h 9169"/>
                <a:gd name="connsiteX17" fmla="*/ 240 w 9928"/>
                <a:gd name="connsiteY17" fmla="*/ 3477 h 9169"/>
                <a:gd name="connsiteX18" fmla="*/ 2 w 9928"/>
                <a:gd name="connsiteY18" fmla="*/ 4101 h 9169"/>
                <a:gd name="connsiteX19" fmla="*/ 320 w 9928"/>
                <a:gd name="connsiteY19" fmla="*/ 4495 h 9169"/>
                <a:gd name="connsiteX20" fmla="*/ 720 w 9928"/>
                <a:gd name="connsiteY20" fmla="*/ 4809 h 9169"/>
                <a:gd name="connsiteX21" fmla="*/ 897 w 9928"/>
                <a:gd name="connsiteY21" fmla="*/ 4809 h 9169"/>
                <a:gd name="connsiteX22" fmla="*/ 963 w 9928"/>
                <a:gd name="connsiteY22" fmla="*/ 4974 h 9169"/>
                <a:gd name="connsiteX23" fmla="*/ 1122 w 9928"/>
                <a:gd name="connsiteY23" fmla="*/ 5329 h 9169"/>
                <a:gd name="connsiteX24" fmla="*/ 1197 w 9928"/>
                <a:gd name="connsiteY24" fmla="*/ 5519 h 9169"/>
                <a:gd name="connsiteX25" fmla="*/ 1020 w 9928"/>
                <a:gd name="connsiteY25" fmla="*/ 5682 h 9169"/>
                <a:gd name="connsiteX26" fmla="*/ 924 w 9928"/>
                <a:gd name="connsiteY26" fmla="*/ 5805 h 9169"/>
                <a:gd name="connsiteX27" fmla="*/ 880 w 9928"/>
                <a:gd name="connsiteY27" fmla="*/ 5950 h 9169"/>
                <a:gd name="connsiteX28" fmla="*/ 571 w 9928"/>
                <a:gd name="connsiteY28" fmla="*/ 6805 h 9169"/>
                <a:gd name="connsiteX29" fmla="*/ 484 w 9928"/>
                <a:gd name="connsiteY29" fmla="*/ 7388 h 9169"/>
                <a:gd name="connsiteX30" fmla="*/ 786 w 9928"/>
                <a:gd name="connsiteY30" fmla="*/ 7916 h 9169"/>
                <a:gd name="connsiteX31" fmla="*/ 1059 w 9928"/>
                <a:gd name="connsiteY31" fmla="*/ 8285 h 9169"/>
                <a:gd name="connsiteX32" fmla="*/ 1585 w 9928"/>
                <a:gd name="connsiteY32" fmla="*/ 8258 h 9169"/>
                <a:gd name="connsiteX33" fmla="*/ 1932 w 9928"/>
                <a:gd name="connsiteY33" fmla="*/ 8647 h 9169"/>
                <a:gd name="connsiteX34" fmla="*/ 2122 w 9928"/>
                <a:gd name="connsiteY34" fmla="*/ 8841 h 9169"/>
                <a:gd name="connsiteX35" fmla="*/ 2452 w 9928"/>
                <a:gd name="connsiteY35" fmla="*/ 8715 h 9169"/>
                <a:gd name="connsiteX36" fmla="*/ 2584 w 9928"/>
                <a:gd name="connsiteY36" fmla="*/ 8991 h 9169"/>
                <a:gd name="connsiteX37" fmla="*/ 3069 w 9928"/>
                <a:gd name="connsiteY37" fmla="*/ 9031 h 9169"/>
                <a:gd name="connsiteX38" fmla="*/ 3113 w 9928"/>
                <a:gd name="connsiteY38" fmla="*/ 8971 h 9169"/>
                <a:gd name="connsiteX39" fmla="*/ 3170 w 9928"/>
                <a:gd name="connsiteY39" fmla="*/ 8841 h 9169"/>
                <a:gd name="connsiteX40" fmla="*/ 3765 w 9928"/>
                <a:gd name="connsiteY40" fmla="*/ 8841 h 9169"/>
                <a:gd name="connsiteX41" fmla="*/ 3879 w 9928"/>
                <a:gd name="connsiteY41" fmla="*/ 8586 h 9169"/>
                <a:gd name="connsiteX42" fmla="*/ 3923 w 9928"/>
                <a:gd name="connsiteY42" fmla="*/ 8474 h 9169"/>
                <a:gd name="connsiteX43" fmla="*/ 4399 w 9928"/>
                <a:gd name="connsiteY43" fmla="*/ 8395 h 9169"/>
                <a:gd name="connsiteX44" fmla="*/ 4721 w 9928"/>
                <a:gd name="connsiteY44" fmla="*/ 7885 h 9169"/>
                <a:gd name="connsiteX45" fmla="*/ 5077 w 9928"/>
                <a:gd name="connsiteY45" fmla="*/ 6805 h 9169"/>
                <a:gd name="connsiteX46" fmla="*/ 5259 w 9928"/>
                <a:gd name="connsiteY46" fmla="*/ 6268 h 9169"/>
                <a:gd name="connsiteX47" fmla="*/ 5624 w 9928"/>
                <a:gd name="connsiteY47" fmla="*/ 5950 h 9169"/>
                <a:gd name="connsiteX48" fmla="*/ 5866 w 9928"/>
                <a:gd name="connsiteY48" fmla="*/ 5409 h 9169"/>
                <a:gd name="connsiteX49" fmla="*/ 6272 w 9928"/>
                <a:gd name="connsiteY49" fmla="*/ 5311 h 9169"/>
                <a:gd name="connsiteX50" fmla="*/ 6183 w 9928"/>
                <a:gd name="connsiteY50" fmla="*/ 4982 h 9169"/>
                <a:gd name="connsiteX51" fmla="*/ 6571 w 9928"/>
                <a:gd name="connsiteY51" fmla="*/ 4809 h 9169"/>
                <a:gd name="connsiteX52" fmla="*/ 6782 w 9928"/>
                <a:gd name="connsiteY52" fmla="*/ 4938 h 9169"/>
                <a:gd name="connsiteX53" fmla="*/ 7024 w 9928"/>
                <a:gd name="connsiteY53" fmla="*/ 4607 h 9169"/>
                <a:gd name="connsiteX54" fmla="*/ 7346 w 9928"/>
                <a:gd name="connsiteY54" fmla="*/ 4684 h 9169"/>
                <a:gd name="connsiteX55" fmla="*/ 7377 w 9928"/>
                <a:gd name="connsiteY55" fmla="*/ 4974 h 9169"/>
                <a:gd name="connsiteX56" fmla="*/ 7541 w 9928"/>
                <a:gd name="connsiteY56" fmla="*/ 5414 h 9169"/>
                <a:gd name="connsiteX57" fmla="*/ 7676 w 9928"/>
                <a:gd name="connsiteY57" fmla="*/ 5639 h 9169"/>
                <a:gd name="connsiteX58" fmla="*/ 7871 w 9928"/>
                <a:gd name="connsiteY58" fmla="*/ 5414 h 9169"/>
                <a:gd name="connsiteX59" fmla="*/ 8135 w 9928"/>
                <a:gd name="connsiteY59" fmla="*/ 5237 h 9169"/>
                <a:gd name="connsiteX60" fmla="*/ 8632 w 9928"/>
                <a:gd name="connsiteY60" fmla="*/ 5180 h 9169"/>
                <a:gd name="connsiteX61" fmla="*/ 8765 w 9928"/>
                <a:gd name="connsiteY61" fmla="*/ 5035 h 9169"/>
                <a:gd name="connsiteX62" fmla="*/ 8910 w 9928"/>
                <a:gd name="connsiteY62" fmla="*/ 4533 h 9169"/>
                <a:gd name="connsiteX63" fmla="*/ 8871 w 9928"/>
                <a:gd name="connsiteY63" fmla="*/ 3981 h 9169"/>
                <a:gd name="connsiteX64" fmla="*/ 9126 w 9928"/>
                <a:gd name="connsiteY64" fmla="*/ 3299 h 9169"/>
                <a:gd name="connsiteX65" fmla="*/ 9175 w 9928"/>
                <a:gd name="connsiteY65" fmla="*/ 2828 h 9169"/>
                <a:gd name="connsiteX66" fmla="*/ 9320 w 9928"/>
                <a:gd name="connsiteY66" fmla="*/ 2485 h 9169"/>
                <a:gd name="connsiteX67" fmla="*/ 9558 w 9928"/>
                <a:gd name="connsiteY67" fmla="*/ 2485 h 9169"/>
                <a:gd name="connsiteX68" fmla="*/ 9888 w 9928"/>
                <a:gd name="connsiteY68" fmla="*/ 2606 h 9169"/>
                <a:gd name="connsiteX69" fmla="*/ 9831 w 9928"/>
                <a:gd name="connsiteY69" fmla="*/ 1315 h 9169"/>
                <a:gd name="connsiteX70" fmla="*/ 9619 w 9928"/>
                <a:gd name="connsiteY70" fmla="*/ 866 h 9169"/>
                <a:gd name="connsiteX71" fmla="*/ 9676 w 9928"/>
                <a:gd name="connsiteY71" fmla="*/ 658 h 9169"/>
                <a:gd name="connsiteX72" fmla="*/ 9553 w 9928"/>
                <a:gd name="connsiteY72" fmla="*/ 580 h 9169"/>
                <a:gd name="connsiteX73" fmla="*/ 9439 w 9928"/>
                <a:gd name="connsiteY73" fmla="*/ 493 h 9169"/>
                <a:gd name="connsiteX74" fmla="*/ 9526 w 9928"/>
                <a:gd name="connsiteY74" fmla="*/ 201 h 9169"/>
                <a:gd name="connsiteX75" fmla="*/ 9862 w 9928"/>
                <a:gd name="connsiteY75" fmla="*/ 0 h 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928" h="9169">
                  <a:moveTo>
                    <a:pt x="9862" y="0"/>
                  </a:moveTo>
                  <a:lnTo>
                    <a:pt x="958" y="117"/>
                  </a:lnTo>
                  <a:cubicBezTo>
                    <a:pt x="1206" y="201"/>
                    <a:pt x="1130" y="100"/>
                    <a:pt x="1258" y="366"/>
                  </a:cubicBezTo>
                  <a:cubicBezTo>
                    <a:pt x="1435" y="345"/>
                    <a:pt x="1536" y="303"/>
                    <a:pt x="1699" y="415"/>
                  </a:cubicBezTo>
                  <a:cubicBezTo>
                    <a:pt x="1919" y="561"/>
                    <a:pt x="2240" y="618"/>
                    <a:pt x="2240" y="990"/>
                  </a:cubicBezTo>
                  <a:cubicBezTo>
                    <a:pt x="2240" y="1103"/>
                    <a:pt x="2183" y="1275"/>
                    <a:pt x="2135" y="1334"/>
                  </a:cubicBezTo>
                  <a:cubicBezTo>
                    <a:pt x="2029" y="1461"/>
                    <a:pt x="1778" y="1492"/>
                    <a:pt x="1655" y="1586"/>
                  </a:cubicBezTo>
                  <a:cubicBezTo>
                    <a:pt x="1354" y="1813"/>
                    <a:pt x="871" y="1850"/>
                    <a:pt x="871" y="1240"/>
                  </a:cubicBezTo>
                  <a:lnTo>
                    <a:pt x="989" y="1192"/>
                  </a:lnTo>
                  <a:lnTo>
                    <a:pt x="989" y="1075"/>
                  </a:lnTo>
                  <a:cubicBezTo>
                    <a:pt x="880" y="1031"/>
                    <a:pt x="928" y="1026"/>
                    <a:pt x="840" y="945"/>
                  </a:cubicBezTo>
                  <a:cubicBezTo>
                    <a:pt x="733" y="1043"/>
                    <a:pt x="689" y="1162"/>
                    <a:pt x="689" y="1364"/>
                  </a:cubicBezTo>
                  <a:cubicBezTo>
                    <a:pt x="689" y="1473"/>
                    <a:pt x="712" y="1437"/>
                    <a:pt x="752" y="1527"/>
                  </a:cubicBezTo>
                  <a:cubicBezTo>
                    <a:pt x="810" y="1666"/>
                    <a:pt x="790" y="1765"/>
                    <a:pt x="831" y="1916"/>
                  </a:cubicBezTo>
                  <a:cubicBezTo>
                    <a:pt x="871" y="2069"/>
                    <a:pt x="897" y="2008"/>
                    <a:pt x="897" y="2157"/>
                  </a:cubicBezTo>
                  <a:cubicBezTo>
                    <a:pt x="851" y="2297"/>
                    <a:pt x="807" y="2441"/>
                    <a:pt x="760" y="2583"/>
                  </a:cubicBezTo>
                  <a:cubicBezTo>
                    <a:pt x="712" y="2660"/>
                    <a:pt x="545" y="2797"/>
                    <a:pt x="484" y="2858"/>
                  </a:cubicBezTo>
                  <a:cubicBezTo>
                    <a:pt x="484" y="3263"/>
                    <a:pt x="501" y="3289"/>
                    <a:pt x="240" y="3477"/>
                  </a:cubicBezTo>
                  <a:cubicBezTo>
                    <a:pt x="-33" y="3680"/>
                    <a:pt x="2" y="3656"/>
                    <a:pt x="2" y="4101"/>
                  </a:cubicBezTo>
                  <a:cubicBezTo>
                    <a:pt x="2" y="4327"/>
                    <a:pt x="197" y="4436"/>
                    <a:pt x="320" y="4495"/>
                  </a:cubicBezTo>
                  <a:cubicBezTo>
                    <a:pt x="554" y="4617"/>
                    <a:pt x="695" y="4351"/>
                    <a:pt x="720" y="4809"/>
                  </a:cubicBezTo>
                  <a:lnTo>
                    <a:pt x="897" y="4809"/>
                  </a:lnTo>
                  <a:cubicBezTo>
                    <a:pt x="914" y="5027"/>
                    <a:pt x="884" y="4857"/>
                    <a:pt x="963" y="4974"/>
                  </a:cubicBezTo>
                  <a:cubicBezTo>
                    <a:pt x="1034" y="5075"/>
                    <a:pt x="1081" y="5193"/>
                    <a:pt x="1122" y="5329"/>
                  </a:cubicBezTo>
                  <a:cubicBezTo>
                    <a:pt x="1187" y="5543"/>
                    <a:pt x="1149" y="5329"/>
                    <a:pt x="1197" y="5519"/>
                  </a:cubicBezTo>
                  <a:lnTo>
                    <a:pt x="1020" y="5682"/>
                  </a:lnTo>
                  <a:cubicBezTo>
                    <a:pt x="976" y="5728"/>
                    <a:pt x="950" y="5735"/>
                    <a:pt x="924" y="5805"/>
                  </a:cubicBezTo>
                  <a:cubicBezTo>
                    <a:pt x="909" y="5853"/>
                    <a:pt x="894" y="5900"/>
                    <a:pt x="880" y="5950"/>
                  </a:cubicBezTo>
                  <a:cubicBezTo>
                    <a:pt x="720" y="6422"/>
                    <a:pt x="945" y="6450"/>
                    <a:pt x="571" y="6805"/>
                  </a:cubicBezTo>
                  <a:cubicBezTo>
                    <a:pt x="619" y="7109"/>
                    <a:pt x="606" y="7126"/>
                    <a:pt x="484" y="7388"/>
                  </a:cubicBezTo>
                  <a:cubicBezTo>
                    <a:pt x="536" y="7708"/>
                    <a:pt x="707" y="7662"/>
                    <a:pt x="786" y="7916"/>
                  </a:cubicBezTo>
                  <a:cubicBezTo>
                    <a:pt x="897" y="8285"/>
                    <a:pt x="760" y="8191"/>
                    <a:pt x="1059" y="8285"/>
                  </a:cubicBezTo>
                  <a:cubicBezTo>
                    <a:pt x="1390" y="8395"/>
                    <a:pt x="1183" y="8258"/>
                    <a:pt x="1585" y="8258"/>
                  </a:cubicBezTo>
                  <a:cubicBezTo>
                    <a:pt x="1725" y="8258"/>
                    <a:pt x="1884" y="8501"/>
                    <a:pt x="1932" y="8647"/>
                  </a:cubicBezTo>
                  <a:cubicBezTo>
                    <a:pt x="1998" y="8859"/>
                    <a:pt x="1941" y="8841"/>
                    <a:pt x="2122" y="8841"/>
                  </a:cubicBezTo>
                  <a:cubicBezTo>
                    <a:pt x="2201" y="8841"/>
                    <a:pt x="2223" y="8715"/>
                    <a:pt x="2452" y="8715"/>
                  </a:cubicBezTo>
                  <a:cubicBezTo>
                    <a:pt x="2475" y="8822"/>
                    <a:pt x="2526" y="8897"/>
                    <a:pt x="2584" y="8991"/>
                  </a:cubicBezTo>
                  <a:cubicBezTo>
                    <a:pt x="2717" y="9209"/>
                    <a:pt x="2923" y="9232"/>
                    <a:pt x="3069" y="9031"/>
                  </a:cubicBezTo>
                  <a:cubicBezTo>
                    <a:pt x="3113" y="8978"/>
                    <a:pt x="3082" y="9019"/>
                    <a:pt x="3113" y="8971"/>
                  </a:cubicBezTo>
                  <a:cubicBezTo>
                    <a:pt x="3144" y="8916"/>
                    <a:pt x="3144" y="8897"/>
                    <a:pt x="3170" y="8841"/>
                  </a:cubicBezTo>
                  <a:lnTo>
                    <a:pt x="3765" y="8841"/>
                  </a:lnTo>
                  <a:cubicBezTo>
                    <a:pt x="3791" y="8702"/>
                    <a:pt x="3835" y="8690"/>
                    <a:pt x="3879" y="8586"/>
                  </a:cubicBezTo>
                  <a:cubicBezTo>
                    <a:pt x="3909" y="8506"/>
                    <a:pt x="3871" y="8567"/>
                    <a:pt x="3923" y="8474"/>
                  </a:cubicBezTo>
                  <a:cubicBezTo>
                    <a:pt x="4060" y="8228"/>
                    <a:pt x="4218" y="8474"/>
                    <a:pt x="4399" y="8395"/>
                  </a:cubicBezTo>
                  <a:cubicBezTo>
                    <a:pt x="4496" y="8357"/>
                    <a:pt x="4721" y="8045"/>
                    <a:pt x="4721" y="7885"/>
                  </a:cubicBezTo>
                  <a:cubicBezTo>
                    <a:pt x="4721" y="7282"/>
                    <a:pt x="4655" y="7114"/>
                    <a:pt x="5077" y="6805"/>
                  </a:cubicBezTo>
                  <a:cubicBezTo>
                    <a:pt x="5007" y="6379"/>
                    <a:pt x="5197" y="6585"/>
                    <a:pt x="5259" y="6268"/>
                  </a:cubicBezTo>
                  <a:cubicBezTo>
                    <a:pt x="5742" y="6268"/>
                    <a:pt x="5422" y="6200"/>
                    <a:pt x="5624" y="5950"/>
                  </a:cubicBezTo>
                  <a:cubicBezTo>
                    <a:pt x="5848" y="5670"/>
                    <a:pt x="5664" y="5499"/>
                    <a:pt x="5866" y="5409"/>
                  </a:cubicBezTo>
                  <a:cubicBezTo>
                    <a:pt x="5973" y="5361"/>
                    <a:pt x="6161" y="5348"/>
                    <a:pt x="6272" y="5311"/>
                  </a:cubicBezTo>
                  <a:cubicBezTo>
                    <a:pt x="6272" y="5126"/>
                    <a:pt x="6228" y="5095"/>
                    <a:pt x="6183" y="4982"/>
                  </a:cubicBezTo>
                  <a:cubicBezTo>
                    <a:pt x="6316" y="4932"/>
                    <a:pt x="6416" y="4809"/>
                    <a:pt x="6571" y="4809"/>
                  </a:cubicBezTo>
                  <a:cubicBezTo>
                    <a:pt x="6699" y="4809"/>
                    <a:pt x="6594" y="4914"/>
                    <a:pt x="6782" y="4938"/>
                  </a:cubicBezTo>
                  <a:cubicBezTo>
                    <a:pt x="6809" y="4790"/>
                    <a:pt x="6941" y="4684"/>
                    <a:pt x="7024" y="4607"/>
                  </a:cubicBezTo>
                  <a:cubicBezTo>
                    <a:pt x="7170" y="4472"/>
                    <a:pt x="7202" y="4577"/>
                    <a:pt x="7346" y="4684"/>
                  </a:cubicBezTo>
                  <a:cubicBezTo>
                    <a:pt x="7346" y="4869"/>
                    <a:pt x="7337" y="4846"/>
                    <a:pt x="7377" y="4974"/>
                  </a:cubicBezTo>
                  <a:cubicBezTo>
                    <a:pt x="7426" y="5121"/>
                    <a:pt x="7505" y="5260"/>
                    <a:pt x="7541" y="5414"/>
                  </a:cubicBezTo>
                  <a:cubicBezTo>
                    <a:pt x="7575" y="5567"/>
                    <a:pt x="7549" y="5639"/>
                    <a:pt x="7676" y="5639"/>
                  </a:cubicBezTo>
                  <a:cubicBezTo>
                    <a:pt x="7804" y="5639"/>
                    <a:pt x="7733" y="5486"/>
                    <a:pt x="7871" y="5414"/>
                  </a:cubicBezTo>
                  <a:cubicBezTo>
                    <a:pt x="8042" y="5324"/>
                    <a:pt x="7998" y="5426"/>
                    <a:pt x="8135" y="5237"/>
                  </a:cubicBezTo>
                  <a:cubicBezTo>
                    <a:pt x="8302" y="4999"/>
                    <a:pt x="8439" y="5004"/>
                    <a:pt x="8632" y="5180"/>
                  </a:cubicBezTo>
                  <a:cubicBezTo>
                    <a:pt x="8681" y="5139"/>
                    <a:pt x="8725" y="5114"/>
                    <a:pt x="8765" y="5035"/>
                  </a:cubicBezTo>
                  <a:cubicBezTo>
                    <a:pt x="8848" y="4888"/>
                    <a:pt x="8848" y="4673"/>
                    <a:pt x="8910" y="4533"/>
                  </a:cubicBezTo>
                  <a:cubicBezTo>
                    <a:pt x="9042" y="4219"/>
                    <a:pt x="9015" y="4274"/>
                    <a:pt x="8871" y="3981"/>
                  </a:cubicBezTo>
                  <a:cubicBezTo>
                    <a:pt x="9073" y="3447"/>
                    <a:pt x="8954" y="3939"/>
                    <a:pt x="9126" y="3299"/>
                  </a:cubicBezTo>
                  <a:cubicBezTo>
                    <a:pt x="9192" y="3061"/>
                    <a:pt x="9144" y="3049"/>
                    <a:pt x="9175" y="2828"/>
                  </a:cubicBezTo>
                  <a:cubicBezTo>
                    <a:pt x="9192" y="2705"/>
                    <a:pt x="9267" y="2620"/>
                    <a:pt x="9320" y="2485"/>
                  </a:cubicBezTo>
                  <a:lnTo>
                    <a:pt x="9558" y="2485"/>
                  </a:lnTo>
                  <a:cubicBezTo>
                    <a:pt x="9602" y="2705"/>
                    <a:pt x="9761" y="2693"/>
                    <a:pt x="9888" y="2606"/>
                  </a:cubicBezTo>
                  <a:cubicBezTo>
                    <a:pt x="9949" y="2242"/>
                    <a:pt x="9949" y="1641"/>
                    <a:pt x="9831" y="1315"/>
                  </a:cubicBezTo>
                  <a:cubicBezTo>
                    <a:pt x="9770" y="1149"/>
                    <a:pt x="9726" y="964"/>
                    <a:pt x="9619" y="866"/>
                  </a:cubicBezTo>
                  <a:cubicBezTo>
                    <a:pt x="9680" y="733"/>
                    <a:pt x="9667" y="837"/>
                    <a:pt x="9676" y="658"/>
                  </a:cubicBezTo>
                  <a:lnTo>
                    <a:pt x="9553" y="580"/>
                  </a:lnTo>
                  <a:cubicBezTo>
                    <a:pt x="9483" y="517"/>
                    <a:pt x="9540" y="529"/>
                    <a:pt x="9439" y="493"/>
                  </a:cubicBezTo>
                  <a:cubicBezTo>
                    <a:pt x="9448" y="333"/>
                    <a:pt x="9483" y="297"/>
                    <a:pt x="9526" y="201"/>
                  </a:cubicBezTo>
                  <a:lnTo>
                    <a:pt x="986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2950955" y="1040948"/>
              <a:ext cx="284836" cy="415469"/>
            </a:xfrm>
            <a:custGeom>
              <a:avLst/>
              <a:gdLst>
                <a:gd name="T0" fmla="*/ 1459 w 1653"/>
                <a:gd name="T1" fmla="*/ 1599 h 2271"/>
                <a:gd name="T2" fmla="*/ 1348 w 1653"/>
                <a:gd name="T3" fmla="*/ 1417 h 2271"/>
                <a:gd name="T4" fmla="*/ 1294 w 1653"/>
                <a:gd name="T5" fmla="*/ 1180 h 2271"/>
                <a:gd name="T6" fmla="*/ 1247 w 1653"/>
                <a:gd name="T7" fmla="*/ 1058 h 2271"/>
                <a:gd name="T8" fmla="*/ 1291 w 1653"/>
                <a:gd name="T9" fmla="*/ 811 h 2271"/>
                <a:gd name="T10" fmla="*/ 1382 w 1653"/>
                <a:gd name="T11" fmla="*/ 604 h 2271"/>
                <a:gd name="T12" fmla="*/ 1447 w 1653"/>
                <a:gd name="T13" fmla="*/ 647 h 2271"/>
                <a:gd name="T14" fmla="*/ 1476 w 1653"/>
                <a:gd name="T15" fmla="*/ 673 h 2271"/>
                <a:gd name="T16" fmla="*/ 1558 w 1653"/>
                <a:gd name="T17" fmla="*/ 726 h 2271"/>
                <a:gd name="T18" fmla="*/ 1630 w 1653"/>
                <a:gd name="T19" fmla="*/ 627 h 2271"/>
                <a:gd name="T20" fmla="*/ 1579 w 1653"/>
                <a:gd name="T21" fmla="*/ 468 h 2271"/>
                <a:gd name="T22" fmla="*/ 1504 w 1653"/>
                <a:gd name="T23" fmla="*/ 421 h 2271"/>
                <a:gd name="T24" fmla="*/ 1409 w 1653"/>
                <a:gd name="T25" fmla="*/ 306 h 2271"/>
                <a:gd name="T26" fmla="*/ 1259 w 1653"/>
                <a:gd name="T27" fmla="*/ 233 h 2271"/>
                <a:gd name="T28" fmla="*/ 1206 w 1653"/>
                <a:gd name="T29" fmla="*/ 170 h 2271"/>
                <a:gd name="T30" fmla="*/ 1125 w 1653"/>
                <a:gd name="T31" fmla="*/ 143 h 2271"/>
                <a:gd name="T32" fmla="*/ 1005 w 1653"/>
                <a:gd name="T33" fmla="*/ 18 h 2271"/>
                <a:gd name="T34" fmla="*/ 915 w 1653"/>
                <a:gd name="T35" fmla="*/ 116 h 2271"/>
                <a:gd name="T36" fmla="*/ 757 w 1653"/>
                <a:gd name="T37" fmla="*/ 182 h 2271"/>
                <a:gd name="T38" fmla="*/ 616 w 1653"/>
                <a:gd name="T39" fmla="*/ 191 h 2271"/>
                <a:gd name="T40" fmla="*/ 511 w 1653"/>
                <a:gd name="T41" fmla="*/ 247 h 2271"/>
                <a:gd name="T42" fmla="*/ 406 w 1653"/>
                <a:gd name="T43" fmla="*/ 225 h 2271"/>
                <a:gd name="T44" fmla="*/ 311 w 1653"/>
                <a:gd name="T45" fmla="*/ 380 h 2271"/>
                <a:gd name="T46" fmla="*/ 223 w 1653"/>
                <a:gd name="T47" fmla="*/ 453 h 2271"/>
                <a:gd name="T48" fmla="*/ 169 w 1653"/>
                <a:gd name="T49" fmla="*/ 556 h 2271"/>
                <a:gd name="T50" fmla="*/ 230 w 1653"/>
                <a:gd name="T51" fmla="*/ 631 h 2271"/>
                <a:gd name="T52" fmla="*/ 264 w 1653"/>
                <a:gd name="T53" fmla="*/ 733 h 2271"/>
                <a:gd name="T54" fmla="*/ 380 w 1653"/>
                <a:gd name="T55" fmla="*/ 976 h 2271"/>
                <a:gd name="T56" fmla="*/ 339 w 1653"/>
                <a:gd name="T57" fmla="*/ 1045 h 2271"/>
                <a:gd name="T58" fmla="*/ 318 w 1653"/>
                <a:gd name="T59" fmla="*/ 1085 h 2271"/>
                <a:gd name="T60" fmla="*/ 313 w 1653"/>
                <a:gd name="T61" fmla="*/ 1093 h 2271"/>
                <a:gd name="T62" fmla="*/ 222 w 1653"/>
                <a:gd name="T63" fmla="*/ 1222 h 2271"/>
                <a:gd name="T64" fmla="*/ 194 w 1653"/>
                <a:gd name="T65" fmla="*/ 1205 h 2271"/>
                <a:gd name="T66" fmla="*/ 119 w 1653"/>
                <a:gd name="T67" fmla="*/ 1306 h 2271"/>
                <a:gd name="T68" fmla="*/ 97 w 1653"/>
                <a:gd name="T69" fmla="*/ 1346 h 2271"/>
                <a:gd name="T70" fmla="*/ 139 w 1653"/>
                <a:gd name="T71" fmla="*/ 1447 h 2271"/>
                <a:gd name="T72" fmla="*/ 0 w 1653"/>
                <a:gd name="T73" fmla="*/ 1525 h 2271"/>
                <a:gd name="T74" fmla="*/ 24 w 1653"/>
                <a:gd name="T75" fmla="*/ 1597 h 2271"/>
                <a:gd name="T76" fmla="*/ 28 w 1653"/>
                <a:gd name="T77" fmla="*/ 1680 h 2271"/>
                <a:gd name="T78" fmla="*/ 128 w 1653"/>
                <a:gd name="T79" fmla="*/ 1810 h 2271"/>
                <a:gd name="T80" fmla="*/ 264 w 1653"/>
                <a:gd name="T81" fmla="*/ 1986 h 2271"/>
                <a:gd name="T82" fmla="*/ 318 w 1653"/>
                <a:gd name="T83" fmla="*/ 1925 h 2271"/>
                <a:gd name="T84" fmla="*/ 531 w 1653"/>
                <a:gd name="T85" fmla="*/ 1976 h 2271"/>
                <a:gd name="T86" fmla="*/ 604 w 1653"/>
                <a:gd name="T87" fmla="*/ 2040 h 2271"/>
                <a:gd name="T88" fmla="*/ 637 w 1653"/>
                <a:gd name="T89" fmla="*/ 2142 h 2271"/>
                <a:gd name="T90" fmla="*/ 644 w 1653"/>
                <a:gd name="T91" fmla="*/ 2232 h 2271"/>
                <a:gd name="T92" fmla="*/ 765 w 1653"/>
                <a:gd name="T93" fmla="*/ 2210 h 2271"/>
                <a:gd name="T94" fmla="*/ 884 w 1653"/>
                <a:gd name="T95" fmla="*/ 2234 h 2271"/>
                <a:gd name="T96" fmla="*/ 935 w 1653"/>
                <a:gd name="T97" fmla="*/ 2271 h 2271"/>
                <a:gd name="T98" fmla="*/ 1050 w 1653"/>
                <a:gd name="T99" fmla="*/ 2162 h 2271"/>
                <a:gd name="T100" fmla="*/ 1077 w 1653"/>
                <a:gd name="T101" fmla="*/ 1973 h 2271"/>
                <a:gd name="T102" fmla="*/ 1221 w 1653"/>
                <a:gd name="T103" fmla="*/ 1873 h 2271"/>
                <a:gd name="T104" fmla="*/ 1329 w 1653"/>
                <a:gd name="T105" fmla="*/ 1824 h 2271"/>
                <a:gd name="T106" fmla="*/ 1457 w 1653"/>
                <a:gd name="T107" fmla="*/ 1817 h 2271"/>
                <a:gd name="T108" fmla="*/ 1453 w 1653"/>
                <a:gd name="T109" fmla="*/ 1671 h 2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3" h="2271">
                  <a:moveTo>
                    <a:pt x="1531" y="1580"/>
                  </a:moveTo>
                  <a:cubicBezTo>
                    <a:pt x="1485" y="1581"/>
                    <a:pt x="1497" y="1606"/>
                    <a:pt x="1459" y="1599"/>
                  </a:cubicBezTo>
                  <a:cubicBezTo>
                    <a:pt x="1400" y="1587"/>
                    <a:pt x="1410" y="1522"/>
                    <a:pt x="1386" y="1481"/>
                  </a:cubicBezTo>
                  <a:cubicBezTo>
                    <a:pt x="1366" y="1448"/>
                    <a:pt x="1361" y="1468"/>
                    <a:pt x="1348" y="1417"/>
                  </a:cubicBezTo>
                  <a:cubicBezTo>
                    <a:pt x="1329" y="1341"/>
                    <a:pt x="1364" y="1275"/>
                    <a:pt x="1311" y="1204"/>
                  </a:cubicBezTo>
                  <a:lnTo>
                    <a:pt x="1294" y="1180"/>
                  </a:lnTo>
                  <a:cubicBezTo>
                    <a:pt x="1280" y="1151"/>
                    <a:pt x="1294" y="1126"/>
                    <a:pt x="1294" y="1092"/>
                  </a:cubicBezTo>
                  <a:cubicBezTo>
                    <a:pt x="1278" y="1081"/>
                    <a:pt x="1263" y="1069"/>
                    <a:pt x="1247" y="1058"/>
                  </a:cubicBezTo>
                  <a:cubicBezTo>
                    <a:pt x="1247" y="1011"/>
                    <a:pt x="1240" y="948"/>
                    <a:pt x="1245" y="921"/>
                  </a:cubicBezTo>
                  <a:cubicBezTo>
                    <a:pt x="1251" y="896"/>
                    <a:pt x="1279" y="870"/>
                    <a:pt x="1291" y="811"/>
                  </a:cubicBezTo>
                  <a:cubicBezTo>
                    <a:pt x="1313" y="711"/>
                    <a:pt x="1251" y="736"/>
                    <a:pt x="1362" y="726"/>
                  </a:cubicBezTo>
                  <a:cubicBezTo>
                    <a:pt x="1415" y="722"/>
                    <a:pt x="1382" y="643"/>
                    <a:pt x="1382" y="604"/>
                  </a:cubicBezTo>
                  <a:cubicBezTo>
                    <a:pt x="1405" y="604"/>
                    <a:pt x="1411" y="607"/>
                    <a:pt x="1425" y="623"/>
                  </a:cubicBezTo>
                  <a:lnTo>
                    <a:pt x="1447" y="647"/>
                  </a:lnTo>
                  <a:cubicBezTo>
                    <a:pt x="1448" y="648"/>
                    <a:pt x="1450" y="650"/>
                    <a:pt x="1451" y="651"/>
                  </a:cubicBezTo>
                  <a:lnTo>
                    <a:pt x="1476" y="673"/>
                  </a:lnTo>
                  <a:cubicBezTo>
                    <a:pt x="1503" y="702"/>
                    <a:pt x="1502" y="756"/>
                    <a:pt x="1552" y="760"/>
                  </a:cubicBezTo>
                  <a:cubicBezTo>
                    <a:pt x="1552" y="733"/>
                    <a:pt x="1550" y="744"/>
                    <a:pt x="1558" y="726"/>
                  </a:cubicBezTo>
                  <a:cubicBezTo>
                    <a:pt x="1619" y="726"/>
                    <a:pt x="1597" y="756"/>
                    <a:pt x="1647" y="760"/>
                  </a:cubicBezTo>
                  <a:cubicBezTo>
                    <a:pt x="1647" y="682"/>
                    <a:pt x="1653" y="690"/>
                    <a:pt x="1630" y="627"/>
                  </a:cubicBezTo>
                  <a:lnTo>
                    <a:pt x="1625" y="605"/>
                  </a:lnTo>
                  <a:cubicBezTo>
                    <a:pt x="1600" y="495"/>
                    <a:pt x="1627" y="487"/>
                    <a:pt x="1579" y="468"/>
                  </a:cubicBezTo>
                  <a:lnTo>
                    <a:pt x="1534" y="452"/>
                  </a:lnTo>
                  <a:cubicBezTo>
                    <a:pt x="1508" y="441"/>
                    <a:pt x="1516" y="443"/>
                    <a:pt x="1504" y="421"/>
                  </a:cubicBezTo>
                  <a:cubicBezTo>
                    <a:pt x="1415" y="421"/>
                    <a:pt x="1470" y="410"/>
                    <a:pt x="1450" y="326"/>
                  </a:cubicBezTo>
                  <a:cubicBezTo>
                    <a:pt x="1426" y="331"/>
                    <a:pt x="1417" y="335"/>
                    <a:pt x="1409" y="306"/>
                  </a:cubicBezTo>
                  <a:lnTo>
                    <a:pt x="1301" y="306"/>
                  </a:lnTo>
                  <a:lnTo>
                    <a:pt x="1259" y="233"/>
                  </a:lnTo>
                  <a:cubicBezTo>
                    <a:pt x="1244" y="216"/>
                    <a:pt x="1241" y="222"/>
                    <a:pt x="1229" y="209"/>
                  </a:cubicBezTo>
                  <a:lnTo>
                    <a:pt x="1206" y="170"/>
                  </a:lnTo>
                  <a:cubicBezTo>
                    <a:pt x="1166" y="174"/>
                    <a:pt x="1198" y="184"/>
                    <a:pt x="1145" y="184"/>
                  </a:cubicBezTo>
                  <a:cubicBezTo>
                    <a:pt x="1132" y="164"/>
                    <a:pt x="1135" y="163"/>
                    <a:pt x="1125" y="143"/>
                  </a:cubicBezTo>
                  <a:cubicBezTo>
                    <a:pt x="1101" y="93"/>
                    <a:pt x="1065" y="138"/>
                    <a:pt x="1057" y="89"/>
                  </a:cubicBezTo>
                  <a:cubicBezTo>
                    <a:pt x="1055" y="76"/>
                    <a:pt x="1072" y="0"/>
                    <a:pt x="1005" y="18"/>
                  </a:cubicBezTo>
                  <a:cubicBezTo>
                    <a:pt x="980" y="25"/>
                    <a:pt x="958" y="63"/>
                    <a:pt x="941" y="81"/>
                  </a:cubicBezTo>
                  <a:lnTo>
                    <a:pt x="915" y="116"/>
                  </a:lnTo>
                  <a:cubicBezTo>
                    <a:pt x="784" y="116"/>
                    <a:pt x="833" y="101"/>
                    <a:pt x="768" y="173"/>
                  </a:cubicBezTo>
                  <a:cubicBezTo>
                    <a:pt x="759" y="183"/>
                    <a:pt x="768" y="176"/>
                    <a:pt x="757" y="182"/>
                  </a:cubicBezTo>
                  <a:cubicBezTo>
                    <a:pt x="738" y="194"/>
                    <a:pt x="712" y="195"/>
                    <a:pt x="693" y="200"/>
                  </a:cubicBezTo>
                  <a:cubicBezTo>
                    <a:pt x="650" y="209"/>
                    <a:pt x="681" y="185"/>
                    <a:pt x="616" y="191"/>
                  </a:cubicBezTo>
                  <a:cubicBezTo>
                    <a:pt x="613" y="235"/>
                    <a:pt x="578" y="234"/>
                    <a:pt x="544" y="241"/>
                  </a:cubicBezTo>
                  <a:cubicBezTo>
                    <a:pt x="524" y="245"/>
                    <a:pt x="530" y="249"/>
                    <a:pt x="511" y="247"/>
                  </a:cubicBezTo>
                  <a:cubicBezTo>
                    <a:pt x="459" y="241"/>
                    <a:pt x="453" y="174"/>
                    <a:pt x="418" y="172"/>
                  </a:cubicBezTo>
                  <a:cubicBezTo>
                    <a:pt x="387" y="170"/>
                    <a:pt x="404" y="204"/>
                    <a:pt x="406" y="225"/>
                  </a:cubicBezTo>
                  <a:cubicBezTo>
                    <a:pt x="408" y="258"/>
                    <a:pt x="397" y="264"/>
                    <a:pt x="400" y="305"/>
                  </a:cubicBezTo>
                  <a:cubicBezTo>
                    <a:pt x="404" y="376"/>
                    <a:pt x="380" y="380"/>
                    <a:pt x="311" y="380"/>
                  </a:cubicBezTo>
                  <a:cubicBezTo>
                    <a:pt x="311" y="408"/>
                    <a:pt x="303" y="425"/>
                    <a:pt x="298" y="448"/>
                  </a:cubicBezTo>
                  <a:lnTo>
                    <a:pt x="223" y="453"/>
                  </a:lnTo>
                  <a:cubicBezTo>
                    <a:pt x="223" y="489"/>
                    <a:pt x="222" y="490"/>
                    <a:pt x="216" y="516"/>
                  </a:cubicBezTo>
                  <a:cubicBezTo>
                    <a:pt x="185" y="523"/>
                    <a:pt x="172" y="521"/>
                    <a:pt x="169" y="556"/>
                  </a:cubicBezTo>
                  <a:cubicBezTo>
                    <a:pt x="203" y="556"/>
                    <a:pt x="205" y="553"/>
                    <a:pt x="215" y="578"/>
                  </a:cubicBezTo>
                  <a:cubicBezTo>
                    <a:pt x="224" y="602"/>
                    <a:pt x="228" y="603"/>
                    <a:pt x="230" y="631"/>
                  </a:cubicBezTo>
                  <a:cubicBezTo>
                    <a:pt x="215" y="635"/>
                    <a:pt x="214" y="636"/>
                    <a:pt x="196" y="638"/>
                  </a:cubicBezTo>
                  <a:cubicBezTo>
                    <a:pt x="196" y="691"/>
                    <a:pt x="221" y="710"/>
                    <a:pt x="264" y="733"/>
                  </a:cubicBezTo>
                  <a:cubicBezTo>
                    <a:pt x="264" y="889"/>
                    <a:pt x="297" y="861"/>
                    <a:pt x="351" y="910"/>
                  </a:cubicBezTo>
                  <a:cubicBezTo>
                    <a:pt x="369" y="928"/>
                    <a:pt x="379" y="942"/>
                    <a:pt x="380" y="976"/>
                  </a:cubicBezTo>
                  <a:cubicBezTo>
                    <a:pt x="380" y="982"/>
                    <a:pt x="379" y="1012"/>
                    <a:pt x="378" y="1016"/>
                  </a:cubicBezTo>
                  <a:cubicBezTo>
                    <a:pt x="369" y="1045"/>
                    <a:pt x="354" y="1029"/>
                    <a:pt x="339" y="1045"/>
                  </a:cubicBezTo>
                  <a:cubicBezTo>
                    <a:pt x="338" y="1046"/>
                    <a:pt x="337" y="1047"/>
                    <a:pt x="336" y="1049"/>
                  </a:cubicBezTo>
                  <a:lnTo>
                    <a:pt x="318" y="1085"/>
                  </a:lnTo>
                  <a:cubicBezTo>
                    <a:pt x="317" y="1086"/>
                    <a:pt x="316" y="1088"/>
                    <a:pt x="315" y="1089"/>
                  </a:cubicBezTo>
                  <a:cubicBezTo>
                    <a:pt x="314" y="1090"/>
                    <a:pt x="313" y="1092"/>
                    <a:pt x="313" y="1093"/>
                  </a:cubicBezTo>
                  <a:cubicBezTo>
                    <a:pt x="290" y="1132"/>
                    <a:pt x="308" y="1121"/>
                    <a:pt x="304" y="1159"/>
                  </a:cubicBezTo>
                  <a:cubicBezTo>
                    <a:pt x="299" y="1197"/>
                    <a:pt x="268" y="1245"/>
                    <a:pt x="222" y="1222"/>
                  </a:cubicBezTo>
                  <a:cubicBezTo>
                    <a:pt x="213" y="1216"/>
                    <a:pt x="216" y="1213"/>
                    <a:pt x="202" y="1207"/>
                  </a:cubicBezTo>
                  <a:cubicBezTo>
                    <a:pt x="201" y="1206"/>
                    <a:pt x="196" y="1205"/>
                    <a:pt x="194" y="1205"/>
                  </a:cubicBezTo>
                  <a:cubicBezTo>
                    <a:pt x="166" y="1201"/>
                    <a:pt x="147" y="1251"/>
                    <a:pt x="142" y="1275"/>
                  </a:cubicBezTo>
                  <a:cubicBezTo>
                    <a:pt x="137" y="1299"/>
                    <a:pt x="144" y="1298"/>
                    <a:pt x="119" y="1306"/>
                  </a:cubicBezTo>
                  <a:cubicBezTo>
                    <a:pt x="110" y="1309"/>
                    <a:pt x="84" y="1313"/>
                    <a:pt x="74" y="1315"/>
                  </a:cubicBezTo>
                  <a:cubicBezTo>
                    <a:pt x="76" y="1342"/>
                    <a:pt x="76" y="1336"/>
                    <a:pt x="97" y="1346"/>
                  </a:cubicBezTo>
                  <a:cubicBezTo>
                    <a:pt x="112" y="1354"/>
                    <a:pt x="124" y="1356"/>
                    <a:pt x="133" y="1365"/>
                  </a:cubicBezTo>
                  <a:cubicBezTo>
                    <a:pt x="148" y="1380"/>
                    <a:pt x="153" y="1430"/>
                    <a:pt x="139" y="1447"/>
                  </a:cubicBezTo>
                  <a:cubicBezTo>
                    <a:pt x="122" y="1468"/>
                    <a:pt x="127" y="1452"/>
                    <a:pt x="98" y="1461"/>
                  </a:cubicBezTo>
                  <a:cubicBezTo>
                    <a:pt x="84" y="1466"/>
                    <a:pt x="16" y="1502"/>
                    <a:pt x="0" y="1525"/>
                  </a:cubicBezTo>
                  <a:cubicBezTo>
                    <a:pt x="15" y="1555"/>
                    <a:pt x="11" y="1540"/>
                    <a:pt x="40" y="1559"/>
                  </a:cubicBezTo>
                  <a:cubicBezTo>
                    <a:pt x="33" y="1574"/>
                    <a:pt x="31" y="1582"/>
                    <a:pt x="24" y="1597"/>
                  </a:cubicBezTo>
                  <a:cubicBezTo>
                    <a:pt x="10" y="1626"/>
                    <a:pt x="9" y="1607"/>
                    <a:pt x="0" y="1634"/>
                  </a:cubicBezTo>
                  <a:cubicBezTo>
                    <a:pt x="30" y="1666"/>
                    <a:pt x="15" y="1631"/>
                    <a:pt x="28" y="1680"/>
                  </a:cubicBezTo>
                  <a:cubicBezTo>
                    <a:pt x="34" y="1703"/>
                    <a:pt x="84" y="1776"/>
                    <a:pt x="104" y="1794"/>
                  </a:cubicBezTo>
                  <a:cubicBezTo>
                    <a:pt x="116" y="1805"/>
                    <a:pt x="114" y="1803"/>
                    <a:pt x="128" y="1810"/>
                  </a:cubicBezTo>
                  <a:cubicBezTo>
                    <a:pt x="194" y="1844"/>
                    <a:pt x="194" y="1884"/>
                    <a:pt x="238" y="1931"/>
                  </a:cubicBezTo>
                  <a:cubicBezTo>
                    <a:pt x="253" y="1947"/>
                    <a:pt x="262" y="1958"/>
                    <a:pt x="264" y="1986"/>
                  </a:cubicBezTo>
                  <a:cubicBezTo>
                    <a:pt x="283" y="1981"/>
                    <a:pt x="282" y="1976"/>
                    <a:pt x="293" y="1962"/>
                  </a:cubicBezTo>
                  <a:cubicBezTo>
                    <a:pt x="309" y="1943"/>
                    <a:pt x="307" y="1946"/>
                    <a:pt x="318" y="1925"/>
                  </a:cubicBezTo>
                  <a:cubicBezTo>
                    <a:pt x="528" y="1925"/>
                    <a:pt x="412" y="1923"/>
                    <a:pt x="503" y="1964"/>
                  </a:cubicBezTo>
                  <a:cubicBezTo>
                    <a:pt x="513" y="1968"/>
                    <a:pt x="522" y="1972"/>
                    <a:pt x="531" y="1976"/>
                  </a:cubicBezTo>
                  <a:cubicBezTo>
                    <a:pt x="534" y="1978"/>
                    <a:pt x="544" y="1984"/>
                    <a:pt x="544" y="1984"/>
                  </a:cubicBezTo>
                  <a:cubicBezTo>
                    <a:pt x="576" y="2002"/>
                    <a:pt x="595" y="1993"/>
                    <a:pt x="604" y="2040"/>
                  </a:cubicBezTo>
                  <a:cubicBezTo>
                    <a:pt x="610" y="2073"/>
                    <a:pt x="604" y="2086"/>
                    <a:pt x="637" y="2095"/>
                  </a:cubicBezTo>
                  <a:lnTo>
                    <a:pt x="637" y="2142"/>
                  </a:lnTo>
                  <a:cubicBezTo>
                    <a:pt x="574" y="2143"/>
                    <a:pt x="592" y="2186"/>
                    <a:pt x="596" y="2230"/>
                  </a:cubicBezTo>
                  <a:cubicBezTo>
                    <a:pt x="619" y="2232"/>
                    <a:pt x="627" y="2239"/>
                    <a:pt x="644" y="2232"/>
                  </a:cubicBezTo>
                  <a:cubicBezTo>
                    <a:pt x="677" y="2217"/>
                    <a:pt x="668" y="2178"/>
                    <a:pt x="720" y="2187"/>
                  </a:cubicBezTo>
                  <a:cubicBezTo>
                    <a:pt x="757" y="2193"/>
                    <a:pt x="741" y="2194"/>
                    <a:pt x="765" y="2210"/>
                  </a:cubicBezTo>
                  <a:cubicBezTo>
                    <a:pt x="805" y="2183"/>
                    <a:pt x="825" y="2169"/>
                    <a:pt x="877" y="2227"/>
                  </a:cubicBezTo>
                  <a:cubicBezTo>
                    <a:pt x="878" y="2228"/>
                    <a:pt x="882" y="2233"/>
                    <a:pt x="884" y="2234"/>
                  </a:cubicBezTo>
                  <a:lnTo>
                    <a:pt x="893" y="2245"/>
                  </a:lnTo>
                  <a:cubicBezTo>
                    <a:pt x="906" y="2257"/>
                    <a:pt x="915" y="2266"/>
                    <a:pt x="935" y="2271"/>
                  </a:cubicBezTo>
                  <a:cubicBezTo>
                    <a:pt x="1005" y="2224"/>
                    <a:pt x="928" y="2156"/>
                    <a:pt x="986" y="2158"/>
                  </a:cubicBezTo>
                  <a:cubicBezTo>
                    <a:pt x="1002" y="2158"/>
                    <a:pt x="1026" y="2162"/>
                    <a:pt x="1050" y="2162"/>
                  </a:cubicBezTo>
                  <a:cubicBezTo>
                    <a:pt x="1034" y="2092"/>
                    <a:pt x="966" y="2078"/>
                    <a:pt x="1047" y="1997"/>
                  </a:cubicBezTo>
                  <a:cubicBezTo>
                    <a:pt x="1055" y="1989"/>
                    <a:pt x="1070" y="1977"/>
                    <a:pt x="1077" y="1973"/>
                  </a:cubicBezTo>
                  <a:cubicBezTo>
                    <a:pt x="1109" y="1954"/>
                    <a:pt x="1113" y="1965"/>
                    <a:pt x="1140" y="1934"/>
                  </a:cubicBezTo>
                  <a:cubicBezTo>
                    <a:pt x="1181" y="1885"/>
                    <a:pt x="1188" y="1909"/>
                    <a:pt x="1221" y="1873"/>
                  </a:cubicBezTo>
                  <a:cubicBezTo>
                    <a:pt x="1239" y="1853"/>
                    <a:pt x="1225" y="1860"/>
                    <a:pt x="1249" y="1846"/>
                  </a:cubicBezTo>
                  <a:cubicBezTo>
                    <a:pt x="1273" y="1832"/>
                    <a:pt x="1302" y="1831"/>
                    <a:pt x="1329" y="1824"/>
                  </a:cubicBezTo>
                  <a:cubicBezTo>
                    <a:pt x="1355" y="1817"/>
                    <a:pt x="1380" y="1819"/>
                    <a:pt x="1389" y="1851"/>
                  </a:cubicBezTo>
                  <a:cubicBezTo>
                    <a:pt x="1414" y="1849"/>
                    <a:pt x="1434" y="1829"/>
                    <a:pt x="1457" y="1817"/>
                  </a:cubicBezTo>
                  <a:cubicBezTo>
                    <a:pt x="1457" y="1792"/>
                    <a:pt x="1459" y="1759"/>
                    <a:pt x="1457" y="1736"/>
                  </a:cubicBezTo>
                  <a:cubicBezTo>
                    <a:pt x="1454" y="1707"/>
                    <a:pt x="1433" y="1683"/>
                    <a:pt x="1453" y="1671"/>
                  </a:cubicBezTo>
                  <a:cubicBezTo>
                    <a:pt x="1499" y="1645"/>
                    <a:pt x="1528" y="1716"/>
                    <a:pt x="1531" y="15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2476852" y="1881826"/>
              <a:ext cx="297956" cy="467155"/>
            </a:xfrm>
            <a:custGeom>
              <a:avLst/>
              <a:gdLst>
                <a:gd name="T0" fmla="*/ 726 w 1735"/>
                <a:gd name="T1" fmla="*/ 71 h 2554"/>
                <a:gd name="T2" fmla="*/ 725 w 1735"/>
                <a:gd name="T3" fmla="*/ 126 h 2554"/>
                <a:gd name="T4" fmla="*/ 767 w 1735"/>
                <a:gd name="T5" fmla="*/ 254 h 2554"/>
                <a:gd name="T6" fmla="*/ 847 w 1735"/>
                <a:gd name="T7" fmla="*/ 364 h 2554"/>
                <a:gd name="T8" fmla="*/ 657 w 1735"/>
                <a:gd name="T9" fmla="*/ 465 h 2554"/>
                <a:gd name="T10" fmla="*/ 656 w 1735"/>
                <a:gd name="T11" fmla="*/ 561 h 2554"/>
                <a:gd name="T12" fmla="*/ 717 w 1735"/>
                <a:gd name="T13" fmla="*/ 670 h 2554"/>
                <a:gd name="T14" fmla="*/ 779 w 1735"/>
                <a:gd name="T15" fmla="*/ 777 h 2554"/>
                <a:gd name="T16" fmla="*/ 907 w 1735"/>
                <a:gd name="T17" fmla="*/ 818 h 2554"/>
                <a:gd name="T18" fmla="*/ 962 w 1735"/>
                <a:gd name="T19" fmla="*/ 892 h 2554"/>
                <a:gd name="T20" fmla="*/ 864 w 1735"/>
                <a:gd name="T21" fmla="*/ 1025 h 2554"/>
                <a:gd name="T22" fmla="*/ 814 w 1735"/>
                <a:gd name="T23" fmla="*/ 1070 h 2554"/>
                <a:gd name="T24" fmla="*/ 680 w 1735"/>
                <a:gd name="T25" fmla="*/ 1281 h 2554"/>
                <a:gd name="T26" fmla="*/ 707 w 1735"/>
                <a:gd name="T27" fmla="*/ 1384 h 2554"/>
                <a:gd name="T28" fmla="*/ 758 w 1735"/>
                <a:gd name="T29" fmla="*/ 1481 h 2554"/>
                <a:gd name="T30" fmla="*/ 700 w 1735"/>
                <a:gd name="T31" fmla="*/ 1585 h 2554"/>
                <a:gd name="T32" fmla="*/ 616 w 1735"/>
                <a:gd name="T33" fmla="*/ 1664 h 2554"/>
                <a:gd name="T34" fmla="*/ 525 w 1735"/>
                <a:gd name="T35" fmla="*/ 1723 h 2554"/>
                <a:gd name="T36" fmla="*/ 400 w 1735"/>
                <a:gd name="T37" fmla="*/ 1875 h 2554"/>
                <a:gd name="T38" fmla="*/ 353 w 1735"/>
                <a:gd name="T39" fmla="*/ 1970 h 2554"/>
                <a:gd name="T40" fmla="*/ 232 w 1735"/>
                <a:gd name="T41" fmla="*/ 1991 h 2554"/>
                <a:gd name="T42" fmla="*/ 47 w 1735"/>
                <a:gd name="T43" fmla="*/ 2071 h 2554"/>
                <a:gd name="T44" fmla="*/ 68 w 1735"/>
                <a:gd name="T45" fmla="*/ 2173 h 2554"/>
                <a:gd name="T46" fmla="*/ 76 w 1735"/>
                <a:gd name="T47" fmla="*/ 2260 h 2554"/>
                <a:gd name="T48" fmla="*/ 68 w 1735"/>
                <a:gd name="T49" fmla="*/ 2356 h 2554"/>
                <a:gd name="T50" fmla="*/ 137 w 1735"/>
                <a:gd name="T51" fmla="*/ 2537 h 2554"/>
                <a:gd name="T52" fmla="*/ 332 w 1735"/>
                <a:gd name="T53" fmla="*/ 2532 h 2554"/>
                <a:gd name="T54" fmla="*/ 563 w 1735"/>
                <a:gd name="T55" fmla="*/ 2479 h 2554"/>
                <a:gd name="T56" fmla="*/ 644 w 1735"/>
                <a:gd name="T57" fmla="*/ 2404 h 2554"/>
                <a:gd name="T58" fmla="*/ 839 w 1735"/>
                <a:gd name="T59" fmla="*/ 2267 h 2554"/>
                <a:gd name="T60" fmla="*/ 875 w 1735"/>
                <a:gd name="T61" fmla="*/ 2174 h 2554"/>
                <a:gd name="T62" fmla="*/ 944 w 1735"/>
                <a:gd name="T63" fmla="*/ 2107 h 2554"/>
                <a:gd name="T64" fmla="*/ 1035 w 1735"/>
                <a:gd name="T65" fmla="*/ 2049 h 2554"/>
                <a:gd name="T66" fmla="*/ 1108 w 1735"/>
                <a:gd name="T67" fmla="*/ 2060 h 2554"/>
                <a:gd name="T68" fmla="*/ 1294 w 1735"/>
                <a:gd name="T69" fmla="*/ 2010 h 2554"/>
                <a:gd name="T70" fmla="*/ 1559 w 1735"/>
                <a:gd name="T71" fmla="*/ 2010 h 2554"/>
                <a:gd name="T72" fmla="*/ 1663 w 1735"/>
                <a:gd name="T73" fmla="*/ 1884 h 2554"/>
                <a:gd name="T74" fmla="*/ 1674 w 1735"/>
                <a:gd name="T75" fmla="*/ 1854 h 2554"/>
                <a:gd name="T76" fmla="*/ 1719 w 1735"/>
                <a:gd name="T77" fmla="*/ 1769 h 2554"/>
                <a:gd name="T78" fmla="*/ 1687 w 1735"/>
                <a:gd name="T79" fmla="*/ 1577 h 2554"/>
                <a:gd name="T80" fmla="*/ 1716 w 1735"/>
                <a:gd name="T81" fmla="*/ 1368 h 2554"/>
                <a:gd name="T82" fmla="*/ 1706 w 1735"/>
                <a:gd name="T83" fmla="*/ 1239 h 2554"/>
                <a:gd name="T84" fmla="*/ 1552 w 1735"/>
                <a:gd name="T85" fmla="*/ 1156 h 2554"/>
                <a:gd name="T86" fmla="*/ 1611 w 1735"/>
                <a:gd name="T87" fmla="*/ 1006 h 2554"/>
                <a:gd name="T88" fmla="*/ 1636 w 1735"/>
                <a:gd name="T89" fmla="*/ 970 h 2554"/>
                <a:gd name="T90" fmla="*/ 1735 w 1735"/>
                <a:gd name="T91" fmla="*/ 906 h 2554"/>
                <a:gd name="T92" fmla="*/ 1677 w 1735"/>
                <a:gd name="T93" fmla="*/ 814 h 2554"/>
                <a:gd name="T94" fmla="*/ 1593 w 1735"/>
                <a:gd name="T95" fmla="*/ 696 h 2554"/>
                <a:gd name="T96" fmla="*/ 1620 w 1735"/>
                <a:gd name="T97" fmla="*/ 662 h 2554"/>
                <a:gd name="T98" fmla="*/ 1531 w 1735"/>
                <a:gd name="T99" fmla="*/ 492 h 2554"/>
                <a:gd name="T100" fmla="*/ 1504 w 1735"/>
                <a:gd name="T101" fmla="*/ 438 h 2554"/>
                <a:gd name="T102" fmla="*/ 1443 w 1735"/>
                <a:gd name="T103" fmla="*/ 486 h 2554"/>
                <a:gd name="T104" fmla="*/ 1376 w 1735"/>
                <a:gd name="T105" fmla="*/ 391 h 2554"/>
                <a:gd name="T106" fmla="*/ 1294 w 1735"/>
                <a:gd name="T107" fmla="*/ 465 h 2554"/>
                <a:gd name="T108" fmla="*/ 1240 w 1735"/>
                <a:gd name="T109" fmla="*/ 350 h 2554"/>
                <a:gd name="T110" fmla="*/ 1098 w 1735"/>
                <a:gd name="T111" fmla="*/ 276 h 2554"/>
                <a:gd name="T112" fmla="*/ 1050 w 1735"/>
                <a:gd name="T113" fmla="*/ 201 h 2554"/>
                <a:gd name="T114" fmla="*/ 908 w 1735"/>
                <a:gd name="T115" fmla="*/ 100 h 2554"/>
                <a:gd name="T116" fmla="*/ 800 w 1735"/>
                <a:gd name="T117" fmla="*/ 38 h 2554"/>
                <a:gd name="T118" fmla="*/ 705 w 1735"/>
                <a:gd name="T119" fmla="*/ 45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5" h="2554">
                  <a:moveTo>
                    <a:pt x="705" y="45"/>
                  </a:moveTo>
                  <a:lnTo>
                    <a:pt x="726" y="71"/>
                  </a:lnTo>
                  <a:cubicBezTo>
                    <a:pt x="715" y="87"/>
                    <a:pt x="724" y="81"/>
                    <a:pt x="705" y="86"/>
                  </a:cubicBezTo>
                  <a:cubicBezTo>
                    <a:pt x="705" y="121"/>
                    <a:pt x="697" y="119"/>
                    <a:pt x="725" y="126"/>
                  </a:cubicBezTo>
                  <a:cubicBezTo>
                    <a:pt x="725" y="184"/>
                    <a:pt x="715" y="148"/>
                    <a:pt x="705" y="187"/>
                  </a:cubicBezTo>
                  <a:lnTo>
                    <a:pt x="767" y="254"/>
                  </a:lnTo>
                  <a:cubicBezTo>
                    <a:pt x="826" y="230"/>
                    <a:pt x="815" y="236"/>
                    <a:pt x="828" y="274"/>
                  </a:cubicBezTo>
                  <a:cubicBezTo>
                    <a:pt x="845" y="322"/>
                    <a:pt x="847" y="258"/>
                    <a:pt x="847" y="364"/>
                  </a:cubicBezTo>
                  <a:cubicBezTo>
                    <a:pt x="847" y="397"/>
                    <a:pt x="777" y="416"/>
                    <a:pt x="772" y="465"/>
                  </a:cubicBezTo>
                  <a:lnTo>
                    <a:pt x="657" y="465"/>
                  </a:lnTo>
                  <a:cubicBezTo>
                    <a:pt x="646" y="508"/>
                    <a:pt x="610" y="469"/>
                    <a:pt x="610" y="499"/>
                  </a:cubicBezTo>
                  <a:cubicBezTo>
                    <a:pt x="610" y="538"/>
                    <a:pt x="641" y="537"/>
                    <a:pt x="656" y="561"/>
                  </a:cubicBezTo>
                  <a:lnTo>
                    <a:pt x="693" y="640"/>
                  </a:lnTo>
                  <a:cubicBezTo>
                    <a:pt x="696" y="644"/>
                    <a:pt x="715" y="667"/>
                    <a:pt x="717" y="670"/>
                  </a:cubicBezTo>
                  <a:cubicBezTo>
                    <a:pt x="733" y="698"/>
                    <a:pt x="720" y="685"/>
                    <a:pt x="726" y="715"/>
                  </a:cubicBezTo>
                  <a:cubicBezTo>
                    <a:pt x="731" y="739"/>
                    <a:pt x="760" y="764"/>
                    <a:pt x="779" y="777"/>
                  </a:cubicBezTo>
                  <a:cubicBezTo>
                    <a:pt x="815" y="769"/>
                    <a:pt x="802" y="755"/>
                    <a:pt x="837" y="772"/>
                  </a:cubicBezTo>
                  <a:cubicBezTo>
                    <a:pt x="862" y="784"/>
                    <a:pt x="888" y="800"/>
                    <a:pt x="907" y="818"/>
                  </a:cubicBezTo>
                  <a:lnTo>
                    <a:pt x="931" y="842"/>
                  </a:lnTo>
                  <a:cubicBezTo>
                    <a:pt x="938" y="851"/>
                    <a:pt x="962" y="885"/>
                    <a:pt x="962" y="892"/>
                  </a:cubicBezTo>
                  <a:cubicBezTo>
                    <a:pt x="962" y="921"/>
                    <a:pt x="947" y="932"/>
                    <a:pt x="942" y="960"/>
                  </a:cubicBezTo>
                  <a:cubicBezTo>
                    <a:pt x="932" y="1016"/>
                    <a:pt x="906" y="1003"/>
                    <a:pt x="864" y="1025"/>
                  </a:cubicBezTo>
                  <a:cubicBezTo>
                    <a:pt x="846" y="1034"/>
                    <a:pt x="843" y="1038"/>
                    <a:pt x="827" y="1055"/>
                  </a:cubicBezTo>
                  <a:cubicBezTo>
                    <a:pt x="824" y="1059"/>
                    <a:pt x="818" y="1065"/>
                    <a:pt x="814" y="1070"/>
                  </a:cubicBezTo>
                  <a:cubicBezTo>
                    <a:pt x="796" y="1091"/>
                    <a:pt x="781" y="1120"/>
                    <a:pt x="768" y="1145"/>
                  </a:cubicBezTo>
                  <a:cubicBezTo>
                    <a:pt x="734" y="1213"/>
                    <a:pt x="719" y="1219"/>
                    <a:pt x="680" y="1281"/>
                  </a:cubicBezTo>
                  <a:cubicBezTo>
                    <a:pt x="670" y="1298"/>
                    <a:pt x="675" y="1287"/>
                    <a:pt x="668" y="1296"/>
                  </a:cubicBezTo>
                  <a:cubicBezTo>
                    <a:pt x="641" y="1338"/>
                    <a:pt x="676" y="1363"/>
                    <a:pt x="707" y="1384"/>
                  </a:cubicBezTo>
                  <a:cubicBezTo>
                    <a:pt x="741" y="1407"/>
                    <a:pt x="710" y="1413"/>
                    <a:pt x="744" y="1449"/>
                  </a:cubicBezTo>
                  <a:cubicBezTo>
                    <a:pt x="757" y="1463"/>
                    <a:pt x="758" y="1457"/>
                    <a:pt x="758" y="1481"/>
                  </a:cubicBezTo>
                  <a:cubicBezTo>
                    <a:pt x="758" y="1484"/>
                    <a:pt x="751" y="1520"/>
                    <a:pt x="748" y="1525"/>
                  </a:cubicBezTo>
                  <a:cubicBezTo>
                    <a:pt x="740" y="1544"/>
                    <a:pt x="714" y="1571"/>
                    <a:pt x="700" y="1585"/>
                  </a:cubicBezTo>
                  <a:cubicBezTo>
                    <a:pt x="674" y="1611"/>
                    <a:pt x="651" y="1642"/>
                    <a:pt x="620" y="1661"/>
                  </a:cubicBezTo>
                  <a:cubicBezTo>
                    <a:pt x="619" y="1662"/>
                    <a:pt x="617" y="1663"/>
                    <a:pt x="616" y="1664"/>
                  </a:cubicBezTo>
                  <a:lnTo>
                    <a:pt x="554" y="1697"/>
                  </a:lnTo>
                  <a:cubicBezTo>
                    <a:pt x="542" y="1706"/>
                    <a:pt x="540" y="1712"/>
                    <a:pt x="525" y="1723"/>
                  </a:cubicBezTo>
                  <a:lnTo>
                    <a:pt x="512" y="1730"/>
                  </a:lnTo>
                  <a:cubicBezTo>
                    <a:pt x="419" y="1777"/>
                    <a:pt x="530" y="1798"/>
                    <a:pt x="400" y="1875"/>
                  </a:cubicBezTo>
                  <a:cubicBezTo>
                    <a:pt x="361" y="1899"/>
                    <a:pt x="393" y="1898"/>
                    <a:pt x="370" y="1940"/>
                  </a:cubicBezTo>
                  <a:lnTo>
                    <a:pt x="353" y="1970"/>
                  </a:lnTo>
                  <a:cubicBezTo>
                    <a:pt x="335" y="2004"/>
                    <a:pt x="340" y="1996"/>
                    <a:pt x="268" y="1986"/>
                  </a:cubicBezTo>
                  <a:cubicBezTo>
                    <a:pt x="250" y="1983"/>
                    <a:pt x="246" y="1984"/>
                    <a:pt x="232" y="1991"/>
                  </a:cubicBezTo>
                  <a:cubicBezTo>
                    <a:pt x="218" y="1999"/>
                    <a:pt x="218" y="2003"/>
                    <a:pt x="207" y="2014"/>
                  </a:cubicBezTo>
                  <a:cubicBezTo>
                    <a:pt x="112" y="2102"/>
                    <a:pt x="148" y="2048"/>
                    <a:pt x="47" y="2071"/>
                  </a:cubicBezTo>
                  <a:cubicBezTo>
                    <a:pt x="47" y="2090"/>
                    <a:pt x="45" y="2112"/>
                    <a:pt x="50" y="2129"/>
                  </a:cubicBezTo>
                  <a:cubicBezTo>
                    <a:pt x="60" y="2160"/>
                    <a:pt x="65" y="2137"/>
                    <a:pt x="68" y="2173"/>
                  </a:cubicBezTo>
                  <a:cubicBezTo>
                    <a:pt x="23" y="2194"/>
                    <a:pt x="27" y="2173"/>
                    <a:pt x="27" y="2227"/>
                  </a:cubicBezTo>
                  <a:cubicBezTo>
                    <a:pt x="27" y="2255"/>
                    <a:pt x="50" y="2242"/>
                    <a:pt x="76" y="2260"/>
                  </a:cubicBezTo>
                  <a:cubicBezTo>
                    <a:pt x="93" y="2271"/>
                    <a:pt x="109" y="2287"/>
                    <a:pt x="115" y="2308"/>
                  </a:cubicBezTo>
                  <a:lnTo>
                    <a:pt x="68" y="2356"/>
                  </a:lnTo>
                  <a:cubicBezTo>
                    <a:pt x="0" y="2430"/>
                    <a:pt x="11" y="2396"/>
                    <a:pt x="77" y="2495"/>
                  </a:cubicBezTo>
                  <a:cubicBezTo>
                    <a:pt x="97" y="2526"/>
                    <a:pt x="104" y="2528"/>
                    <a:pt x="137" y="2537"/>
                  </a:cubicBezTo>
                  <a:cubicBezTo>
                    <a:pt x="196" y="2554"/>
                    <a:pt x="180" y="2533"/>
                    <a:pt x="243" y="2532"/>
                  </a:cubicBezTo>
                  <a:cubicBezTo>
                    <a:pt x="272" y="2531"/>
                    <a:pt x="303" y="2532"/>
                    <a:pt x="332" y="2532"/>
                  </a:cubicBezTo>
                  <a:cubicBezTo>
                    <a:pt x="406" y="2532"/>
                    <a:pt x="420" y="2504"/>
                    <a:pt x="481" y="2505"/>
                  </a:cubicBezTo>
                  <a:cubicBezTo>
                    <a:pt x="532" y="2505"/>
                    <a:pt x="532" y="2510"/>
                    <a:pt x="563" y="2479"/>
                  </a:cubicBezTo>
                  <a:cubicBezTo>
                    <a:pt x="588" y="2454"/>
                    <a:pt x="612" y="2426"/>
                    <a:pt x="640" y="2406"/>
                  </a:cubicBezTo>
                  <a:cubicBezTo>
                    <a:pt x="641" y="2405"/>
                    <a:pt x="643" y="2404"/>
                    <a:pt x="644" y="2404"/>
                  </a:cubicBezTo>
                  <a:cubicBezTo>
                    <a:pt x="676" y="2382"/>
                    <a:pt x="716" y="2373"/>
                    <a:pt x="747" y="2351"/>
                  </a:cubicBezTo>
                  <a:cubicBezTo>
                    <a:pt x="777" y="2331"/>
                    <a:pt x="824" y="2298"/>
                    <a:pt x="839" y="2267"/>
                  </a:cubicBezTo>
                  <a:lnTo>
                    <a:pt x="861" y="2201"/>
                  </a:lnTo>
                  <a:cubicBezTo>
                    <a:pt x="867" y="2180"/>
                    <a:pt x="857" y="2194"/>
                    <a:pt x="875" y="2174"/>
                  </a:cubicBezTo>
                  <a:cubicBezTo>
                    <a:pt x="882" y="2166"/>
                    <a:pt x="891" y="2159"/>
                    <a:pt x="900" y="2151"/>
                  </a:cubicBezTo>
                  <a:cubicBezTo>
                    <a:pt x="916" y="2135"/>
                    <a:pt x="927" y="2123"/>
                    <a:pt x="944" y="2107"/>
                  </a:cubicBezTo>
                  <a:cubicBezTo>
                    <a:pt x="959" y="2091"/>
                    <a:pt x="971" y="2078"/>
                    <a:pt x="992" y="2067"/>
                  </a:cubicBezTo>
                  <a:lnTo>
                    <a:pt x="1035" y="2049"/>
                  </a:lnTo>
                  <a:cubicBezTo>
                    <a:pt x="1039" y="2047"/>
                    <a:pt x="1044" y="2042"/>
                    <a:pt x="1050" y="2037"/>
                  </a:cubicBezTo>
                  <a:lnTo>
                    <a:pt x="1108" y="2060"/>
                  </a:lnTo>
                  <a:cubicBezTo>
                    <a:pt x="1171" y="2080"/>
                    <a:pt x="1166" y="2101"/>
                    <a:pt x="1237" y="2055"/>
                  </a:cubicBezTo>
                  <a:cubicBezTo>
                    <a:pt x="1260" y="2040"/>
                    <a:pt x="1287" y="2038"/>
                    <a:pt x="1294" y="2010"/>
                  </a:cubicBezTo>
                  <a:cubicBezTo>
                    <a:pt x="1363" y="2010"/>
                    <a:pt x="1359" y="2037"/>
                    <a:pt x="1498" y="2037"/>
                  </a:cubicBezTo>
                  <a:cubicBezTo>
                    <a:pt x="1504" y="2037"/>
                    <a:pt x="1540" y="2016"/>
                    <a:pt x="1559" y="2010"/>
                  </a:cubicBezTo>
                  <a:cubicBezTo>
                    <a:pt x="1600" y="1997"/>
                    <a:pt x="1630" y="1960"/>
                    <a:pt x="1645" y="1921"/>
                  </a:cubicBezTo>
                  <a:lnTo>
                    <a:pt x="1663" y="1884"/>
                  </a:lnTo>
                  <a:cubicBezTo>
                    <a:pt x="1664" y="1883"/>
                    <a:pt x="1665" y="1881"/>
                    <a:pt x="1665" y="1880"/>
                  </a:cubicBezTo>
                  <a:lnTo>
                    <a:pt x="1674" y="1854"/>
                  </a:lnTo>
                  <a:cubicBezTo>
                    <a:pt x="1693" y="1850"/>
                    <a:pt x="1709" y="1845"/>
                    <a:pt x="1728" y="1841"/>
                  </a:cubicBezTo>
                  <a:cubicBezTo>
                    <a:pt x="1734" y="1813"/>
                    <a:pt x="1734" y="1797"/>
                    <a:pt x="1719" y="1769"/>
                  </a:cubicBezTo>
                  <a:cubicBezTo>
                    <a:pt x="1692" y="1721"/>
                    <a:pt x="1667" y="1703"/>
                    <a:pt x="1667" y="1644"/>
                  </a:cubicBezTo>
                  <a:cubicBezTo>
                    <a:pt x="1667" y="1612"/>
                    <a:pt x="1684" y="1614"/>
                    <a:pt x="1687" y="1577"/>
                  </a:cubicBezTo>
                  <a:cubicBezTo>
                    <a:pt x="1695" y="1490"/>
                    <a:pt x="1680" y="1502"/>
                    <a:pt x="1707" y="1406"/>
                  </a:cubicBezTo>
                  <a:cubicBezTo>
                    <a:pt x="1712" y="1389"/>
                    <a:pt x="1711" y="1387"/>
                    <a:pt x="1716" y="1368"/>
                  </a:cubicBezTo>
                  <a:cubicBezTo>
                    <a:pt x="1723" y="1337"/>
                    <a:pt x="1728" y="1356"/>
                    <a:pt x="1728" y="1326"/>
                  </a:cubicBezTo>
                  <a:cubicBezTo>
                    <a:pt x="1728" y="1311"/>
                    <a:pt x="1712" y="1248"/>
                    <a:pt x="1706" y="1239"/>
                  </a:cubicBezTo>
                  <a:cubicBezTo>
                    <a:pt x="1647" y="1149"/>
                    <a:pt x="1618" y="1208"/>
                    <a:pt x="1606" y="1217"/>
                  </a:cubicBezTo>
                  <a:cubicBezTo>
                    <a:pt x="1570" y="1193"/>
                    <a:pt x="1575" y="1174"/>
                    <a:pt x="1552" y="1156"/>
                  </a:cubicBezTo>
                  <a:cubicBezTo>
                    <a:pt x="1575" y="1123"/>
                    <a:pt x="1569" y="1113"/>
                    <a:pt x="1584" y="1080"/>
                  </a:cubicBezTo>
                  <a:lnTo>
                    <a:pt x="1611" y="1006"/>
                  </a:lnTo>
                  <a:cubicBezTo>
                    <a:pt x="1612" y="1004"/>
                    <a:pt x="1613" y="1002"/>
                    <a:pt x="1613" y="1001"/>
                  </a:cubicBezTo>
                  <a:cubicBezTo>
                    <a:pt x="1627" y="973"/>
                    <a:pt x="1614" y="990"/>
                    <a:pt x="1636" y="970"/>
                  </a:cubicBezTo>
                  <a:cubicBezTo>
                    <a:pt x="1639" y="967"/>
                    <a:pt x="1649" y="959"/>
                    <a:pt x="1651" y="957"/>
                  </a:cubicBezTo>
                  <a:cubicBezTo>
                    <a:pt x="1671" y="941"/>
                    <a:pt x="1711" y="912"/>
                    <a:pt x="1735" y="906"/>
                  </a:cubicBezTo>
                  <a:lnTo>
                    <a:pt x="1735" y="879"/>
                  </a:lnTo>
                  <a:cubicBezTo>
                    <a:pt x="1703" y="870"/>
                    <a:pt x="1717" y="828"/>
                    <a:pt x="1677" y="814"/>
                  </a:cubicBezTo>
                  <a:cubicBezTo>
                    <a:pt x="1655" y="807"/>
                    <a:pt x="1650" y="810"/>
                    <a:pt x="1638" y="792"/>
                  </a:cubicBezTo>
                  <a:lnTo>
                    <a:pt x="1593" y="696"/>
                  </a:lnTo>
                  <a:cubicBezTo>
                    <a:pt x="1608" y="690"/>
                    <a:pt x="1599" y="696"/>
                    <a:pt x="1609" y="685"/>
                  </a:cubicBezTo>
                  <a:cubicBezTo>
                    <a:pt x="1621" y="671"/>
                    <a:pt x="1615" y="678"/>
                    <a:pt x="1620" y="662"/>
                  </a:cubicBezTo>
                  <a:cubicBezTo>
                    <a:pt x="1578" y="599"/>
                    <a:pt x="1543" y="658"/>
                    <a:pt x="1545" y="567"/>
                  </a:cubicBezTo>
                  <a:cubicBezTo>
                    <a:pt x="1546" y="519"/>
                    <a:pt x="1550" y="526"/>
                    <a:pt x="1531" y="492"/>
                  </a:cubicBezTo>
                  <a:lnTo>
                    <a:pt x="1527" y="483"/>
                  </a:lnTo>
                  <a:cubicBezTo>
                    <a:pt x="1518" y="465"/>
                    <a:pt x="1510" y="459"/>
                    <a:pt x="1504" y="438"/>
                  </a:cubicBezTo>
                  <a:lnTo>
                    <a:pt x="1484" y="438"/>
                  </a:lnTo>
                  <a:cubicBezTo>
                    <a:pt x="1478" y="466"/>
                    <a:pt x="1464" y="472"/>
                    <a:pt x="1443" y="486"/>
                  </a:cubicBezTo>
                  <a:cubicBezTo>
                    <a:pt x="1434" y="480"/>
                    <a:pt x="1429" y="477"/>
                    <a:pt x="1420" y="468"/>
                  </a:cubicBezTo>
                  <a:cubicBezTo>
                    <a:pt x="1396" y="446"/>
                    <a:pt x="1414" y="427"/>
                    <a:pt x="1376" y="391"/>
                  </a:cubicBezTo>
                  <a:cubicBezTo>
                    <a:pt x="1360" y="394"/>
                    <a:pt x="1360" y="396"/>
                    <a:pt x="1342" y="398"/>
                  </a:cubicBezTo>
                  <a:cubicBezTo>
                    <a:pt x="1340" y="419"/>
                    <a:pt x="1318" y="465"/>
                    <a:pt x="1294" y="465"/>
                  </a:cubicBezTo>
                  <a:cubicBezTo>
                    <a:pt x="1250" y="465"/>
                    <a:pt x="1190" y="430"/>
                    <a:pt x="1226" y="377"/>
                  </a:cubicBezTo>
                  <a:cubicBezTo>
                    <a:pt x="1244" y="351"/>
                    <a:pt x="1235" y="393"/>
                    <a:pt x="1240" y="350"/>
                  </a:cubicBezTo>
                  <a:cubicBezTo>
                    <a:pt x="1179" y="321"/>
                    <a:pt x="1165" y="373"/>
                    <a:pt x="1113" y="301"/>
                  </a:cubicBezTo>
                  <a:cubicBezTo>
                    <a:pt x="1105" y="290"/>
                    <a:pt x="1103" y="283"/>
                    <a:pt x="1098" y="276"/>
                  </a:cubicBezTo>
                  <a:cubicBezTo>
                    <a:pt x="1076" y="249"/>
                    <a:pt x="1093" y="273"/>
                    <a:pt x="1070" y="256"/>
                  </a:cubicBezTo>
                  <a:cubicBezTo>
                    <a:pt x="1045" y="237"/>
                    <a:pt x="1056" y="228"/>
                    <a:pt x="1050" y="201"/>
                  </a:cubicBezTo>
                  <a:cubicBezTo>
                    <a:pt x="989" y="196"/>
                    <a:pt x="1010" y="148"/>
                    <a:pt x="951" y="124"/>
                  </a:cubicBezTo>
                  <a:lnTo>
                    <a:pt x="908" y="100"/>
                  </a:lnTo>
                  <a:cubicBezTo>
                    <a:pt x="897" y="90"/>
                    <a:pt x="892" y="76"/>
                    <a:pt x="890" y="63"/>
                  </a:cubicBezTo>
                  <a:cubicBezTo>
                    <a:pt x="877" y="0"/>
                    <a:pt x="900" y="38"/>
                    <a:pt x="800" y="38"/>
                  </a:cubicBezTo>
                  <a:cubicBezTo>
                    <a:pt x="775" y="38"/>
                    <a:pt x="780" y="15"/>
                    <a:pt x="752" y="14"/>
                  </a:cubicBezTo>
                  <a:cubicBezTo>
                    <a:pt x="724" y="13"/>
                    <a:pt x="727" y="30"/>
                    <a:pt x="705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2671740" y="1820201"/>
              <a:ext cx="412265" cy="298184"/>
            </a:xfrm>
            <a:custGeom>
              <a:avLst/>
              <a:gdLst>
                <a:gd name="T0" fmla="*/ 1294 w 2394"/>
                <a:gd name="T1" fmla="*/ 298 h 1633"/>
                <a:gd name="T2" fmla="*/ 1244 w 2394"/>
                <a:gd name="T3" fmla="*/ 336 h 1633"/>
                <a:gd name="T4" fmla="*/ 1158 w 2394"/>
                <a:gd name="T5" fmla="*/ 344 h 1633"/>
                <a:gd name="T6" fmla="*/ 1098 w 2394"/>
                <a:gd name="T7" fmla="*/ 400 h 1633"/>
                <a:gd name="T8" fmla="*/ 1009 w 2394"/>
                <a:gd name="T9" fmla="*/ 413 h 1633"/>
                <a:gd name="T10" fmla="*/ 1003 w 2394"/>
                <a:gd name="T11" fmla="*/ 420 h 1633"/>
                <a:gd name="T12" fmla="*/ 916 w 2394"/>
                <a:gd name="T13" fmla="*/ 503 h 1633"/>
                <a:gd name="T14" fmla="*/ 772 w 2394"/>
                <a:gd name="T15" fmla="*/ 507 h 1633"/>
                <a:gd name="T16" fmla="*/ 570 w 2394"/>
                <a:gd name="T17" fmla="*/ 493 h 1633"/>
                <a:gd name="T18" fmla="*/ 528 w 2394"/>
                <a:gd name="T19" fmla="*/ 474 h 1633"/>
                <a:gd name="T20" fmla="*/ 400 w 2394"/>
                <a:gd name="T21" fmla="*/ 501 h 1633"/>
                <a:gd name="T22" fmla="*/ 258 w 2394"/>
                <a:gd name="T23" fmla="*/ 522 h 1633"/>
                <a:gd name="T24" fmla="*/ 39 w 2394"/>
                <a:gd name="T25" fmla="*/ 561 h 1633"/>
                <a:gd name="T26" fmla="*/ 28 w 2394"/>
                <a:gd name="T27" fmla="*/ 570 h 1633"/>
                <a:gd name="T28" fmla="*/ 54 w 2394"/>
                <a:gd name="T29" fmla="*/ 657 h 1633"/>
                <a:gd name="T30" fmla="*/ 115 w 2394"/>
                <a:gd name="T31" fmla="*/ 739 h 1633"/>
                <a:gd name="T32" fmla="*/ 293 w 2394"/>
                <a:gd name="T33" fmla="*/ 730 h 1633"/>
                <a:gd name="T34" fmla="*/ 407 w 2394"/>
                <a:gd name="T35" fmla="*/ 772 h 1633"/>
                <a:gd name="T36" fmla="*/ 447 w 2394"/>
                <a:gd name="T37" fmla="*/ 935 h 1633"/>
                <a:gd name="T38" fmla="*/ 515 w 2394"/>
                <a:gd name="T39" fmla="*/ 1037 h 1633"/>
                <a:gd name="T40" fmla="*/ 583 w 2394"/>
                <a:gd name="T41" fmla="*/ 1125 h 1633"/>
                <a:gd name="T42" fmla="*/ 637 w 2394"/>
                <a:gd name="T43" fmla="*/ 1213 h 1633"/>
                <a:gd name="T44" fmla="*/ 885 w 2394"/>
                <a:gd name="T45" fmla="*/ 1101 h 1633"/>
                <a:gd name="T46" fmla="*/ 1030 w 2394"/>
                <a:gd name="T47" fmla="*/ 1084 h 1633"/>
                <a:gd name="T48" fmla="*/ 1270 w 2394"/>
                <a:gd name="T49" fmla="*/ 1102 h 1633"/>
                <a:gd name="T50" fmla="*/ 1358 w 2394"/>
                <a:gd name="T51" fmla="*/ 1176 h 1633"/>
                <a:gd name="T52" fmla="*/ 1459 w 2394"/>
                <a:gd name="T53" fmla="*/ 1252 h 1633"/>
                <a:gd name="T54" fmla="*/ 1611 w 2394"/>
                <a:gd name="T55" fmla="*/ 1390 h 1633"/>
                <a:gd name="T56" fmla="*/ 1795 w 2394"/>
                <a:gd name="T57" fmla="*/ 1559 h 1633"/>
                <a:gd name="T58" fmla="*/ 1980 w 2394"/>
                <a:gd name="T59" fmla="*/ 1587 h 1633"/>
                <a:gd name="T60" fmla="*/ 2274 w 2394"/>
                <a:gd name="T61" fmla="*/ 1575 h 1633"/>
                <a:gd name="T62" fmla="*/ 2373 w 2394"/>
                <a:gd name="T63" fmla="*/ 1512 h 1633"/>
                <a:gd name="T64" fmla="*/ 2394 w 2394"/>
                <a:gd name="T65" fmla="*/ 1393 h 1633"/>
                <a:gd name="T66" fmla="*/ 2333 w 2394"/>
                <a:gd name="T67" fmla="*/ 1306 h 1633"/>
                <a:gd name="T68" fmla="*/ 2182 w 2394"/>
                <a:gd name="T69" fmla="*/ 1226 h 1633"/>
                <a:gd name="T70" fmla="*/ 2088 w 2394"/>
                <a:gd name="T71" fmla="*/ 1070 h 1633"/>
                <a:gd name="T72" fmla="*/ 2089 w 2394"/>
                <a:gd name="T73" fmla="*/ 998 h 1633"/>
                <a:gd name="T74" fmla="*/ 2139 w 2394"/>
                <a:gd name="T75" fmla="*/ 804 h 1633"/>
                <a:gd name="T76" fmla="*/ 2209 w 2394"/>
                <a:gd name="T77" fmla="*/ 617 h 1633"/>
                <a:gd name="T78" fmla="*/ 2189 w 2394"/>
                <a:gd name="T79" fmla="*/ 495 h 1633"/>
                <a:gd name="T80" fmla="*/ 2296 w 2394"/>
                <a:gd name="T81" fmla="*/ 374 h 1633"/>
                <a:gd name="T82" fmla="*/ 2230 w 2394"/>
                <a:gd name="T83" fmla="*/ 257 h 1633"/>
                <a:gd name="T84" fmla="*/ 2190 w 2394"/>
                <a:gd name="T85" fmla="*/ 279 h 1633"/>
                <a:gd name="T86" fmla="*/ 2083 w 2394"/>
                <a:gd name="T87" fmla="*/ 375 h 1633"/>
                <a:gd name="T88" fmla="*/ 1983 w 2394"/>
                <a:gd name="T89" fmla="*/ 526 h 1633"/>
                <a:gd name="T90" fmla="*/ 1901 w 2394"/>
                <a:gd name="T91" fmla="*/ 586 h 1633"/>
                <a:gd name="T92" fmla="*/ 1844 w 2394"/>
                <a:gd name="T93" fmla="*/ 568 h 1633"/>
                <a:gd name="T94" fmla="*/ 1772 w 2394"/>
                <a:gd name="T95" fmla="*/ 499 h 1633"/>
                <a:gd name="T96" fmla="*/ 1688 w 2394"/>
                <a:gd name="T97" fmla="*/ 521 h 1633"/>
                <a:gd name="T98" fmla="*/ 1619 w 2394"/>
                <a:gd name="T99" fmla="*/ 482 h 1633"/>
                <a:gd name="T100" fmla="*/ 1643 w 2394"/>
                <a:gd name="T101" fmla="*/ 390 h 1633"/>
                <a:gd name="T102" fmla="*/ 1620 w 2394"/>
                <a:gd name="T103" fmla="*/ 298 h 1633"/>
                <a:gd name="T104" fmla="*/ 1667 w 2394"/>
                <a:gd name="T105" fmla="*/ 183 h 1633"/>
                <a:gd name="T106" fmla="*/ 1708 w 2394"/>
                <a:gd name="T107" fmla="*/ 47 h 1633"/>
                <a:gd name="T108" fmla="*/ 1570 w 2394"/>
                <a:gd name="T109" fmla="*/ 69 h 1633"/>
                <a:gd name="T110" fmla="*/ 1388 w 2394"/>
                <a:gd name="T111" fmla="*/ 182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94" h="1633">
                  <a:moveTo>
                    <a:pt x="1294" y="237"/>
                  </a:moveTo>
                  <a:lnTo>
                    <a:pt x="1294" y="298"/>
                  </a:lnTo>
                  <a:cubicBezTo>
                    <a:pt x="1265" y="314"/>
                    <a:pt x="1271" y="318"/>
                    <a:pt x="1248" y="333"/>
                  </a:cubicBezTo>
                  <a:cubicBezTo>
                    <a:pt x="1247" y="334"/>
                    <a:pt x="1245" y="335"/>
                    <a:pt x="1244" y="336"/>
                  </a:cubicBezTo>
                  <a:cubicBezTo>
                    <a:pt x="1224" y="349"/>
                    <a:pt x="1257" y="329"/>
                    <a:pt x="1236" y="341"/>
                  </a:cubicBezTo>
                  <a:cubicBezTo>
                    <a:pt x="1181" y="372"/>
                    <a:pt x="1197" y="333"/>
                    <a:pt x="1158" y="344"/>
                  </a:cubicBezTo>
                  <a:lnTo>
                    <a:pt x="1104" y="359"/>
                  </a:lnTo>
                  <a:cubicBezTo>
                    <a:pt x="1104" y="387"/>
                    <a:pt x="1107" y="381"/>
                    <a:pt x="1098" y="400"/>
                  </a:cubicBezTo>
                  <a:cubicBezTo>
                    <a:pt x="1082" y="400"/>
                    <a:pt x="1065" y="399"/>
                    <a:pt x="1050" y="399"/>
                  </a:cubicBezTo>
                  <a:cubicBezTo>
                    <a:pt x="1018" y="400"/>
                    <a:pt x="1026" y="396"/>
                    <a:pt x="1009" y="413"/>
                  </a:cubicBezTo>
                  <a:cubicBezTo>
                    <a:pt x="1008" y="414"/>
                    <a:pt x="1007" y="415"/>
                    <a:pt x="1006" y="416"/>
                  </a:cubicBezTo>
                  <a:cubicBezTo>
                    <a:pt x="1005" y="417"/>
                    <a:pt x="1004" y="419"/>
                    <a:pt x="1003" y="420"/>
                  </a:cubicBezTo>
                  <a:lnTo>
                    <a:pt x="961" y="460"/>
                  </a:lnTo>
                  <a:cubicBezTo>
                    <a:pt x="946" y="475"/>
                    <a:pt x="937" y="495"/>
                    <a:pt x="916" y="503"/>
                  </a:cubicBezTo>
                  <a:cubicBezTo>
                    <a:pt x="879" y="517"/>
                    <a:pt x="888" y="484"/>
                    <a:pt x="847" y="481"/>
                  </a:cubicBezTo>
                  <a:cubicBezTo>
                    <a:pt x="833" y="519"/>
                    <a:pt x="797" y="496"/>
                    <a:pt x="772" y="507"/>
                  </a:cubicBezTo>
                  <a:cubicBezTo>
                    <a:pt x="743" y="520"/>
                    <a:pt x="720" y="535"/>
                    <a:pt x="687" y="545"/>
                  </a:cubicBezTo>
                  <a:cubicBezTo>
                    <a:pt x="627" y="564"/>
                    <a:pt x="643" y="542"/>
                    <a:pt x="570" y="493"/>
                  </a:cubicBezTo>
                  <a:lnTo>
                    <a:pt x="563" y="487"/>
                  </a:lnTo>
                  <a:cubicBezTo>
                    <a:pt x="548" y="476"/>
                    <a:pt x="557" y="474"/>
                    <a:pt x="528" y="474"/>
                  </a:cubicBezTo>
                  <a:cubicBezTo>
                    <a:pt x="511" y="474"/>
                    <a:pt x="505" y="491"/>
                    <a:pt x="482" y="503"/>
                  </a:cubicBezTo>
                  <a:cubicBezTo>
                    <a:pt x="446" y="521"/>
                    <a:pt x="450" y="501"/>
                    <a:pt x="400" y="501"/>
                  </a:cubicBezTo>
                  <a:cubicBezTo>
                    <a:pt x="400" y="545"/>
                    <a:pt x="393" y="542"/>
                    <a:pt x="352" y="542"/>
                  </a:cubicBezTo>
                  <a:cubicBezTo>
                    <a:pt x="317" y="542"/>
                    <a:pt x="349" y="506"/>
                    <a:pt x="258" y="522"/>
                  </a:cubicBezTo>
                  <a:cubicBezTo>
                    <a:pt x="207" y="531"/>
                    <a:pt x="194" y="502"/>
                    <a:pt x="156" y="501"/>
                  </a:cubicBezTo>
                  <a:cubicBezTo>
                    <a:pt x="140" y="558"/>
                    <a:pt x="133" y="477"/>
                    <a:pt x="39" y="561"/>
                  </a:cubicBezTo>
                  <a:cubicBezTo>
                    <a:pt x="38" y="562"/>
                    <a:pt x="37" y="563"/>
                    <a:pt x="36" y="564"/>
                  </a:cubicBezTo>
                  <a:lnTo>
                    <a:pt x="28" y="570"/>
                  </a:lnTo>
                  <a:cubicBezTo>
                    <a:pt x="7" y="589"/>
                    <a:pt x="0" y="593"/>
                    <a:pt x="0" y="630"/>
                  </a:cubicBezTo>
                  <a:cubicBezTo>
                    <a:pt x="40" y="635"/>
                    <a:pt x="21" y="657"/>
                    <a:pt x="54" y="657"/>
                  </a:cubicBezTo>
                  <a:cubicBezTo>
                    <a:pt x="109" y="657"/>
                    <a:pt x="142" y="638"/>
                    <a:pt x="142" y="705"/>
                  </a:cubicBezTo>
                  <a:cubicBezTo>
                    <a:pt x="142" y="728"/>
                    <a:pt x="130" y="717"/>
                    <a:pt x="115" y="739"/>
                  </a:cubicBezTo>
                  <a:cubicBezTo>
                    <a:pt x="121" y="761"/>
                    <a:pt x="127" y="766"/>
                    <a:pt x="149" y="772"/>
                  </a:cubicBezTo>
                  <a:cubicBezTo>
                    <a:pt x="162" y="764"/>
                    <a:pt x="232" y="650"/>
                    <a:pt x="293" y="730"/>
                  </a:cubicBezTo>
                  <a:cubicBezTo>
                    <a:pt x="313" y="756"/>
                    <a:pt x="298" y="752"/>
                    <a:pt x="311" y="779"/>
                  </a:cubicBezTo>
                  <a:cubicBezTo>
                    <a:pt x="359" y="747"/>
                    <a:pt x="360" y="724"/>
                    <a:pt x="407" y="772"/>
                  </a:cubicBezTo>
                  <a:cubicBezTo>
                    <a:pt x="420" y="785"/>
                    <a:pt x="416" y="792"/>
                    <a:pt x="422" y="811"/>
                  </a:cubicBezTo>
                  <a:cubicBezTo>
                    <a:pt x="440" y="865"/>
                    <a:pt x="447" y="798"/>
                    <a:pt x="447" y="935"/>
                  </a:cubicBezTo>
                  <a:cubicBezTo>
                    <a:pt x="467" y="945"/>
                    <a:pt x="542" y="974"/>
                    <a:pt x="542" y="996"/>
                  </a:cubicBezTo>
                  <a:cubicBezTo>
                    <a:pt x="542" y="1023"/>
                    <a:pt x="536" y="1031"/>
                    <a:pt x="515" y="1037"/>
                  </a:cubicBezTo>
                  <a:cubicBezTo>
                    <a:pt x="515" y="1069"/>
                    <a:pt x="520" y="1107"/>
                    <a:pt x="546" y="1121"/>
                  </a:cubicBezTo>
                  <a:cubicBezTo>
                    <a:pt x="557" y="1127"/>
                    <a:pt x="568" y="1125"/>
                    <a:pt x="583" y="1125"/>
                  </a:cubicBezTo>
                  <a:cubicBezTo>
                    <a:pt x="586" y="1161"/>
                    <a:pt x="591" y="1141"/>
                    <a:pt x="606" y="1169"/>
                  </a:cubicBezTo>
                  <a:cubicBezTo>
                    <a:pt x="621" y="1199"/>
                    <a:pt x="604" y="1191"/>
                    <a:pt x="637" y="1213"/>
                  </a:cubicBezTo>
                  <a:cubicBezTo>
                    <a:pt x="661" y="1206"/>
                    <a:pt x="651" y="1207"/>
                    <a:pt x="669" y="1191"/>
                  </a:cubicBezTo>
                  <a:cubicBezTo>
                    <a:pt x="779" y="1094"/>
                    <a:pt x="755" y="1131"/>
                    <a:pt x="885" y="1101"/>
                  </a:cubicBezTo>
                  <a:cubicBezTo>
                    <a:pt x="924" y="1092"/>
                    <a:pt x="951" y="1104"/>
                    <a:pt x="996" y="1104"/>
                  </a:cubicBezTo>
                  <a:cubicBezTo>
                    <a:pt x="1020" y="1104"/>
                    <a:pt x="1020" y="1090"/>
                    <a:pt x="1030" y="1084"/>
                  </a:cubicBezTo>
                  <a:cubicBezTo>
                    <a:pt x="1061" y="1065"/>
                    <a:pt x="1128" y="1076"/>
                    <a:pt x="1172" y="1077"/>
                  </a:cubicBezTo>
                  <a:cubicBezTo>
                    <a:pt x="1232" y="1079"/>
                    <a:pt x="1235" y="1067"/>
                    <a:pt x="1270" y="1102"/>
                  </a:cubicBezTo>
                  <a:lnTo>
                    <a:pt x="1277" y="1108"/>
                  </a:lnTo>
                  <a:cubicBezTo>
                    <a:pt x="1310" y="1139"/>
                    <a:pt x="1331" y="1128"/>
                    <a:pt x="1358" y="1176"/>
                  </a:cubicBezTo>
                  <a:cubicBezTo>
                    <a:pt x="1368" y="1193"/>
                    <a:pt x="1364" y="1199"/>
                    <a:pt x="1386" y="1209"/>
                  </a:cubicBezTo>
                  <a:cubicBezTo>
                    <a:pt x="1421" y="1226"/>
                    <a:pt x="1426" y="1218"/>
                    <a:pt x="1459" y="1252"/>
                  </a:cubicBezTo>
                  <a:lnTo>
                    <a:pt x="1521" y="1305"/>
                  </a:lnTo>
                  <a:cubicBezTo>
                    <a:pt x="1593" y="1367"/>
                    <a:pt x="1515" y="1362"/>
                    <a:pt x="1611" y="1390"/>
                  </a:cubicBezTo>
                  <a:cubicBezTo>
                    <a:pt x="1666" y="1407"/>
                    <a:pt x="1674" y="1441"/>
                    <a:pt x="1707" y="1471"/>
                  </a:cubicBezTo>
                  <a:cubicBezTo>
                    <a:pt x="1745" y="1505"/>
                    <a:pt x="1757" y="1500"/>
                    <a:pt x="1795" y="1559"/>
                  </a:cubicBezTo>
                  <a:cubicBezTo>
                    <a:pt x="1814" y="1589"/>
                    <a:pt x="1840" y="1633"/>
                    <a:pt x="1901" y="1623"/>
                  </a:cubicBezTo>
                  <a:cubicBezTo>
                    <a:pt x="1929" y="1618"/>
                    <a:pt x="1956" y="1604"/>
                    <a:pt x="1980" y="1587"/>
                  </a:cubicBezTo>
                  <a:cubicBezTo>
                    <a:pt x="2025" y="1554"/>
                    <a:pt x="1994" y="1561"/>
                    <a:pt x="2067" y="1558"/>
                  </a:cubicBezTo>
                  <a:cubicBezTo>
                    <a:pt x="2308" y="1548"/>
                    <a:pt x="2185" y="1565"/>
                    <a:pt x="2274" y="1575"/>
                  </a:cubicBezTo>
                  <a:cubicBezTo>
                    <a:pt x="2300" y="1578"/>
                    <a:pt x="2282" y="1578"/>
                    <a:pt x="2308" y="1563"/>
                  </a:cubicBezTo>
                  <a:cubicBezTo>
                    <a:pt x="2350" y="1538"/>
                    <a:pt x="2372" y="1572"/>
                    <a:pt x="2373" y="1512"/>
                  </a:cubicBezTo>
                  <a:cubicBezTo>
                    <a:pt x="2373" y="1492"/>
                    <a:pt x="2371" y="1469"/>
                    <a:pt x="2371" y="1449"/>
                  </a:cubicBezTo>
                  <a:cubicBezTo>
                    <a:pt x="2373" y="1392"/>
                    <a:pt x="2387" y="1427"/>
                    <a:pt x="2394" y="1393"/>
                  </a:cubicBezTo>
                  <a:lnTo>
                    <a:pt x="2392" y="1348"/>
                  </a:lnTo>
                  <a:cubicBezTo>
                    <a:pt x="2358" y="1348"/>
                    <a:pt x="2346" y="1332"/>
                    <a:pt x="2333" y="1306"/>
                  </a:cubicBezTo>
                  <a:cubicBezTo>
                    <a:pt x="2313" y="1270"/>
                    <a:pt x="2285" y="1230"/>
                    <a:pt x="2250" y="1206"/>
                  </a:cubicBezTo>
                  <a:cubicBezTo>
                    <a:pt x="2210" y="1217"/>
                    <a:pt x="2248" y="1226"/>
                    <a:pt x="2182" y="1226"/>
                  </a:cubicBezTo>
                  <a:cubicBezTo>
                    <a:pt x="2178" y="1171"/>
                    <a:pt x="2140" y="1191"/>
                    <a:pt x="2111" y="1162"/>
                  </a:cubicBezTo>
                  <a:cubicBezTo>
                    <a:pt x="2074" y="1126"/>
                    <a:pt x="2091" y="1122"/>
                    <a:pt x="2088" y="1070"/>
                  </a:cubicBezTo>
                  <a:cubicBezTo>
                    <a:pt x="2084" y="1024"/>
                    <a:pt x="2077" y="1055"/>
                    <a:pt x="2074" y="1016"/>
                  </a:cubicBezTo>
                  <a:cubicBezTo>
                    <a:pt x="2091" y="1009"/>
                    <a:pt x="2082" y="1017"/>
                    <a:pt x="2089" y="998"/>
                  </a:cubicBezTo>
                  <a:cubicBezTo>
                    <a:pt x="2118" y="922"/>
                    <a:pt x="2023" y="960"/>
                    <a:pt x="2099" y="879"/>
                  </a:cubicBezTo>
                  <a:cubicBezTo>
                    <a:pt x="2126" y="849"/>
                    <a:pt x="2103" y="839"/>
                    <a:pt x="2139" y="804"/>
                  </a:cubicBezTo>
                  <a:cubicBezTo>
                    <a:pt x="2168" y="775"/>
                    <a:pt x="2155" y="752"/>
                    <a:pt x="2155" y="711"/>
                  </a:cubicBezTo>
                  <a:cubicBezTo>
                    <a:pt x="2155" y="690"/>
                    <a:pt x="2209" y="687"/>
                    <a:pt x="2209" y="617"/>
                  </a:cubicBezTo>
                  <a:cubicBezTo>
                    <a:pt x="2209" y="585"/>
                    <a:pt x="2155" y="574"/>
                    <a:pt x="2155" y="549"/>
                  </a:cubicBezTo>
                  <a:cubicBezTo>
                    <a:pt x="2155" y="523"/>
                    <a:pt x="2180" y="528"/>
                    <a:pt x="2189" y="495"/>
                  </a:cubicBezTo>
                  <a:cubicBezTo>
                    <a:pt x="2243" y="495"/>
                    <a:pt x="2338" y="502"/>
                    <a:pt x="2338" y="427"/>
                  </a:cubicBezTo>
                  <a:cubicBezTo>
                    <a:pt x="2338" y="395"/>
                    <a:pt x="2310" y="399"/>
                    <a:pt x="2296" y="374"/>
                  </a:cubicBezTo>
                  <a:cubicBezTo>
                    <a:pt x="2259" y="310"/>
                    <a:pt x="2303" y="312"/>
                    <a:pt x="2257" y="270"/>
                  </a:cubicBezTo>
                  <a:cubicBezTo>
                    <a:pt x="2247" y="261"/>
                    <a:pt x="2250" y="257"/>
                    <a:pt x="2230" y="257"/>
                  </a:cubicBezTo>
                  <a:cubicBezTo>
                    <a:pt x="2214" y="257"/>
                    <a:pt x="2209" y="258"/>
                    <a:pt x="2198" y="267"/>
                  </a:cubicBezTo>
                  <a:cubicBezTo>
                    <a:pt x="2190" y="274"/>
                    <a:pt x="2195" y="271"/>
                    <a:pt x="2190" y="279"/>
                  </a:cubicBezTo>
                  <a:cubicBezTo>
                    <a:pt x="2175" y="302"/>
                    <a:pt x="2146" y="341"/>
                    <a:pt x="2125" y="349"/>
                  </a:cubicBezTo>
                  <a:cubicBezTo>
                    <a:pt x="2104" y="357"/>
                    <a:pt x="2090" y="345"/>
                    <a:pt x="2083" y="375"/>
                  </a:cubicBezTo>
                  <a:cubicBezTo>
                    <a:pt x="2079" y="392"/>
                    <a:pt x="2094" y="412"/>
                    <a:pt x="2094" y="447"/>
                  </a:cubicBezTo>
                  <a:cubicBezTo>
                    <a:pt x="2067" y="454"/>
                    <a:pt x="1998" y="502"/>
                    <a:pt x="1983" y="526"/>
                  </a:cubicBezTo>
                  <a:cubicBezTo>
                    <a:pt x="1974" y="541"/>
                    <a:pt x="1977" y="542"/>
                    <a:pt x="1964" y="555"/>
                  </a:cubicBezTo>
                  <a:cubicBezTo>
                    <a:pt x="1944" y="574"/>
                    <a:pt x="1929" y="567"/>
                    <a:pt x="1901" y="586"/>
                  </a:cubicBezTo>
                  <a:cubicBezTo>
                    <a:pt x="1884" y="598"/>
                    <a:pt x="1880" y="595"/>
                    <a:pt x="1864" y="603"/>
                  </a:cubicBezTo>
                  <a:cubicBezTo>
                    <a:pt x="1855" y="590"/>
                    <a:pt x="1852" y="581"/>
                    <a:pt x="1844" y="568"/>
                  </a:cubicBezTo>
                  <a:cubicBezTo>
                    <a:pt x="1837" y="558"/>
                    <a:pt x="1826" y="545"/>
                    <a:pt x="1818" y="533"/>
                  </a:cubicBezTo>
                  <a:cubicBezTo>
                    <a:pt x="1806" y="514"/>
                    <a:pt x="1800" y="492"/>
                    <a:pt x="1772" y="499"/>
                  </a:cubicBezTo>
                  <a:cubicBezTo>
                    <a:pt x="1743" y="505"/>
                    <a:pt x="1765" y="499"/>
                    <a:pt x="1752" y="511"/>
                  </a:cubicBezTo>
                  <a:cubicBezTo>
                    <a:pt x="1726" y="532"/>
                    <a:pt x="1727" y="528"/>
                    <a:pt x="1688" y="521"/>
                  </a:cubicBezTo>
                  <a:cubicBezTo>
                    <a:pt x="1678" y="520"/>
                    <a:pt x="1664" y="519"/>
                    <a:pt x="1664" y="519"/>
                  </a:cubicBezTo>
                  <a:cubicBezTo>
                    <a:pt x="1638" y="516"/>
                    <a:pt x="1636" y="499"/>
                    <a:pt x="1619" y="482"/>
                  </a:cubicBezTo>
                  <a:cubicBezTo>
                    <a:pt x="1609" y="472"/>
                    <a:pt x="1615" y="473"/>
                    <a:pt x="1599" y="467"/>
                  </a:cubicBezTo>
                  <a:cubicBezTo>
                    <a:pt x="1602" y="432"/>
                    <a:pt x="1621" y="415"/>
                    <a:pt x="1643" y="390"/>
                  </a:cubicBezTo>
                  <a:cubicBezTo>
                    <a:pt x="1648" y="385"/>
                    <a:pt x="1657" y="370"/>
                    <a:pt x="1660" y="366"/>
                  </a:cubicBezTo>
                  <a:cubicBezTo>
                    <a:pt x="1632" y="323"/>
                    <a:pt x="1647" y="335"/>
                    <a:pt x="1620" y="298"/>
                  </a:cubicBezTo>
                  <a:lnTo>
                    <a:pt x="1644" y="261"/>
                  </a:lnTo>
                  <a:cubicBezTo>
                    <a:pt x="1667" y="224"/>
                    <a:pt x="1664" y="231"/>
                    <a:pt x="1667" y="183"/>
                  </a:cubicBezTo>
                  <a:cubicBezTo>
                    <a:pt x="1670" y="129"/>
                    <a:pt x="1681" y="170"/>
                    <a:pt x="1687" y="122"/>
                  </a:cubicBezTo>
                  <a:cubicBezTo>
                    <a:pt x="1694" y="63"/>
                    <a:pt x="1708" y="75"/>
                    <a:pt x="1708" y="47"/>
                  </a:cubicBezTo>
                  <a:cubicBezTo>
                    <a:pt x="1708" y="22"/>
                    <a:pt x="1667" y="0"/>
                    <a:pt x="1620" y="48"/>
                  </a:cubicBezTo>
                  <a:cubicBezTo>
                    <a:pt x="1600" y="67"/>
                    <a:pt x="1590" y="67"/>
                    <a:pt x="1570" y="69"/>
                  </a:cubicBezTo>
                  <a:cubicBezTo>
                    <a:pt x="1534" y="74"/>
                    <a:pt x="1519" y="135"/>
                    <a:pt x="1470" y="142"/>
                  </a:cubicBezTo>
                  <a:cubicBezTo>
                    <a:pt x="1432" y="148"/>
                    <a:pt x="1420" y="157"/>
                    <a:pt x="1388" y="182"/>
                  </a:cubicBezTo>
                  <a:lnTo>
                    <a:pt x="1294" y="237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2220123" y="1951401"/>
              <a:ext cx="417886" cy="391615"/>
            </a:xfrm>
            <a:custGeom>
              <a:avLst/>
              <a:gdLst>
                <a:gd name="T0" fmla="*/ 1931 w 2426"/>
                <a:gd name="T1" fmla="*/ 217 h 2144"/>
                <a:gd name="T2" fmla="*/ 1884 w 2426"/>
                <a:gd name="T3" fmla="*/ 264 h 2144"/>
                <a:gd name="T4" fmla="*/ 1748 w 2426"/>
                <a:gd name="T5" fmla="*/ 271 h 2144"/>
                <a:gd name="T6" fmla="*/ 1650 w 2426"/>
                <a:gd name="T7" fmla="*/ 261 h 2144"/>
                <a:gd name="T8" fmla="*/ 1558 w 2426"/>
                <a:gd name="T9" fmla="*/ 258 h 2144"/>
                <a:gd name="T10" fmla="*/ 1511 w 2426"/>
                <a:gd name="T11" fmla="*/ 319 h 2144"/>
                <a:gd name="T12" fmla="*/ 1363 w 2426"/>
                <a:gd name="T13" fmla="*/ 340 h 2144"/>
                <a:gd name="T14" fmla="*/ 1226 w 2426"/>
                <a:gd name="T15" fmla="*/ 474 h 2144"/>
                <a:gd name="T16" fmla="*/ 1287 w 2426"/>
                <a:gd name="T17" fmla="*/ 637 h 2144"/>
                <a:gd name="T18" fmla="*/ 1298 w 2426"/>
                <a:gd name="T19" fmla="*/ 728 h 2144"/>
                <a:gd name="T20" fmla="*/ 1318 w 2426"/>
                <a:gd name="T21" fmla="*/ 823 h 2144"/>
                <a:gd name="T22" fmla="*/ 1398 w 2426"/>
                <a:gd name="T23" fmla="*/ 984 h 2144"/>
                <a:gd name="T24" fmla="*/ 1365 w 2426"/>
                <a:gd name="T25" fmla="*/ 1094 h 2144"/>
                <a:gd name="T26" fmla="*/ 1349 w 2426"/>
                <a:gd name="T27" fmla="*/ 1261 h 2144"/>
                <a:gd name="T28" fmla="*/ 1226 w 2426"/>
                <a:gd name="T29" fmla="*/ 1443 h 2144"/>
                <a:gd name="T30" fmla="*/ 1100 w 2426"/>
                <a:gd name="T31" fmla="*/ 1601 h 2144"/>
                <a:gd name="T32" fmla="*/ 1037 w 2426"/>
                <a:gd name="T33" fmla="*/ 1701 h 2144"/>
                <a:gd name="T34" fmla="*/ 950 w 2426"/>
                <a:gd name="T35" fmla="*/ 1804 h 2144"/>
                <a:gd name="T36" fmla="*/ 853 w 2426"/>
                <a:gd name="T37" fmla="*/ 1917 h 2144"/>
                <a:gd name="T38" fmla="*/ 766 w 2426"/>
                <a:gd name="T39" fmla="*/ 1884 h 2144"/>
                <a:gd name="T40" fmla="*/ 562 w 2426"/>
                <a:gd name="T41" fmla="*/ 1728 h 2144"/>
                <a:gd name="T42" fmla="*/ 440 w 2426"/>
                <a:gd name="T43" fmla="*/ 1722 h 2144"/>
                <a:gd name="T44" fmla="*/ 274 w 2426"/>
                <a:gd name="T45" fmla="*/ 1617 h 2144"/>
                <a:gd name="T46" fmla="*/ 183 w 2426"/>
                <a:gd name="T47" fmla="*/ 1525 h 2144"/>
                <a:gd name="T48" fmla="*/ 100 w 2426"/>
                <a:gd name="T49" fmla="*/ 1578 h 2144"/>
                <a:gd name="T50" fmla="*/ 31 w 2426"/>
                <a:gd name="T51" fmla="*/ 1670 h 2144"/>
                <a:gd name="T52" fmla="*/ 0 w 2426"/>
                <a:gd name="T53" fmla="*/ 1742 h 2144"/>
                <a:gd name="T54" fmla="*/ 99 w 2426"/>
                <a:gd name="T55" fmla="*/ 1839 h 2144"/>
                <a:gd name="T56" fmla="*/ 339 w 2426"/>
                <a:gd name="T57" fmla="*/ 1897 h 2144"/>
                <a:gd name="T58" fmla="*/ 597 w 2426"/>
                <a:gd name="T59" fmla="*/ 2012 h 2144"/>
                <a:gd name="T60" fmla="*/ 938 w 2426"/>
                <a:gd name="T61" fmla="*/ 2110 h 2144"/>
                <a:gd name="T62" fmla="*/ 1186 w 2426"/>
                <a:gd name="T63" fmla="*/ 2033 h 2144"/>
                <a:gd name="T64" fmla="*/ 1464 w 2426"/>
                <a:gd name="T65" fmla="*/ 2060 h 2144"/>
                <a:gd name="T66" fmla="*/ 1532 w 2426"/>
                <a:gd name="T67" fmla="*/ 1959 h 2144"/>
                <a:gd name="T68" fmla="*/ 1559 w 2426"/>
                <a:gd name="T69" fmla="*/ 1925 h 2144"/>
                <a:gd name="T70" fmla="*/ 1504 w 2426"/>
                <a:gd name="T71" fmla="*/ 1687 h 2144"/>
                <a:gd name="T72" fmla="*/ 1626 w 2426"/>
                <a:gd name="T73" fmla="*/ 1660 h 2144"/>
                <a:gd name="T74" fmla="*/ 1678 w 2426"/>
                <a:gd name="T75" fmla="*/ 1617 h 2144"/>
                <a:gd name="T76" fmla="*/ 1735 w 2426"/>
                <a:gd name="T77" fmla="*/ 1559 h 2144"/>
                <a:gd name="T78" fmla="*/ 1796 w 2426"/>
                <a:gd name="T79" fmla="*/ 1579 h 2144"/>
                <a:gd name="T80" fmla="*/ 1857 w 2426"/>
                <a:gd name="T81" fmla="*/ 1478 h 2144"/>
                <a:gd name="T82" fmla="*/ 1945 w 2426"/>
                <a:gd name="T83" fmla="*/ 1348 h 2144"/>
                <a:gd name="T84" fmla="*/ 2047 w 2426"/>
                <a:gd name="T85" fmla="*/ 1282 h 2144"/>
                <a:gd name="T86" fmla="*/ 2175 w 2426"/>
                <a:gd name="T87" fmla="*/ 1179 h 2144"/>
                <a:gd name="T88" fmla="*/ 2178 w 2426"/>
                <a:gd name="T89" fmla="*/ 1041 h 2144"/>
                <a:gd name="T90" fmla="*/ 2137 w 2426"/>
                <a:gd name="T91" fmla="*/ 1000 h 2144"/>
                <a:gd name="T92" fmla="*/ 2210 w 2426"/>
                <a:gd name="T93" fmla="*/ 800 h 2144"/>
                <a:gd name="T94" fmla="*/ 2221 w 2426"/>
                <a:gd name="T95" fmla="*/ 770 h 2144"/>
                <a:gd name="T96" fmla="*/ 2302 w 2426"/>
                <a:gd name="T97" fmla="*/ 649 h 2144"/>
                <a:gd name="T98" fmla="*/ 2406 w 2426"/>
                <a:gd name="T99" fmla="*/ 590 h 2144"/>
                <a:gd name="T100" fmla="*/ 2231 w 2426"/>
                <a:gd name="T101" fmla="*/ 412 h 2144"/>
                <a:gd name="T102" fmla="*/ 2199 w 2426"/>
                <a:gd name="T103" fmla="*/ 376 h 2144"/>
                <a:gd name="T104" fmla="*/ 2154 w 2426"/>
                <a:gd name="T105" fmla="*/ 273 h 2144"/>
                <a:gd name="T106" fmla="*/ 2122 w 2426"/>
                <a:gd name="T107" fmla="*/ 216 h 2144"/>
                <a:gd name="T108" fmla="*/ 2071 w 2426"/>
                <a:gd name="T109" fmla="*/ 137 h 2144"/>
                <a:gd name="T110" fmla="*/ 2040 w 2426"/>
                <a:gd name="T111" fmla="*/ 61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6" h="2144">
                  <a:moveTo>
                    <a:pt x="2013" y="149"/>
                  </a:moveTo>
                  <a:cubicBezTo>
                    <a:pt x="2013" y="219"/>
                    <a:pt x="1967" y="187"/>
                    <a:pt x="1931" y="217"/>
                  </a:cubicBezTo>
                  <a:cubicBezTo>
                    <a:pt x="1930" y="218"/>
                    <a:pt x="1929" y="219"/>
                    <a:pt x="1928" y="220"/>
                  </a:cubicBezTo>
                  <a:lnTo>
                    <a:pt x="1884" y="264"/>
                  </a:lnTo>
                  <a:cubicBezTo>
                    <a:pt x="1849" y="255"/>
                    <a:pt x="1876" y="245"/>
                    <a:pt x="1841" y="255"/>
                  </a:cubicBezTo>
                  <a:cubicBezTo>
                    <a:pt x="1789" y="271"/>
                    <a:pt x="1832" y="271"/>
                    <a:pt x="1748" y="271"/>
                  </a:cubicBezTo>
                  <a:cubicBezTo>
                    <a:pt x="1707" y="271"/>
                    <a:pt x="1704" y="239"/>
                    <a:pt x="1664" y="254"/>
                  </a:cubicBezTo>
                  <a:lnTo>
                    <a:pt x="1650" y="261"/>
                  </a:lnTo>
                  <a:cubicBezTo>
                    <a:pt x="1640" y="267"/>
                    <a:pt x="1631" y="274"/>
                    <a:pt x="1599" y="272"/>
                  </a:cubicBezTo>
                  <a:cubicBezTo>
                    <a:pt x="1556" y="269"/>
                    <a:pt x="1586" y="270"/>
                    <a:pt x="1558" y="258"/>
                  </a:cubicBezTo>
                  <a:cubicBezTo>
                    <a:pt x="1520" y="241"/>
                    <a:pt x="1545" y="258"/>
                    <a:pt x="1518" y="258"/>
                  </a:cubicBezTo>
                  <a:cubicBezTo>
                    <a:pt x="1512" y="283"/>
                    <a:pt x="1511" y="285"/>
                    <a:pt x="1511" y="319"/>
                  </a:cubicBezTo>
                  <a:cubicBezTo>
                    <a:pt x="1488" y="331"/>
                    <a:pt x="1472" y="346"/>
                    <a:pt x="1443" y="346"/>
                  </a:cubicBezTo>
                  <a:cubicBezTo>
                    <a:pt x="1422" y="346"/>
                    <a:pt x="1370" y="338"/>
                    <a:pt x="1363" y="340"/>
                  </a:cubicBezTo>
                  <a:cubicBezTo>
                    <a:pt x="1334" y="350"/>
                    <a:pt x="1358" y="373"/>
                    <a:pt x="1342" y="407"/>
                  </a:cubicBezTo>
                  <a:cubicBezTo>
                    <a:pt x="1324" y="424"/>
                    <a:pt x="1226" y="405"/>
                    <a:pt x="1226" y="474"/>
                  </a:cubicBezTo>
                  <a:cubicBezTo>
                    <a:pt x="1226" y="545"/>
                    <a:pt x="1249" y="515"/>
                    <a:pt x="1308" y="556"/>
                  </a:cubicBezTo>
                  <a:cubicBezTo>
                    <a:pt x="1355" y="588"/>
                    <a:pt x="1307" y="604"/>
                    <a:pt x="1287" y="637"/>
                  </a:cubicBezTo>
                  <a:lnTo>
                    <a:pt x="1282" y="646"/>
                  </a:lnTo>
                  <a:cubicBezTo>
                    <a:pt x="1264" y="687"/>
                    <a:pt x="1290" y="692"/>
                    <a:pt x="1298" y="728"/>
                  </a:cubicBezTo>
                  <a:cubicBezTo>
                    <a:pt x="1303" y="748"/>
                    <a:pt x="1300" y="760"/>
                    <a:pt x="1301" y="780"/>
                  </a:cubicBezTo>
                  <a:cubicBezTo>
                    <a:pt x="1303" y="820"/>
                    <a:pt x="1302" y="797"/>
                    <a:pt x="1318" y="823"/>
                  </a:cubicBezTo>
                  <a:cubicBezTo>
                    <a:pt x="1340" y="857"/>
                    <a:pt x="1318" y="887"/>
                    <a:pt x="1335" y="922"/>
                  </a:cubicBezTo>
                  <a:cubicBezTo>
                    <a:pt x="1356" y="942"/>
                    <a:pt x="1410" y="907"/>
                    <a:pt x="1398" y="984"/>
                  </a:cubicBezTo>
                  <a:cubicBezTo>
                    <a:pt x="1391" y="1027"/>
                    <a:pt x="1388" y="1000"/>
                    <a:pt x="1374" y="1028"/>
                  </a:cubicBezTo>
                  <a:cubicBezTo>
                    <a:pt x="1365" y="1047"/>
                    <a:pt x="1373" y="1073"/>
                    <a:pt x="1365" y="1094"/>
                  </a:cubicBezTo>
                  <a:cubicBezTo>
                    <a:pt x="1352" y="1129"/>
                    <a:pt x="1348" y="1098"/>
                    <a:pt x="1348" y="1172"/>
                  </a:cubicBezTo>
                  <a:cubicBezTo>
                    <a:pt x="1349" y="1202"/>
                    <a:pt x="1349" y="1232"/>
                    <a:pt x="1349" y="1261"/>
                  </a:cubicBezTo>
                  <a:cubicBezTo>
                    <a:pt x="1349" y="1295"/>
                    <a:pt x="1347" y="1297"/>
                    <a:pt x="1320" y="1326"/>
                  </a:cubicBezTo>
                  <a:cubicBezTo>
                    <a:pt x="1284" y="1364"/>
                    <a:pt x="1265" y="1404"/>
                    <a:pt x="1226" y="1443"/>
                  </a:cubicBezTo>
                  <a:cubicBezTo>
                    <a:pt x="1202" y="1466"/>
                    <a:pt x="1135" y="1527"/>
                    <a:pt x="1120" y="1548"/>
                  </a:cubicBezTo>
                  <a:cubicBezTo>
                    <a:pt x="1107" y="1566"/>
                    <a:pt x="1110" y="1580"/>
                    <a:pt x="1100" y="1601"/>
                  </a:cubicBezTo>
                  <a:lnTo>
                    <a:pt x="1093" y="1615"/>
                  </a:lnTo>
                  <a:cubicBezTo>
                    <a:pt x="1071" y="1684"/>
                    <a:pt x="1096" y="1633"/>
                    <a:pt x="1037" y="1701"/>
                  </a:cubicBezTo>
                  <a:lnTo>
                    <a:pt x="985" y="1758"/>
                  </a:lnTo>
                  <a:cubicBezTo>
                    <a:pt x="971" y="1772"/>
                    <a:pt x="954" y="1783"/>
                    <a:pt x="950" y="1804"/>
                  </a:cubicBezTo>
                  <a:cubicBezTo>
                    <a:pt x="943" y="1838"/>
                    <a:pt x="956" y="1860"/>
                    <a:pt x="942" y="1891"/>
                  </a:cubicBezTo>
                  <a:cubicBezTo>
                    <a:pt x="932" y="1900"/>
                    <a:pt x="888" y="1891"/>
                    <a:pt x="853" y="1917"/>
                  </a:cubicBezTo>
                  <a:cubicBezTo>
                    <a:pt x="837" y="1928"/>
                    <a:pt x="822" y="1936"/>
                    <a:pt x="799" y="1938"/>
                  </a:cubicBezTo>
                  <a:cubicBezTo>
                    <a:pt x="787" y="1920"/>
                    <a:pt x="778" y="1902"/>
                    <a:pt x="766" y="1884"/>
                  </a:cubicBezTo>
                  <a:cubicBezTo>
                    <a:pt x="687" y="1902"/>
                    <a:pt x="687" y="1854"/>
                    <a:pt x="654" y="1806"/>
                  </a:cubicBezTo>
                  <a:cubicBezTo>
                    <a:pt x="635" y="1780"/>
                    <a:pt x="594" y="1776"/>
                    <a:pt x="562" y="1728"/>
                  </a:cubicBezTo>
                  <a:lnTo>
                    <a:pt x="467" y="1736"/>
                  </a:lnTo>
                  <a:cubicBezTo>
                    <a:pt x="448" y="1737"/>
                    <a:pt x="453" y="1731"/>
                    <a:pt x="440" y="1722"/>
                  </a:cubicBezTo>
                  <a:lnTo>
                    <a:pt x="341" y="1644"/>
                  </a:lnTo>
                  <a:cubicBezTo>
                    <a:pt x="314" y="1632"/>
                    <a:pt x="300" y="1639"/>
                    <a:pt x="274" y="1617"/>
                  </a:cubicBezTo>
                  <a:cubicBezTo>
                    <a:pt x="256" y="1602"/>
                    <a:pt x="244" y="1597"/>
                    <a:pt x="227" y="1589"/>
                  </a:cubicBezTo>
                  <a:cubicBezTo>
                    <a:pt x="163" y="1555"/>
                    <a:pt x="182" y="1557"/>
                    <a:pt x="183" y="1525"/>
                  </a:cubicBezTo>
                  <a:cubicBezTo>
                    <a:pt x="149" y="1525"/>
                    <a:pt x="133" y="1542"/>
                    <a:pt x="110" y="1567"/>
                  </a:cubicBezTo>
                  <a:cubicBezTo>
                    <a:pt x="106" y="1571"/>
                    <a:pt x="103" y="1575"/>
                    <a:pt x="100" y="1578"/>
                  </a:cubicBezTo>
                  <a:lnTo>
                    <a:pt x="87" y="1592"/>
                  </a:lnTo>
                  <a:cubicBezTo>
                    <a:pt x="55" y="1623"/>
                    <a:pt x="33" y="1620"/>
                    <a:pt x="31" y="1670"/>
                  </a:cubicBezTo>
                  <a:cubicBezTo>
                    <a:pt x="30" y="1701"/>
                    <a:pt x="41" y="1673"/>
                    <a:pt x="19" y="1699"/>
                  </a:cubicBezTo>
                  <a:cubicBezTo>
                    <a:pt x="5" y="1714"/>
                    <a:pt x="0" y="1719"/>
                    <a:pt x="0" y="1742"/>
                  </a:cubicBezTo>
                  <a:cubicBezTo>
                    <a:pt x="0" y="1796"/>
                    <a:pt x="29" y="1761"/>
                    <a:pt x="34" y="1816"/>
                  </a:cubicBezTo>
                  <a:cubicBezTo>
                    <a:pt x="79" y="1812"/>
                    <a:pt x="62" y="1809"/>
                    <a:pt x="99" y="1839"/>
                  </a:cubicBezTo>
                  <a:cubicBezTo>
                    <a:pt x="141" y="1872"/>
                    <a:pt x="206" y="1825"/>
                    <a:pt x="262" y="1879"/>
                  </a:cubicBezTo>
                  <a:cubicBezTo>
                    <a:pt x="302" y="1918"/>
                    <a:pt x="288" y="1897"/>
                    <a:pt x="339" y="1897"/>
                  </a:cubicBezTo>
                  <a:cubicBezTo>
                    <a:pt x="423" y="1897"/>
                    <a:pt x="440" y="1884"/>
                    <a:pt x="514" y="1919"/>
                  </a:cubicBezTo>
                  <a:cubicBezTo>
                    <a:pt x="552" y="1937"/>
                    <a:pt x="579" y="1973"/>
                    <a:pt x="597" y="2012"/>
                  </a:cubicBezTo>
                  <a:cubicBezTo>
                    <a:pt x="622" y="2066"/>
                    <a:pt x="663" y="2121"/>
                    <a:pt x="727" y="2132"/>
                  </a:cubicBezTo>
                  <a:cubicBezTo>
                    <a:pt x="794" y="2144"/>
                    <a:pt x="871" y="2137"/>
                    <a:pt x="938" y="2110"/>
                  </a:cubicBezTo>
                  <a:cubicBezTo>
                    <a:pt x="961" y="2101"/>
                    <a:pt x="974" y="2102"/>
                    <a:pt x="990" y="2088"/>
                  </a:cubicBezTo>
                  <a:cubicBezTo>
                    <a:pt x="1097" y="1994"/>
                    <a:pt x="1026" y="2046"/>
                    <a:pt x="1186" y="2033"/>
                  </a:cubicBezTo>
                  <a:cubicBezTo>
                    <a:pt x="1214" y="2030"/>
                    <a:pt x="1222" y="2019"/>
                    <a:pt x="1247" y="2019"/>
                  </a:cubicBezTo>
                  <a:cubicBezTo>
                    <a:pt x="1283" y="2019"/>
                    <a:pt x="1292" y="2060"/>
                    <a:pt x="1464" y="2060"/>
                  </a:cubicBezTo>
                  <a:cubicBezTo>
                    <a:pt x="1487" y="2060"/>
                    <a:pt x="1481" y="2048"/>
                    <a:pt x="1485" y="2027"/>
                  </a:cubicBezTo>
                  <a:cubicBezTo>
                    <a:pt x="1491" y="1991"/>
                    <a:pt x="1507" y="1982"/>
                    <a:pt x="1532" y="1959"/>
                  </a:cubicBezTo>
                  <a:cubicBezTo>
                    <a:pt x="1533" y="1958"/>
                    <a:pt x="1535" y="1957"/>
                    <a:pt x="1536" y="1956"/>
                  </a:cubicBezTo>
                  <a:cubicBezTo>
                    <a:pt x="1548" y="1945"/>
                    <a:pt x="1554" y="1942"/>
                    <a:pt x="1559" y="1925"/>
                  </a:cubicBezTo>
                  <a:cubicBezTo>
                    <a:pt x="1537" y="1907"/>
                    <a:pt x="1484" y="1940"/>
                    <a:pt x="1484" y="1891"/>
                  </a:cubicBezTo>
                  <a:cubicBezTo>
                    <a:pt x="1484" y="1694"/>
                    <a:pt x="1504" y="1864"/>
                    <a:pt x="1504" y="1687"/>
                  </a:cubicBezTo>
                  <a:cubicBezTo>
                    <a:pt x="1521" y="1679"/>
                    <a:pt x="1515" y="1683"/>
                    <a:pt x="1528" y="1671"/>
                  </a:cubicBezTo>
                  <a:cubicBezTo>
                    <a:pt x="1560" y="1643"/>
                    <a:pt x="1578" y="1660"/>
                    <a:pt x="1626" y="1660"/>
                  </a:cubicBezTo>
                  <a:cubicBezTo>
                    <a:pt x="1637" y="1660"/>
                    <a:pt x="1665" y="1629"/>
                    <a:pt x="1674" y="1620"/>
                  </a:cubicBezTo>
                  <a:cubicBezTo>
                    <a:pt x="1675" y="1619"/>
                    <a:pt x="1677" y="1618"/>
                    <a:pt x="1678" y="1617"/>
                  </a:cubicBezTo>
                  <a:cubicBezTo>
                    <a:pt x="1679" y="1616"/>
                    <a:pt x="1680" y="1615"/>
                    <a:pt x="1681" y="1614"/>
                  </a:cubicBezTo>
                  <a:lnTo>
                    <a:pt x="1735" y="1559"/>
                  </a:lnTo>
                  <a:cubicBezTo>
                    <a:pt x="1746" y="1561"/>
                    <a:pt x="1755" y="1563"/>
                    <a:pt x="1767" y="1567"/>
                  </a:cubicBezTo>
                  <a:cubicBezTo>
                    <a:pt x="1785" y="1574"/>
                    <a:pt x="1774" y="1573"/>
                    <a:pt x="1796" y="1579"/>
                  </a:cubicBezTo>
                  <a:cubicBezTo>
                    <a:pt x="1805" y="1572"/>
                    <a:pt x="1803" y="1573"/>
                    <a:pt x="1810" y="1566"/>
                  </a:cubicBezTo>
                  <a:cubicBezTo>
                    <a:pt x="1861" y="1521"/>
                    <a:pt x="1818" y="1505"/>
                    <a:pt x="1857" y="1478"/>
                  </a:cubicBezTo>
                  <a:cubicBezTo>
                    <a:pt x="1905" y="1445"/>
                    <a:pt x="1928" y="1465"/>
                    <a:pt x="1931" y="1389"/>
                  </a:cubicBezTo>
                  <a:cubicBezTo>
                    <a:pt x="1932" y="1363"/>
                    <a:pt x="1930" y="1364"/>
                    <a:pt x="1945" y="1348"/>
                  </a:cubicBezTo>
                  <a:cubicBezTo>
                    <a:pt x="1972" y="1319"/>
                    <a:pt x="1968" y="1349"/>
                    <a:pt x="2022" y="1297"/>
                  </a:cubicBezTo>
                  <a:lnTo>
                    <a:pt x="2047" y="1282"/>
                  </a:lnTo>
                  <a:cubicBezTo>
                    <a:pt x="2069" y="1274"/>
                    <a:pt x="2077" y="1267"/>
                    <a:pt x="2099" y="1252"/>
                  </a:cubicBezTo>
                  <a:cubicBezTo>
                    <a:pt x="2127" y="1231"/>
                    <a:pt x="2153" y="1204"/>
                    <a:pt x="2175" y="1179"/>
                  </a:cubicBezTo>
                  <a:cubicBezTo>
                    <a:pt x="2239" y="1104"/>
                    <a:pt x="2218" y="1122"/>
                    <a:pt x="2183" y="1049"/>
                  </a:cubicBezTo>
                  <a:cubicBezTo>
                    <a:pt x="2171" y="1024"/>
                    <a:pt x="2193" y="1060"/>
                    <a:pt x="2178" y="1041"/>
                  </a:cubicBezTo>
                  <a:cubicBezTo>
                    <a:pt x="2166" y="1025"/>
                    <a:pt x="2156" y="1031"/>
                    <a:pt x="2142" y="1009"/>
                  </a:cubicBezTo>
                  <a:lnTo>
                    <a:pt x="2137" y="1000"/>
                  </a:lnTo>
                  <a:cubicBezTo>
                    <a:pt x="2094" y="929"/>
                    <a:pt x="2118" y="929"/>
                    <a:pt x="2154" y="867"/>
                  </a:cubicBezTo>
                  <a:lnTo>
                    <a:pt x="2210" y="800"/>
                  </a:lnTo>
                  <a:cubicBezTo>
                    <a:pt x="2216" y="789"/>
                    <a:pt x="2211" y="797"/>
                    <a:pt x="2215" y="786"/>
                  </a:cubicBezTo>
                  <a:cubicBezTo>
                    <a:pt x="2219" y="776"/>
                    <a:pt x="2215" y="782"/>
                    <a:pt x="2221" y="770"/>
                  </a:cubicBezTo>
                  <a:lnTo>
                    <a:pt x="2236" y="745"/>
                  </a:lnTo>
                  <a:cubicBezTo>
                    <a:pt x="2253" y="710"/>
                    <a:pt x="2275" y="678"/>
                    <a:pt x="2302" y="649"/>
                  </a:cubicBezTo>
                  <a:cubicBezTo>
                    <a:pt x="2328" y="621"/>
                    <a:pt x="2323" y="633"/>
                    <a:pt x="2351" y="616"/>
                  </a:cubicBezTo>
                  <a:cubicBezTo>
                    <a:pt x="2378" y="599"/>
                    <a:pt x="2377" y="604"/>
                    <a:pt x="2406" y="590"/>
                  </a:cubicBezTo>
                  <a:cubicBezTo>
                    <a:pt x="2400" y="516"/>
                    <a:pt x="2426" y="519"/>
                    <a:pt x="2370" y="463"/>
                  </a:cubicBezTo>
                  <a:cubicBezTo>
                    <a:pt x="2306" y="397"/>
                    <a:pt x="2280" y="468"/>
                    <a:pt x="2231" y="412"/>
                  </a:cubicBezTo>
                  <a:lnTo>
                    <a:pt x="2205" y="384"/>
                  </a:lnTo>
                  <a:cubicBezTo>
                    <a:pt x="2204" y="382"/>
                    <a:pt x="2200" y="378"/>
                    <a:pt x="2199" y="376"/>
                  </a:cubicBezTo>
                  <a:cubicBezTo>
                    <a:pt x="2188" y="360"/>
                    <a:pt x="2191" y="346"/>
                    <a:pt x="2186" y="329"/>
                  </a:cubicBezTo>
                  <a:cubicBezTo>
                    <a:pt x="2181" y="313"/>
                    <a:pt x="2162" y="288"/>
                    <a:pt x="2154" y="273"/>
                  </a:cubicBezTo>
                  <a:cubicBezTo>
                    <a:pt x="2146" y="259"/>
                    <a:pt x="2147" y="257"/>
                    <a:pt x="2141" y="245"/>
                  </a:cubicBezTo>
                  <a:lnTo>
                    <a:pt x="2122" y="216"/>
                  </a:lnTo>
                  <a:cubicBezTo>
                    <a:pt x="2101" y="181"/>
                    <a:pt x="2123" y="188"/>
                    <a:pt x="2074" y="176"/>
                  </a:cubicBezTo>
                  <a:cubicBezTo>
                    <a:pt x="2074" y="160"/>
                    <a:pt x="2072" y="142"/>
                    <a:pt x="2071" y="137"/>
                  </a:cubicBezTo>
                  <a:cubicBezTo>
                    <a:pt x="2059" y="0"/>
                    <a:pt x="2109" y="83"/>
                    <a:pt x="2114" y="14"/>
                  </a:cubicBezTo>
                  <a:cubicBezTo>
                    <a:pt x="2054" y="14"/>
                    <a:pt x="2072" y="32"/>
                    <a:pt x="2040" y="61"/>
                  </a:cubicBezTo>
                  <a:cubicBezTo>
                    <a:pt x="1985" y="112"/>
                    <a:pt x="2013" y="74"/>
                    <a:pt x="2013" y="14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959647" y="2223743"/>
              <a:ext cx="262350" cy="168970"/>
            </a:xfrm>
            <a:custGeom>
              <a:avLst/>
              <a:gdLst>
                <a:gd name="T0" fmla="*/ 1157 w 1524"/>
                <a:gd name="T1" fmla="*/ 34 h 928"/>
                <a:gd name="T2" fmla="*/ 1069 w 1524"/>
                <a:gd name="T3" fmla="*/ 54 h 928"/>
                <a:gd name="T4" fmla="*/ 1040 w 1524"/>
                <a:gd name="T5" fmla="*/ 52 h 928"/>
                <a:gd name="T6" fmla="*/ 961 w 1524"/>
                <a:gd name="T7" fmla="*/ 102 h 928"/>
                <a:gd name="T8" fmla="*/ 907 w 1524"/>
                <a:gd name="T9" fmla="*/ 88 h 928"/>
                <a:gd name="T10" fmla="*/ 886 w 1524"/>
                <a:gd name="T11" fmla="*/ 102 h 928"/>
                <a:gd name="T12" fmla="*/ 850 w 1524"/>
                <a:gd name="T13" fmla="*/ 215 h 928"/>
                <a:gd name="T14" fmla="*/ 813 w 1524"/>
                <a:gd name="T15" fmla="*/ 232 h 928"/>
                <a:gd name="T16" fmla="*/ 790 w 1524"/>
                <a:gd name="T17" fmla="*/ 283 h 928"/>
                <a:gd name="T18" fmla="*/ 764 w 1524"/>
                <a:gd name="T19" fmla="*/ 386 h 928"/>
                <a:gd name="T20" fmla="*/ 735 w 1524"/>
                <a:gd name="T21" fmla="*/ 404 h 928"/>
                <a:gd name="T22" fmla="*/ 695 w 1524"/>
                <a:gd name="T23" fmla="*/ 411 h 928"/>
                <a:gd name="T24" fmla="*/ 618 w 1524"/>
                <a:gd name="T25" fmla="*/ 477 h 928"/>
                <a:gd name="T26" fmla="*/ 514 w 1524"/>
                <a:gd name="T27" fmla="*/ 522 h 928"/>
                <a:gd name="T28" fmla="*/ 452 w 1524"/>
                <a:gd name="T29" fmla="*/ 495 h 928"/>
                <a:gd name="T30" fmla="*/ 276 w 1524"/>
                <a:gd name="T31" fmla="*/ 440 h 928"/>
                <a:gd name="T32" fmla="*/ 249 w 1524"/>
                <a:gd name="T33" fmla="*/ 420 h 928"/>
                <a:gd name="T34" fmla="*/ 203 w 1524"/>
                <a:gd name="T35" fmla="*/ 496 h 928"/>
                <a:gd name="T36" fmla="*/ 127 w 1524"/>
                <a:gd name="T37" fmla="*/ 562 h 928"/>
                <a:gd name="T38" fmla="*/ 27 w 1524"/>
                <a:gd name="T39" fmla="*/ 593 h 928"/>
                <a:gd name="T40" fmla="*/ 61 w 1524"/>
                <a:gd name="T41" fmla="*/ 689 h 928"/>
                <a:gd name="T42" fmla="*/ 64 w 1524"/>
                <a:gd name="T43" fmla="*/ 693 h 928"/>
                <a:gd name="T44" fmla="*/ 67 w 1524"/>
                <a:gd name="T45" fmla="*/ 697 h 928"/>
                <a:gd name="T46" fmla="*/ 91 w 1524"/>
                <a:gd name="T47" fmla="*/ 721 h 928"/>
                <a:gd name="T48" fmla="*/ 94 w 1524"/>
                <a:gd name="T49" fmla="*/ 724 h 928"/>
                <a:gd name="T50" fmla="*/ 106 w 1524"/>
                <a:gd name="T51" fmla="*/ 733 h 928"/>
                <a:gd name="T52" fmla="*/ 136 w 1524"/>
                <a:gd name="T53" fmla="*/ 764 h 928"/>
                <a:gd name="T54" fmla="*/ 154 w 1524"/>
                <a:gd name="T55" fmla="*/ 854 h 928"/>
                <a:gd name="T56" fmla="*/ 134 w 1524"/>
                <a:gd name="T57" fmla="*/ 928 h 928"/>
                <a:gd name="T58" fmla="*/ 215 w 1524"/>
                <a:gd name="T59" fmla="*/ 921 h 928"/>
                <a:gd name="T60" fmla="*/ 245 w 1524"/>
                <a:gd name="T61" fmla="*/ 883 h 928"/>
                <a:gd name="T62" fmla="*/ 288 w 1524"/>
                <a:gd name="T63" fmla="*/ 852 h 928"/>
                <a:gd name="T64" fmla="*/ 392 w 1524"/>
                <a:gd name="T65" fmla="*/ 806 h 928"/>
                <a:gd name="T66" fmla="*/ 439 w 1524"/>
                <a:gd name="T67" fmla="*/ 752 h 928"/>
                <a:gd name="T68" fmla="*/ 506 w 1524"/>
                <a:gd name="T69" fmla="*/ 744 h 928"/>
                <a:gd name="T70" fmla="*/ 615 w 1524"/>
                <a:gd name="T71" fmla="*/ 718 h 928"/>
                <a:gd name="T72" fmla="*/ 683 w 1524"/>
                <a:gd name="T73" fmla="*/ 772 h 928"/>
                <a:gd name="T74" fmla="*/ 895 w 1524"/>
                <a:gd name="T75" fmla="*/ 832 h 928"/>
                <a:gd name="T76" fmla="*/ 939 w 1524"/>
                <a:gd name="T77" fmla="*/ 869 h 928"/>
                <a:gd name="T78" fmla="*/ 969 w 1524"/>
                <a:gd name="T79" fmla="*/ 879 h 928"/>
                <a:gd name="T80" fmla="*/ 1151 w 1524"/>
                <a:gd name="T81" fmla="*/ 894 h 928"/>
                <a:gd name="T82" fmla="*/ 1327 w 1524"/>
                <a:gd name="T83" fmla="*/ 921 h 928"/>
                <a:gd name="T84" fmla="*/ 1373 w 1524"/>
                <a:gd name="T85" fmla="*/ 899 h 928"/>
                <a:gd name="T86" fmla="*/ 1476 w 1524"/>
                <a:gd name="T87" fmla="*/ 779 h 928"/>
                <a:gd name="T88" fmla="*/ 1422 w 1524"/>
                <a:gd name="T89" fmla="*/ 678 h 928"/>
                <a:gd name="T90" fmla="*/ 1406 w 1524"/>
                <a:gd name="T91" fmla="*/ 618 h 928"/>
                <a:gd name="T92" fmla="*/ 1400 w 1524"/>
                <a:gd name="T93" fmla="*/ 554 h 928"/>
                <a:gd name="T94" fmla="*/ 1416 w 1524"/>
                <a:gd name="T95" fmla="*/ 496 h 928"/>
                <a:gd name="T96" fmla="*/ 1437 w 1524"/>
                <a:gd name="T97" fmla="*/ 476 h 928"/>
                <a:gd name="T98" fmla="*/ 1468 w 1524"/>
                <a:gd name="T99" fmla="*/ 425 h 928"/>
                <a:gd name="T100" fmla="*/ 1517 w 1524"/>
                <a:gd name="T101" fmla="*/ 332 h 928"/>
                <a:gd name="T102" fmla="*/ 1492 w 1524"/>
                <a:gd name="T103" fmla="*/ 289 h 928"/>
                <a:gd name="T104" fmla="*/ 1508 w 1524"/>
                <a:gd name="T105" fmla="*/ 188 h 928"/>
                <a:gd name="T106" fmla="*/ 1520 w 1524"/>
                <a:gd name="T107" fmla="*/ 124 h 928"/>
                <a:gd name="T108" fmla="*/ 1381 w 1524"/>
                <a:gd name="T109" fmla="*/ 102 h 928"/>
                <a:gd name="T110" fmla="*/ 1343 w 1524"/>
                <a:gd name="T111" fmla="*/ 58 h 928"/>
                <a:gd name="T112" fmla="*/ 1340 w 1524"/>
                <a:gd name="T113" fmla="*/ 55 h 928"/>
                <a:gd name="T114" fmla="*/ 1252 w 1524"/>
                <a:gd name="T115" fmla="*/ 34 h 928"/>
                <a:gd name="T116" fmla="*/ 1178 w 1524"/>
                <a:gd name="T117" fmla="*/ 0 h 928"/>
                <a:gd name="T118" fmla="*/ 1157 w 1524"/>
                <a:gd name="T119" fmla="*/ 3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4" h="928">
                  <a:moveTo>
                    <a:pt x="1157" y="34"/>
                  </a:moveTo>
                  <a:cubicBezTo>
                    <a:pt x="1069" y="34"/>
                    <a:pt x="1104" y="54"/>
                    <a:pt x="1069" y="54"/>
                  </a:cubicBezTo>
                  <a:cubicBezTo>
                    <a:pt x="1033" y="54"/>
                    <a:pt x="1077" y="42"/>
                    <a:pt x="1040" y="52"/>
                  </a:cubicBezTo>
                  <a:cubicBezTo>
                    <a:pt x="1004" y="61"/>
                    <a:pt x="1001" y="102"/>
                    <a:pt x="961" y="102"/>
                  </a:cubicBezTo>
                  <a:cubicBezTo>
                    <a:pt x="931" y="102"/>
                    <a:pt x="940" y="91"/>
                    <a:pt x="907" y="88"/>
                  </a:cubicBezTo>
                  <a:cubicBezTo>
                    <a:pt x="896" y="103"/>
                    <a:pt x="906" y="96"/>
                    <a:pt x="886" y="102"/>
                  </a:cubicBezTo>
                  <a:cubicBezTo>
                    <a:pt x="886" y="145"/>
                    <a:pt x="894" y="202"/>
                    <a:pt x="850" y="215"/>
                  </a:cubicBezTo>
                  <a:cubicBezTo>
                    <a:pt x="824" y="222"/>
                    <a:pt x="824" y="210"/>
                    <a:pt x="813" y="232"/>
                  </a:cubicBezTo>
                  <a:cubicBezTo>
                    <a:pt x="808" y="243"/>
                    <a:pt x="813" y="256"/>
                    <a:pt x="790" y="283"/>
                  </a:cubicBezTo>
                  <a:cubicBezTo>
                    <a:pt x="757" y="323"/>
                    <a:pt x="764" y="307"/>
                    <a:pt x="764" y="386"/>
                  </a:cubicBezTo>
                  <a:cubicBezTo>
                    <a:pt x="747" y="398"/>
                    <a:pt x="754" y="399"/>
                    <a:pt x="735" y="404"/>
                  </a:cubicBezTo>
                  <a:cubicBezTo>
                    <a:pt x="714" y="410"/>
                    <a:pt x="715" y="402"/>
                    <a:pt x="695" y="411"/>
                  </a:cubicBezTo>
                  <a:lnTo>
                    <a:pt x="618" y="477"/>
                  </a:lnTo>
                  <a:cubicBezTo>
                    <a:pt x="592" y="500"/>
                    <a:pt x="530" y="522"/>
                    <a:pt x="514" y="522"/>
                  </a:cubicBezTo>
                  <a:cubicBezTo>
                    <a:pt x="511" y="522"/>
                    <a:pt x="456" y="498"/>
                    <a:pt x="452" y="495"/>
                  </a:cubicBezTo>
                  <a:cubicBezTo>
                    <a:pt x="353" y="434"/>
                    <a:pt x="394" y="520"/>
                    <a:pt x="276" y="440"/>
                  </a:cubicBezTo>
                  <a:cubicBezTo>
                    <a:pt x="264" y="432"/>
                    <a:pt x="261" y="428"/>
                    <a:pt x="249" y="420"/>
                  </a:cubicBezTo>
                  <a:cubicBezTo>
                    <a:pt x="169" y="463"/>
                    <a:pt x="225" y="433"/>
                    <a:pt x="203" y="496"/>
                  </a:cubicBezTo>
                  <a:cubicBezTo>
                    <a:pt x="196" y="517"/>
                    <a:pt x="153" y="562"/>
                    <a:pt x="127" y="562"/>
                  </a:cubicBezTo>
                  <a:cubicBezTo>
                    <a:pt x="118" y="562"/>
                    <a:pt x="0" y="512"/>
                    <a:pt x="27" y="593"/>
                  </a:cubicBezTo>
                  <a:cubicBezTo>
                    <a:pt x="49" y="659"/>
                    <a:pt x="33" y="653"/>
                    <a:pt x="61" y="689"/>
                  </a:cubicBezTo>
                  <a:cubicBezTo>
                    <a:pt x="62" y="691"/>
                    <a:pt x="63" y="692"/>
                    <a:pt x="64" y="693"/>
                  </a:cubicBezTo>
                  <a:cubicBezTo>
                    <a:pt x="65" y="694"/>
                    <a:pt x="66" y="696"/>
                    <a:pt x="67" y="697"/>
                  </a:cubicBezTo>
                  <a:lnTo>
                    <a:pt x="91" y="721"/>
                  </a:lnTo>
                  <a:cubicBezTo>
                    <a:pt x="92" y="722"/>
                    <a:pt x="93" y="723"/>
                    <a:pt x="94" y="724"/>
                  </a:cubicBezTo>
                  <a:cubicBezTo>
                    <a:pt x="95" y="724"/>
                    <a:pt x="105" y="732"/>
                    <a:pt x="106" y="733"/>
                  </a:cubicBezTo>
                  <a:lnTo>
                    <a:pt x="136" y="764"/>
                  </a:lnTo>
                  <a:cubicBezTo>
                    <a:pt x="181" y="808"/>
                    <a:pt x="154" y="791"/>
                    <a:pt x="154" y="854"/>
                  </a:cubicBezTo>
                  <a:cubicBezTo>
                    <a:pt x="63" y="854"/>
                    <a:pt x="124" y="886"/>
                    <a:pt x="134" y="928"/>
                  </a:cubicBezTo>
                  <a:cubicBezTo>
                    <a:pt x="163" y="926"/>
                    <a:pt x="176" y="921"/>
                    <a:pt x="215" y="921"/>
                  </a:cubicBezTo>
                  <a:cubicBezTo>
                    <a:pt x="227" y="900"/>
                    <a:pt x="224" y="903"/>
                    <a:pt x="245" y="883"/>
                  </a:cubicBezTo>
                  <a:lnTo>
                    <a:pt x="288" y="852"/>
                  </a:lnTo>
                  <a:cubicBezTo>
                    <a:pt x="353" y="818"/>
                    <a:pt x="321" y="810"/>
                    <a:pt x="392" y="806"/>
                  </a:cubicBezTo>
                  <a:cubicBezTo>
                    <a:pt x="437" y="804"/>
                    <a:pt x="430" y="792"/>
                    <a:pt x="439" y="752"/>
                  </a:cubicBezTo>
                  <a:lnTo>
                    <a:pt x="506" y="744"/>
                  </a:lnTo>
                  <a:cubicBezTo>
                    <a:pt x="539" y="731"/>
                    <a:pt x="548" y="685"/>
                    <a:pt x="615" y="718"/>
                  </a:cubicBezTo>
                  <a:cubicBezTo>
                    <a:pt x="652" y="736"/>
                    <a:pt x="654" y="753"/>
                    <a:pt x="683" y="772"/>
                  </a:cubicBezTo>
                  <a:cubicBezTo>
                    <a:pt x="782" y="720"/>
                    <a:pt x="815" y="751"/>
                    <a:pt x="895" y="832"/>
                  </a:cubicBezTo>
                  <a:cubicBezTo>
                    <a:pt x="910" y="847"/>
                    <a:pt x="918" y="860"/>
                    <a:pt x="939" y="869"/>
                  </a:cubicBezTo>
                  <a:cubicBezTo>
                    <a:pt x="950" y="874"/>
                    <a:pt x="958" y="875"/>
                    <a:pt x="969" y="879"/>
                  </a:cubicBezTo>
                  <a:cubicBezTo>
                    <a:pt x="1103" y="926"/>
                    <a:pt x="1061" y="894"/>
                    <a:pt x="1151" y="894"/>
                  </a:cubicBezTo>
                  <a:cubicBezTo>
                    <a:pt x="1215" y="894"/>
                    <a:pt x="1126" y="921"/>
                    <a:pt x="1327" y="921"/>
                  </a:cubicBezTo>
                  <a:cubicBezTo>
                    <a:pt x="1351" y="921"/>
                    <a:pt x="1360" y="913"/>
                    <a:pt x="1373" y="899"/>
                  </a:cubicBezTo>
                  <a:cubicBezTo>
                    <a:pt x="1446" y="821"/>
                    <a:pt x="1476" y="836"/>
                    <a:pt x="1476" y="779"/>
                  </a:cubicBezTo>
                  <a:cubicBezTo>
                    <a:pt x="1476" y="721"/>
                    <a:pt x="1424" y="740"/>
                    <a:pt x="1422" y="678"/>
                  </a:cubicBezTo>
                  <a:cubicBezTo>
                    <a:pt x="1419" y="627"/>
                    <a:pt x="1431" y="650"/>
                    <a:pt x="1406" y="618"/>
                  </a:cubicBezTo>
                  <a:cubicBezTo>
                    <a:pt x="1384" y="589"/>
                    <a:pt x="1396" y="588"/>
                    <a:pt x="1400" y="554"/>
                  </a:cubicBezTo>
                  <a:cubicBezTo>
                    <a:pt x="1405" y="513"/>
                    <a:pt x="1392" y="521"/>
                    <a:pt x="1416" y="496"/>
                  </a:cubicBezTo>
                  <a:cubicBezTo>
                    <a:pt x="1423" y="488"/>
                    <a:pt x="1430" y="484"/>
                    <a:pt x="1437" y="476"/>
                  </a:cubicBezTo>
                  <a:lnTo>
                    <a:pt x="1468" y="425"/>
                  </a:lnTo>
                  <a:cubicBezTo>
                    <a:pt x="1506" y="350"/>
                    <a:pt x="1517" y="395"/>
                    <a:pt x="1517" y="332"/>
                  </a:cubicBezTo>
                  <a:cubicBezTo>
                    <a:pt x="1517" y="316"/>
                    <a:pt x="1503" y="310"/>
                    <a:pt x="1492" y="289"/>
                  </a:cubicBezTo>
                  <a:cubicBezTo>
                    <a:pt x="1457" y="216"/>
                    <a:pt x="1488" y="220"/>
                    <a:pt x="1508" y="188"/>
                  </a:cubicBezTo>
                  <a:cubicBezTo>
                    <a:pt x="1515" y="176"/>
                    <a:pt x="1517" y="151"/>
                    <a:pt x="1520" y="124"/>
                  </a:cubicBezTo>
                  <a:cubicBezTo>
                    <a:pt x="1524" y="87"/>
                    <a:pt x="1474" y="102"/>
                    <a:pt x="1381" y="102"/>
                  </a:cubicBezTo>
                  <a:cubicBezTo>
                    <a:pt x="1374" y="74"/>
                    <a:pt x="1377" y="90"/>
                    <a:pt x="1343" y="58"/>
                  </a:cubicBezTo>
                  <a:cubicBezTo>
                    <a:pt x="1342" y="57"/>
                    <a:pt x="1341" y="56"/>
                    <a:pt x="1340" y="55"/>
                  </a:cubicBezTo>
                  <a:cubicBezTo>
                    <a:pt x="1298" y="14"/>
                    <a:pt x="1275" y="41"/>
                    <a:pt x="1252" y="34"/>
                  </a:cubicBezTo>
                  <a:cubicBezTo>
                    <a:pt x="1234" y="28"/>
                    <a:pt x="1254" y="6"/>
                    <a:pt x="1178" y="0"/>
                  </a:cubicBezTo>
                  <a:cubicBezTo>
                    <a:pt x="1170" y="15"/>
                    <a:pt x="1166" y="20"/>
                    <a:pt x="1157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3078382" y="2046821"/>
              <a:ext cx="110562" cy="93431"/>
            </a:xfrm>
            <a:custGeom>
              <a:avLst/>
              <a:gdLst>
                <a:gd name="T0" fmla="*/ 507 w 649"/>
                <a:gd name="T1" fmla="*/ 81 h 516"/>
                <a:gd name="T2" fmla="*/ 446 w 649"/>
                <a:gd name="T3" fmla="*/ 81 h 516"/>
                <a:gd name="T4" fmla="*/ 419 w 649"/>
                <a:gd name="T5" fmla="*/ 129 h 516"/>
                <a:gd name="T6" fmla="*/ 363 w 649"/>
                <a:gd name="T7" fmla="*/ 90 h 516"/>
                <a:gd name="T8" fmla="*/ 337 w 649"/>
                <a:gd name="T9" fmla="*/ 54 h 516"/>
                <a:gd name="T10" fmla="*/ 270 w 649"/>
                <a:gd name="T11" fmla="*/ 55 h 516"/>
                <a:gd name="T12" fmla="*/ 222 w 649"/>
                <a:gd name="T13" fmla="*/ 81 h 516"/>
                <a:gd name="T14" fmla="*/ 175 w 649"/>
                <a:gd name="T15" fmla="*/ 68 h 516"/>
                <a:gd name="T16" fmla="*/ 126 w 649"/>
                <a:gd name="T17" fmla="*/ 155 h 516"/>
                <a:gd name="T18" fmla="*/ 100 w 649"/>
                <a:gd name="T19" fmla="*/ 203 h 516"/>
                <a:gd name="T20" fmla="*/ 46 w 649"/>
                <a:gd name="T21" fmla="*/ 196 h 516"/>
                <a:gd name="T22" fmla="*/ 59 w 649"/>
                <a:gd name="T23" fmla="*/ 237 h 516"/>
                <a:gd name="T24" fmla="*/ 74 w 649"/>
                <a:gd name="T25" fmla="*/ 358 h 516"/>
                <a:gd name="T26" fmla="*/ 81 w 649"/>
                <a:gd name="T27" fmla="*/ 365 h 516"/>
                <a:gd name="T28" fmla="*/ 130 w 649"/>
                <a:gd name="T29" fmla="*/ 417 h 516"/>
                <a:gd name="T30" fmla="*/ 210 w 649"/>
                <a:gd name="T31" fmla="*/ 507 h 516"/>
                <a:gd name="T32" fmla="*/ 229 w 649"/>
                <a:gd name="T33" fmla="*/ 515 h 516"/>
                <a:gd name="T34" fmla="*/ 296 w 649"/>
                <a:gd name="T35" fmla="*/ 453 h 516"/>
                <a:gd name="T36" fmla="*/ 439 w 649"/>
                <a:gd name="T37" fmla="*/ 366 h 516"/>
                <a:gd name="T38" fmla="*/ 412 w 649"/>
                <a:gd name="T39" fmla="*/ 305 h 516"/>
                <a:gd name="T40" fmla="*/ 489 w 649"/>
                <a:gd name="T41" fmla="*/ 200 h 516"/>
                <a:gd name="T42" fmla="*/ 511 w 649"/>
                <a:gd name="T43" fmla="*/ 153 h 516"/>
                <a:gd name="T44" fmla="*/ 520 w 649"/>
                <a:gd name="T45" fmla="*/ 136 h 516"/>
                <a:gd name="T46" fmla="*/ 525 w 649"/>
                <a:gd name="T47" fmla="*/ 127 h 516"/>
                <a:gd name="T48" fmla="*/ 572 w 649"/>
                <a:gd name="T49" fmla="*/ 72 h 516"/>
                <a:gd name="T50" fmla="*/ 602 w 649"/>
                <a:gd name="T51" fmla="*/ 54 h 516"/>
                <a:gd name="T52" fmla="*/ 649 w 649"/>
                <a:gd name="T53" fmla="*/ 47 h 516"/>
                <a:gd name="T54" fmla="*/ 569 w 649"/>
                <a:gd name="T55" fmla="*/ 15 h 516"/>
                <a:gd name="T56" fmla="*/ 537 w 649"/>
                <a:gd name="T57" fmla="*/ 44 h 516"/>
                <a:gd name="T58" fmla="*/ 507 w 649"/>
                <a:gd name="T59" fmla="*/ 8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9" h="516">
                  <a:moveTo>
                    <a:pt x="507" y="81"/>
                  </a:moveTo>
                  <a:lnTo>
                    <a:pt x="446" y="81"/>
                  </a:lnTo>
                  <a:cubicBezTo>
                    <a:pt x="435" y="102"/>
                    <a:pt x="424" y="109"/>
                    <a:pt x="419" y="129"/>
                  </a:cubicBezTo>
                  <a:cubicBezTo>
                    <a:pt x="374" y="128"/>
                    <a:pt x="385" y="115"/>
                    <a:pt x="363" y="90"/>
                  </a:cubicBezTo>
                  <a:cubicBezTo>
                    <a:pt x="349" y="74"/>
                    <a:pt x="343" y="80"/>
                    <a:pt x="337" y="54"/>
                  </a:cubicBezTo>
                  <a:cubicBezTo>
                    <a:pt x="323" y="54"/>
                    <a:pt x="281" y="52"/>
                    <a:pt x="270" y="55"/>
                  </a:cubicBezTo>
                  <a:cubicBezTo>
                    <a:pt x="226" y="64"/>
                    <a:pt x="269" y="81"/>
                    <a:pt x="222" y="81"/>
                  </a:cubicBezTo>
                  <a:cubicBezTo>
                    <a:pt x="197" y="81"/>
                    <a:pt x="198" y="73"/>
                    <a:pt x="175" y="68"/>
                  </a:cubicBezTo>
                  <a:cubicBezTo>
                    <a:pt x="128" y="137"/>
                    <a:pt x="192" y="86"/>
                    <a:pt x="126" y="155"/>
                  </a:cubicBezTo>
                  <a:cubicBezTo>
                    <a:pt x="104" y="179"/>
                    <a:pt x="112" y="179"/>
                    <a:pt x="100" y="203"/>
                  </a:cubicBezTo>
                  <a:cubicBezTo>
                    <a:pt x="76" y="198"/>
                    <a:pt x="78" y="196"/>
                    <a:pt x="46" y="196"/>
                  </a:cubicBezTo>
                  <a:cubicBezTo>
                    <a:pt x="49" y="236"/>
                    <a:pt x="59" y="211"/>
                    <a:pt x="59" y="237"/>
                  </a:cubicBezTo>
                  <a:cubicBezTo>
                    <a:pt x="59" y="260"/>
                    <a:pt x="0" y="289"/>
                    <a:pt x="74" y="358"/>
                  </a:cubicBezTo>
                  <a:cubicBezTo>
                    <a:pt x="75" y="360"/>
                    <a:pt x="79" y="363"/>
                    <a:pt x="81" y="365"/>
                  </a:cubicBezTo>
                  <a:cubicBezTo>
                    <a:pt x="91" y="374"/>
                    <a:pt x="126" y="404"/>
                    <a:pt x="130" y="417"/>
                  </a:cubicBezTo>
                  <a:cubicBezTo>
                    <a:pt x="148" y="464"/>
                    <a:pt x="96" y="458"/>
                    <a:pt x="210" y="507"/>
                  </a:cubicBezTo>
                  <a:cubicBezTo>
                    <a:pt x="230" y="516"/>
                    <a:pt x="201" y="508"/>
                    <a:pt x="229" y="515"/>
                  </a:cubicBezTo>
                  <a:cubicBezTo>
                    <a:pt x="306" y="463"/>
                    <a:pt x="244" y="465"/>
                    <a:pt x="296" y="453"/>
                  </a:cubicBezTo>
                  <a:cubicBezTo>
                    <a:pt x="339" y="444"/>
                    <a:pt x="411" y="404"/>
                    <a:pt x="439" y="366"/>
                  </a:cubicBezTo>
                  <a:cubicBezTo>
                    <a:pt x="427" y="315"/>
                    <a:pt x="420" y="337"/>
                    <a:pt x="412" y="305"/>
                  </a:cubicBezTo>
                  <a:lnTo>
                    <a:pt x="489" y="200"/>
                  </a:lnTo>
                  <a:cubicBezTo>
                    <a:pt x="513" y="167"/>
                    <a:pt x="497" y="186"/>
                    <a:pt x="511" y="153"/>
                  </a:cubicBezTo>
                  <a:cubicBezTo>
                    <a:pt x="519" y="134"/>
                    <a:pt x="513" y="150"/>
                    <a:pt x="520" y="136"/>
                  </a:cubicBezTo>
                  <a:lnTo>
                    <a:pt x="525" y="127"/>
                  </a:lnTo>
                  <a:cubicBezTo>
                    <a:pt x="549" y="74"/>
                    <a:pt x="541" y="87"/>
                    <a:pt x="572" y="72"/>
                  </a:cubicBezTo>
                  <a:lnTo>
                    <a:pt x="602" y="54"/>
                  </a:lnTo>
                  <a:cubicBezTo>
                    <a:pt x="636" y="39"/>
                    <a:pt x="610" y="66"/>
                    <a:pt x="649" y="47"/>
                  </a:cubicBezTo>
                  <a:cubicBezTo>
                    <a:pt x="645" y="0"/>
                    <a:pt x="598" y="4"/>
                    <a:pt x="569" y="15"/>
                  </a:cubicBezTo>
                  <a:cubicBezTo>
                    <a:pt x="548" y="23"/>
                    <a:pt x="552" y="27"/>
                    <a:pt x="537" y="44"/>
                  </a:cubicBezTo>
                  <a:cubicBezTo>
                    <a:pt x="518" y="65"/>
                    <a:pt x="522" y="53"/>
                    <a:pt x="507" y="81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99"/>
            <p:cNvSpPr>
              <a:spLocks/>
            </p:cNvSpPr>
            <p:nvPr/>
          </p:nvSpPr>
          <p:spPr bwMode="auto">
            <a:xfrm>
              <a:off x="1954026" y="2193925"/>
              <a:ext cx="5621" cy="3975"/>
            </a:xfrm>
            <a:custGeom>
              <a:avLst/>
              <a:gdLst>
                <a:gd name="T0" fmla="*/ 1 w 29"/>
                <a:gd name="T1" fmla="*/ 15 h 30"/>
                <a:gd name="T2" fmla="*/ 12 w 29"/>
                <a:gd name="T3" fmla="*/ 15 h 30"/>
                <a:gd name="T4" fmla="*/ 9 w 29"/>
                <a:gd name="T5" fmla="*/ 13 h 30"/>
                <a:gd name="T6" fmla="*/ 1 w 29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1" y="15"/>
                  </a:moveTo>
                  <a:cubicBezTo>
                    <a:pt x="1" y="23"/>
                    <a:pt x="16" y="30"/>
                    <a:pt x="12" y="15"/>
                  </a:cubicBezTo>
                  <a:cubicBezTo>
                    <a:pt x="8" y="0"/>
                    <a:pt x="29" y="15"/>
                    <a:pt x="9" y="13"/>
                  </a:cubicBezTo>
                  <a:cubicBezTo>
                    <a:pt x="0" y="12"/>
                    <a:pt x="1" y="1"/>
                    <a:pt x="1" y="1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491165" y="1287446"/>
              <a:ext cx="417886" cy="540707"/>
            </a:xfrm>
            <a:custGeom>
              <a:avLst/>
              <a:gdLst>
                <a:gd name="T0" fmla="*/ 951 w 2430"/>
                <a:gd name="T1" fmla="*/ 655 h 2967"/>
                <a:gd name="T2" fmla="*/ 945 w 2430"/>
                <a:gd name="T3" fmla="*/ 868 h 2967"/>
                <a:gd name="T4" fmla="*/ 872 w 2430"/>
                <a:gd name="T5" fmla="*/ 1206 h 2967"/>
                <a:gd name="T6" fmla="*/ 768 w 2430"/>
                <a:gd name="T7" fmla="*/ 1004 h 2967"/>
                <a:gd name="T8" fmla="*/ 635 w 2430"/>
                <a:gd name="T9" fmla="*/ 934 h 2967"/>
                <a:gd name="T10" fmla="*/ 635 w 2430"/>
                <a:gd name="T11" fmla="*/ 1178 h 2967"/>
                <a:gd name="T12" fmla="*/ 534 w 2430"/>
                <a:gd name="T13" fmla="*/ 1356 h 2967"/>
                <a:gd name="T14" fmla="*/ 443 w 2430"/>
                <a:gd name="T15" fmla="*/ 1421 h 2967"/>
                <a:gd name="T16" fmla="*/ 139 w 2430"/>
                <a:gd name="T17" fmla="*/ 1577 h 2967"/>
                <a:gd name="T18" fmla="*/ 45 w 2430"/>
                <a:gd name="T19" fmla="*/ 1829 h 2967"/>
                <a:gd name="T20" fmla="*/ 373 w 2430"/>
                <a:gd name="T21" fmla="*/ 1982 h 2967"/>
                <a:gd name="T22" fmla="*/ 472 w 2430"/>
                <a:gd name="T23" fmla="*/ 2066 h 2967"/>
                <a:gd name="T24" fmla="*/ 601 w 2430"/>
                <a:gd name="T25" fmla="*/ 2154 h 2967"/>
                <a:gd name="T26" fmla="*/ 808 w 2430"/>
                <a:gd name="T27" fmla="*/ 2245 h 2967"/>
                <a:gd name="T28" fmla="*/ 899 w 2430"/>
                <a:gd name="T29" fmla="*/ 2513 h 2967"/>
                <a:gd name="T30" fmla="*/ 1138 w 2430"/>
                <a:gd name="T31" fmla="*/ 2586 h 2967"/>
                <a:gd name="T32" fmla="*/ 1435 w 2430"/>
                <a:gd name="T33" fmla="*/ 2683 h 2967"/>
                <a:gd name="T34" fmla="*/ 1733 w 2430"/>
                <a:gd name="T35" fmla="*/ 2818 h 2967"/>
                <a:gd name="T36" fmla="*/ 1875 w 2430"/>
                <a:gd name="T37" fmla="*/ 2703 h 2967"/>
                <a:gd name="T38" fmla="*/ 2088 w 2430"/>
                <a:gd name="T39" fmla="*/ 2870 h 2967"/>
                <a:gd name="T40" fmla="*/ 2281 w 2430"/>
                <a:gd name="T41" fmla="*/ 2946 h 2967"/>
                <a:gd name="T42" fmla="*/ 2411 w 2430"/>
                <a:gd name="T43" fmla="*/ 2541 h 2967"/>
                <a:gd name="T44" fmla="*/ 2276 w 2430"/>
                <a:gd name="T45" fmla="*/ 2288 h 2967"/>
                <a:gd name="T46" fmla="*/ 2160 w 2430"/>
                <a:gd name="T47" fmla="*/ 2032 h 2967"/>
                <a:gd name="T48" fmla="*/ 2118 w 2430"/>
                <a:gd name="T49" fmla="*/ 1748 h 2967"/>
                <a:gd name="T50" fmla="*/ 2138 w 2430"/>
                <a:gd name="T51" fmla="*/ 1510 h 2967"/>
                <a:gd name="T52" fmla="*/ 2188 w 2430"/>
                <a:gd name="T53" fmla="*/ 1306 h 2967"/>
                <a:gd name="T54" fmla="*/ 2041 w 2430"/>
                <a:gd name="T55" fmla="*/ 1209 h 2967"/>
                <a:gd name="T56" fmla="*/ 1935 w 2430"/>
                <a:gd name="T57" fmla="*/ 954 h 2967"/>
                <a:gd name="T58" fmla="*/ 2007 w 2430"/>
                <a:gd name="T59" fmla="*/ 681 h 2967"/>
                <a:gd name="T60" fmla="*/ 1929 w 2430"/>
                <a:gd name="T61" fmla="*/ 420 h 2967"/>
                <a:gd name="T62" fmla="*/ 1791 w 2430"/>
                <a:gd name="T63" fmla="*/ 510 h 2967"/>
                <a:gd name="T64" fmla="*/ 1907 w 2430"/>
                <a:gd name="T65" fmla="*/ 625 h 2967"/>
                <a:gd name="T66" fmla="*/ 1722 w 2430"/>
                <a:gd name="T67" fmla="*/ 627 h 2967"/>
                <a:gd name="T68" fmla="*/ 1733 w 2430"/>
                <a:gd name="T69" fmla="*/ 311 h 2967"/>
                <a:gd name="T70" fmla="*/ 1522 w 2430"/>
                <a:gd name="T71" fmla="*/ 500 h 2967"/>
                <a:gd name="T72" fmla="*/ 1570 w 2430"/>
                <a:gd name="T73" fmla="*/ 738 h 2967"/>
                <a:gd name="T74" fmla="*/ 1458 w 2430"/>
                <a:gd name="T75" fmla="*/ 932 h 2967"/>
                <a:gd name="T76" fmla="*/ 1563 w 2430"/>
                <a:gd name="T77" fmla="*/ 1077 h 2967"/>
                <a:gd name="T78" fmla="*/ 1767 w 2430"/>
                <a:gd name="T79" fmla="*/ 1321 h 2967"/>
                <a:gd name="T80" fmla="*/ 1794 w 2430"/>
                <a:gd name="T81" fmla="*/ 1605 h 2967"/>
                <a:gd name="T82" fmla="*/ 1643 w 2430"/>
                <a:gd name="T83" fmla="*/ 1255 h 2967"/>
                <a:gd name="T84" fmla="*/ 1462 w 2430"/>
                <a:gd name="T85" fmla="*/ 1422 h 2967"/>
                <a:gd name="T86" fmla="*/ 1272 w 2430"/>
                <a:gd name="T87" fmla="*/ 1673 h 2967"/>
                <a:gd name="T88" fmla="*/ 938 w 2430"/>
                <a:gd name="T89" fmla="*/ 1729 h 2967"/>
                <a:gd name="T90" fmla="*/ 818 w 2430"/>
                <a:gd name="T91" fmla="*/ 1538 h 2967"/>
                <a:gd name="T92" fmla="*/ 1258 w 2430"/>
                <a:gd name="T93" fmla="*/ 1429 h 2967"/>
                <a:gd name="T94" fmla="*/ 1304 w 2430"/>
                <a:gd name="T95" fmla="*/ 1041 h 2967"/>
                <a:gd name="T96" fmla="*/ 1434 w 2430"/>
                <a:gd name="T97" fmla="*/ 562 h 2967"/>
                <a:gd name="T98" fmla="*/ 1536 w 2430"/>
                <a:gd name="T99" fmla="*/ 216 h 2967"/>
                <a:gd name="T100" fmla="*/ 1381 w 2430"/>
                <a:gd name="T101" fmla="*/ 100 h 2967"/>
                <a:gd name="T102" fmla="*/ 1131 w 2430"/>
                <a:gd name="T103" fmla="*/ 361 h 2967"/>
                <a:gd name="T104" fmla="*/ 986 w 2430"/>
                <a:gd name="T105" fmla="*/ 439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30" h="2967">
                  <a:moveTo>
                    <a:pt x="960" y="474"/>
                  </a:moveTo>
                  <a:cubicBezTo>
                    <a:pt x="960" y="517"/>
                    <a:pt x="1013" y="520"/>
                    <a:pt x="986" y="574"/>
                  </a:cubicBezTo>
                  <a:cubicBezTo>
                    <a:pt x="975" y="597"/>
                    <a:pt x="984" y="583"/>
                    <a:pt x="960" y="596"/>
                  </a:cubicBezTo>
                  <a:cubicBezTo>
                    <a:pt x="960" y="635"/>
                    <a:pt x="960" y="626"/>
                    <a:pt x="951" y="655"/>
                  </a:cubicBezTo>
                  <a:cubicBezTo>
                    <a:pt x="944" y="679"/>
                    <a:pt x="946" y="696"/>
                    <a:pt x="946" y="725"/>
                  </a:cubicBezTo>
                  <a:cubicBezTo>
                    <a:pt x="922" y="730"/>
                    <a:pt x="905" y="737"/>
                    <a:pt x="886" y="752"/>
                  </a:cubicBezTo>
                  <a:cubicBezTo>
                    <a:pt x="880" y="757"/>
                    <a:pt x="850" y="760"/>
                    <a:pt x="887" y="811"/>
                  </a:cubicBezTo>
                  <a:cubicBezTo>
                    <a:pt x="909" y="843"/>
                    <a:pt x="941" y="841"/>
                    <a:pt x="945" y="868"/>
                  </a:cubicBezTo>
                  <a:cubicBezTo>
                    <a:pt x="952" y="916"/>
                    <a:pt x="915" y="957"/>
                    <a:pt x="969" y="1007"/>
                  </a:cubicBezTo>
                  <a:cubicBezTo>
                    <a:pt x="994" y="1030"/>
                    <a:pt x="1011" y="1015"/>
                    <a:pt x="1014" y="1057"/>
                  </a:cubicBezTo>
                  <a:cubicBezTo>
                    <a:pt x="960" y="1069"/>
                    <a:pt x="946" y="1111"/>
                    <a:pt x="946" y="1165"/>
                  </a:cubicBezTo>
                  <a:cubicBezTo>
                    <a:pt x="919" y="1184"/>
                    <a:pt x="910" y="1197"/>
                    <a:pt x="872" y="1206"/>
                  </a:cubicBezTo>
                  <a:cubicBezTo>
                    <a:pt x="857" y="1191"/>
                    <a:pt x="855" y="1187"/>
                    <a:pt x="842" y="1167"/>
                  </a:cubicBezTo>
                  <a:cubicBezTo>
                    <a:pt x="827" y="1142"/>
                    <a:pt x="821" y="1147"/>
                    <a:pt x="818" y="1117"/>
                  </a:cubicBezTo>
                  <a:cubicBezTo>
                    <a:pt x="813" y="1065"/>
                    <a:pt x="822" y="1077"/>
                    <a:pt x="790" y="1036"/>
                  </a:cubicBezTo>
                  <a:lnTo>
                    <a:pt x="768" y="1004"/>
                  </a:lnTo>
                  <a:cubicBezTo>
                    <a:pt x="767" y="1003"/>
                    <a:pt x="766" y="1002"/>
                    <a:pt x="765" y="1000"/>
                  </a:cubicBezTo>
                  <a:cubicBezTo>
                    <a:pt x="735" y="959"/>
                    <a:pt x="730" y="944"/>
                    <a:pt x="692" y="905"/>
                  </a:cubicBezTo>
                  <a:cubicBezTo>
                    <a:pt x="674" y="887"/>
                    <a:pt x="662" y="867"/>
                    <a:pt x="641" y="853"/>
                  </a:cubicBezTo>
                  <a:cubicBezTo>
                    <a:pt x="601" y="913"/>
                    <a:pt x="604" y="902"/>
                    <a:pt x="635" y="934"/>
                  </a:cubicBezTo>
                  <a:cubicBezTo>
                    <a:pt x="663" y="964"/>
                    <a:pt x="655" y="1004"/>
                    <a:pt x="655" y="1043"/>
                  </a:cubicBezTo>
                  <a:cubicBezTo>
                    <a:pt x="655" y="1069"/>
                    <a:pt x="652" y="1053"/>
                    <a:pt x="641" y="1063"/>
                  </a:cubicBezTo>
                  <a:lnTo>
                    <a:pt x="603" y="1099"/>
                  </a:lnTo>
                  <a:cubicBezTo>
                    <a:pt x="552" y="1156"/>
                    <a:pt x="635" y="1142"/>
                    <a:pt x="635" y="1178"/>
                  </a:cubicBezTo>
                  <a:cubicBezTo>
                    <a:pt x="635" y="1253"/>
                    <a:pt x="615" y="1218"/>
                    <a:pt x="614" y="1267"/>
                  </a:cubicBezTo>
                  <a:cubicBezTo>
                    <a:pt x="635" y="1272"/>
                    <a:pt x="629" y="1266"/>
                    <a:pt x="635" y="1287"/>
                  </a:cubicBezTo>
                  <a:cubicBezTo>
                    <a:pt x="617" y="1299"/>
                    <a:pt x="607" y="1307"/>
                    <a:pt x="584" y="1318"/>
                  </a:cubicBezTo>
                  <a:cubicBezTo>
                    <a:pt x="563" y="1328"/>
                    <a:pt x="553" y="1338"/>
                    <a:pt x="534" y="1356"/>
                  </a:cubicBezTo>
                  <a:cubicBezTo>
                    <a:pt x="508" y="1381"/>
                    <a:pt x="517" y="1384"/>
                    <a:pt x="478" y="1388"/>
                  </a:cubicBezTo>
                  <a:cubicBezTo>
                    <a:pt x="451" y="1391"/>
                    <a:pt x="461" y="1380"/>
                    <a:pt x="449" y="1399"/>
                  </a:cubicBezTo>
                  <a:cubicBezTo>
                    <a:pt x="440" y="1412"/>
                    <a:pt x="447" y="1404"/>
                    <a:pt x="444" y="1415"/>
                  </a:cubicBezTo>
                  <a:cubicBezTo>
                    <a:pt x="444" y="1417"/>
                    <a:pt x="444" y="1419"/>
                    <a:pt x="443" y="1421"/>
                  </a:cubicBezTo>
                  <a:lnTo>
                    <a:pt x="437" y="1435"/>
                  </a:lnTo>
                  <a:cubicBezTo>
                    <a:pt x="410" y="1476"/>
                    <a:pt x="300" y="1441"/>
                    <a:pt x="217" y="1479"/>
                  </a:cubicBezTo>
                  <a:lnTo>
                    <a:pt x="160" y="1511"/>
                  </a:lnTo>
                  <a:cubicBezTo>
                    <a:pt x="160" y="1547"/>
                    <a:pt x="168" y="1570"/>
                    <a:pt x="139" y="1577"/>
                  </a:cubicBezTo>
                  <a:cubicBezTo>
                    <a:pt x="65" y="1596"/>
                    <a:pt x="72" y="1535"/>
                    <a:pt x="72" y="1687"/>
                  </a:cubicBezTo>
                  <a:cubicBezTo>
                    <a:pt x="72" y="1712"/>
                    <a:pt x="100" y="1708"/>
                    <a:pt x="88" y="1742"/>
                  </a:cubicBezTo>
                  <a:cubicBezTo>
                    <a:pt x="75" y="1778"/>
                    <a:pt x="72" y="1746"/>
                    <a:pt x="72" y="1809"/>
                  </a:cubicBezTo>
                  <a:cubicBezTo>
                    <a:pt x="50" y="1820"/>
                    <a:pt x="60" y="1811"/>
                    <a:pt x="45" y="1829"/>
                  </a:cubicBezTo>
                  <a:cubicBezTo>
                    <a:pt x="0" y="1880"/>
                    <a:pt x="45" y="1892"/>
                    <a:pt x="97" y="1946"/>
                  </a:cubicBezTo>
                  <a:cubicBezTo>
                    <a:pt x="138" y="1987"/>
                    <a:pt x="155" y="1977"/>
                    <a:pt x="194" y="1951"/>
                  </a:cubicBezTo>
                  <a:cubicBezTo>
                    <a:pt x="216" y="1966"/>
                    <a:pt x="201" y="1963"/>
                    <a:pt x="229" y="1971"/>
                  </a:cubicBezTo>
                  <a:cubicBezTo>
                    <a:pt x="309" y="1992"/>
                    <a:pt x="292" y="1937"/>
                    <a:pt x="373" y="1982"/>
                  </a:cubicBezTo>
                  <a:lnTo>
                    <a:pt x="406" y="2003"/>
                  </a:lnTo>
                  <a:cubicBezTo>
                    <a:pt x="407" y="2004"/>
                    <a:pt x="409" y="2005"/>
                    <a:pt x="410" y="2006"/>
                  </a:cubicBezTo>
                  <a:cubicBezTo>
                    <a:pt x="412" y="2007"/>
                    <a:pt x="416" y="2011"/>
                    <a:pt x="417" y="2012"/>
                  </a:cubicBezTo>
                  <a:cubicBezTo>
                    <a:pt x="433" y="2025"/>
                    <a:pt x="472" y="2045"/>
                    <a:pt x="472" y="2066"/>
                  </a:cubicBezTo>
                  <a:cubicBezTo>
                    <a:pt x="472" y="2099"/>
                    <a:pt x="439" y="2080"/>
                    <a:pt x="438" y="2134"/>
                  </a:cubicBezTo>
                  <a:cubicBezTo>
                    <a:pt x="494" y="2149"/>
                    <a:pt x="474" y="2193"/>
                    <a:pt x="548" y="2135"/>
                  </a:cubicBezTo>
                  <a:lnTo>
                    <a:pt x="574" y="2120"/>
                  </a:lnTo>
                  <a:cubicBezTo>
                    <a:pt x="587" y="2133"/>
                    <a:pt x="590" y="2138"/>
                    <a:pt x="601" y="2154"/>
                  </a:cubicBezTo>
                  <a:cubicBezTo>
                    <a:pt x="625" y="2148"/>
                    <a:pt x="610" y="2148"/>
                    <a:pt x="635" y="2140"/>
                  </a:cubicBezTo>
                  <a:cubicBezTo>
                    <a:pt x="649" y="2136"/>
                    <a:pt x="715" y="2137"/>
                    <a:pt x="723" y="2140"/>
                  </a:cubicBezTo>
                  <a:cubicBezTo>
                    <a:pt x="740" y="2147"/>
                    <a:pt x="776" y="2181"/>
                    <a:pt x="788" y="2198"/>
                  </a:cubicBezTo>
                  <a:cubicBezTo>
                    <a:pt x="799" y="2213"/>
                    <a:pt x="798" y="2227"/>
                    <a:pt x="808" y="2245"/>
                  </a:cubicBezTo>
                  <a:cubicBezTo>
                    <a:pt x="824" y="2275"/>
                    <a:pt x="823" y="2247"/>
                    <a:pt x="825" y="2289"/>
                  </a:cubicBezTo>
                  <a:cubicBezTo>
                    <a:pt x="827" y="2341"/>
                    <a:pt x="824" y="2346"/>
                    <a:pt x="857" y="2379"/>
                  </a:cubicBezTo>
                  <a:cubicBezTo>
                    <a:pt x="911" y="2435"/>
                    <a:pt x="872" y="2406"/>
                    <a:pt x="872" y="2479"/>
                  </a:cubicBezTo>
                  <a:cubicBezTo>
                    <a:pt x="872" y="2494"/>
                    <a:pt x="892" y="2513"/>
                    <a:pt x="899" y="2513"/>
                  </a:cubicBezTo>
                  <a:cubicBezTo>
                    <a:pt x="931" y="2513"/>
                    <a:pt x="919" y="2493"/>
                    <a:pt x="1028" y="2493"/>
                  </a:cubicBezTo>
                  <a:cubicBezTo>
                    <a:pt x="1030" y="2521"/>
                    <a:pt x="1033" y="2525"/>
                    <a:pt x="1062" y="2527"/>
                  </a:cubicBezTo>
                  <a:cubicBezTo>
                    <a:pt x="1062" y="2554"/>
                    <a:pt x="1060" y="2543"/>
                    <a:pt x="1068" y="2561"/>
                  </a:cubicBezTo>
                  <a:cubicBezTo>
                    <a:pt x="1119" y="2561"/>
                    <a:pt x="1111" y="2558"/>
                    <a:pt x="1138" y="2586"/>
                  </a:cubicBezTo>
                  <a:cubicBezTo>
                    <a:pt x="1209" y="2661"/>
                    <a:pt x="1182" y="2606"/>
                    <a:pt x="1243" y="2623"/>
                  </a:cubicBezTo>
                  <a:cubicBezTo>
                    <a:pt x="1266" y="2629"/>
                    <a:pt x="1283" y="2626"/>
                    <a:pt x="1301" y="2640"/>
                  </a:cubicBezTo>
                  <a:cubicBezTo>
                    <a:pt x="1313" y="2650"/>
                    <a:pt x="1313" y="2662"/>
                    <a:pt x="1333" y="2662"/>
                  </a:cubicBezTo>
                  <a:cubicBezTo>
                    <a:pt x="1410" y="2662"/>
                    <a:pt x="1339" y="2645"/>
                    <a:pt x="1435" y="2683"/>
                  </a:cubicBezTo>
                  <a:cubicBezTo>
                    <a:pt x="1478" y="2700"/>
                    <a:pt x="1454" y="2715"/>
                    <a:pt x="1457" y="2744"/>
                  </a:cubicBezTo>
                  <a:cubicBezTo>
                    <a:pt x="1460" y="2777"/>
                    <a:pt x="1476" y="2764"/>
                    <a:pt x="1495" y="2778"/>
                  </a:cubicBezTo>
                  <a:cubicBezTo>
                    <a:pt x="1507" y="2786"/>
                    <a:pt x="1497" y="2779"/>
                    <a:pt x="1508" y="2792"/>
                  </a:cubicBezTo>
                  <a:cubicBezTo>
                    <a:pt x="1558" y="2847"/>
                    <a:pt x="1590" y="2818"/>
                    <a:pt x="1733" y="2818"/>
                  </a:cubicBezTo>
                  <a:cubicBezTo>
                    <a:pt x="1760" y="2762"/>
                    <a:pt x="1717" y="2803"/>
                    <a:pt x="1797" y="2754"/>
                  </a:cubicBezTo>
                  <a:cubicBezTo>
                    <a:pt x="1804" y="2750"/>
                    <a:pt x="1809" y="2747"/>
                    <a:pt x="1814" y="2744"/>
                  </a:cubicBezTo>
                  <a:cubicBezTo>
                    <a:pt x="1816" y="2743"/>
                    <a:pt x="1821" y="2740"/>
                    <a:pt x="1823" y="2739"/>
                  </a:cubicBezTo>
                  <a:lnTo>
                    <a:pt x="1875" y="2703"/>
                  </a:lnTo>
                  <a:cubicBezTo>
                    <a:pt x="1887" y="2727"/>
                    <a:pt x="1899" y="2744"/>
                    <a:pt x="1910" y="2770"/>
                  </a:cubicBezTo>
                  <a:cubicBezTo>
                    <a:pt x="1921" y="2797"/>
                    <a:pt x="1935" y="2814"/>
                    <a:pt x="1956" y="2832"/>
                  </a:cubicBezTo>
                  <a:cubicBezTo>
                    <a:pt x="2006" y="2819"/>
                    <a:pt x="1971" y="2805"/>
                    <a:pt x="2034" y="2835"/>
                  </a:cubicBezTo>
                  <a:cubicBezTo>
                    <a:pt x="2059" y="2847"/>
                    <a:pt x="2073" y="2846"/>
                    <a:pt x="2088" y="2870"/>
                  </a:cubicBezTo>
                  <a:cubicBezTo>
                    <a:pt x="2103" y="2896"/>
                    <a:pt x="2106" y="2912"/>
                    <a:pt x="2146" y="2913"/>
                  </a:cubicBezTo>
                  <a:cubicBezTo>
                    <a:pt x="2151" y="2900"/>
                    <a:pt x="2141" y="2895"/>
                    <a:pt x="2178" y="2900"/>
                  </a:cubicBezTo>
                  <a:cubicBezTo>
                    <a:pt x="2213" y="2905"/>
                    <a:pt x="2228" y="2949"/>
                    <a:pt x="2255" y="2967"/>
                  </a:cubicBezTo>
                  <a:lnTo>
                    <a:pt x="2281" y="2946"/>
                  </a:lnTo>
                  <a:cubicBezTo>
                    <a:pt x="2323" y="2901"/>
                    <a:pt x="2322" y="2906"/>
                    <a:pt x="2322" y="2839"/>
                  </a:cubicBezTo>
                  <a:cubicBezTo>
                    <a:pt x="2342" y="2825"/>
                    <a:pt x="2347" y="2824"/>
                    <a:pt x="2361" y="2802"/>
                  </a:cubicBezTo>
                  <a:cubicBezTo>
                    <a:pt x="2402" y="2735"/>
                    <a:pt x="2335" y="2686"/>
                    <a:pt x="2322" y="2662"/>
                  </a:cubicBezTo>
                  <a:cubicBezTo>
                    <a:pt x="2350" y="2620"/>
                    <a:pt x="2377" y="2579"/>
                    <a:pt x="2411" y="2541"/>
                  </a:cubicBezTo>
                  <a:cubicBezTo>
                    <a:pt x="2430" y="2519"/>
                    <a:pt x="2424" y="2536"/>
                    <a:pt x="2424" y="2493"/>
                  </a:cubicBezTo>
                  <a:lnTo>
                    <a:pt x="2424" y="2425"/>
                  </a:lnTo>
                  <a:cubicBezTo>
                    <a:pt x="2424" y="2364"/>
                    <a:pt x="2318" y="2355"/>
                    <a:pt x="2308" y="2351"/>
                  </a:cubicBezTo>
                  <a:cubicBezTo>
                    <a:pt x="2285" y="2340"/>
                    <a:pt x="2278" y="2315"/>
                    <a:pt x="2276" y="2288"/>
                  </a:cubicBezTo>
                  <a:cubicBezTo>
                    <a:pt x="2271" y="2226"/>
                    <a:pt x="2322" y="2230"/>
                    <a:pt x="2294" y="2175"/>
                  </a:cubicBezTo>
                  <a:cubicBezTo>
                    <a:pt x="2284" y="2154"/>
                    <a:pt x="2272" y="2117"/>
                    <a:pt x="2244" y="2104"/>
                  </a:cubicBezTo>
                  <a:cubicBezTo>
                    <a:pt x="2211" y="2089"/>
                    <a:pt x="2203" y="2101"/>
                    <a:pt x="2187" y="2066"/>
                  </a:cubicBezTo>
                  <a:cubicBezTo>
                    <a:pt x="2178" y="2048"/>
                    <a:pt x="2174" y="2052"/>
                    <a:pt x="2160" y="2032"/>
                  </a:cubicBezTo>
                  <a:cubicBezTo>
                    <a:pt x="2189" y="2013"/>
                    <a:pt x="2187" y="1992"/>
                    <a:pt x="2187" y="1958"/>
                  </a:cubicBezTo>
                  <a:cubicBezTo>
                    <a:pt x="2187" y="1913"/>
                    <a:pt x="2160" y="1932"/>
                    <a:pt x="2174" y="1898"/>
                  </a:cubicBezTo>
                  <a:cubicBezTo>
                    <a:pt x="2182" y="1875"/>
                    <a:pt x="2200" y="1867"/>
                    <a:pt x="2207" y="1843"/>
                  </a:cubicBezTo>
                  <a:cubicBezTo>
                    <a:pt x="2177" y="1798"/>
                    <a:pt x="2133" y="1802"/>
                    <a:pt x="2118" y="1748"/>
                  </a:cubicBezTo>
                  <a:cubicBezTo>
                    <a:pt x="2110" y="1719"/>
                    <a:pt x="2114" y="1729"/>
                    <a:pt x="2099" y="1707"/>
                  </a:cubicBezTo>
                  <a:cubicBezTo>
                    <a:pt x="2152" y="1627"/>
                    <a:pt x="2085" y="1598"/>
                    <a:pt x="2085" y="1578"/>
                  </a:cubicBezTo>
                  <a:cubicBezTo>
                    <a:pt x="2085" y="1559"/>
                    <a:pt x="2082" y="1530"/>
                    <a:pt x="2101" y="1522"/>
                  </a:cubicBezTo>
                  <a:cubicBezTo>
                    <a:pt x="2125" y="1513"/>
                    <a:pt x="2116" y="1544"/>
                    <a:pt x="2138" y="1510"/>
                  </a:cubicBezTo>
                  <a:cubicBezTo>
                    <a:pt x="2150" y="1492"/>
                    <a:pt x="2139" y="1494"/>
                    <a:pt x="2161" y="1472"/>
                  </a:cubicBezTo>
                  <a:cubicBezTo>
                    <a:pt x="2220" y="1410"/>
                    <a:pt x="2169" y="1410"/>
                    <a:pt x="2160" y="1375"/>
                  </a:cubicBezTo>
                  <a:cubicBezTo>
                    <a:pt x="2173" y="1356"/>
                    <a:pt x="2180" y="1359"/>
                    <a:pt x="2200" y="1348"/>
                  </a:cubicBezTo>
                  <a:cubicBezTo>
                    <a:pt x="2197" y="1313"/>
                    <a:pt x="2195" y="1340"/>
                    <a:pt x="2188" y="1306"/>
                  </a:cubicBezTo>
                  <a:cubicBezTo>
                    <a:pt x="2184" y="1286"/>
                    <a:pt x="2187" y="1275"/>
                    <a:pt x="2179" y="1261"/>
                  </a:cubicBezTo>
                  <a:cubicBezTo>
                    <a:pt x="2165" y="1234"/>
                    <a:pt x="2144" y="1247"/>
                    <a:pt x="2133" y="1199"/>
                  </a:cubicBezTo>
                  <a:cubicBezTo>
                    <a:pt x="2079" y="1200"/>
                    <a:pt x="2090" y="1217"/>
                    <a:pt x="2058" y="1226"/>
                  </a:cubicBezTo>
                  <a:cubicBezTo>
                    <a:pt x="2042" y="1215"/>
                    <a:pt x="2051" y="1219"/>
                    <a:pt x="2041" y="1209"/>
                  </a:cubicBezTo>
                  <a:lnTo>
                    <a:pt x="2022" y="1187"/>
                  </a:lnTo>
                  <a:cubicBezTo>
                    <a:pt x="2007" y="1162"/>
                    <a:pt x="2030" y="1177"/>
                    <a:pt x="2006" y="1162"/>
                  </a:cubicBezTo>
                  <a:cubicBezTo>
                    <a:pt x="1969" y="1139"/>
                    <a:pt x="1970" y="1179"/>
                    <a:pt x="1918" y="1088"/>
                  </a:cubicBezTo>
                  <a:cubicBezTo>
                    <a:pt x="1890" y="1037"/>
                    <a:pt x="1883" y="987"/>
                    <a:pt x="1935" y="954"/>
                  </a:cubicBezTo>
                  <a:cubicBezTo>
                    <a:pt x="1954" y="943"/>
                    <a:pt x="1976" y="925"/>
                    <a:pt x="1989" y="906"/>
                  </a:cubicBezTo>
                  <a:lnTo>
                    <a:pt x="2011" y="867"/>
                  </a:lnTo>
                  <a:cubicBezTo>
                    <a:pt x="2087" y="867"/>
                    <a:pt x="2065" y="859"/>
                    <a:pt x="2065" y="711"/>
                  </a:cubicBezTo>
                  <a:cubicBezTo>
                    <a:pt x="2026" y="708"/>
                    <a:pt x="2034" y="698"/>
                    <a:pt x="2007" y="681"/>
                  </a:cubicBezTo>
                  <a:cubicBezTo>
                    <a:pt x="1984" y="667"/>
                    <a:pt x="1970" y="658"/>
                    <a:pt x="1970" y="623"/>
                  </a:cubicBezTo>
                  <a:cubicBezTo>
                    <a:pt x="1970" y="578"/>
                    <a:pt x="2011" y="558"/>
                    <a:pt x="2051" y="555"/>
                  </a:cubicBezTo>
                  <a:cubicBezTo>
                    <a:pt x="2056" y="500"/>
                    <a:pt x="2099" y="474"/>
                    <a:pt x="2011" y="474"/>
                  </a:cubicBezTo>
                  <a:cubicBezTo>
                    <a:pt x="2002" y="458"/>
                    <a:pt x="1929" y="366"/>
                    <a:pt x="1929" y="420"/>
                  </a:cubicBezTo>
                  <a:cubicBezTo>
                    <a:pt x="1929" y="453"/>
                    <a:pt x="1947" y="443"/>
                    <a:pt x="1936" y="467"/>
                  </a:cubicBezTo>
                  <a:cubicBezTo>
                    <a:pt x="1929" y="485"/>
                    <a:pt x="1911" y="492"/>
                    <a:pt x="1895" y="501"/>
                  </a:cubicBezTo>
                  <a:cubicBezTo>
                    <a:pt x="1860" y="505"/>
                    <a:pt x="1839" y="447"/>
                    <a:pt x="1807" y="447"/>
                  </a:cubicBezTo>
                  <a:cubicBezTo>
                    <a:pt x="1774" y="447"/>
                    <a:pt x="1777" y="487"/>
                    <a:pt x="1791" y="510"/>
                  </a:cubicBezTo>
                  <a:cubicBezTo>
                    <a:pt x="1805" y="534"/>
                    <a:pt x="1820" y="538"/>
                    <a:pt x="1834" y="562"/>
                  </a:cubicBezTo>
                  <a:lnTo>
                    <a:pt x="1841" y="575"/>
                  </a:lnTo>
                  <a:lnTo>
                    <a:pt x="1874" y="597"/>
                  </a:lnTo>
                  <a:cubicBezTo>
                    <a:pt x="1887" y="606"/>
                    <a:pt x="1896" y="612"/>
                    <a:pt x="1907" y="625"/>
                  </a:cubicBezTo>
                  <a:cubicBezTo>
                    <a:pt x="1931" y="651"/>
                    <a:pt x="1936" y="689"/>
                    <a:pt x="1936" y="731"/>
                  </a:cubicBezTo>
                  <a:lnTo>
                    <a:pt x="1903" y="724"/>
                  </a:lnTo>
                  <a:cubicBezTo>
                    <a:pt x="1891" y="716"/>
                    <a:pt x="1842" y="657"/>
                    <a:pt x="1834" y="657"/>
                  </a:cubicBezTo>
                  <a:cubicBezTo>
                    <a:pt x="1765" y="657"/>
                    <a:pt x="1825" y="703"/>
                    <a:pt x="1722" y="627"/>
                  </a:cubicBezTo>
                  <a:cubicBezTo>
                    <a:pt x="1658" y="579"/>
                    <a:pt x="1672" y="560"/>
                    <a:pt x="1672" y="487"/>
                  </a:cubicBezTo>
                  <a:cubicBezTo>
                    <a:pt x="1672" y="443"/>
                    <a:pt x="1708" y="430"/>
                    <a:pt x="1728" y="402"/>
                  </a:cubicBezTo>
                  <a:cubicBezTo>
                    <a:pt x="1742" y="383"/>
                    <a:pt x="1739" y="355"/>
                    <a:pt x="1739" y="332"/>
                  </a:cubicBezTo>
                  <a:cubicBezTo>
                    <a:pt x="1739" y="306"/>
                    <a:pt x="1741" y="329"/>
                    <a:pt x="1733" y="311"/>
                  </a:cubicBezTo>
                  <a:cubicBezTo>
                    <a:pt x="1704" y="330"/>
                    <a:pt x="1724" y="335"/>
                    <a:pt x="1672" y="413"/>
                  </a:cubicBezTo>
                  <a:cubicBezTo>
                    <a:pt x="1588" y="413"/>
                    <a:pt x="1587" y="440"/>
                    <a:pt x="1539" y="483"/>
                  </a:cubicBezTo>
                  <a:cubicBezTo>
                    <a:pt x="1537" y="485"/>
                    <a:pt x="1533" y="488"/>
                    <a:pt x="1532" y="490"/>
                  </a:cubicBezTo>
                  <a:cubicBezTo>
                    <a:pt x="1522" y="500"/>
                    <a:pt x="1529" y="492"/>
                    <a:pt x="1522" y="500"/>
                  </a:cubicBezTo>
                  <a:cubicBezTo>
                    <a:pt x="1515" y="509"/>
                    <a:pt x="1514" y="511"/>
                    <a:pt x="1509" y="521"/>
                  </a:cubicBezTo>
                  <a:cubicBezTo>
                    <a:pt x="1524" y="542"/>
                    <a:pt x="1525" y="528"/>
                    <a:pt x="1537" y="555"/>
                  </a:cubicBezTo>
                  <a:cubicBezTo>
                    <a:pt x="1546" y="575"/>
                    <a:pt x="1536" y="589"/>
                    <a:pt x="1536" y="616"/>
                  </a:cubicBezTo>
                  <a:cubicBezTo>
                    <a:pt x="1536" y="633"/>
                    <a:pt x="1570" y="704"/>
                    <a:pt x="1570" y="738"/>
                  </a:cubicBezTo>
                  <a:cubicBezTo>
                    <a:pt x="1570" y="759"/>
                    <a:pt x="1562" y="753"/>
                    <a:pt x="1550" y="765"/>
                  </a:cubicBezTo>
                  <a:cubicBezTo>
                    <a:pt x="1530" y="786"/>
                    <a:pt x="1511" y="792"/>
                    <a:pt x="1504" y="821"/>
                  </a:cubicBezTo>
                  <a:cubicBezTo>
                    <a:pt x="1496" y="853"/>
                    <a:pt x="1507" y="833"/>
                    <a:pt x="1492" y="863"/>
                  </a:cubicBezTo>
                  <a:cubicBezTo>
                    <a:pt x="1479" y="888"/>
                    <a:pt x="1464" y="903"/>
                    <a:pt x="1458" y="932"/>
                  </a:cubicBezTo>
                  <a:cubicBezTo>
                    <a:pt x="1451" y="961"/>
                    <a:pt x="1462" y="990"/>
                    <a:pt x="1462" y="1029"/>
                  </a:cubicBezTo>
                  <a:cubicBezTo>
                    <a:pt x="1429" y="1038"/>
                    <a:pt x="1428" y="1070"/>
                    <a:pt x="1434" y="1097"/>
                  </a:cubicBezTo>
                  <a:cubicBezTo>
                    <a:pt x="1492" y="1097"/>
                    <a:pt x="1473" y="1124"/>
                    <a:pt x="1502" y="1124"/>
                  </a:cubicBezTo>
                  <a:cubicBezTo>
                    <a:pt x="1527" y="1124"/>
                    <a:pt x="1545" y="1089"/>
                    <a:pt x="1563" y="1077"/>
                  </a:cubicBezTo>
                  <a:cubicBezTo>
                    <a:pt x="1598" y="1086"/>
                    <a:pt x="1602" y="1115"/>
                    <a:pt x="1632" y="1123"/>
                  </a:cubicBezTo>
                  <a:cubicBezTo>
                    <a:pt x="1662" y="1132"/>
                    <a:pt x="1684" y="1142"/>
                    <a:pt x="1711" y="1167"/>
                  </a:cubicBezTo>
                  <a:cubicBezTo>
                    <a:pt x="1731" y="1185"/>
                    <a:pt x="1753" y="1211"/>
                    <a:pt x="1766" y="1233"/>
                  </a:cubicBezTo>
                  <a:cubicBezTo>
                    <a:pt x="1806" y="1296"/>
                    <a:pt x="1767" y="1286"/>
                    <a:pt x="1767" y="1321"/>
                  </a:cubicBezTo>
                  <a:cubicBezTo>
                    <a:pt x="1767" y="1350"/>
                    <a:pt x="1780" y="1348"/>
                    <a:pt x="1780" y="1368"/>
                  </a:cubicBezTo>
                  <a:cubicBezTo>
                    <a:pt x="1780" y="1423"/>
                    <a:pt x="1719" y="1415"/>
                    <a:pt x="1719" y="1477"/>
                  </a:cubicBezTo>
                  <a:cubicBezTo>
                    <a:pt x="1719" y="1509"/>
                    <a:pt x="1737" y="1523"/>
                    <a:pt x="1759" y="1528"/>
                  </a:cubicBezTo>
                  <a:cubicBezTo>
                    <a:pt x="1841" y="1543"/>
                    <a:pt x="1819" y="1605"/>
                    <a:pt x="1794" y="1605"/>
                  </a:cubicBezTo>
                  <a:cubicBezTo>
                    <a:pt x="1733" y="1605"/>
                    <a:pt x="1735" y="1601"/>
                    <a:pt x="1694" y="1563"/>
                  </a:cubicBezTo>
                  <a:cubicBezTo>
                    <a:pt x="1653" y="1527"/>
                    <a:pt x="1658" y="1490"/>
                    <a:pt x="1658" y="1436"/>
                  </a:cubicBezTo>
                  <a:cubicBezTo>
                    <a:pt x="1658" y="1362"/>
                    <a:pt x="1712" y="1385"/>
                    <a:pt x="1684" y="1315"/>
                  </a:cubicBezTo>
                  <a:cubicBezTo>
                    <a:pt x="1675" y="1291"/>
                    <a:pt x="1652" y="1272"/>
                    <a:pt x="1643" y="1255"/>
                  </a:cubicBezTo>
                  <a:cubicBezTo>
                    <a:pt x="1634" y="1237"/>
                    <a:pt x="1640" y="1232"/>
                    <a:pt x="1631" y="1212"/>
                  </a:cubicBezTo>
                  <a:cubicBezTo>
                    <a:pt x="1598" y="1205"/>
                    <a:pt x="1591" y="1208"/>
                    <a:pt x="1551" y="1214"/>
                  </a:cubicBezTo>
                  <a:cubicBezTo>
                    <a:pt x="1509" y="1220"/>
                    <a:pt x="1487" y="1234"/>
                    <a:pt x="1463" y="1268"/>
                  </a:cubicBezTo>
                  <a:cubicBezTo>
                    <a:pt x="1442" y="1297"/>
                    <a:pt x="1462" y="1357"/>
                    <a:pt x="1462" y="1422"/>
                  </a:cubicBezTo>
                  <a:cubicBezTo>
                    <a:pt x="1462" y="1465"/>
                    <a:pt x="1416" y="1498"/>
                    <a:pt x="1392" y="1522"/>
                  </a:cubicBezTo>
                  <a:cubicBezTo>
                    <a:pt x="1347" y="1568"/>
                    <a:pt x="1340" y="1554"/>
                    <a:pt x="1340" y="1639"/>
                  </a:cubicBezTo>
                  <a:cubicBezTo>
                    <a:pt x="1333" y="1642"/>
                    <a:pt x="1322" y="1646"/>
                    <a:pt x="1316" y="1650"/>
                  </a:cubicBezTo>
                  <a:cubicBezTo>
                    <a:pt x="1294" y="1663"/>
                    <a:pt x="1296" y="1668"/>
                    <a:pt x="1272" y="1673"/>
                  </a:cubicBezTo>
                  <a:lnTo>
                    <a:pt x="1136" y="1721"/>
                  </a:lnTo>
                  <a:cubicBezTo>
                    <a:pt x="1107" y="1750"/>
                    <a:pt x="1169" y="1788"/>
                    <a:pt x="1062" y="1788"/>
                  </a:cubicBezTo>
                  <a:cubicBezTo>
                    <a:pt x="1003" y="1788"/>
                    <a:pt x="1051" y="1750"/>
                    <a:pt x="986" y="1742"/>
                  </a:cubicBezTo>
                  <a:cubicBezTo>
                    <a:pt x="949" y="1737"/>
                    <a:pt x="965" y="1750"/>
                    <a:pt x="938" y="1729"/>
                  </a:cubicBezTo>
                  <a:cubicBezTo>
                    <a:pt x="920" y="1716"/>
                    <a:pt x="919" y="1711"/>
                    <a:pt x="898" y="1702"/>
                  </a:cubicBezTo>
                  <a:cubicBezTo>
                    <a:pt x="873" y="1690"/>
                    <a:pt x="862" y="1680"/>
                    <a:pt x="845" y="1660"/>
                  </a:cubicBezTo>
                  <a:cubicBezTo>
                    <a:pt x="832" y="1644"/>
                    <a:pt x="824" y="1643"/>
                    <a:pt x="819" y="1625"/>
                  </a:cubicBezTo>
                  <a:cubicBezTo>
                    <a:pt x="809" y="1593"/>
                    <a:pt x="815" y="1563"/>
                    <a:pt x="818" y="1538"/>
                  </a:cubicBezTo>
                  <a:cubicBezTo>
                    <a:pt x="914" y="1540"/>
                    <a:pt x="904" y="1639"/>
                    <a:pt x="994" y="1578"/>
                  </a:cubicBezTo>
                  <a:cubicBezTo>
                    <a:pt x="1066" y="1597"/>
                    <a:pt x="1046" y="1625"/>
                    <a:pt x="1112" y="1547"/>
                  </a:cubicBezTo>
                  <a:lnTo>
                    <a:pt x="1137" y="1511"/>
                  </a:lnTo>
                  <a:cubicBezTo>
                    <a:pt x="1195" y="1431"/>
                    <a:pt x="1255" y="1433"/>
                    <a:pt x="1258" y="1429"/>
                  </a:cubicBezTo>
                  <a:cubicBezTo>
                    <a:pt x="1274" y="1396"/>
                    <a:pt x="1259" y="1358"/>
                    <a:pt x="1288" y="1316"/>
                  </a:cubicBezTo>
                  <a:cubicBezTo>
                    <a:pt x="1311" y="1284"/>
                    <a:pt x="1345" y="1287"/>
                    <a:pt x="1346" y="1233"/>
                  </a:cubicBezTo>
                  <a:cubicBezTo>
                    <a:pt x="1318" y="1221"/>
                    <a:pt x="1347" y="1237"/>
                    <a:pt x="1323" y="1208"/>
                  </a:cubicBezTo>
                  <a:cubicBezTo>
                    <a:pt x="1277" y="1151"/>
                    <a:pt x="1274" y="1109"/>
                    <a:pt x="1304" y="1041"/>
                  </a:cubicBezTo>
                  <a:lnTo>
                    <a:pt x="1332" y="954"/>
                  </a:lnTo>
                  <a:cubicBezTo>
                    <a:pt x="1340" y="911"/>
                    <a:pt x="1332" y="860"/>
                    <a:pt x="1367" y="792"/>
                  </a:cubicBezTo>
                  <a:cubicBezTo>
                    <a:pt x="1402" y="725"/>
                    <a:pt x="1380" y="792"/>
                    <a:pt x="1421" y="684"/>
                  </a:cubicBezTo>
                  <a:cubicBezTo>
                    <a:pt x="1434" y="649"/>
                    <a:pt x="1434" y="603"/>
                    <a:pt x="1434" y="562"/>
                  </a:cubicBezTo>
                  <a:cubicBezTo>
                    <a:pt x="1434" y="529"/>
                    <a:pt x="1389" y="555"/>
                    <a:pt x="1405" y="471"/>
                  </a:cubicBezTo>
                  <a:cubicBezTo>
                    <a:pt x="1412" y="432"/>
                    <a:pt x="1430" y="421"/>
                    <a:pt x="1456" y="394"/>
                  </a:cubicBezTo>
                  <a:cubicBezTo>
                    <a:pt x="1535" y="317"/>
                    <a:pt x="1481" y="321"/>
                    <a:pt x="1508" y="256"/>
                  </a:cubicBezTo>
                  <a:cubicBezTo>
                    <a:pt x="1514" y="244"/>
                    <a:pt x="1536" y="219"/>
                    <a:pt x="1536" y="216"/>
                  </a:cubicBezTo>
                  <a:cubicBezTo>
                    <a:pt x="1536" y="188"/>
                    <a:pt x="1532" y="206"/>
                    <a:pt x="1528" y="179"/>
                  </a:cubicBezTo>
                  <a:cubicBezTo>
                    <a:pt x="1524" y="146"/>
                    <a:pt x="1534" y="142"/>
                    <a:pt x="1488" y="135"/>
                  </a:cubicBezTo>
                  <a:cubicBezTo>
                    <a:pt x="1453" y="130"/>
                    <a:pt x="1478" y="141"/>
                    <a:pt x="1452" y="124"/>
                  </a:cubicBezTo>
                  <a:cubicBezTo>
                    <a:pt x="1407" y="92"/>
                    <a:pt x="1442" y="108"/>
                    <a:pt x="1381" y="100"/>
                  </a:cubicBezTo>
                  <a:cubicBezTo>
                    <a:pt x="1319" y="92"/>
                    <a:pt x="1316" y="0"/>
                    <a:pt x="1254" y="151"/>
                  </a:cubicBezTo>
                  <a:cubicBezTo>
                    <a:pt x="1247" y="168"/>
                    <a:pt x="1247" y="170"/>
                    <a:pt x="1240" y="185"/>
                  </a:cubicBezTo>
                  <a:lnTo>
                    <a:pt x="1210" y="250"/>
                  </a:lnTo>
                  <a:cubicBezTo>
                    <a:pt x="1179" y="295"/>
                    <a:pt x="1219" y="276"/>
                    <a:pt x="1131" y="361"/>
                  </a:cubicBezTo>
                  <a:cubicBezTo>
                    <a:pt x="1113" y="378"/>
                    <a:pt x="1124" y="370"/>
                    <a:pt x="1103" y="379"/>
                  </a:cubicBezTo>
                  <a:cubicBezTo>
                    <a:pt x="1101" y="380"/>
                    <a:pt x="1099" y="380"/>
                    <a:pt x="1098" y="381"/>
                  </a:cubicBezTo>
                  <a:lnTo>
                    <a:pt x="1088" y="385"/>
                  </a:lnTo>
                  <a:cubicBezTo>
                    <a:pt x="1056" y="400"/>
                    <a:pt x="1009" y="416"/>
                    <a:pt x="986" y="439"/>
                  </a:cubicBezTo>
                  <a:lnTo>
                    <a:pt x="979" y="445"/>
                  </a:lnTo>
                  <a:cubicBezTo>
                    <a:pt x="970" y="455"/>
                    <a:pt x="960" y="456"/>
                    <a:pt x="960" y="4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384353" y="1573702"/>
              <a:ext cx="520952" cy="387639"/>
            </a:xfrm>
            <a:custGeom>
              <a:avLst/>
              <a:gdLst>
                <a:gd name="T0" fmla="*/ 314 w 3032"/>
                <a:gd name="T1" fmla="*/ 180 h 2120"/>
                <a:gd name="T2" fmla="*/ 184 w 3032"/>
                <a:gd name="T3" fmla="*/ 409 h 2120"/>
                <a:gd name="T4" fmla="*/ 102 w 3032"/>
                <a:gd name="T5" fmla="*/ 639 h 2120"/>
                <a:gd name="T6" fmla="*/ 98 w 3032"/>
                <a:gd name="T7" fmla="*/ 819 h 2120"/>
                <a:gd name="T8" fmla="*/ 221 w 3032"/>
                <a:gd name="T9" fmla="*/ 940 h 2120"/>
                <a:gd name="T10" fmla="*/ 278 w 3032"/>
                <a:gd name="T11" fmla="*/ 1199 h 2120"/>
                <a:gd name="T12" fmla="*/ 306 w 3032"/>
                <a:gd name="T13" fmla="*/ 1370 h 2120"/>
                <a:gd name="T14" fmla="*/ 364 w 3032"/>
                <a:gd name="T15" fmla="*/ 1603 h 2120"/>
                <a:gd name="T16" fmla="*/ 460 w 3032"/>
                <a:gd name="T17" fmla="*/ 1812 h 2120"/>
                <a:gd name="T18" fmla="*/ 574 w 3032"/>
                <a:gd name="T19" fmla="*/ 1789 h 2120"/>
                <a:gd name="T20" fmla="*/ 821 w 3032"/>
                <a:gd name="T21" fmla="*/ 1731 h 2120"/>
                <a:gd name="T22" fmla="*/ 1043 w 3032"/>
                <a:gd name="T23" fmla="*/ 1663 h 2120"/>
                <a:gd name="T24" fmla="*/ 1273 w 3032"/>
                <a:gd name="T25" fmla="*/ 1826 h 2120"/>
                <a:gd name="T26" fmla="*/ 1380 w 3032"/>
                <a:gd name="T27" fmla="*/ 2018 h 2120"/>
                <a:gd name="T28" fmla="*/ 1529 w 3032"/>
                <a:gd name="T29" fmla="*/ 2079 h 2120"/>
                <a:gd name="T30" fmla="*/ 1684 w 3032"/>
                <a:gd name="T31" fmla="*/ 2004 h 2120"/>
                <a:gd name="T32" fmla="*/ 1724 w 3032"/>
                <a:gd name="T33" fmla="*/ 1969 h 2120"/>
                <a:gd name="T34" fmla="*/ 1863 w 3032"/>
                <a:gd name="T35" fmla="*/ 1783 h 2120"/>
                <a:gd name="T36" fmla="*/ 1977 w 3032"/>
                <a:gd name="T37" fmla="*/ 1666 h 2120"/>
                <a:gd name="T38" fmla="*/ 2206 w 3032"/>
                <a:gd name="T39" fmla="*/ 1699 h 2120"/>
                <a:gd name="T40" fmla="*/ 2430 w 3032"/>
                <a:gd name="T41" fmla="*/ 1746 h 2120"/>
                <a:gd name="T42" fmla="*/ 2619 w 3032"/>
                <a:gd name="T43" fmla="*/ 1719 h 2120"/>
                <a:gd name="T44" fmla="*/ 2786 w 3032"/>
                <a:gd name="T45" fmla="*/ 1730 h 2120"/>
                <a:gd name="T46" fmla="*/ 2889 w 3032"/>
                <a:gd name="T47" fmla="*/ 1691 h 2120"/>
                <a:gd name="T48" fmla="*/ 2900 w 3032"/>
                <a:gd name="T49" fmla="*/ 1548 h 2120"/>
                <a:gd name="T50" fmla="*/ 2841 w 3032"/>
                <a:gd name="T51" fmla="*/ 1404 h 2120"/>
                <a:gd name="T52" fmla="*/ 2631 w 3032"/>
                <a:gd name="T53" fmla="*/ 1288 h 2120"/>
                <a:gd name="T54" fmla="*/ 2559 w 3032"/>
                <a:gd name="T55" fmla="*/ 1299 h 2120"/>
                <a:gd name="T56" fmla="*/ 2440 w 3032"/>
                <a:gd name="T57" fmla="*/ 1208 h 2120"/>
                <a:gd name="T58" fmla="*/ 2166 w 3032"/>
                <a:gd name="T59" fmla="*/ 1279 h 2120"/>
                <a:gd name="T60" fmla="*/ 2068 w 3032"/>
                <a:gd name="T61" fmla="*/ 1214 h 2120"/>
                <a:gd name="T62" fmla="*/ 2044 w 3032"/>
                <a:gd name="T63" fmla="*/ 1137 h 2120"/>
                <a:gd name="T64" fmla="*/ 1854 w 3032"/>
                <a:gd name="T65" fmla="*/ 1089 h 2120"/>
                <a:gd name="T66" fmla="*/ 1654 w 3032"/>
                <a:gd name="T67" fmla="*/ 991 h 2120"/>
                <a:gd name="T68" fmla="*/ 1447 w 3032"/>
                <a:gd name="T69" fmla="*/ 819 h 2120"/>
                <a:gd name="T70" fmla="*/ 1325 w 3032"/>
                <a:gd name="T71" fmla="*/ 595 h 2120"/>
                <a:gd name="T72" fmla="*/ 1148 w 3032"/>
                <a:gd name="T73" fmla="*/ 614 h 2120"/>
                <a:gd name="T74" fmla="*/ 1041 w 3032"/>
                <a:gd name="T75" fmla="*/ 493 h 2120"/>
                <a:gd name="T76" fmla="*/ 861 w 3032"/>
                <a:gd name="T77" fmla="*/ 436 h 2120"/>
                <a:gd name="T78" fmla="*/ 637 w 3032"/>
                <a:gd name="T79" fmla="*/ 334 h 2120"/>
                <a:gd name="T80" fmla="*/ 661 w 3032"/>
                <a:gd name="T81" fmla="*/ 26 h 2120"/>
                <a:gd name="T82" fmla="*/ 528 w 3032"/>
                <a:gd name="T83" fmla="*/ 96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2" h="2120">
                  <a:moveTo>
                    <a:pt x="431" y="141"/>
                  </a:moveTo>
                  <a:cubicBezTo>
                    <a:pt x="427" y="124"/>
                    <a:pt x="424" y="101"/>
                    <a:pt x="417" y="87"/>
                  </a:cubicBezTo>
                  <a:cubicBezTo>
                    <a:pt x="372" y="99"/>
                    <a:pt x="340" y="146"/>
                    <a:pt x="314" y="180"/>
                  </a:cubicBezTo>
                  <a:cubicBezTo>
                    <a:pt x="272" y="235"/>
                    <a:pt x="299" y="217"/>
                    <a:pt x="294" y="276"/>
                  </a:cubicBezTo>
                  <a:cubicBezTo>
                    <a:pt x="291" y="309"/>
                    <a:pt x="261" y="310"/>
                    <a:pt x="241" y="330"/>
                  </a:cubicBezTo>
                  <a:cubicBezTo>
                    <a:pt x="201" y="369"/>
                    <a:pt x="241" y="375"/>
                    <a:pt x="184" y="409"/>
                  </a:cubicBezTo>
                  <a:cubicBezTo>
                    <a:pt x="162" y="421"/>
                    <a:pt x="153" y="437"/>
                    <a:pt x="143" y="457"/>
                  </a:cubicBezTo>
                  <a:cubicBezTo>
                    <a:pt x="116" y="512"/>
                    <a:pt x="132" y="481"/>
                    <a:pt x="132" y="534"/>
                  </a:cubicBezTo>
                  <a:cubicBezTo>
                    <a:pt x="132" y="549"/>
                    <a:pt x="108" y="630"/>
                    <a:pt x="102" y="639"/>
                  </a:cubicBezTo>
                  <a:lnTo>
                    <a:pt x="67" y="672"/>
                  </a:lnTo>
                  <a:cubicBezTo>
                    <a:pt x="0" y="745"/>
                    <a:pt x="55" y="736"/>
                    <a:pt x="72" y="763"/>
                  </a:cubicBezTo>
                  <a:cubicBezTo>
                    <a:pt x="93" y="795"/>
                    <a:pt x="58" y="786"/>
                    <a:pt x="98" y="819"/>
                  </a:cubicBezTo>
                  <a:lnTo>
                    <a:pt x="181" y="899"/>
                  </a:lnTo>
                  <a:cubicBezTo>
                    <a:pt x="184" y="902"/>
                    <a:pt x="187" y="905"/>
                    <a:pt x="191" y="909"/>
                  </a:cubicBezTo>
                  <a:lnTo>
                    <a:pt x="221" y="940"/>
                  </a:lnTo>
                  <a:cubicBezTo>
                    <a:pt x="247" y="973"/>
                    <a:pt x="257" y="1008"/>
                    <a:pt x="284" y="1039"/>
                  </a:cubicBezTo>
                  <a:cubicBezTo>
                    <a:pt x="337" y="1099"/>
                    <a:pt x="312" y="1118"/>
                    <a:pt x="284" y="1181"/>
                  </a:cubicBezTo>
                  <a:lnTo>
                    <a:pt x="278" y="1199"/>
                  </a:lnTo>
                  <a:cubicBezTo>
                    <a:pt x="276" y="1227"/>
                    <a:pt x="288" y="1206"/>
                    <a:pt x="288" y="1232"/>
                  </a:cubicBezTo>
                  <a:cubicBezTo>
                    <a:pt x="288" y="1267"/>
                    <a:pt x="294" y="1298"/>
                    <a:pt x="275" y="1327"/>
                  </a:cubicBezTo>
                  <a:lnTo>
                    <a:pt x="306" y="1370"/>
                  </a:lnTo>
                  <a:cubicBezTo>
                    <a:pt x="316" y="1385"/>
                    <a:pt x="315" y="1359"/>
                    <a:pt x="315" y="1421"/>
                  </a:cubicBezTo>
                  <a:cubicBezTo>
                    <a:pt x="315" y="1455"/>
                    <a:pt x="267" y="1452"/>
                    <a:pt x="287" y="1510"/>
                  </a:cubicBezTo>
                  <a:cubicBezTo>
                    <a:pt x="298" y="1540"/>
                    <a:pt x="347" y="1560"/>
                    <a:pt x="364" y="1603"/>
                  </a:cubicBezTo>
                  <a:lnTo>
                    <a:pt x="368" y="1613"/>
                  </a:lnTo>
                  <a:cubicBezTo>
                    <a:pt x="379" y="1633"/>
                    <a:pt x="399" y="1639"/>
                    <a:pt x="416" y="1654"/>
                  </a:cubicBezTo>
                  <a:cubicBezTo>
                    <a:pt x="469" y="1700"/>
                    <a:pt x="379" y="1751"/>
                    <a:pt x="460" y="1812"/>
                  </a:cubicBezTo>
                  <a:cubicBezTo>
                    <a:pt x="477" y="1826"/>
                    <a:pt x="476" y="1837"/>
                    <a:pt x="504" y="1838"/>
                  </a:cubicBezTo>
                  <a:cubicBezTo>
                    <a:pt x="510" y="1838"/>
                    <a:pt x="540" y="1835"/>
                    <a:pt x="553" y="1835"/>
                  </a:cubicBezTo>
                  <a:lnTo>
                    <a:pt x="574" y="1789"/>
                  </a:lnTo>
                  <a:cubicBezTo>
                    <a:pt x="606" y="1735"/>
                    <a:pt x="660" y="1794"/>
                    <a:pt x="710" y="1755"/>
                  </a:cubicBezTo>
                  <a:cubicBezTo>
                    <a:pt x="742" y="1729"/>
                    <a:pt x="755" y="1745"/>
                    <a:pt x="797" y="1740"/>
                  </a:cubicBezTo>
                  <a:cubicBezTo>
                    <a:pt x="827" y="1736"/>
                    <a:pt x="806" y="1740"/>
                    <a:pt x="821" y="1731"/>
                  </a:cubicBezTo>
                  <a:cubicBezTo>
                    <a:pt x="839" y="1720"/>
                    <a:pt x="917" y="1694"/>
                    <a:pt x="919" y="1693"/>
                  </a:cubicBezTo>
                  <a:cubicBezTo>
                    <a:pt x="949" y="1662"/>
                    <a:pt x="881" y="1625"/>
                    <a:pt x="980" y="1625"/>
                  </a:cubicBezTo>
                  <a:cubicBezTo>
                    <a:pt x="999" y="1625"/>
                    <a:pt x="1026" y="1651"/>
                    <a:pt x="1043" y="1663"/>
                  </a:cubicBezTo>
                  <a:lnTo>
                    <a:pt x="1059" y="1674"/>
                  </a:lnTo>
                  <a:cubicBezTo>
                    <a:pt x="1070" y="1683"/>
                    <a:pt x="1074" y="1694"/>
                    <a:pt x="1087" y="1700"/>
                  </a:cubicBezTo>
                  <a:cubicBezTo>
                    <a:pt x="1165" y="1738"/>
                    <a:pt x="1194" y="1680"/>
                    <a:pt x="1273" y="1826"/>
                  </a:cubicBezTo>
                  <a:cubicBezTo>
                    <a:pt x="1282" y="1844"/>
                    <a:pt x="1275" y="1835"/>
                    <a:pt x="1287" y="1853"/>
                  </a:cubicBezTo>
                  <a:cubicBezTo>
                    <a:pt x="1305" y="1879"/>
                    <a:pt x="1322" y="1905"/>
                    <a:pt x="1325" y="1943"/>
                  </a:cubicBezTo>
                  <a:cubicBezTo>
                    <a:pt x="1382" y="1956"/>
                    <a:pt x="1380" y="1949"/>
                    <a:pt x="1380" y="2018"/>
                  </a:cubicBezTo>
                  <a:lnTo>
                    <a:pt x="1454" y="2058"/>
                  </a:lnTo>
                  <a:cubicBezTo>
                    <a:pt x="1456" y="2059"/>
                    <a:pt x="1461" y="2063"/>
                    <a:pt x="1463" y="2064"/>
                  </a:cubicBezTo>
                  <a:cubicBezTo>
                    <a:pt x="1485" y="2075"/>
                    <a:pt x="1507" y="2068"/>
                    <a:pt x="1529" y="2079"/>
                  </a:cubicBezTo>
                  <a:cubicBezTo>
                    <a:pt x="1584" y="2106"/>
                    <a:pt x="1568" y="2120"/>
                    <a:pt x="1632" y="2081"/>
                  </a:cubicBezTo>
                  <a:lnTo>
                    <a:pt x="1671" y="2065"/>
                  </a:lnTo>
                  <a:cubicBezTo>
                    <a:pt x="1676" y="2045"/>
                    <a:pt x="1675" y="2020"/>
                    <a:pt x="1684" y="2004"/>
                  </a:cubicBezTo>
                  <a:lnTo>
                    <a:pt x="1690" y="1996"/>
                  </a:lnTo>
                  <a:cubicBezTo>
                    <a:pt x="1691" y="1995"/>
                    <a:pt x="1692" y="1994"/>
                    <a:pt x="1693" y="1993"/>
                  </a:cubicBezTo>
                  <a:lnTo>
                    <a:pt x="1724" y="1969"/>
                  </a:lnTo>
                  <a:cubicBezTo>
                    <a:pt x="1784" y="1922"/>
                    <a:pt x="1827" y="1930"/>
                    <a:pt x="1834" y="1923"/>
                  </a:cubicBezTo>
                  <a:cubicBezTo>
                    <a:pt x="1847" y="1895"/>
                    <a:pt x="1837" y="1882"/>
                    <a:pt x="1841" y="1849"/>
                  </a:cubicBezTo>
                  <a:cubicBezTo>
                    <a:pt x="1844" y="1829"/>
                    <a:pt x="1856" y="1801"/>
                    <a:pt x="1863" y="1783"/>
                  </a:cubicBezTo>
                  <a:cubicBezTo>
                    <a:pt x="1872" y="1758"/>
                    <a:pt x="1878" y="1763"/>
                    <a:pt x="1889" y="1728"/>
                  </a:cubicBezTo>
                  <a:cubicBezTo>
                    <a:pt x="1896" y="1709"/>
                    <a:pt x="1912" y="1691"/>
                    <a:pt x="1922" y="1672"/>
                  </a:cubicBezTo>
                  <a:cubicBezTo>
                    <a:pt x="1949" y="1672"/>
                    <a:pt x="1956" y="1675"/>
                    <a:pt x="1977" y="1666"/>
                  </a:cubicBezTo>
                  <a:cubicBezTo>
                    <a:pt x="2005" y="1655"/>
                    <a:pt x="1987" y="1652"/>
                    <a:pt x="2030" y="1652"/>
                  </a:cubicBezTo>
                  <a:cubicBezTo>
                    <a:pt x="2038" y="1673"/>
                    <a:pt x="2019" y="1658"/>
                    <a:pt x="2047" y="1669"/>
                  </a:cubicBezTo>
                  <a:cubicBezTo>
                    <a:pt x="2090" y="1686"/>
                    <a:pt x="2176" y="1679"/>
                    <a:pt x="2206" y="1699"/>
                  </a:cubicBezTo>
                  <a:cubicBezTo>
                    <a:pt x="2243" y="1723"/>
                    <a:pt x="2210" y="1710"/>
                    <a:pt x="2259" y="1722"/>
                  </a:cubicBezTo>
                  <a:cubicBezTo>
                    <a:pt x="2283" y="1728"/>
                    <a:pt x="2285" y="1741"/>
                    <a:pt x="2307" y="1732"/>
                  </a:cubicBezTo>
                  <a:cubicBezTo>
                    <a:pt x="2362" y="1710"/>
                    <a:pt x="2382" y="1700"/>
                    <a:pt x="2430" y="1746"/>
                  </a:cubicBezTo>
                  <a:cubicBezTo>
                    <a:pt x="2472" y="1786"/>
                    <a:pt x="2465" y="1757"/>
                    <a:pt x="2518" y="1768"/>
                  </a:cubicBezTo>
                  <a:cubicBezTo>
                    <a:pt x="2555" y="1775"/>
                    <a:pt x="2523" y="1784"/>
                    <a:pt x="2566" y="1787"/>
                  </a:cubicBezTo>
                  <a:cubicBezTo>
                    <a:pt x="2585" y="1746"/>
                    <a:pt x="2567" y="1737"/>
                    <a:pt x="2619" y="1719"/>
                  </a:cubicBezTo>
                  <a:lnTo>
                    <a:pt x="2662" y="1700"/>
                  </a:lnTo>
                  <a:cubicBezTo>
                    <a:pt x="2697" y="1689"/>
                    <a:pt x="2685" y="1703"/>
                    <a:pt x="2701" y="1672"/>
                  </a:cubicBezTo>
                  <a:lnTo>
                    <a:pt x="2786" y="1730"/>
                  </a:lnTo>
                  <a:cubicBezTo>
                    <a:pt x="2800" y="1741"/>
                    <a:pt x="2779" y="1740"/>
                    <a:pt x="2817" y="1740"/>
                  </a:cubicBezTo>
                  <a:cubicBezTo>
                    <a:pt x="2835" y="1740"/>
                    <a:pt x="2843" y="1722"/>
                    <a:pt x="2855" y="1711"/>
                  </a:cubicBezTo>
                  <a:cubicBezTo>
                    <a:pt x="2869" y="1699"/>
                    <a:pt x="2875" y="1699"/>
                    <a:pt x="2889" y="1691"/>
                  </a:cubicBezTo>
                  <a:lnTo>
                    <a:pt x="2902" y="1683"/>
                  </a:lnTo>
                  <a:cubicBezTo>
                    <a:pt x="2933" y="1664"/>
                    <a:pt x="2935" y="1676"/>
                    <a:pt x="2973" y="1645"/>
                  </a:cubicBezTo>
                  <a:cubicBezTo>
                    <a:pt x="3032" y="1596"/>
                    <a:pt x="2953" y="1590"/>
                    <a:pt x="2900" y="1548"/>
                  </a:cubicBezTo>
                  <a:cubicBezTo>
                    <a:pt x="2886" y="1536"/>
                    <a:pt x="2872" y="1533"/>
                    <a:pt x="2863" y="1524"/>
                  </a:cubicBezTo>
                  <a:cubicBezTo>
                    <a:pt x="2838" y="1500"/>
                    <a:pt x="2858" y="1461"/>
                    <a:pt x="2849" y="1423"/>
                  </a:cubicBezTo>
                  <a:cubicBezTo>
                    <a:pt x="2846" y="1411"/>
                    <a:pt x="2850" y="1420"/>
                    <a:pt x="2841" y="1404"/>
                  </a:cubicBezTo>
                  <a:cubicBezTo>
                    <a:pt x="2809" y="1349"/>
                    <a:pt x="2775" y="1373"/>
                    <a:pt x="2722" y="1374"/>
                  </a:cubicBezTo>
                  <a:lnTo>
                    <a:pt x="2684" y="1310"/>
                  </a:lnTo>
                  <a:cubicBezTo>
                    <a:pt x="2671" y="1294"/>
                    <a:pt x="2653" y="1300"/>
                    <a:pt x="2631" y="1288"/>
                  </a:cubicBezTo>
                  <a:cubicBezTo>
                    <a:pt x="2614" y="1279"/>
                    <a:pt x="2639" y="1286"/>
                    <a:pt x="2613" y="1279"/>
                  </a:cubicBezTo>
                  <a:cubicBezTo>
                    <a:pt x="2598" y="1290"/>
                    <a:pt x="2605" y="1280"/>
                    <a:pt x="2600" y="1299"/>
                  </a:cubicBezTo>
                  <a:lnTo>
                    <a:pt x="2559" y="1299"/>
                  </a:lnTo>
                  <a:lnTo>
                    <a:pt x="2515" y="1235"/>
                  </a:lnTo>
                  <a:cubicBezTo>
                    <a:pt x="2502" y="1213"/>
                    <a:pt x="2507" y="1201"/>
                    <a:pt x="2484" y="1191"/>
                  </a:cubicBezTo>
                  <a:cubicBezTo>
                    <a:pt x="2470" y="1184"/>
                    <a:pt x="2457" y="1197"/>
                    <a:pt x="2440" y="1208"/>
                  </a:cubicBezTo>
                  <a:lnTo>
                    <a:pt x="2421" y="1223"/>
                  </a:lnTo>
                  <a:cubicBezTo>
                    <a:pt x="2406" y="1232"/>
                    <a:pt x="2425" y="1231"/>
                    <a:pt x="2390" y="1232"/>
                  </a:cubicBezTo>
                  <a:cubicBezTo>
                    <a:pt x="2384" y="1301"/>
                    <a:pt x="2302" y="1279"/>
                    <a:pt x="2166" y="1279"/>
                  </a:cubicBezTo>
                  <a:cubicBezTo>
                    <a:pt x="2138" y="1279"/>
                    <a:pt x="2131" y="1266"/>
                    <a:pt x="2115" y="1249"/>
                  </a:cubicBezTo>
                  <a:cubicBezTo>
                    <a:pt x="2114" y="1248"/>
                    <a:pt x="2101" y="1237"/>
                    <a:pt x="2100" y="1236"/>
                  </a:cubicBezTo>
                  <a:lnTo>
                    <a:pt x="2068" y="1214"/>
                  </a:lnTo>
                  <a:cubicBezTo>
                    <a:pt x="2052" y="1204"/>
                    <a:pt x="2045" y="1205"/>
                    <a:pt x="2030" y="1198"/>
                  </a:cubicBezTo>
                  <a:cubicBezTo>
                    <a:pt x="2030" y="1178"/>
                    <a:pt x="2027" y="1164"/>
                    <a:pt x="2044" y="1157"/>
                  </a:cubicBezTo>
                  <a:lnTo>
                    <a:pt x="2044" y="1137"/>
                  </a:lnTo>
                  <a:cubicBezTo>
                    <a:pt x="2002" y="1136"/>
                    <a:pt x="2026" y="1129"/>
                    <a:pt x="2002" y="1126"/>
                  </a:cubicBezTo>
                  <a:cubicBezTo>
                    <a:pt x="1978" y="1124"/>
                    <a:pt x="1986" y="1137"/>
                    <a:pt x="1956" y="1137"/>
                  </a:cubicBezTo>
                  <a:cubicBezTo>
                    <a:pt x="1920" y="1137"/>
                    <a:pt x="1937" y="1089"/>
                    <a:pt x="1854" y="1089"/>
                  </a:cubicBezTo>
                  <a:cubicBezTo>
                    <a:pt x="1807" y="1089"/>
                    <a:pt x="1787" y="1090"/>
                    <a:pt x="1757" y="1058"/>
                  </a:cubicBezTo>
                  <a:cubicBezTo>
                    <a:pt x="1749" y="1050"/>
                    <a:pt x="1755" y="1055"/>
                    <a:pt x="1747" y="1047"/>
                  </a:cubicBezTo>
                  <a:cubicBezTo>
                    <a:pt x="1709" y="1012"/>
                    <a:pt x="1695" y="1052"/>
                    <a:pt x="1654" y="991"/>
                  </a:cubicBezTo>
                  <a:cubicBezTo>
                    <a:pt x="1623" y="945"/>
                    <a:pt x="1596" y="962"/>
                    <a:pt x="1537" y="970"/>
                  </a:cubicBezTo>
                  <a:cubicBezTo>
                    <a:pt x="1430" y="984"/>
                    <a:pt x="1476" y="875"/>
                    <a:pt x="1465" y="842"/>
                  </a:cubicBezTo>
                  <a:cubicBezTo>
                    <a:pt x="1461" y="828"/>
                    <a:pt x="1455" y="826"/>
                    <a:pt x="1447" y="819"/>
                  </a:cubicBezTo>
                  <a:lnTo>
                    <a:pt x="1426" y="799"/>
                  </a:lnTo>
                  <a:cubicBezTo>
                    <a:pt x="1396" y="768"/>
                    <a:pt x="1406" y="691"/>
                    <a:pt x="1389" y="653"/>
                  </a:cubicBezTo>
                  <a:cubicBezTo>
                    <a:pt x="1381" y="634"/>
                    <a:pt x="1345" y="595"/>
                    <a:pt x="1325" y="595"/>
                  </a:cubicBezTo>
                  <a:cubicBezTo>
                    <a:pt x="1231" y="595"/>
                    <a:pt x="1284" y="606"/>
                    <a:pt x="1217" y="622"/>
                  </a:cubicBezTo>
                  <a:cubicBezTo>
                    <a:pt x="1207" y="612"/>
                    <a:pt x="1206" y="615"/>
                    <a:pt x="1203" y="595"/>
                  </a:cubicBezTo>
                  <a:cubicBezTo>
                    <a:pt x="1153" y="596"/>
                    <a:pt x="1188" y="607"/>
                    <a:pt x="1148" y="614"/>
                  </a:cubicBezTo>
                  <a:cubicBezTo>
                    <a:pt x="1133" y="617"/>
                    <a:pt x="1086" y="615"/>
                    <a:pt x="1068" y="615"/>
                  </a:cubicBezTo>
                  <a:cubicBezTo>
                    <a:pt x="1060" y="588"/>
                    <a:pt x="1062" y="603"/>
                    <a:pt x="1040" y="582"/>
                  </a:cubicBezTo>
                  <a:cubicBezTo>
                    <a:pt x="982" y="529"/>
                    <a:pt x="1041" y="541"/>
                    <a:pt x="1041" y="493"/>
                  </a:cubicBezTo>
                  <a:cubicBezTo>
                    <a:pt x="1041" y="454"/>
                    <a:pt x="961" y="424"/>
                    <a:pt x="930" y="430"/>
                  </a:cubicBezTo>
                  <a:cubicBezTo>
                    <a:pt x="896" y="436"/>
                    <a:pt x="902" y="446"/>
                    <a:pt x="885" y="446"/>
                  </a:cubicBezTo>
                  <a:cubicBezTo>
                    <a:pt x="855" y="446"/>
                    <a:pt x="888" y="445"/>
                    <a:pt x="861" y="436"/>
                  </a:cubicBezTo>
                  <a:cubicBezTo>
                    <a:pt x="856" y="434"/>
                    <a:pt x="838" y="429"/>
                    <a:pt x="834" y="429"/>
                  </a:cubicBezTo>
                  <a:cubicBezTo>
                    <a:pt x="741" y="414"/>
                    <a:pt x="782" y="477"/>
                    <a:pt x="672" y="367"/>
                  </a:cubicBezTo>
                  <a:lnTo>
                    <a:pt x="637" y="334"/>
                  </a:lnTo>
                  <a:cubicBezTo>
                    <a:pt x="622" y="319"/>
                    <a:pt x="612" y="315"/>
                    <a:pt x="600" y="297"/>
                  </a:cubicBezTo>
                  <a:cubicBezTo>
                    <a:pt x="609" y="264"/>
                    <a:pt x="661" y="241"/>
                    <a:pt x="661" y="209"/>
                  </a:cubicBezTo>
                  <a:lnTo>
                    <a:pt x="661" y="26"/>
                  </a:lnTo>
                  <a:cubicBezTo>
                    <a:pt x="661" y="0"/>
                    <a:pt x="663" y="23"/>
                    <a:pt x="654" y="5"/>
                  </a:cubicBezTo>
                  <a:cubicBezTo>
                    <a:pt x="622" y="14"/>
                    <a:pt x="637" y="24"/>
                    <a:pt x="606" y="45"/>
                  </a:cubicBezTo>
                  <a:cubicBezTo>
                    <a:pt x="581" y="62"/>
                    <a:pt x="549" y="75"/>
                    <a:pt x="528" y="96"/>
                  </a:cubicBezTo>
                  <a:cubicBezTo>
                    <a:pt x="519" y="106"/>
                    <a:pt x="513" y="113"/>
                    <a:pt x="505" y="120"/>
                  </a:cubicBezTo>
                  <a:cubicBezTo>
                    <a:pt x="487" y="135"/>
                    <a:pt x="464" y="141"/>
                    <a:pt x="431" y="1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1142615" y="1434550"/>
              <a:ext cx="455364" cy="284270"/>
            </a:xfrm>
            <a:custGeom>
              <a:avLst/>
              <a:gdLst>
                <a:gd name="T0" fmla="*/ 850 w 2640"/>
                <a:gd name="T1" fmla="*/ 232 h 1556"/>
                <a:gd name="T2" fmla="*/ 879 w 2640"/>
                <a:gd name="T3" fmla="*/ 285 h 1556"/>
                <a:gd name="T4" fmla="*/ 882 w 2640"/>
                <a:gd name="T5" fmla="*/ 362 h 1556"/>
                <a:gd name="T6" fmla="*/ 867 w 2640"/>
                <a:gd name="T7" fmla="*/ 428 h 1556"/>
                <a:gd name="T8" fmla="*/ 679 w 2640"/>
                <a:gd name="T9" fmla="*/ 389 h 1556"/>
                <a:gd name="T10" fmla="*/ 587 w 2640"/>
                <a:gd name="T11" fmla="*/ 393 h 1556"/>
                <a:gd name="T12" fmla="*/ 499 w 2640"/>
                <a:gd name="T13" fmla="*/ 305 h 1556"/>
                <a:gd name="T14" fmla="*/ 427 w 2640"/>
                <a:gd name="T15" fmla="*/ 275 h 1556"/>
                <a:gd name="T16" fmla="*/ 394 w 2640"/>
                <a:gd name="T17" fmla="*/ 255 h 1556"/>
                <a:gd name="T18" fmla="*/ 402 w 2640"/>
                <a:gd name="T19" fmla="*/ 388 h 1556"/>
                <a:gd name="T20" fmla="*/ 374 w 2640"/>
                <a:gd name="T21" fmla="*/ 545 h 1556"/>
                <a:gd name="T22" fmla="*/ 280 w 2640"/>
                <a:gd name="T23" fmla="*/ 633 h 1556"/>
                <a:gd name="T24" fmla="*/ 246 w 2640"/>
                <a:gd name="T25" fmla="*/ 721 h 1556"/>
                <a:gd name="T26" fmla="*/ 286 w 2640"/>
                <a:gd name="T27" fmla="*/ 762 h 1556"/>
                <a:gd name="T28" fmla="*/ 377 w 2640"/>
                <a:gd name="T29" fmla="*/ 717 h 1556"/>
                <a:gd name="T30" fmla="*/ 503 w 2640"/>
                <a:gd name="T31" fmla="*/ 749 h 1556"/>
                <a:gd name="T32" fmla="*/ 380 w 2640"/>
                <a:gd name="T33" fmla="*/ 916 h 1556"/>
                <a:gd name="T34" fmla="*/ 289 w 2640"/>
                <a:gd name="T35" fmla="*/ 1083 h 1556"/>
                <a:gd name="T36" fmla="*/ 152 w 2640"/>
                <a:gd name="T37" fmla="*/ 1095 h 1556"/>
                <a:gd name="T38" fmla="*/ 117 w 2640"/>
                <a:gd name="T39" fmla="*/ 1175 h 1556"/>
                <a:gd name="T40" fmla="*/ 37 w 2640"/>
                <a:gd name="T41" fmla="*/ 1298 h 1556"/>
                <a:gd name="T42" fmla="*/ 56 w 2640"/>
                <a:gd name="T43" fmla="*/ 1466 h 1556"/>
                <a:gd name="T44" fmla="*/ 186 w 2640"/>
                <a:gd name="T45" fmla="*/ 1424 h 1556"/>
                <a:gd name="T46" fmla="*/ 228 w 2640"/>
                <a:gd name="T47" fmla="*/ 1450 h 1556"/>
                <a:gd name="T48" fmla="*/ 327 w 2640"/>
                <a:gd name="T49" fmla="*/ 1473 h 1556"/>
                <a:gd name="T50" fmla="*/ 435 w 2640"/>
                <a:gd name="T51" fmla="*/ 1385 h 1556"/>
                <a:gd name="T52" fmla="*/ 556 w 2640"/>
                <a:gd name="T53" fmla="*/ 1329 h 1556"/>
                <a:gd name="T54" fmla="*/ 655 w 2640"/>
                <a:gd name="T55" fmla="*/ 1341 h 1556"/>
                <a:gd name="T56" fmla="*/ 766 w 2640"/>
                <a:gd name="T57" fmla="*/ 1433 h 1556"/>
                <a:gd name="T58" fmla="*/ 922 w 2640"/>
                <a:gd name="T59" fmla="*/ 1465 h 1556"/>
                <a:gd name="T60" fmla="*/ 971 w 2640"/>
                <a:gd name="T61" fmla="*/ 1446 h 1556"/>
                <a:gd name="T62" fmla="*/ 1059 w 2640"/>
                <a:gd name="T63" fmla="*/ 1426 h 1556"/>
                <a:gd name="T64" fmla="*/ 1256 w 2640"/>
                <a:gd name="T65" fmla="*/ 1541 h 1556"/>
                <a:gd name="T66" fmla="*/ 1380 w 2640"/>
                <a:gd name="T67" fmla="*/ 1523 h 1556"/>
                <a:gd name="T68" fmla="*/ 1478 w 2640"/>
                <a:gd name="T69" fmla="*/ 1376 h 1556"/>
                <a:gd name="T70" fmla="*/ 1522 w 2640"/>
                <a:gd name="T71" fmla="*/ 1190 h 1556"/>
                <a:gd name="T72" fmla="*/ 1662 w 2640"/>
                <a:gd name="T73" fmla="*/ 1039 h 1556"/>
                <a:gd name="T74" fmla="*/ 1717 w 2640"/>
                <a:gd name="T75" fmla="*/ 891 h 1556"/>
                <a:gd name="T76" fmla="*/ 1811 w 2640"/>
                <a:gd name="T77" fmla="*/ 809 h 1556"/>
                <a:gd name="T78" fmla="*/ 1872 w 2640"/>
                <a:gd name="T79" fmla="*/ 863 h 1556"/>
                <a:gd name="T80" fmla="*/ 2025 w 2640"/>
                <a:gd name="T81" fmla="*/ 745 h 1556"/>
                <a:gd name="T82" fmla="*/ 2150 w 2640"/>
                <a:gd name="T83" fmla="*/ 686 h 1556"/>
                <a:gd name="T84" fmla="*/ 2233 w 2640"/>
                <a:gd name="T85" fmla="*/ 634 h 1556"/>
                <a:gd name="T86" fmla="*/ 2321 w 2640"/>
                <a:gd name="T87" fmla="*/ 613 h 1556"/>
                <a:gd name="T88" fmla="*/ 2442 w 2640"/>
                <a:gd name="T89" fmla="*/ 551 h 1556"/>
                <a:gd name="T90" fmla="*/ 2558 w 2640"/>
                <a:gd name="T91" fmla="*/ 498 h 1556"/>
                <a:gd name="T92" fmla="*/ 2577 w 2640"/>
                <a:gd name="T93" fmla="*/ 416 h 1556"/>
                <a:gd name="T94" fmla="*/ 2577 w 2640"/>
                <a:gd name="T95" fmla="*/ 348 h 1556"/>
                <a:gd name="T96" fmla="*/ 2604 w 2640"/>
                <a:gd name="T97" fmla="*/ 247 h 1556"/>
                <a:gd name="T98" fmla="*/ 2442 w 2640"/>
                <a:gd name="T99" fmla="*/ 348 h 1556"/>
                <a:gd name="T100" fmla="*/ 2317 w 2640"/>
                <a:gd name="T101" fmla="*/ 392 h 1556"/>
                <a:gd name="T102" fmla="*/ 2157 w 2640"/>
                <a:gd name="T103" fmla="*/ 457 h 1556"/>
                <a:gd name="T104" fmla="*/ 2071 w 2640"/>
                <a:gd name="T105" fmla="*/ 426 h 1556"/>
                <a:gd name="T106" fmla="*/ 1994 w 2640"/>
                <a:gd name="T107" fmla="*/ 389 h 1556"/>
                <a:gd name="T108" fmla="*/ 1852 w 2640"/>
                <a:gd name="T109" fmla="*/ 315 h 1556"/>
                <a:gd name="T110" fmla="*/ 1721 w 2640"/>
                <a:gd name="T111" fmla="*/ 262 h 1556"/>
                <a:gd name="T112" fmla="*/ 1622 w 2640"/>
                <a:gd name="T113" fmla="*/ 205 h 1556"/>
                <a:gd name="T114" fmla="*/ 1432 w 2640"/>
                <a:gd name="T115" fmla="*/ 84 h 1556"/>
                <a:gd name="T116" fmla="*/ 1405 w 2640"/>
                <a:gd name="T117" fmla="*/ 70 h 1556"/>
                <a:gd name="T118" fmla="*/ 1388 w 2640"/>
                <a:gd name="T119" fmla="*/ 60 h 1556"/>
                <a:gd name="T120" fmla="*/ 1373 w 2640"/>
                <a:gd name="T121" fmla="*/ 48 h 1556"/>
                <a:gd name="T122" fmla="*/ 1188 w 2640"/>
                <a:gd name="T123" fmla="*/ 50 h 1556"/>
                <a:gd name="T124" fmla="*/ 873 w 2640"/>
                <a:gd name="T125" fmla="*/ 135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40" h="1556">
                  <a:moveTo>
                    <a:pt x="835" y="199"/>
                  </a:moveTo>
                  <a:cubicBezTo>
                    <a:pt x="835" y="216"/>
                    <a:pt x="839" y="220"/>
                    <a:pt x="850" y="232"/>
                  </a:cubicBezTo>
                  <a:cubicBezTo>
                    <a:pt x="850" y="233"/>
                    <a:pt x="852" y="235"/>
                    <a:pt x="853" y="236"/>
                  </a:cubicBezTo>
                  <a:cubicBezTo>
                    <a:pt x="865" y="249"/>
                    <a:pt x="881" y="263"/>
                    <a:pt x="879" y="285"/>
                  </a:cubicBezTo>
                  <a:cubicBezTo>
                    <a:pt x="877" y="301"/>
                    <a:pt x="869" y="308"/>
                    <a:pt x="869" y="341"/>
                  </a:cubicBezTo>
                  <a:cubicBezTo>
                    <a:pt x="869" y="361"/>
                    <a:pt x="875" y="352"/>
                    <a:pt x="882" y="362"/>
                  </a:cubicBezTo>
                  <a:lnTo>
                    <a:pt x="896" y="382"/>
                  </a:lnTo>
                  <a:lnTo>
                    <a:pt x="867" y="428"/>
                  </a:lnTo>
                  <a:cubicBezTo>
                    <a:pt x="840" y="465"/>
                    <a:pt x="837" y="470"/>
                    <a:pt x="795" y="449"/>
                  </a:cubicBezTo>
                  <a:cubicBezTo>
                    <a:pt x="757" y="430"/>
                    <a:pt x="712" y="417"/>
                    <a:pt x="679" y="389"/>
                  </a:cubicBezTo>
                  <a:cubicBezTo>
                    <a:pt x="659" y="400"/>
                    <a:pt x="633" y="418"/>
                    <a:pt x="612" y="423"/>
                  </a:cubicBezTo>
                  <a:cubicBezTo>
                    <a:pt x="601" y="413"/>
                    <a:pt x="594" y="409"/>
                    <a:pt x="587" y="393"/>
                  </a:cubicBezTo>
                  <a:cubicBezTo>
                    <a:pt x="583" y="383"/>
                    <a:pt x="585" y="383"/>
                    <a:pt x="580" y="373"/>
                  </a:cubicBezTo>
                  <a:cubicBezTo>
                    <a:pt x="566" y="338"/>
                    <a:pt x="532" y="319"/>
                    <a:pt x="499" y="305"/>
                  </a:cubicBezTo>
                  <a:lnTo>
                    <a:pt x="432" y="277"/>
                  </a:lnTo>
                  <a:cubicBezTo>
                    <a:pt x="430" y="277"/>
                    <a:pt x="429" y="276"/>
                    <a:pt x="427" y="275"/>
                  </a:cubicBezTo>
                  <a:lnTo>
                    <a:pt x="398" y="257"/>
                  </a:lnTo>
                  <a:cubicBezTo>
                    <a:pt x="397" y="256"/>
                    <a:pt x="395" y="255"/>
                    <a:pt x="394" y="255"/>
                  </a:cubicBezTo>
                  <a:cubicBezTo>
                    <a:pt x="378" y="245"/>
                    <a:pt x="371" y="238"/>
                    <a:pt x="354" y="233"/>
                  </a:cubicBezTo>
                  <a:cubicBezTo>
                    <a:pt x="354" y="371"/>
                    <a:pt x="425" y="312"/>
                    <a:pt x="402" y="388"/>
                  </a:cubicBezTo>
                  <a:cubicBezTo>
                    <a:pt x="393" y="418"/>
                    <a:pt x="395" y="419"/>
                    <a:pt x="395" y="457"/>
                  </a:cubicBezTo>
                  <a:cubicBezTo>
                    <a:pt x="315" y="478"/>
                    <a:pt x="374" y="528"/>
                    <a:pt x="374" y="545"/>
                  </a:cubicBezTo>
                  <a:cubicBezTo>
                    <a:pt x="374" y="576"/>
                    <a:pt x="383" y="626"/>
                    <a:pt x="341" y="626"/>
                  </a:cubicBezTo>
                  <a:cubicBezTo>
                    <a:pt x="304" y="626"/>
                    <a:pt x="344" y="599"/>
                    <a:pt x="280" y="633"/>
                  </a:cubicBezTo>
                  <a:lnTo>
                    <a:pt x="280" y="687"/>
                  </a:lnTo>
                  <a:cubicBezTo>
                    <a:pt x="257" y="699"/>
                    <a:pt x="253" y="694"/>
                    <a:pt x="246" y="721"/>
                  </a:cubicBezTo>
                  <a:cubicBezTo>
                    <a:pt x="259" y="741"/>
                    <a:pt x="250" y="728"/>
                    <a:pt x="267" y="741"/>
                  </a:cubicBezTo>
                  <a:cubicBezTo>
                    <a:pt x="287" y="756"/>
                    <a:pt x="277" y="737"/>
                    <a:pt x="286" y="762"/>
                  </a:cubicBezTo>
                  <a:cubicBezTo>
                    <a:pt x="304" y="762"/>
                    <a:pt x="310" y="762"/>
                    <a:pt x="324" y="752"/>
                  </a:cubicBezTo>
                  <a:lnTo>
                    <a:pt x="377" y="717"/>
                  </a:lnTo>
                  <a:cubicBezTo>
                    <a:pt x="416" y="694"/>
                    <a:pt x="448" y="714"/>
                    <a:pt x="490" y="714"/>
                  </a:cubicBezTo>
                  <a:cubicBezTo>
                    <a:pt x="497" y="729"/>
                    <a:pt x="494" y="734"/>
                    <a:pt x="503" y="749"/>
                  </a:cubicBezTo>
                  <a:cubicBezTo>
                    <a:pt x="524" y="785"/>
                    <a:pt x="547" y="782"/>
                    <a:pt x="484" y="830"/>
                  </a:cubicBezTo>
                  <a:cubicBezTo>
                    <a:pt x="451" y="856"/>
                    <a:pt x="406" y="883"/>
                    <a:pt x="380" y="916"/>
                  </a:cubicBezTo>
                  <a:cubicBezTo>
                    <a:pt x="364" y="937"/>
                    <a:pt x="360" y="955"/>
                    <a:pt x="327" y="958"/>
                  </a:cubicBezTo>
                  <a:cubicBezTo>
                    <a:pt x="344" y="1021"/>
                    <a:pt x="399" y="973"/>
                    <a:pt x="289" y="1083"/>
                  </a:cubicBezTo>
                  <a:cubicBezTo>
                    <a:pt x="274" y="1098"/>
                    <a:pt x="281" y="1107"/>
                    <a:pt x="259" y="1107"/>
                  </a:cubicBezTo>
                  <a:cubicBezTo>
                    <a:pt x="210" y="1107"/>
                    <a:pt x="204" y="1038"/>
                    <a:pt x="152" y="1095"/>
                  </a:cubicBezTo>
                  <a:cubicBezTo>
                    <a:pt x="138" y="1109"/>
                    <a:pt x="142" y="1108"/>
                    <a:pt x="139" y="1124"/>
                  </a:cubicBezTo>
                  <a:cubicBezTo>
                    <a:pt x="133" y="1153"/>
                    <a:pt x="121" y="1136"/>
                    <a:pt x="117" y="1175"/>
                  </a:cubicBezTo>
                  <a:cubicBezTo>
                    <a:pt x="113" y="1206"/>
                    <a:pt x="117" y="1208"/>
                    <a:pt x="110" y="1236"/>
                  </a:cubicBezTo>
                  <a:cubicBezTo>
                    <a:pt x="36" y="1253"/>
                    <a:pt x="71" y="1254"/>
                    <a:pt x="37" y="1298"/>
                  </a:cubicBezTo>
                  <a:cubicBezTo>
                    <a:pt x="16" y="1327"/>
                    <a:pt x="0" y="1365"/>
                    <a:pt x="49" y="1378"/>
                  </a:cubicBezTo>
                  <a:cubicBezTo>
                    <a:pt x="49" y="1411"/>
                    <a:pt x="45" y="1444"/>
                    <a:pt x="56" y="1466"/>
                  </a:cubicBezTo>
                  <a:cubicBezTo>
                    <a:pt x="102" y="1454"/>
                    <a:pt x="65" y="1441"/>
                    <a:pt x="100" y="1422"/>
                  </a:cubicBezTo>
                  <a:cubicBezTo>
                    <a:pt x="125" y="1409"/>
                    <a:pt x="166" y="1413"/>
                    <a:pt x="186" y="1424"/>
                  </a:cubicBezTo>
                  <a:cubicBezTo>
                    <a:pt x="207" y="1435"/>
                    <a:pt x="191" y="1429"/>
                    <a:pt x="210" y="1442"/>
                  </a:cubicBezTo>
                  <a:cubicBezTo>
                    <a:pt x="212" y="1443"/>
                    <a:pt x="226" y="1450"/>
                    <a:pt x="228" y="1450"/>
                  </a:cubicBezTo>
                  <a:cubicBezTo>
                    <a:pt x="259" y="1456"/>
                    <a:pt x="257" y="1433"/>
                    <a:pt x="286" y="1426"/>
                  </a:cubicBezTo>
                  <a:cubicBezTo>
                    <a:pt x="304" y="1437"/>
                    <a:pt x="321" y="1450"/>
                    <a:pt x="327" y="1473"/>
                  </a:cubicBezTo>
                  <a:cubicBezTo>
                    <a:pt x="397" y="1473"/>
                    <a:pt x="342" y="1448"/>
                    <a:pt x="415" y="1446"/>
                  </a:cubicBezTo>
                  <a:cubicBezTo>
                    <a:pt x="499" y="1443"/>
                    <a:pt x="435" y="1402"/>
                    <a:pt x="435" y="1385"/>
                  </a:cubicBezTo>
                  <a:cubicBezTo>
                    <a:pt x="435" y="1348"/>
                    <a:pt x="454" y="1347"/>
                    <a:pt x="463" y="1310"/>
                  </a:cubicBezTo>
                  <a:cubicBezTo>
                    <a:pt x="505" y="1311"/>
                    <a:pt x="491" y="1333"/>
                    <a:pt x="556" y="1329"/>
                  </a:cubicBezTo>
                  <a:cubicBezTo>
                    <a:pt x="558" y="1329"/>
                    <a:pt x="560" y="1329"/>
                    <a:pt x="561" y="1329"/>
                  </a:cubicBezTo>
                  <a:cubicBezTo>
                    <a:pt x="592" y="1326"/>
                    <a:pt x="631" y="1316"/>
                    <a:pt x="655" y="1341"/>
                  </a:cubicBezTo>
                  <a:cubicBezTo>
                    <a:pt x="692" y="1380"/>
                    <a:pt x="669" y="1375"/>
                    <a:pt x="679" y="1419"/>
                  </a:cubicBezTo>
                  <a:cubicBezTo>
                    <a:pt x="724" y="1419"/>
                    <a:pt x="735" y="1410"/>
                    <a:pt x="766" y="1433"/>
                  </a:cubicBezTo>
                  <a:cubicBezTo>
                    <a:pt x="841" y="1490"/>
                    <a:pt x="780" y="1466"/>
                    <a:pt x="876" y="1466"/>
                  </a:cubicBezTo>
                  <a:cubicBezTo>
                    <a:pt x="909" y="1466"/>
                    <a:pt x="894" y="1483"/>
                    <a:pt x="922" y="1465"/>
                  </a:cubicBezTo>
                  <a:cubicBezTo>
                    <a:pt x="944" y="1452"/>
                    <a:pt x="916" y="1462"/>
                    <a:pt x="941" y="1450"/>
                  </a:cubicBezTo>
                  <a:cubicBezTo>
                    <a:pt x="955" y="1444"/>
                    <a:pt x="954" y="1446"/>
                    <a:pt x="971" y="1446"/>
                  </a:cubicBezTo>
                  <a:cubicBezTo>
                    <a:pt x="978" y="1474"/>
                    <a:pt x="974" y="1460"/>
                    <a:pt x="998" y="1473"/>
                  </a:cubicBezTo>
                  <a:cubicBezTo>
                    <a:pt x="1036" y="1453"/>
                    <a:pt x="1018" y="1447"/>
                    <a:pt x="1059" y="1426"/>
                  </a:cubicBezTo>
                  <a:lnTo>
                    <a:pt x="1196" y="1506"/>
                  </a:lnTo>
                  <a:cubicBezTo>
                    <a:pt x="1238" y="1528"/>
                    <a:pt x="1225" y="1495"/>
                    <a:pt x="1256" y="1541"/>
                  </a:cubicBezTo>
                  <a:cubicBezTo>
                    <a:pt x="1304" y="1541"/>
                    <a:pt x="1352" y="1556"/>
                    <a:pt x="1374" y="1531"/>
                  </a:cubicBezTo>
                  <a:cubicBezTo>
                    <a:pt x="1401" y="1500"/>
                    <a:pt x="1354" y="1555"/>
                    <a:pt x="1380" y="1523"/>
                  </a:cubicBezTo>
                  <a:cubicBezTo>
                    <a:pt x="1401" y="1496"/>
                    <a:pt x="1398" y="1510"/>
                    <a:pt x="1406" y="1474"/>
                  </a:cubicBezTo>
                  <a:cubicBezTo>
                    <a:pt x="1416" y="1423"/>
                    <a:pt x="1468" y="1418"/>
                    <a:pt x="1478" y="1376"/>
                  </a:cubicBezTo>
                  <a:cubicBezTo>
                    <a:pt x="1483" y="1355"/>
                    <a:pt x="1483" y="1344"/>
                    <a:pt x="1491" y="1329"/>
                  </a:cubicBezTo>
                  <a:cubicBezTo>
                    <a:pt x="1516" y="1281"/>
                    <a:pt x="1477" y="1283"/>
                    <a:pt x="1522" y="1190"/>
                  </a:cubicBezTo>
                  <a:cubicBezTo>
                    <a:pt x="1538" y="1155"/>
                    <a:pt x="1557" y="1158"/>
                    <a:pt x="1581" y="1135"/>
                  </a:cubicBezTo>
                  <a:cubicBezTo>
                    <a:pt x="1622" y="1097"/>
                    <a:pt x="1544" y="1102"/>
                    <a:pt x="1662" y="1039"/>
                  </a:cubicBezTo>
                  <a:cubicBezTo>
                    <a:pt x="1662" y="1005"/>
                    <a:pt x="1656" y="971"/>
                    <a:pt x="1673" y="942"/>
                  </a:cubicBezTo>
                  <a:cubicBezTo>
                    <a:pt x="1687" y="919"/>
                    <a:pt x="1697" y="909"/>
                    <a:pt x="1717" y="891"/>
                  </a:cubicBezTo>
                  <a:lnTo>
                    <a:pt x="1780" y="825"/>
                  </a:lnTo>
                  <a:cubicBezTo>
                    <a:pt x="1797" y="810"/>
                    <a:pt x="1785" y="809"/>
                    <a:pt x="1811" y="809"/>
                  </a:cubicBezTo>
                  <a:cubicBezTo>
                    <a:pt x="1840" y="809"/>
                    <a:pt x="1817" y="826"/>
                    <a:pt x="1859" y="829"/>
                  </a:cubicBezTo>
                  <a:cubicBezTo>
                    <a:pt x="1860" y="864"/>
                    <a:pt x="1853" y="849"/>
                    <a:pt x="1872" y="863"/>
                  </a:cubicBezTo>
                  <a:cubicBezTo>
                    <a:pt x="1891" y="858"/>
                    <a:pt x="1932" y="815"/>
                    <a:pt x="1962" y="797"/>
                  </a:cubicBezTo>
                  <a:lnTo>
                    <a:pt x="2025" y="745"/>
                  </a:lnTo>
                  <a:cubicBezTo>
                    <a:pt x="2056" y="723"/>
                    <a:pt x="2096" y="747"/>
                    <a:pt x="2121" y="739"/>
                  </a:cubicBezTo>
                  <a:cubicBezTo>
                    <a:pt x="2145" y="730"/>
                    <a:pt x="2136" y="704"/>
                    <a:pt x="2150" y="686"/>
                  </a:cubicBezTo>
                  <a:lnTo>
                    <a:pt x="2156" y="679"/>
                  </a:lnTo>
                  <a:cubicBezTo>
                    <a:pt x="2175" y="661"/>
                    <a:pt x="2209" y="647"/>
                    <a:pt x="2233" y="634"/>
                  </a:cubicBezTo>
                  <a:cubicBezTo>
                    <a:pt x="2258" y="621"/>
                    <a:pt x="2245" y="628"/>
                    <a:pt x="2278" y="625"/>
                  </a:cubicBezTo>
                  <a:cubicBezTo>
                    <a:pt x="2294" y="623"/>
                    <a:pt x="2307" y="620"/>
                    <a:pt x="2321" y="613"/>
                  </a:cubicBezTo>
                  <a:cubicBezTo>
                    <a:pt x="2362" y="593"/>
                    <a:pt x="2386" y="599"/>
                    <a:pt x="2435" y="599"/>
                  </a:cubicBezTo>
                  <a:cubicBezTo>
                    <a:pt x="2436" y="569"/>
                    <a:pt x="2440" y="578"/>
                    <a:pt x="2442" y="551"/>
                  </a:cubicBezTo>
                  <a:lnTo>
                    <a:pt x="2490" y="549"/>
                  </a:lnTo>
                  <a:cubicBezTo>
                    <a:pt x="2516" y="543"/>
                    <a:pt x="2536" y="514"/>
                    <a:pt x="2558" y="498"/>
                  </a:cubicBezTo>
                  <a:cubicBezTo>
                    <a:pt x="2584" y="478"/>
                    <a:pt x="2578" y="490"/>
                    <a:pt x="2604" y="477"/>
                  </a:cubicBezTo>
                  <a:cubicBezTo>
                    <a:pt x="2600" y="430"/>
                    <a:pt x="2581" y="463"/>
                    <a:pt x="2577" y="416"/>
                  </a:cubicBezTo>
                  <a:cubicBezTo>
                    <a:pt x="2596" y="407"/>
                    <a:pt x="2615" y="413"/>
                    <a:pt x="2625" y="396"/>
                  </a:cubicBezTo>
                  <a:cubicBezTo>
                    <a:pt x="2640" y="369"/>
                    <a:pt x="2600" y="363"/>
                    <a:pt x="2577" y="348"/>
                  </a:cubicBezTo>
                  <a:lnTo>
                    <a:pt x="2577" y="280"/>
                  </a:lnTo>
                  <a:cubicBezTo>
                    <a:pt x="2601" y="274"/>
                    <a:pt x="2602" y="274"/>
                    <a:pt x="2604" y="247"/>
                  </a:cubicBezTo>
                  <a:cubicBezTo>
                    <a:pt x="2537" y="247"/>
                    <a:pt x="2554" y="266"/>
                    <a:pt x="2515" y="286"/>
                  </a:cubicBezTo>
                  <a:cubicBezTo>
                    <a:pt x="2478" y="305"/>
                    <a:pt x="2454" y="294"/>
                    <a:pt x="2442" y="348"/>
                  </a:cubicBezTo>
                  <a:cubicBezTo>
                    <a:pt x="2372" y="348"/>
                    <a:pt x="2374" y="331"/>
                    <a:pt x="2334" y="376"/>
                  </a:cubicBezTo>
                  <a:lnTo>
                    <a:pt x="2317" y="392"/>
                  </a:lnTo>
                  <a:cubicBezTo>
                    <a:pt x="2297" y="411"/>
                    <a:pt x="2304" y="409"/>
                    <a:pt x="2274" y="418"/>
                  </a:cubicBezTo>
                  <a:cubicBezTo>
                    <a:pt x="2246" y="427"/>
                    <a:pt x="2182" y="457"/>
                    <a:pt x="2157" y="457"/>
                  </a:cubicBezTo>
                  <a:cubicBezTo>
                    <a:pt x="2146" y="457"/>
                    <a:pt x="2119" y="439"/>
                    <a:pt x="2105" y="434"/>
                  </a:cubicBezTo>
                  <a:cubicBezTo>
                    <a:pt x="2087" y="427"/>
                    <a:pt x="2097" y="426"/>
                    <a:pt x="2071" y="426"/>
                  </a:cubicBezTo>
                  <a:cubicBezTo>
                    <a:pt x="2040" y="426"/>
                    <a:pt x="2038" y="418"/>
                    <a:pt x="2017" y="400"/>
                  </a:cubicBezTo>
                  <a:cubicBezTo>
                    <a:pt x="1998" y="384"/>
                    <a:pt x="2014" y="396"/>
                    <a:pt x="1994" y="389"/>
                  </a:cubicBezTo>
                  <a:lnTo>
                    <a:pt x="1856" y="317"/>
                  </a:lnTo>
                  <a:cubicBezTo>
                    <a:pt x="1855" y="316"/>
                    <a:pt x="1853" y="315"/>
                    <a:pt x="1852" y="315"/>
                  </a:cubicBezTo>
                  <a:cubicBezTo>
                    <a:pt x="1815" y="293"/>
                    <a:pt x="1776" y="284"/>
                    <a:pt x="1739" y="272"/>
                  </a:cubicBezTo>
                  <a:cubicBezTo>
                    <a:pt x="1724" y="266"/>
                    <a:pt x="1736" y="271"/>
                    <a:pt x="1721" y="262"/>
                  </a:cubicBezTo>
                  <a:cubicBezTo>
                    <a:pt x="1719" y="261"/>
                    <a:pt x="1705" y="255"/>
                    <a:pt x="1668" y="221"/>
                  </a:cubicBezTo>
                  <a:cubicBezTo>
                    <a:pt x="1645" y="200"/>
                    <a:pt x="1657" y="209"/>
                    <a:pt x="1622" y="205"/>
                  </a:cubicBezTo>
                  <a:cubicBezTo>
                    <a:pt x="1578" y="201"/>
                    <a:pt x="1552" y="170"/>
                    <a:pt x="1518" y="147"/>
                  </a:cubicBezTo>
                  <a:cubicBezTo>
                    <a:pt x="1481" y="122"/>
                    <a:pt x="1477" y="101"/>
                    <a:pt x="1432" y="84"/>
                  </a:cubicBezTo>
                  <a:cubicBezTo>
                    <a:pt x="1414" y="77"/>
                    <a:pt x="1427" y="83"/>
                    <a:pt x="1413" y="75"/>
                  </a:cubicBezTo>
                  <a:cubicBezTo>
                    <a:pt x="1412" y="74"/>
                    <a:pt x="1407" y="71"/>
                    <a:pt x="1405" y="70"/>
                  </a:cubicBezTo>
                  <a:lnTo>
                    <a:pt x="1392" y="62"/>
                  </a:lnTo>
                  <a:cubicBezTo>
                    <a:pt x="1391" y="61"/>
                    <a:pt x="1390" y="60"/>
                    <a:pt x="1388" y="60"/>
                  </a:cubicBezTo>
                  <a:cubicBezTo>
                    <a:pt x="1387" y="59"/>
                    <a:pt x="1385" y="58"/>
                    <a:pt x="1384" y="57"/>
                  </a:cubicBezTo>
                  <a:lnTo>
                    <a:pt x="1373" y="48"/>
                  </a:lnTo>
                  <a:cubicBezTo>
                    <a:pt x="1343" y="26"/>
                    <a:pt x="1323" y="0"/>
                    <a:pt x="1279" y="13"/>
                  </a:cubicBezTo>
                  <a:cubicBezTo>
                    <a:pt x="1241" y="23"/>
                    <a:pt x="1261" y="47"/>
                    <a:pt x="1188" y="50"/>
                  </a:cubicBezTo>
                  <a:cubicBezTo>
                    <a:pt x="1128" y="53"/>
                    <a:pt x="987" y="41"/>
                    <a:pt x="939" y="52"/>
                  </a:cubicBezTo>
                  <a:cubicBezTo>
                    <a:pt x="901" y="61"/>
                    <a:pt x="889" y="105"/>
                    <a:pt x="873" y="135"/>
                  </a:cubicBezTo>
                  <a:cubicBezTo>
                    <a:pt x="865" y="153"/>
                    <a:pt x="835" y="192"/>
                    <a:pt x="835" y="1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000197" y="1331180"/>
              <a:ext cx="296080" cy="298184"/>
            </a:xfrm>
            <a:custGeom>
              <a:avLst/>
              <a:gdLst>
                <a:gd name="T0" fmla="*/ 390 w 1715"/>
                <a:gd name="T1" fmla="*/ 248 h 1628"/>
                <a:gd name="T2" fmla="*/ 325 w 1715"/>
                <a:gd name="T3" fmla="*/ 265 h 1628"/>
                <a:gd name="T4" fmla="*/ 189 w 1715"/>
                <a:gd name="T5" fmla="*/ 394 h 1628"/>
                <a:gd name="T6" fmla="*/ 204 w 1715"/>
                <a:gd name="T7" fmla="*/ 558 h 1628"/>
                <a:gd name="T8" fmla="*/ 92 w 1715"/>
                <a:gd name="T9" fmla="*/ 717 h 1628"/>
                <a:gd name="T10" fmla="*/ 29 w 1715"/>
                <a:gd name="T11" fmla="*/ 802 h 1628"/>
                <a:gd name="T12" fmla="*/ 0 w 1715"/>
                <a:gd name="T13" fmla="*/ 896 h 1628"/>
                <a:gd name="T14" fmla="*/ 17 w 1715"/>
                <a:gd name="T15" fmla="*/ 919 h 1628"/>
                <a:gd name="T16" fmla="*/ 21 w 1715"/>
                <a:gd name="T17" fmla="*/ 929 h 1628"/>
                <a:gd name="T18" fmla="*/ 78 w 1715"/>
                <a:gd name="T19" fmla="*/ 1014 h 1628"/>
                <a:gd name="T20" fmla="*/ 120 w 1715"/>
                <a:gd name="T21" fmla="*/ 1060 h 1628"/>
                <a:gd name="T22" fmla="*/ 261 w 1715"/>
                <a:gd name="T23" fmla="*/ 1135 h 1628"/>
                <a:gd name="T24" fmla="*/ 334 w 1715"/>
                <a:gd name="T25" fmla="*/ 1178 h 1628"/>
                <a:gd name="T26" fmla="*/ 391 w 1715"/>
                <a:gd name="T27" fmla="*/ 1229 h 1628"/>
                <a:gd name="T28" fmla="*/ 501 w 1715"/>
                <a:gd name="T29" fmla="*/ 1282 h 1628"/>
                <a:gd name="T30" fmla="*/ 569 w 1715"/>
                <a:gd name="T31" fmla="*/ 1343 h 1628"/>
                <a:gd name="T32" fmla="*/ 705 w 1715"/>
                <a:gd name="T33" fmla="*/ 1356 h 1628"/>
                <a:gd name="T34" fmla="*/ 741 w 1715"/>
                <a:gd name="T35" fmla="*/ 1395 h 1628"/>
                <a:gd name="T36" fmla="*/ 820 w 1715"/>
                <a:gd name="T37" fmla="*/ 1533 h 1628"/>
                <a:gd name="T38" fmla="*/ 911 w 1715"/>
                <a:gd name="T39" fmla="*/ 1550 h 1628"/>
                <a:gd name="T40" fmla="*/ 942 w 1715"/>
                <a:gd name="T41" fmla="*/ 1600 h 1628"/>
                <a:gd name="T42" fmla="*/ 962 w 1715"/>
                <a:gd name="T43" fmla="*/ 1627 h 1628"/>
                <a:gd name="T44" fmla="*/ 1062 w 1715"/>
                <a:gd name="T45" fmla="*/ 1616 h 1628"/>
                <a:gd name="T46" fmla="*/ 1138 w 1715"/>
                <a:gd name="T47" fmla="*/ 1573 h 1628"/>
                <a:gd name="T48" fmla="*/ 1166 w 1715"/>
                <a:gd name="T49" fmla="*/ 1479 h 1628"/>
                <a:gd name="T50" fmla="*/ 1290 w 1715"/>
                <a:gd name="T51" fmla="*/ 1366 h 1628"/>
                <a:gd name="T52" fmla="*/ 1240 w 1715"/>
                <a:gd name="T53" fmla="*/ 1302 h 1628"/>
                <a:gd name="T54" fmla="*/ 1145 w 1715"/>
                <a:gd name="T55" fmla="*/ 1377 h 1628"/>
                <a:gd name="T56" fmla="*/ 1053 w 1715"/>
                <a:gd name="T57" fmla="*/ 1231 h 1628"/>
                <a:gd name="T58" fmla="*/ 1106 w 1715"/>
                <a:gd name="T59" fmla="*/ 1148 h 1628"/>
                <a:gd name="T60" fmla="*/ 1145 w 1715"/>
                <a:gd name="T61" fmla="*/ 1024 h 1628"/>
                <a:gd name="T62" fmla="*/ 1145 w 1715"/>
                <a:gd name="T63" fmla="*/ 869 h 1628"/>
                <a:gd name="T64" fmla="*/ 1222 w 1715"/>
                <a:gd name="T65" fmla="*/ 778 h 1628"/>
                <a:gd name="T66" fmla="*/ 1277 w 1715"/>
                <a:gd name="T67" fmla="*/ 811 h 1628"/>
                <a:gd name="T68" fmla="*/ 1402 w 1715"/>
                <a:gd name="T69" fmla="*/ 876 h 1628"/>
                <a:gd name="T70" fmla="*/ 1511 w 1715"/>
                <a:gd name="T71" fmla="*/ 923 h 1628"/>
                <a:gd name="T72" fmla="*/ 1604 w 1715"/>
                <a:gd name="T73" fmla="*/ 966 h 1628"/>
                <a:gd name="T74" fmla="*/ 1640 w 1715"/>
                <a:gd name="T75" fmla="*/ 977 h 1628"/>
                <a:gd name="T76" fmla="*/ 1674 w 1715"/>
                <a:gd name="T77" fmla="*/ 950 h 1628"/>
                <a:gd name="T78" fmla="*/ 1620 w 1715"/>
                <a:gd name="T79" fmla="*/ 740 h 1628"/>
                <a:gd name="T80" fmla="*/ 1693 w 1715"/>
                <a:gd name="T81" fmla="*/ 630 h 1628"/>
                <a:gd name="T82" fmla="*/ 1569 w 1715"/>
                <a:gd name="T83" fmla="*/ 580 h 1628"/>
                <a:gd name="T84" fmla="*/ 1483 w 1715"/>
                <a:gd name="T85" fmla="*/ 450 h 1628"/>
                <a:gd name="T86" fmla="*/ 1369 w 1715"/>
                <a:gd name="T87" fmla="*/ 272 h 1628"/>
                <a:gd name="T88" fmla="*/ 1301 w 1715"/>
                <a:gd name="T89" fmla="*/ 354 h 1628"/>
                <a:gd name="T90" fmla="*/ 1273 w 1715"/>
                <a:gd name="T91" fmla="*/ 165 h 1628"/>
                <a:gd name="T92" fmla="*/ 1037 w 1715"/>
                <a:gd name="T93" fmla="*/ 130 h 1628"/>
                <a:gd name="T94" fmla="*/ 915 w 1715"/>
                <a:gd name="T95" fmla="*/ 150 h 1628"/>
                <a:gd name="T96" fmla="*/ 847 w 1715"/>
                <a:gd name="T97" fmla="*/ 279 h 1628"/>
                <a:gd name="T98" fmla="*/ 867 w 1715"/>
                <a:gd name="T99" fmla="*/ 333 h 1628"/>
                <a:gd name="T100" fmla="*/ 788 w 1715"/>
                <a:gd name="T101" fmla="*/ 345 h 1628"/>
                <a:gd name="T102" fmla="*/ 699 w 1715"/>
                <a:gd name="T103" fmla="*/ 264 h 1628"/>
                <a:gd name="T104" fmla="*/ 623 w 1715"/>
                <a:gd name="T105" fmla="*/ 15 h 1628"/>
                <a:gd name="T106" fmla="*/ 541 w 1715"/>
                <a:gd name="T107" fmla="*/ 89 h 1628"/>
                <a:gd name="T108" fmla="*/ 474 w 1715"/>
                <a:gd name="T109" fmla="*/ 326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15" h="1628">
                  <a:moveTo>
                    <a:pt x="474" y="326"/>
                  </a:moveTo>
                  <a:cubicBezTo>
                    <a:pt x="443" y="306"/>
                    <a:pt x="414" y="274"/>
                    <a:pt x="390" y="248"/>
                  </a:cubicBezTo>
                  <a:cubicBezTo>
                    <a:pt x="372" y="227"/>
                    <a:pt x="383" y="237"/>
                    <a:pt x="359" y="225"/>
                  </a:cubicBezTo>
                  <a:cubicBezTo>
                    <a:pt x="342" y="236"/>
                    <a:pt x="331" y="243"/>
                    <a:pt x="325" y="265"/>
                  </a:cubicBezTo>
                  <a:cubicBezTo>
                    <a:pt x="278" y="262"/>
                    <a:pt x="318" y="246"/>
                    <a:pt x="264" y="245"/>
                  </a:cubicBezTo>
                  <a:cubicBezTo>
                    <a:pt x="235" y="372"/>
                    <a:pt x="190" y="301"/>
                    <a:pt x="189" y="394"/>
                  </a:cubicBezTo>
                  <a:cubicBezTo>
                    <a:pt x="189" y="411"/>
                    <a:pt x="190" y="430"/>
                    <a:pt x="190" y="448"/>
                  </a:cubicBezTo>
                  <a:cubicBezTo>
                    <a:pt x="242" y="463"/>
                    <a:pt x="239" y="523"/>
                    <a:pt x="204" y="558"/>
                  </a:cubicBezTo>
                  <a:cubicBezTo>
                    <a:pt x="190" y="572"/>
                    <a:pt x="180" y="572"/>
                    <a:pt x="162" y="584"/>
                  </a:cubicBezTo>
                  <a:cubicBezTo>
                    <a:pt x="162" y="654"/>
                    <a:pt x="164" y="677"/>
                    <a:pt x="92" y="717"/>
                  </a:cubicBezTo>
                  <a:cubicBezTo>
                    <a:pt x="68" y="730"/>
                    <a:pt x="55" y="757"/>
                    <a:pt x="42" y="782"/>
                  </a:cubicBezTo>
                  <a:cubicBezTo>
                    <a:pt x="33" y="799"/>
                    <a:pt x="35" y="792"/>
                    <a:pt x="29" y="802"/>
                  </a:cubicBezTo>
                  <a:cubicBezTo>
                    <a:pt x="16" y="825"/>
                    <a:pt x="24" y="853"/>
                    <a:pt x="13" y="875"/>
                  </a:cubicBezTo>
                  <a:cubicBezTo>
                    <a:pt x="1" y="899"/>
                    <a:pt x="12" y="862"/>
                    <a:pt x="0" y="896"/>
                  </a:cubicBezTo>
                  <a:cubicBezTo>
                    <a:pt x="3" y="899"/>
                    <a:pt x="10" y="906"/>
                    <a:pt x="13" y="910"/>
                  </a:cubicBezTo>
                  <a:lnTo>
                    <a:pt x="17" y="919"/>
                  </a:lnTo>
                  <a:cubicBezTo>
                    <a:pt x="18" y="920"/>
                    <a:pt x="18" y="922"/>
                    <a:pt x="19" y="924"/>
                  </a:cubicBezTo>
                  <a:cubicBezTo>
                    <a:pt x="20" y="925"/>
                    <a:pt x="20" y="927"/>
                    <a:pt x="21" y="929"/>
                  </a:cubicBezTo>
                  <a:lnTo>
                    <a:pt x="45" y="966"/>
                  </a:lnTo>
                  <a:cubicBezTo>
                    <a:pt x="58" y="996"/>
                    <a:pt x="41" y="981"/>
                    <a:pt x="78" y="1014"/>
                  </a:cubicBezTo>
                  <a:cubicBezTo>
                    <a:pt x="92" y="1027"/>
                    <a:pt x="83" y="1019"/>
                    <a:pt x="94" y="1032"/>
                  </a:cubicBezTo>
                  <a:lnTo>
                    <a:pt x="120" y="1060"/>
                  </a:lnTo>
                  <a:cubicBezTo>
                    <a:pt x="155" y="1098"/>
                    <a:pt x="165" y="1068"/>
                    <a:pt x="193" y="1102"/>
                  </a:cubicBezTo>
                  <a:cubicBezTo>
                    <a:pt x="228" y="1146"/>
                    <a:pt x="213" y="1126"/>
                    <a:pt x="261" y="1135"/>
                  </a:cubicBezTo>
                  <a:lnTo>
                    <a:pt x="304" y="1154"/>
                  </a:lnTo>
                  <a:cubicBezTo>
                    <a:pt x="338" y="1171"/>
                    <a:pt x="313" y="1161"/>
                    <a:pt x="334" y="1178"/>
                  </a:cubicBezTo>
                  <a:cubicBezTo>
                    <a:pt x="353" y="1192"/>
                    <a:pt x="343" y="1181"/>
                    <a:pt x="373" y="1187"/>
                  </a:cubicBezTo>
                  <a:cubicBezTo>
                    <a:pt x="375" y="1212"/>
                    <a:pt x="379" y="1212"/>
                    <a:pt x="391" y="1229"/>
                  </a:cubicBezTo>
                  <a:cubicBezTo>
                    <a:pt x="411" y="1255"/>
                    <a:pt x="418" y="1246"/>
                    <a:pt x="438" y="1277"/>
                  </a:cubicBezTo>
                  <a:cubicBezTo>
                    <a:pt x="462" y="1314"/>
                    <a:pt x="469" y="1304"/>
                    <a:pt x="501" y="1282"/>
                  </a:cubicBezTo>
                  <a:lnTo>
                    <a:pt x="569" y="1302"/>
                  </a:lnTo>
                  <a:lnTo>
                    <a:pt x="569" y="1343"/>
                  </a:lnTo>
                  <a:cubicBezTo>
                    <a:pt x="618" y="1354"/>
                    <a:pt x="598" y="1351"/>
                    <a:pt x="617" y="1390"/>
                  </a:cubicBezTo>
                  <a:cubicBezTo>
                    <a:pt x="697" y="1397"/>
                    <a:pt x="636" y="1358"/>
                    <a:pt x="705" y="1356"/>
                  </a:cubicBezTo>
                  <a:cubicBezTo>
                    <a:pt x="710" y="1372"/>
                    <a:pt x="709" y="1366"/>
                    <a:pt x="719" y="1376"/>
                  </a:cubicBezTo>
                  <a:cubicBezTo>
                    <a:pt x="725" y="1381"/>
                    <a:pt x="736" y="1388"/>
                    <a:pt x="741" y="1395"/>
                  </a:cubicBezTo>
                  <a:cubicBezTo>
                    <a:pt x="758" y="1416"/>
                    <a:pt x="752" y="1423"/>
                    <a:pt x="752" y="1458"/>
                  </a:cubicBezTo>
                  <a:cubicBezTo>
                    <a:pt x="799" y="1462"/>
                    <a:pt x="820" y="1486"/>
                    <a:pt x="820" y="1533"/>
                  </a:cubicBezTo>
                  <a:cubicBezTo>
                    <a:pt x="846" y="1530"/>
                    <a:pt x="841" y="1537"/>
                    <a:pt x="847" y="1512"/>
                  </a:cubicBezTo>
                  <a:cubicBezTo>
                    <a:pt x="883" y="1512"/>
                    <a:pt x="890" y="1525"/>
                    <a:pt x="911" y="1550"/>
                  </a:cubicBezTo>
                  <a:lnTo>
                    <a:pt x="936" y="1580"/>
                  </a:lnTo>
                  <a:cubicBezTo>
                    <a:pt x="943" y="1592"/>
                    <a:pt x="940" y="1579"/>
                    <a:pt x="942" y="1600"/>
                  </a:cubicBezTo>
                  <a:cubicBezTo>
                    <a:pt x="943" y="1606"/>
                    <a:pt x="942" y="1621"/>
                    <a:pt x="942" y="1627"/>
                  </a:cubicBezTo>
                  <a:lnTo>
                    <a:pt x="962" y="1627"/>
                  </a:lnTo>
                  <a:cubicBezTo>
                    <a:pt x="972" y="1592"/>
                    <a:pt x="1014" y="1601"/>
                    <a:pt x="1043" y="1608"/>
                  </a:cubicBezTo>
                  <a:cubicBezTo>
                    <a:pt x="1057" y="1612"/>
                    <a:pt x="1051" y="1610"/>
                    <a:pt x="1062" y="1616"/>
                  </a:cubicBezTo>
                  <a:cubicBezTo>
                    <a:pt x="1084" y="1628"/>
                    <a:pt x="1055" y="1626"/>
                    <a:pt x="1098" y="1627"/>
                  </a:cubicBezTo>
                  <a:cubicBezTo>
                    <a:pt x="1105" y="1601"/>
                    <a:pt x="1123" y="1597"/>
                    <a:pt x="1138" y="1573"/>
                  </a:cubicBezTo>
                  <a:cubicBezTo>
                    <a:pt x="1130" y="1541"/>
                    <a:pt x="1118" y="1553"/>
                    <a:pt x="1118" y="1526"/>
                  </a:cubicBezTo>
                  <a:cubicBezTo>
                    <a:pt x="1118" y="1500"/>
                    <a:pt x="1151" y="1501"/>
                    <a:pt x="1166" y="1479"/>
                  </a:cubicBezTo>
                  <a:cubicBezTo>
                    <a:pt x="1197" y="1432"/>
                    <a:pt x="1160" y="1467"/>
                    <a:pt x="1225" y="1422"/>
                  </a:cubicBezTo>
                  <a:lnTo>
                    <a:pt x="1290" y="1366"/>
                  </a:lnTo>
                  <a:cubicBezTo>
                    <a:pt x="1314" y="1349"/>
                    <a:pt x="1307" y="1366"/>
                    <a:pt x="1308" y="1329"/>
                  </a:cubicBezTo>
                  <a:cubicBezTo>
                    <a:pt x="1274" y="1321"/>
                    <a:pt x="1274" y="1302"/>
                    <a:pt x="1240" y="1302"/>
                  </a:cubicBezTo>
                  <a:cubicBezTo>
                    <a:pt x="1205" y="1302"/>
                    <a:pt x="1208" y="1316"/>
                    <a:pt x="1191" y="1334"/>
                  </a:cubicBezTo>
                  <a:cubicBezTo>
                    <a:pt x="1164" y="1363"/>
                    <a:pt x="1156" y="1337"/>
                    <a:pt x="1145" y="1377"/>
                  </a:cubicBezTo>
                  <a:cubicBezTo>
                    <a:pt x="1117" y="1369"/>
                    <a:pt x="1106" y="1345"/>
                    <a:pt x="1080" y="1333"/>
                  </a:cubicBezTo>
                  <a:cubicBezTo>
                    <a:pt x="1035" y="1312"/>
                    <a:pt x="1003" y="1295"/>
                    <a:pt x="1053" y="1231"/>
                  </a:cubicBezTo>
                  <a:cubicBezTo>
                    <a:pt x="1075" y="1203"/>
                    <a:pt x="1065" y="1216"/>
                    <a:pt x="1076" y="1186"/>
                  </a:cubicBezTo>
                  <a:cubicBezTo>
                    <a:pt x="1084" y="1164"/>
                    <a:pt x="1089" y="1161"/>
                    <a:pt x="1106" y="1148"/>
                  </a:cubicBezTo>
                  <a:cubicBezTo>
                    <a:pt x="1143" y="1119"/>
                    <a:pt x="1172" y="1160"/>
                    <a:pt x="1172" y="1119"/>
                  </a:cubicBezTo>
                  <a:cubicBezTo>
                    <a:pt x="1172" y="1092"/>
                    <a:pt x="1145" y="1112"/>
                    <a:pt x="1145" y="1024"/>
                  </a:cubicBezTo>
                  <a:cubicBezTo>
                    <a:pt x="1194" y="1011"/>
                    <a:pt x="1193" y="970"/>
                    <a:pt x="1193" y="929"/>
                  </a:cubicBezTo>
                  <a:cubicBezTo>
                    <a:pt x="1193" y="907"/>
                    <a:pt x="1156" y="884"/>
                    <a:pt x="1145" y="869"/>
                  </a:cubicBezTo>
                  <a:cubicBezTo>
                    <a:pt x="1145" y="824"/>
                    <a:pt x="1141" y="801"/>
                    <a:pt x="1138" y="767"/>
                  </a:cubicBezTo>
                  <a:cubicBezTo>
                    <a:pt x="1181" y="747"/>
                    <a:pt x="1187" y="758"/>
                    <a:pt x="1222" y="778"/>
                  </a:cubicBezTo>
                  <a:lnTo>
                    <a:pt x="1272" y="809"/>
                  </a:lnTo>
                  <a:cubicBezTo>
                    <a:pt x="1274" y="810"/>
                    <a:pt x="1276" y="811"/>
                    <a:pt x="1277" y="811"/>
                  </a:cubicBezTo>
                  <a:cubicBezTo>
                    <a:pt x="1278" y="812"/>
                    <a:pt x="1280" y="813"/>
                    <a:pt x="1281" y="814"/>
                  </a:cubicBezTo>
                  <a:cubicBezTo>
                    <a:pt x="1322" y="837"/>
                    <a:pt x="1366" y="841"/>
                    <a:pt x="1402" y="876"/>
                  </a:cubicBezTo>
                  <a:cubicBezTo>
                    <a:pt x="1423" y="896"/>
                    <a:pt x="1432" y="913"/>
                    <a:pt x="1443" y="936"/>
                  </a:cubicBezTo>
                  <a:cubicBezTo>
                    <a:pt x="1470" y="930"/>
                    <a:pt x="1483" y="923"/>
                    <a:pt x="1511" y="923"/>
                  </a:cubicBezTo>
                  <a:cubicBezTo>
                    <a:pt x="1531" y="923"/>
                    <a:pt x="1523" y="930"/>
                    <a:pt x="1542" y="940"/>
                  </a:cubicBezTo>
                  <a:lnTo>
                    <a:pt x="1604" y="966"/>
                  </a:lnTo>
                  <a:cubicBezTo>
                    <a:pt x="1605" y="966"/>
                    <a:pt x="1607" y="967"/>
                    <a:pt x="1609" y="968"/>
                  </a:cubicBezTo>
                  <a:lnTo>
                    <a:pt x="1640" y="977"/>
                  </a:lnTo>
                  <a:cubicBezTo>
                    <a:pt x="1658" y="983"/>
                    <a:pt x="1634" y="978"/>
                    <a:pt x="1660" y="984"/>
                  </a:cubicBezTo>
                  <a:cubicBezTo>
                    <a:pt x="1665" y="964"/>
                    <a:pt x="1671" y="962"/>
                    <a:pt x="1674" y="950"/>
                  </a:cubicBezTo>
                  <a:cubicBezTo>
                    <a:pt x="1684" y="915"/>
                    <a:pt x="1660" y="970"/>
                    <a:pt x="1660" y="814"/>
                  </a:cubicBezTo>
                  <a:cubicBezTo>
                    <a:pt x="1626" y="805"/>
                    <a:pt x="1620" y="773"/>
                    <a:pt x="1620" y="740"/>
                  </a:cubicBezTo>
                  <a:cubicBezTo>
                    <a:pt x="1637" y="735"/>
                    <a:pt x="1651" y="720"/>
                    <a:pt x="1658" y="703"/>
                  </a:cubicBezTo>
                  <a:lnTo>
                    <a:pt x="1693" y="630"/>
                  </a:lnTo>
                  <a:cubicBezTo>
                    <a:pt x="1704" y="611"/>
                    <a:pt x="1711" y="622"/>
                    <a:pt x="1715" y="584"/>
                  </a:cubicBezTo>
                  <a:cubicBezTo>
                    <a:pt x="1648" y="548"/>
                    <a:pt x="1637" y="645"/>
                    <a:pt x="1569" y="580"/>
                  </a:cubicBezTo>
                  <a:cubicBezTo>
                    <a:pt x="1569" y="580"/>
                    <a:pt x="1510" y="517"/>
                    <a:pt x="1504" y="503"/>
                  </a:cubicBezTo>
                  <a:cubicBezTo>
                    <a:pt x="1493" y="479"/>
                    <a:pt x="1503" y="471"/>
                    <a:pt x="1483" y="450"/>
                  </a:cubicBezTo>
                  <a:cubicBezTo>
                    <a:pt x="1479" y="445"/>
                    <a:pt x="1470" y="438"/>
                    <a:pt x="1465" y="434"/>
                  </a:cubicBezTo>
                  <a:cubicBezTo>
                    <a:pt x="1400" y="378"/>
                    <a:pt x="1421" y="286"/>
                    <a:pt x="1369" y="272"/>
                  </a:cubicBezTo>
                  <a:cubicBezTo>
                    <a:pt x="1358" y="280"/>
                    <a:pt x="1346" y="298"/>
                    <a:pt x="1333" y="311"/>
                  </a:cubicBezTo>
                  <a:cubicBezTo>
                    <a:pt x="1316" y="329"/>
                    <a:pt x="1321" y="339"/>
                    <a:pt x="1301" y="354"/>
                  </a:cubicBezTo>
                  <a:cubicBezTo>
                    <a:pt x="1282" y="340"/>
                    <a:pt x="1281" y="319"/>
                    <a:pt x="1281" y="293"/>
                  </a:cubicBezTo>
                  <a:cubicBezTo>
                    <a:pt x="1281" y="229"/>
                    <a:pt x="1360" y="254"/>
                    <a:pt x="1273" y="165"/>
                  </a:cubicBezTo>
                  <a:cubicBezTo>
                    <a:pt x="1221" y="113"/>
                    <a:pt x="1180" y="162"/>
                    <a:pt x="1126" y="162"/>
                  </a:cubicBezTo>
                  <a:cubicBezTo>
                    <a:pt x="1083" y="161"/>
                    <a:pt x="1082" y="130"/>
                    <a:pt x="1037" y="130"/>
                  </a:cubicBezTo>
                  <a:cubicBezTo>
                    <a:pt x="1019" y="130"/>
                    <a:pt x="1010" y="150"/>
                    <a:pt x="986" y="154"/>
                  </a:cubicBezTo>
                  <a:cubicBezTo>
                    <a:pt x="960" y="159"/>
                    <a:pt x="944" y="150"/>
                    <a:pt x="915" y="150"/>
                  </a:cubicBezTo>
                  <a:cubicBezTo>
                    <a:pt x="878" y="150"/>
                    <a:pt x="909" y="214"/>
                    <a:pt x="874" y="252"/>
                  </a:cubicBezTo>
                  <a:cubicBezTo>
                    <a:pt x="859" y="269"/>
                    <a:pt x="860" y="262"/>
                    <a:pt x="847" y="279"/>
                  </a:cubicBezTo>
                  <a:cubicBezTo>
                    <a:pt x="852" y="299"/>
                    <a:pt x="847" y="294"/>
                    <a:pt x="867" y="299"/>
                  </a:cubicBezTo>
                  <a:lnTo>
                    <a:pt x="867" y="333"/>
                  </a:lnTo>
                  <a:cubicBezTo>
                    <a:pt x="844" y="339"/>
                    <a:pt x="847" y="337"/>
                    <a:pt x="840" y="360"/>
                  </a:cubicBezTo>
                  <a:cubicBezTo>
                    <a:pt x="791" y="360"/>
                    <a:pt x="820" y="358"/>
                    <a:pt x="788" y="345"/>
                  </a:cubicBezTo>
                  <a:cubicBezTo>
                    <a:pt x="714" y="316"/>
                    <a:pt x="753" y="354"/>
                    <a:pt x="710" y="281"/>
                  </a:cubicBezTo>
                  <a:lnTo>
                    <a:pt x="699" y="264"/>
                  </a:lnTo>
                  <a:cubicBezTo>
                    <a:pt x="673" y="219"/>
                    <a:pt x="648" y="216"/>
                    <a:pt x="632" y="148"/>
                  </a:cubicBezTo>
                  <a:cubicBezTo>
                    <a:pt x="631" y="142"/>
                    <a:pt x="623" y="21"/>
                    <a:pt x="623" y="15"/>
                  </a:cubicBezTo>
                  <a:cubicBezTo>
                    <a:pt x="583" y="5"/>
                    <a:pt x="583" y="0"/>
                    <a:pt x="558" y="31"/>
                  </a:cubicBezTo>
                  <a:cubicBezTo>
                    <a:pt x="537" y="56"/>
                    <a:pt x="545" y="52"/>
                    <a:pt x="541" y="89"/>
                  </a:cubicBezTo>
                  <a:cubicBezTo>
                    <a:pt x="532" y="187"/>
                    <a:pt x="544" y="129"/>
                    <a:pt x="570" y="177"/>
                  </a:cubicBezTo>
                  <a:cubicBezTo>
                    <a:pt x="601" y="236"/>
                    <a:pt x="528" y="314"/>
                    <a:pt x="474" y="3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1241934" y="1712855"/>
              <a:ext cx="215503" cy="264391"/>
            </a:xfrm>
            <a:custGeom>
              <a:avLst/>
              <a:gdLst>
                <a:gd name="T0" fmla="*/ 769 w 1260"/>
                <a:gd name="T1" fmla="*/ 165 h 1450"/>
                <a:gd name="T2" fmla="*/ 746 w 1260"/>
                <a:gd name="T3" fmla="*/ 218 h 1450"/>
                <a:gd name="T4" fmla="*/ 644 w 1260"/>
                <a:gd name="T5" fmla="*/ 360 h 1450"/>
                <a:gd name="T6" fmla="*/ 492 w 1260"/>
                <a:gd name="T7" fmla="*/ 472 h 1450"/>
                <a:gd name="T8" fmla="*/ 502 w 1260"/>
                <a:gd name="T9" fmla="*/ 542 h 1450"/>
                <a:gd name="T10" fmla="*/ 512 w 1260"/>
                <a:gd name="T11" fmla="*/ 559 h 1450"/>
                <a:gd name="T12" fmla="*/ 524 w 1260"/>
                <a:gd name="T13" fmla="*/ 612 h 1450"/>
                <a:gd name="T14" fmla="*/ 508 w 1260"/>
                <a:gd name="T15" fmla="*/ 718 h 1450"/>
                <a:gd name="T16" fmla="*/ 346 w 1260"/>
                <a:gd name="T17" fmla="*/ 820 h 1450"/>
                <a:gd name="T18" fmla="*/ 366 w 1260"/>
                <a:gd name="T19" fmla="*/ 874 h 1450"/>
                <a:gd name="T20" fmla="*/ 230 w 1260"/>
                <a:gd name="T21" fmla="*/ 888 h 1450"/>
                <a:gd name="T22" fmla="*/ 196 w 1260"/>
                <a:gd name="T23" fmla="*/ 975 h 1450"/>
                <a:gd name="T24" fmla="*/ 176 w 1260"/>
                <a:gd name="T25" fmla="*/ 996 h 1450"/>
                <a:gd name="T26" fmla="*/ 25 w 1260"/>
                <a:gd name="T27" fmla="*/ 1110 h 1450"/>
                <a:gd name="T28" fmla="*/ 29 w 1260"/>
                <a:gd name="T29" fmla="*/ 1177 h 1450"/>
                <a:gd name="T30" fmla="*/ 163 w 1260"/>
                <a:gd name="T31" fmla="*/ 1261 h 1450"/>
                <a:gd name="T32" fmla="*/ 237 w 1260"/>
                <a:gd name="T33" fmla="*/ 1213 h 1450"/>
                <a:gd name="T34" fmla="*/ 330 w 1260"/>
                <a:gd name="T35" fmla="*/ 1290 h 1450"/>
                <a:gd name="T36" fmla="*/ 356 w 1260"/>
                <a:gd name="T37" fmla="*/ 1305 h 1450"/>
                <a:gd name="T38" fmla="*/ 461 w 1260"/>
                <a:gd name="T39" fmla="*/ 1328 h 1450"/>
                <a:gd name="T40" fmla="*/ 550 w 1260"/>
                <a:gd name="T41" fmla="*/ 1382 h 1450"/>
                <a:gd name="T42" fmla="*/ 688 w 1260"/>
                <a:gd name="T43" fmla="*/ 1379 h 1450"/>
                <a:gd name="T44" fmla="*/ 807 w 1260"/>
                <a:gd name="T45" fmla="*/ 1389 h 1450"/>
                <a:gd name="T46" fmla="*/ 869 w 1260"/>
                <a:gd name="T47" fmla="*/ 1438 h 1450"/>
                <a:gd name="T48" fmla="*/ 1017 w 1260"/>
                <a:gd name="T49" fmla="*/ 1423 h 1450"/>
                <a:gd name="T50" fmla="*/ 1017 w 1260"/>
                <a:gd name="T51" fmla="*/ 1301 h 1450"/>
                <a:gd name="T52" fmla="*/ 1159 w 1260"/>
                <a:gd name="T53" fmla="*/ 1193 h 1450"/>
                <a:gd name="T54" fmla="*/ 1247 w 1260"/>
                <a:gd name="T55" fmla="*/ 1186 h 1450"/>
                <a:gd name="T56" fmla="*/ 1226 w 1260"/>
                <a:gd name="T57" fmla="*/ 1031 h 1450"/>
                <a:gd name="T58" fmla="*/ 1220 w 1260"/>
                <a:gd name="T59" fmla="*/ 1023 h 1450"/>
                <a:gd name="T60" fmla="*/ 1212 w 1260"/>
                <a:gd name="T61" fmla="*/ 996 h 1450"/>
                <a:gd name="T62" fmla="*/ 1169 w 1260"/>
                <a:gd name="T63" fmla="*/ 884 h 1450"/>
                <a:gd name="T64" fmla="*/ 1071 w 1260"/>
                <a:gd name="T65" fmla="*/ 698 h 1450"/>
                <a:gd name="T66" fmla="*/ 1112 w 1260"/>
                <a:gd name="T67" fmla="*/ 637 h 1450"/>
                <a:gd name="T68" fmla="*/ 1084 w 1260"/>
                <a:gd name="T69" fmla="*/ 515 h 1450"/>
                <a:gd name="T70" fmla="*/ 1090 w 1260"/>
                <a:gd name="T71" fmla="*/ 385 h 1450"/>
                <a:gd name="T72" fmla="*/ 1009 w 1260"/>
                <a:gd name="T73" fmla="*/ 177 h 1450"/>
                <a:gd name="T74" fmla="*/ 909 w 1260"/>
                <a:gd name="T75" fmla="*/ 81 h 1450"/>
                <a:gd name="T76" fmla="*/ 881 w 1260"/>
                <a:gd name="T77" fmla="*/ 54 h 1450"/>
                <a:gd name="T78" fmla="*/ 840 w 1260"/>
                <a:gd name="T79" fmla="*/ 0 h 1450"/>
                <a:gd name="T80" fmla="*/ 813 w 1260"/>
                <a:gd name="T81" fmla="*/ 109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0" h="1450">
                  <a:moveTo>
                    <a:pt x="813" y="109"/>
                  </a:moveTo>
                  <a:cubicBezTo>
                    <a:pt x="762" y="133"/>
                    <a:pt x="779" y="99"/>
                    <a:pt x="769" y="165"/>
                  </a:cubicBezTo>
                  <a:cubicBezTo>
                    <a:pt x="765" y="192"/>
                    <a:pt x="764" y="180"/>
                    <a:pt x="754" y="198"/>
                  </a:cubicBezTo>
                  <a:cubicBezTo>
                    <a:pt x="748" y="209"/>
                    <a:pt x="750" y="204"/>
                    <a:pt x="746" y="218"/>
                  </a:cubicBezTo>
                  <a:cubicBezTo>
                    <a:pt x="722" y="301"/>
                    <a:pt x="686" y="285"/>
                    <a:pt x="647" y="355"/>
                  </a:cubicBezTo>
                  <a:cubicBezTo>
                    <a:pt x="646" y="357"/>
                    <a:pt x="645" y="358"/>
                    <a:pt x="644" y="360"/>
                  </a:cubicBezTo>
                  <a:cubicBezTo>
                    <a:pt x="587" y="455"/>
                    <a:pt x="523" y="418"/>
                    <a:pt x="496" y="463"/>
                  </a:cubicBezTo>
                  <a:lnTo>
                    <a:pt x="492" y="472"/>
                  </a:lnTo>
                  <a:cubicBezTo>
                    <a:pt x="491" y="473"/>
                    <a:pt x="490" y="475"/>
                    <a:pt x="490" y="477"/>
                  </a:cubicBezTo>
                  <a:cubicBezTo>
                    <a:pt x="483" y="503"/>
                    <a:pt x="493" y="525"/>
                    <a:pt x="502" y="542"/>
                  </a:cubicBezTo>
                  <a:lnTo>
                    <a:pt x="509" y="555"/>
                  </a:lnTo>
                  <a:cubicBezTo>
                    <a:pt x="510" y="556"/>
                    <a:pt x="511" y="558"/>
                    <a:pt x="512" y="559"/>
                  </a:cubicBezTo>
                  <a:cubicBezTo>
                    <a:pt x="522" y="575"/>
                    <a:pt x="526" y="575"/>
                    <a:pt x="535" y="590"/>
                  </a:cubicBezTo>
                  <a:cubicBezTo>
                    <a:pt x="528" y="618"/>
                    <a:pt x="538" y="587"/>
                    <a:pt x="524" y="612"/>
                  </a:cubicBezTo>
                  <a:lnTo>
                    <a:pt x="508" y="651"/>
                  </a:lnTo>
                  <a:cubicBezTo>
                    <a:pt x="499" y="676"/>
                    <a:pt x="464" y="707"/>
                    <a:pt x="508" y="718"/>
                  </a:cubicBezTo>
                  <a:cubicBezTo>
                    <a:pt x="507" y="765"/>
                    <a:pt x="455" y="797"/>
                    <a:pt x="420" y="820"/>
                  </a:cubicBezTo>
                  <a:cubicBezTo>
                    <a:pt x="371" y="796"/>
                    <a:pt x="391" y="816"/>
                    <a:pt x="346" y="820"/>
                  </a:cubicBezTo>
                  <a:lnTo>
                    <a:pt x="346" y="861"/>
                  </a:lnTo>
                  <a:cubicBezTo>
                    <a:pt x="366" y="865"/>
                    <a:pt x="355" y="860"/>
                    <a:pt x="366" y="874"/>
                  </a:cubicBezTo>
                  <a:cubicBezTo>
                    <a:pt x="360" y="883"/>
                    <a:pt x="312" y="937"/>
                    <a:pt x="305" y="942"/>
                  </a:cubicBezTo>
                  <a:cubicBezTo>
                    <a:pt x="242" y="927"/>
                    <a:pt x="288" y="893"/>
                    <a:pt x="230" y="888"/>
                  </a:cubicBezTo>
                  <a:cubicBezTo>
                    <a:pt x="221" y="931"/>
                    <a:pt x="218" y="902"/>
                    <a:pt x="208" y="926"/>
                  </a:cubicBezTo>
                  <a:cubicBezTo>
                    <a:pt x="197" y="949"/>
                    <a:pt x="210" y="950"/>
                    <a:pt x="196" y="975"/>
                  </a:cubicBezTo>
                  <a:cubicBezTo>
                    <a:pt x="195" y="977"/>
                    <a:pt x="194" y="978"/>
                    <a:pt x="193" y="979"/>
                  </a:cubicBezTo>
                  <a:lnTo>
                    <a:pt x="176" y="996"/>
                  </a:lnTo>
                  <a:cubicBezTo>
                    <a:pt x="144" y="1023"/>
                    <a:pt x="104" y="1013"/>
                    <a:pt x="68" y="1010"/>
                  </a:cubicBezTo>
                  <a:cubicBezTo>
                    <a:pt x="43" y="1062"/>
                    <a:pt x="72" y="1062"/>
                    <a:pt x="25" y="1110"/>
                  </a:cubicBezTo>
                  <a:cubicBezTo>
                    <a:pt x="13" y="1123"/>
                    <a:pt x="10" y="1124"/>
                    <a:pt x="0" y="1139"/>
                  </a:cubicBezTo>
                  <a:cubicBezTo>
                    <a:pt x="9" y="1152"/>
                    <a:pt x="16" y="1165"/>
                    <a:pt x="29" y="1177"/>
                  </a:cubicBezTo>
                  <a:cubicBezTo>
                    <a:pt x="81" y="1225"/>
                    <a:pt x="99" y="1202"/>
                    <a:pt x="125" y="1223"/>
                  </a:cubicBezTo>
                  <a:cubicBezTo>
                    <a:pt x="132" y="1229"/>
                    <a:pt x="152" y="1251"/>
                    <a:pt x="163" y="1261"/>
                  </a:cubicBezTo>
                  <a:cubicBezTo>
                    <a:pt x="181" y="1248"/>
                    <a:pt x="175" y="1248"/>
                    <a:pt x="199" y="1236"/>
                  </a:cubicBezTo>
                  <a:lnTo>
                    <a:pt x="237" y="1213"/>
                  </a:lnTo>
                  <a:cubicBezTo>
                    <a:pt x="256" y="1241"/>
                    <a:pt x="257" y="1232"/>
                    <a:pt x="281" y="1251"/>
                  </a:cubicBezTo>
                  <a:cubicBezTo>
                    <a:pt x="311" y="1274"/>
                    <a:pt x="293" y="1277"/>
                    <a:pt x="330" y="1290"/>
                  </a:cubicBezTo>
                  <a:cubicBezTo>
                    <a:pt x="343" y="1295"/>
                    <a:pt x="332" y="1289"/>
                    <a:pt x="344" y="1296"/>
                  </a:cubicBezTo>
                  <a:cubicBezTo>
                    <a:pt x="345" y="1297"/>
                    <a:pt x="353" y="1303"/>
                    <a:pt x="356" y="1305"/>
                  </a:cubicBezTo>
                  <a:cubicBezTo>
                    <a:pt x="371" y="1317"/>
                    <a:pt x="425" y="1351"/>
                    <a:pt x="441" y="1355"/>
                  </a:cubicBezTo>
                  <a:cubicBezTo>
                    <a:pt x="458" y="1343"/>
                    <a:pt x="455" y="1352"/>
                    <a:pt x="461" y="1328"/>
                  </a:cubicBezTo>
                  <a:cubicBezTo>
                    <a:pt x="510" y="1329"/>
                    <a:pt x="517" y="1350"/>
                    <a:pt x="519" y="1352"/>
                  </a:cubicBezTo>
                  <a:lnTo>
                    <a:pt x="550" y="1382"/>
                  </a:lnTo>
                  <a:cubicBezTo>
                    <a:pt x="600" y="1434"/>
                    <a:pt x="608" y="1362"/>
                    <a:pt x="657" y="1362"/>
                  </a:cubicBezTo>
                  <a:cubicBezTo>
                    <a:pt x="678" y="1362"/>
                    <a:pt x="671" y="1373"/>
                    <a:pt x="688" y="1379"/>
                  </a:cubicBezTo>
                  <a:cubicBezTo>
                    <a:pt x="709" y="1386"/>
                    <a:pt x="717" y="1380"/>
                    <a:pt x="738" y="1383"/>
                  </a:cubicBezTo>
                  <a:cubicBezTo>
                    <a:pt x="779" y="1390"/>
                    <a:pt x="760" y="1414"/>
                    <a:pt x="807" y="1389"/>
                  </a:cubicBezTo>
                  <a:lnTo>
                    <a:pt x="854" y="1450"/>
                  </a:lnTo>
                  <a:cubicBezTo>
                    <a:pt x="864" y="1444"/>
                    <a:pt x="860" y="1445"/>
                    <a:pt x="869" y="1438"/>
                  </a:cubicBezTo>
                  <a:cubicBezTo>
                    <a:pt x="901" y="1408"/>
                    <a:pt x="919" y="1389"/>
                    <a:pt x="974" y="1405"/>
                  </a:cubicBezTo>
                  <a:cubicBezTo>
                    <a:pt x="1003" y="1413"/>
                    <a:pt x="978" y="1420"/>
                    <a:pt x="1017" y="1423"/>
                  </a:cubicBezTo>
                  <a:cubicBezTo>
                    <a:pt x="1016" y="1384"/>
                    <a:pt x="1001" y="1387"/>
                    <a:pt x="1011" y="1362"/>
                  </a:cubicBezTo>
                  <a:cubicBezTo>
                    <a:pt x="1024" y="1329"/>
                    <a:pt x="1017" y="1343"/>
                    <a:pt x="1017" y="1301"/>
                  </a:cubicBezTo>
                  <a:cubicBezTo>
                    <a:pt x="1017" y="1275"/>
                    <a:pt x="1028" y="1267"/>
                    <a:pt x="1043" y="1253"/>
                  </a:cubicBezTo>
                  <a:cubicBezTo>
                    <a:pt x="1124" y="1178"/>
                    <a:pt x="1070" y="1253"/>
                    <a:pt x="1159" y="1193"/>
                  </a:cubicBezTo>
                  <a:cubicBezTo>
                    <a:pt x="1175" y="1201"/>
                    <a:pt x="1182" y="1208"/>
                    <a:pt x="1200" y="1213"/>
                  </a:cubicBezTo>
                  <a:cubicBezTo>
                    <a:pt x="1222" y="1198"/>
                    <a:pt x="1215" y="1193"/>
                    <a:pt x="1247" y="1186"/>
                  </a:cubicBezTo>
                  <a:cubicBezTo>
                    <a:pt x="1247" y="1139"/>
                    <a:pt x="1234" y="1122"/>
                    <a:pt x="1234" y="1111"/>
                  </a:cubicBezTo>
                  <a:cubicBezTo>
                    <a:pt x="1234" y="1062"/>
                    <a:pt x="1260" y="1082"/>
                    <a:pt x="1226" y="1031"/>
                  </a:cubicBezTo>
                  <a:cubicBezTo>
                    <a:pt x="1225" y="1030"/>
                    <a:pt x="1223" y="1029"/>
                    <a:pt x="1223" y="1028"/>
                  </a:cubicBezTo>
                  <a:cubicBezTo>
                    <a:pt x="1222" y="1026"/>
                    <a:pt x="1221" y="1025"/>
                    <a:pt x="1220" y="1023"/>
                  </a:cubicBezTo>
                  <a:cubicBezTo>
                    <a:pt x="1219" y="1022"/>
                    <a:pt x="1218" y="1020"/>
                    <a:pt x="1218" y="1019"/>
                  </a:cubicBezTo>
                  <a:lnTo>
                    <a:pt x="1212" y="996"/>
                  </a:lnTo>
                  <a:cubicBezTo>
                    <a:pt x="1209" y="949"/>
                    <a:pt x="1231" y="949"/>
                    <a:pt x="1234" y="915"/>
                  </a:cubicBezTo>
                  <a:cubicBezTo>
                    <a:pt x="1205" y="908"/>
                    <a:pt x="1180" y="911"/>
                    <a:pt x="1169" y="884"/>
                  </a:cubicBezTo>
                  <a:cubicBezTo>
                    <a:pt x="1145" y="822"/>
                    <a:pt x="1186" y="842"/>
                    <a:pt x="1113" y="799"/>
                  </a:cubicBezTo>
                  <a:cubicBezTo>
                    <a:pt x="1079" y="779"/>
                    <a:pt x="1071" y="744"/>
                    <a:pt x="1071" y="698"/>
                  </a:cubicBezTo>
                  <a:cubicBezTo>
                    <a:pt x="1093" y="692"/>
                    <a:pt x="1084" y="693"/>
                    <a:pt x="1097" y="676"/>
                  </a:cubicBezTo>
                  <a:cubicBezTo>
                    <a:pt x="1112" y="655"/>
                    <a:pt x="1112" y="670"/>
                    <a:pt x="1112" y="637"/>
                  </a:cubicBezTo>
                  <a:cubicBezTo>
                    <a:pt x="1112" y="605"/>
                    <a:pt x="1071" y="611"/>
                    <a:pt x="1071" y="563"/>
                  </a:cubicBezTo>
                  <a:cubicBezTo>
                    <a:pt x="1071" y="533"/>
                    <a:pt x="1084" y="535"/>
                    <a:pt x="1084" y="515"/>
                  </a:cubicBezTo>
                  <a:cubicBezTo>
                    <a:pt x="1084" y="479"/>
                    <a:pt x="1071" y="458"/>
                    <a:pt x="1071" y="420"/>
                  </a:cubicBezTo>
                  <a:cubicBezTo>
                    <a:pt x="1071" y="401"/>
                    <a:pt x="1081" y="406"/>
                    <a:pt x="1090" y="385"/>
                  </a:cubicBezTo>
                  <a:cubicBezTo>
                    <a:pt x="1122" y="307"/>
                    <a:pt x="1071" y="294"/>
                    <a:pt x="1048" y="240"/>
                  </a:cubicBezTo>
                  <a:cubicBezTo>
                    <a:pt x="1032" y="203"/>
                    <a:pt x="1047" y="217"/>
                    <a:pt x="1009" y="177"/>
                  </a:cubicBezTo>
                  <a:lnTo>
                    <a:pt x="912" y="84"/>
                  </a:lnTo>
                  <a:cubicBezTo>
                    <a:pt x="911" y="83"/>
                    <a:pt x="910" y="82"/>
                    <a:pt x="909" y="81"/>
                  </a:cubicBezTo>
                  <a:cubicBezTo>
                    <a:pt x="906" y="78"/>
                    <a:pt x="904" y="76"/>
                    <a:pt x="899" y="71"/>
                  </a:cubicBezTo>
                  <a:cubicBezTo>
                    <a:pt x="887" y="60"/>
                    <a:pt x="888" y="63"/>
                    <a:pt x="881" y="54"/>
                  </a:cubicBezTo>
                  <a:cubicBezTo>
                    <a:pt x="867" y="36"/>
                    <a:pt x="863" y="24"/>
                    <a:pt x="861" y="0"/>
                  </a:cubicBezTo>
                  <a:lnTo>
                    <a:pt x="840" y="0"/>
                  </a:lnTo>
                  <a:cubicBezTo>
                    <a:pt x="837" y="37"/>
                    <a:pt x="832" y="14"/>
                    <a:pt x="819" y="46"/>
                  </a:cubicBezTo>
                  <a:cubicBezTo>
                    <a:pt x="813" y="61"/>
                    <a:pt x="813" y="85"/>
                    <a:pt x="813" y="10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882140" y="1192028"/>
              <a:ext cx="219250" cy="272342"/>
            </a:xfrm>
            <a:custGeom>
              <a:avLst/>
              <a:gdLst>
                <a:gd name="T0" fmla="*/ 775 w 1273"/>
                <a:gd name="T1" fmla="*/ 231 h 1490"/>
                <a:gd name="T2" fmla="*/ 733 w 1273"/>
                <a:gd name="T3" fmla="*/ 325 h 1490"/>
                <a:gd name="T4" fmla="*/ 679 w 1273"/>
                <a:gd name="T5" fmla="*/ 427 h 1490"/>
                <a:gd name="T6" fmla="*/ 521 w 1273"/>
                <a:gd name="T7" fmla="*/ 519 h 1490"/>
                <a:gd name="T8" fmla="*/ 402 w 1273"/>
                <a:gd name="T9" fmla="*/ 786 h 1490"/>
                <a:gd name="T10" fmla="*/ 272 w 1273"/>
                <a:gd name="T11" fmla="*/ 799 h 1490"/>
                <a:gd name="T12" fmla="*/ 3 w 1273"/>
                <a:gd name="T13" fmla="*/ 859 h 1490"/>
                <a:gd name="T14" fmla="*/ 28 w 1273"/>
                <a:gd name="T15" fmla="*/ 955 h 1490"/>
                <a:gd name="T16" fmla="*/ 62 w 1273"/>
                <a:gd name="T17" fmla="*/ 1043 h 1490"/>
                <a:gd name="T18" fmla="*/ 112 w 1273"/>
                <a:gd name="T19" fmla="*/ 1177 h 1490"/>
                <a:gd name="T20" fmla="*/ 213 w 1273"/>
                <a:gd name="T21" fmla="*/ 1320 h 1490"/>
                <a:gd name="T22" fmla="*/ 269 w 1273"/>
                <a:gd name="T23" fmla="*/ 1447 h 1490"/>
                <a:gd name="T24" fmla="*/ 336 w 1273"/>
                <a:gd name="T25" fmla="*/ 1459 h 1490"/>
                <a:gd name="T26" fmla="*/ 510 w 1273"/>
                <a:gd name="T27" fmla="*/ 1382 h 1490"/>
                <a:gd name="T28" fmla="*/ 579 w 1273"/>
                <a:gd name="T29" fmla="*/ 1393 h 1490"/>
                <a:gd name="T30" fmla="*/ 663 w 1273"/>
                <a:gd name="T31" fmla="*/ 1404 h 1490"/>
                <a:gd name="T32" fmla="*/ 720 w 1273"/>
                <a:gd name="T33" fmla="*/ 1477 h 1490"/>
                <a:gd name="T34" fmla="*/ 816 w 1273"/>
                <a:gd name="T35" fmla="*/ 1404 h 1490"/>
                <a:gd name="T36" fmla="*/ 868 w 1273"/>
                <a:gd name="T37" fmla="*/ 1300 h 1490"/>
                <a:gd name="T38" fmla="*/ 882 w 1273"/>
                <a:gd name="T39" fmla="*/ 1253 h 1490"/>
                <a:gd name="T40" fmla="*/ 842 w 1273"/>
                <a:gd name="T41" fmla="*/ 1104 h 1490"/>
                <a:gd name="T42" fmla="*/ 930 w 1273"/>
                <a:gd name="T43" fmla="*/ 969 h 1490"/>
                <a:gd name="T44" fmla="*/ 1040 w 1273"/>
                <a:gd name="T45" fmla="*/ 811 h 1490"/>
                <a:gd name="T46" fmla="*/ 1173 w 1273"/>
                <a:gd name="T47" fmla="*/ 527 h 1490"/>
                <a:gd name="T48" fmla="*/ 1249 w 1273"/>
                <a:gd name="T49" fmla="*/ 468 h 1490"/>
                <a:gd name="T50" fmla="*/ 1259 w 1273"/>
                <a:gd name="T51" fmla="*/ 444 h 1490"/>
                <a:gd name="T52" fmla="*/ 1242 w 1273"/>
                <a:gd name="T53" fmla="*/ 305 h 1490"/>
                <a:gd name="T54" fmla="*/ 1201 w 1273"/>
                <a:gd name="T55" fmla="*/ 217 h 1490"/>
                <a:gd name="T56" fmla="*/ 1126 w 1273"/>
                <a:gd name="T57" fmla="*/ 150 h 1490"/>
                <a:gd name="T58" fmla="*/ 1110 w 1273"/>
                <a:gd name="T59" fmla="*/ 70 h 1490"/>
                <a:gd name="T60" fmla="*/ 947 w 1273"/>
                <a:gd name="T61" fmla="*/ 132 h 1490"/>
                <a:gd name="T62" fmla="*/ 862 w 1273"/>
                <a:gd name="T63" fmla="*/ 169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3" h="1490">
                  <a:moveTo>
                    <a:pt x="862" y="169"/>
                  </a:moveTo>
                  <a:cubicBezTo>
                    <a:pt x="838" y="169"/>
                    <a:pt x="799" y="218"/>
                    <a:pt x="775" y="231"/>
                  </a:cubicBezTo>
                  <a:cubicBezTo>
                    <a:pt x="756" y="240"/>
                    <a:pt x="752" y="235"/>
                    <a:pt x="733" y="244"/>
                  </a:cubicBezTo>
                  <a:lnTo>
                    <a:pt x="733" y="325"/>
                  </a:lnTo>
                  <a:cubicBezTo>
                    <a:pt x="689" y="349"/>
                    <a:pt x="710" y="351"/>
                    <a:pt x="679" y="359"/>
                  </a:cubicBezTo>
                  <a:lnTo>
                    <a:pt x="679" y="427"/>
                  </a:lnTo>
                  <a:cubicBezTo>
                    <a:pt x="660" y="434"/>
                    <a:pt x="630" y="470"/>
                    <a:pt x="606" y="483"/>
                  </a:cubicBezTo>
                  <a:cubicBezTo>
                    <a:pt x="563" y="505"/>
                    <a:pt x="535" y="469"/>
                    <a:pt x="521" y="519"/>
                  </a:cubicBezTo>
                  <a:cubicBezTo>
                    <a:pt x="504" y="578"/>
                    <a:pt x="524" y="707"/>
                    <a:pt x="503" y="752"/>
                  </a:cubicBezTo>
                  <a:cubicBezTo>
                    <a:pt x="496" y="758"/>
                    <a:pt x="412" y="782"/>
                    <a:pt x="402" y="786"/>
                  </a:cubicBezTo>
                  <a:cubicBezTo>
                    <a:pt x="374" y="799"/>
                    <a:pt x="395" y="800"/>
                    <a:pt x="347" y="800"/>
                  </a:cubicBezTo>
                  <a:cubicBezTo>
                    <a:pt x="323" y="800"/>
                    <a:pt x="297" y="799"/>
                    <a:pt x="272" y="799"/>
                  </a:cubicBezTo>
                  <a:cubicBezTo>
                    <a:pt x="186" y="799"/>
                    <a:pt x="76" y="789"/>
                    <a:pt x="1" y="806"/>
                  </a:cubicBezTo>
                  <a:cubicBezTo>
                    <a:pt x="1" y="823"/>
                    <a:pt x="0" y="842"/>
                    <a:pt x="3" y="859"/>
                  </a:cubicBezTo>
                  <a:cubicBezTo>
                    <a:pt x="6" y="875"/>
                    <a:pt x="16" y="890"/>
                    <a:pt x="19" y="903"/>
                  </a:cubicBezTo>
                  <a:cubicBezTo>
                    <a:pt x="26" y="931"/>
                    <a:pt x="16" y="929"/>
                    <a:pt x="28" y="955"/>
                  </a:cubicBezTo>
                  <a:cubicBezTo>
                    <a:pt x="39" y="976"/>
                    <a:pt x="41" y="963"/>
                    <a:pt x="48" y="997"/>
                  </a:cubicBezTo>
                  <a:cubicBezTo>
                    <a:pt x="55" y="1031"/>
                    <a:pt x="52" y="1017"/>
                    <a:pt x="62" y="1043"/>
                  </a:cubicBezTo>
                  <a:lnTo>
                    <a:pt x="91" y="1136"/>
                  </a:lnTo>
                  <a:cubicBezTo>
                    <a:pt x="98" y="1163"/>
                    <a:pt x="101" y="1153"/>
                    <a:pt x="112" y="1177"/>
                  </a:cubicBezTo>
                  <a:cubicBezTo>
                    <a:pt x="118" y="1192"/>
                    <a:pt x="118" y="1214"/>
                    <a:pt x="142" y="1268"/>
                  </a:cubicBezTo>
                  <a:cubicBezTo>
                    <a:pt x="163" y="1315"/>
                    <a:pt x="178" y="1277"/>
                    <a:pt x="213" y="1320"/>
                  </a:cubicBezTo>
                  <a:lnTo>
                    <a:pt x="258" y="1397"/>
                  </a:lnTo>
                  <a:cubicBezTo>
                    <a:pt x="266" y="1414"/>
                    <a:pt x="263" y="1426"/>
                    <a:pt x="269" y="1447"/>
                  </a:cubicBezTo>
                  <a:cubicBezTo>
                    <a:pt x="275" y="1467"/>
                    <a:pt x="281" y="1468"/>
                    <a:pt x="286" y="1490"/>
                  </a:cubicBezTo>
                  <a:cubicBezTo>
                    <a:pt x="318" y="1475"/>
                    <a:pt x="311" y="1489"/>
                    <a:pt x="336" y="1459"/>
                  </a:cubicBezTo>
                  <a:cubicBezTo>
                    <a:pt x="347" y="1444"/>
                    <a:pt x="363" y="1426"/>
                    <a:pt x="367" y="1409"/>
                  </a:cubicBezTo>
                  <a:cubicBezTo>
                    <a:pt x="502" y="1409"/>
                    <a:pt x="443" y="1382"/>
                    <a:pt x="510" y="1382"/>
                  </a:cubicBezTo>
                  <a:cubicBezTo>
                    <a:pt x="549" y="1382"/>
                    <a:pt x="573" y="1391"/>
                    <a:pt x="575" y="1391"/>
                  </a:cubicBezTo>
                  <a:cubicBezTo>
                    <a:pt x="576" y="1392"/>
                    <a:pt x="578" y="1393"/>
                    <a:pt x="579" y="1393"/>
                  </a:cubicBezTo>
                  <a:lnTo>
                    <a:pt x="604" y="1409"/>
                  </a:lnTo>
                  <a:cubicBezTo>
                    <a:pt x="621" y="1411"/>
                    <a:pt x="621" y="1388"/>
                    <a:pt x="663" y="1404"/>
                  </a:cubicBezTo>
                  <a:cubicBezTo>
                    <a:pt x="690" y="1415"/>
                    <a:pt x="696" y="1416"/>
                    <a:pt x="704" y="1438"/>
                  </a:cubicBezTo>
                  <a:cubicBezTo>
                    <a:pt x="714" y="1467"/>
                    <a:pt x="701" y="1449"/>
                    <a:pt x="720" y="1477"/>
                  </a:cubicBezTo>
                  <a:cubicBezTo>
                    <a:pt x="739" y="1476"/>
                    <a:pt x="728" y="1478"/>
                    <a:pt x="742" y="1472"/>
                  </a:cubicBezTo>
                  <a:cubicBezTo>
                    <a:pt x="762" y="1464"/>
                    <a:pt x="809" y="1421"/>
                    <a:pt x="816" y="1404"/>
                  </a:cubicBezTo>
                  <a:cubicBezTo>
                    <a:pt x="830" y="1368"/>
                    <a:pt x="803" y="1399"/>
                    <a:pt x="821" y="1321"/>
                  </a:cubicBezTo>
                  <a:cubicBezTo>
                    <a:pt x="847" y="1309"/>
                    <a:pt x="844" y="1323"/>
                    <a:pt x="868" y="1300"/>
                  </a:cubicBezTo>
                  <a:cubicBezTo>
                    <a:pt x="884" y="1286"/>
                    <a:pt x="853" y="1299"/>
                    <a:pt x="882" y="1287"/>
                  </a:cubicBezTo>
                  <a:lnTo>
                    <a:pt x="882" y="1253"/>
                  </a:lnTo>
                  <a:cubicBezTo>
                    <a:pt x="852" y="1242"/>
                    <a:pt x="887" y="1250"/>
                    <a:pt x="842" y="1226"/>
                  </a:cubicBezTo>
                  <a:lnTo>
                    <a:pt x="842" y="1104"/>
                  </a:lnTo>
                  <a:cubicBezTo>
                    <a:pt x="860" y="1099"/>
                    <a:pt x="883" y="1079"/>
                    <a:pt x="896" y="1064"/>
                  </a:cubicBezTo>
                  <a:cubicBezTo>
                    <a:pt x="928" y="1028"/>
                    <a:pt x="888" y="969"/>
                    <a:pt x="930" y="969"/>
                  </a:cubicBezTo>
                  <a:cubicBezTo>
                    <a:pt x="979" y="969"/>
                    <a:pt x="987" y="1029"/>
                    <a:pt x="1034" y="945"/>
                  </a:cubicBezTo>
                  <a:cubicBezTo>
                    <a:pt x="1062" y="895"/>
                    <a:pt x="1067" y="880"/>
                    <a:pt x="1040" y="811"/>
                  </a:cubicBezTo>
                  <a:cubicBezTo>
                    <a:pt x="1028" y="779"/>
                    <a:pt x="1031" y="772"/>
                    <a:pt x="1031" y="732"/>
                  </a:cubicBezTo>
                  <a:cubicBezTo>
                    <a:pt x="1108" y="711"/>
                    <a:pt x="1063" y="575"/>
                    <a:pt x="1173" y="527"/>
                  </a:cubicBezTo>
                  <a:cubicBezTo>
                    <a:pt x="1196" y="517"/>
                    <a:pt x="1200" y="526"/>
                    <a:pt x="1223" y="510"/>
                  </a:cubicBezTo>
                  <a:cubicBezTo>
                    <a:pt x="1242" y="496"/>
                    <a:pt x="1241" y="488"/>
                    <a:pt x="1249" y="468"/>
                  </a:cubicBezTo>
                  <a:lnTo>
                    <a:pt x="1252" y="458"/>
                  </a:lnTo>
                  <a:cubicBezTo>
                    <a:pt x="1254" y="454"/>
                    <a:pt x="1259" y="445"/>
                    <a:pt x="1259" y="444"/>
                  </a:cubicBezTo>
                  <a:cubicBezTo>
                    <a:pt x="1273" y="414"/>
                    <a:pt x="1269" y="423"/>
                    <a:pt x="1269" y="372"/>
                  </a:cubicBezTo>
                  <a:cubicBezTo>
                    <a:pt x="1269" y="338"/>
                    <a:pt x="1242" y="375"/>
                    <a:pt x="1242" y="305"/>
                  </a:cubicBezTo>
                  <a:cubicBezTo>
                    <a:pt x="1269" y="297"/>
                    <a:pt x="1269" y="293"/>
                    <a:pt x="1269" y="264"/>
                  </a:cubicBezTo>
                  <a:cubicBezTo>
                    <a:pt x="1269" y="233"/>
                    <a:pt x="1257" y="254"/>
                    <a:pt x="1201" y="217"/>
                  </a:cubicBezTo>
                  <a:cubicBezTo>
                    <a:pt x="1189" y="233"/>
                    <a:pt x="1192" y="231"/>
                    <a:pt x="1167" y="237"/>
                  </a:cubicBezTo>
                  <a:cubicBezTo>
                    <a:pt x="1132" y="214"/>
                    <a:pt x="1112" y="190"/>
                    <a:pt x="1126" y="150"/>
                  </a:cubicBezTo>
                  <a:lnTo>
                    <a:pt x="1147" y="115"/>
                  </a:lnTo>
                  <a:lnTo>
                    <a:pt x="1110" y="70"/>
                  </a:lnTo>
                  <a:cubicBezTo>
                    <a:pt x="1092" y="49"/>
                    <a:pt x="1048" y="6"/>
                    <a:pt x="1025" y="0"/>
                  </a:cubicBezTo>
                  <a:cubicBezTo>
                    <a:pt x="1004" y="15"/>
                    <a:pt x="962" y="101"/>
                    <a:pt x="947" y="132"/>
                  </a:cubicBezTo>
                  <a:cubicBezTo>
                    <a:pt x="941" y="146"/>
                    <a:pt x="940" y="154"/>
                    <a:pt x="931" y="164"/>
                  </a:cubicBezTo>
                  <a:cubicBezTo>
                    <a:pt x="911" y="184"/>
                    <a:pt x="892" y="169"/>
                    <a:pt x="862" y="1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4"/>
            <p:cNvSpPr>
              <a:spLocks/>
            </p:cNvSpPr>
            <p:nvPr/>
          </p:nvSpPr>
          <p:spPr bwMode="auto">
            <a:xfrm>
              <a:off x="1243807" y="1281481"/>
              <a:ext cx="357920" cy="228607"/>
            </a:xfrm>
            <a:custGeom>
              <a:avLst/>
              <a:gdLst>
                <a:gd name="T0" fmla="*/ 210 w 2072"/>
                <a:gd name="T1" fmla="*/ 219 h 1254"/>
                <a:gd name="T2" fmla="*/ 109 w 2072"/>
                <a:gd name="T3" fmla="*/ 375 h 1254"/>
                <a:gd name="T4" fmla="*/ 52 w 2072"/>
                <a:gd name="T5" fmla="*/ 508 h 1254"/>
                <a:gd name="T6" fmla="*/ 50 w 2072"/>
                <a:gd name="T7" fmla="*/ 665 h 1254"/>
                <a:gd name="T8" fmla="*/ 86 w 2072"/>
                <a:gd name="T9" fmla="*/ 703 h 1254"/>
                <a:gd name="T10" fmla="*/ 110 w 2072"/>
                <a:gd name="T11" fmla="*/ 733 h 1254"/>
                <a:gd name="T12" fmla="*/ 129 w 2072"/>
                <a:gd name="T13" fmla="*/ 782 h 1254"/>
                <a:gd name="T14" fmla="*/ 258 w 2072"/>
                <a:gd name="T15" fmla="*/ 815 h 1254"/>
                <a:gd name="T16" fmla="*/ 631 w 2072"/>
                <a:gd name="T17" fmla="*/ 849 h 1254"/>
                <a:gd name="T18" fmla="*/ 774 w 2072"/>
                <a:gd name="T19" fmla="*/ 841 h 1254"/>
                <a:gd name="T20" fmla="*/ 896 w 2072"/>
                <a:gd name="T21" fmla="*/ 916 h 1254"/>
                <a:gd name="T22" fmla="*/ 999 w 2072"/>
                <a:gd name="T23" fmla="*/ 996 h 1254"/>
                <a:gd name="T24" fmla="*/ 1111 w 2072"/>
                <a:gd name="T25" fmla="*/ 1047 h 1254"/>
                <a:gd name="T26" fmla="*/ 1229 w 2072"/>
                <a:gd name="T27" fmla="*/ 1105 h 1254"/>
                <a:gd name="T28" fmla="*/ 1377 w 2072"/>
                <a:gd name="T29" fmla="*/ 1181 h 1254"/>
                <a:gd name="T30" fmla="*/ 1498 w 2072"/>
                <a:gd name="T31" fmla="*/ 1229 h 1254"/>
                <a:gd name="T32" fmla="*/ 1550 w 2072"/>
                <a:gd name="T33" fmla="*/ 1252 h 1254"/>
                <a:gd name="T34" fmla="*/ 1656 w 2072"/>
                <a:gd name="T35" fmla="*/ 1231 h 1254"/>
                <a:gd name="T36" fmla="*/ 1776 w 2072"/>
                <a:gd name="T37" fmla="*/ 1134 h 1254"/>
                <a:gd name="T38" fmla="*/ 1867 w 2072"/>
                <a:gd name="T39" fmla="*/ 1103 h 1254"/>
                <a:gd name="T40" fmla="*/ 1918 w 2072"/>
                <a:gd name="T41" fmla="*/ 1086 h 1254"/>
                <a:gd name="T42" fmla="*/ 2055 w 2072"/>
                <a:gd name="T43" fmla="*/ 1032 h 1254"/>
                <a:gd name="T44" fmla="*/ 2014 w 2072"/>
                <a:gd name="T45" fmla="*/ 904 h 1254"/>
                <a:gd name="T46" fmla="*/ 2018 w 2072"/>
                <a:gd name="T47" fmla="*/ 797 h 1254"/>
                <a:gd name="T48" fmla="*/ 1857 w 2072"/>
                <a:gd name="T49" fmla="*/ 666 h 1254"/>
                <a:gd name="T50" fmla="*/ 1693 w 2072"/>
                <a:gd name="T51" fmla="*/ 808 h 1254"/>
                <a:gd name="T52" fmla="*/ 1613 w 2072"/>
                <a:gd name="T53" fmla="*/ 849 h 1254"/>
                <a:gd name="T54" fmla="*/ 1498 w 2072"/>
                <a:gd name="T55" fmla="*/ 856 h 1254"/>
                <a:gd name="T56" fmla="*/ 1438 w 2072"/>
                <a:gd name="T57" fmla="*/ 748 h 1254"/>
                <a:gd name="T58" fmla="*/ 1299 w 2072"/>
                <a:gd name="T59" fmla="*/ 709 h 1254"/>
                <a:gd name="T60" fmla="*/ 1106 w 2072"/>
                <a:gd name="T61" fmla="*/ 714 h 1254"/>
                <a:gd name="T62" fmla="*/ 1020 w 2072"/>
                <a:gd name="T63" fmla="*/ 670 h 1254"/>
                <a:gd name="T64" fmla="*/ 1044 w 2072"/>
                <a:gd name="T65" fmla="*/ 605 h 1254"/>
                <a:gd name="T66" fmla="*/ 1071 w 2072"/>
                <a:gd name="T67" fmla="*/ 511 h 1254"/>
                <a:gd name="T68" fmla="*/ 936 w 2072"/>
                <a:gd name="T69" fmla="*/ 592 h 1254"/>
                <a:gd name="T70" fmla="*/ 590 w 2072"/>
                <a:gd name="T71" fmla="*/ 517 h 1254"/>
                <a:gd name="T72" fmla="*/ 531 w 2072"/>
                <a:gd name="T73" fmla="*/ 543 h 1254"/>
                <a:gd name="T74" fmla="*/ 421 w 2072"/>
                <a:gd name="T75" fmla="*/ 585 h 1254"/>
                <a:gd name="T76" fmla="*/ 275 w 2072"/>
                <a:gd name="T77" fmla="*/ 595 h 1254"/>
                <a:gd name="T78" fmla="*/ 177 w 2072"/>
                <a:gd name="T79" fmla="*/ 375 h 1254"/>
                <a:gd name="T80" fmla="*/ 247 w 2072"/>
                <a:gd name="T81" fmla="*/ 330 h 1254"/>
                <a:gd name="T82" fmla="*/ 387 w 2072"/>
                <a:gd name="T83" fmla="*/ 362 h 1254"/>
                <a:gd name="T84" fmla="*/ 414 w 2072"/>
                <a:gd name="T85" fmla="*/ 328 h 1254"/>
                <a:gd name="T86" fmla="*/ 278 w 2072"/>
                <a:gd name="T87" fmla="*/ 185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2" h="1254">
                  <a:moveTo>
                    <a:pt x="278" y="185"/>
                  </a:moveTo>
                  <a:lnTo>
                    <a:pt x="210" y="219"/>
                  </a:lnTo>
                  <a:cubicBezTo>
                    <a:pt x="210" y="313"/>
                    <a:pt x="163" y="273"/>
                    <a:pt x="120" y="325"/>
                  </a:cubicBezTo>
                  <a:cubicBezTo>
                    <a:pt x="108" y="339"/>
                    <a:pt x="109" y="358"/>
                    <a:pt x="109" y="375"/>
                  </a:cubicBezTo>
                  <a:cubicBezTo>
                    <a:pt x="108" y="449"/>
                    <a:pt x="110" y="426"/>
                    <a:pt x="77" y="472"/>
                  </a:cubicBezTo>
                  <a:cubicBezTo>
                    <a:pt x="65" y="487"/>
                    <a:pt x="65" y="494"/>
                    <a:pt x="52" y="508"/>
                  </a:cubicBezTo>
                  <a:cubicBezTo>
                    <a:pt x="33" y="531"/>
                    <a:pt x="39" y="524"/>
                    <a:pt x="0" y="524"/>
                  </a:cubicBezTo>
                  <a:cubicBezTo>
                    <a:pt x="2" y="539"/>
                    <a:pt x="42" y="654"/>
                    <a:pt x="50" y="665"/>
                  </a:cubicBezTo>
                  <a:cubicBezTo>
                    <a:pt x="52" y="669"/>
                    <a:pt x="77" y="694"/>
                    <a:pt x="83" y="699"/>
                  </a:cubicBezTo>
                  <a:cubicBezTo>
                    <a:pt x="84" y="700"/>
                    <a:pt x="85" y="702"/>
                    <a:pt x="86" y="703"/>
                  </a:cubicBezTo>
                  <a:lnTo>
                    <a:pt x="93" y="709"/>
                  </a:lnTo>
                  <a:cubicBezTo>
                    <a:pt x="106" y="723"/>
                    <a:pt x="104" y="716"/>
                    <a:pt x="110" y="733"/>
                  </a:cubicBezTo>
                  <a:cubicBezTo>
                    <a:pt x="113" y="742"/>
                    <a:pt x="114" y="752"/>
                    <a:pt x="117" y="760"/>
                  </a:cubicBezTo>
                  <a:cubicBezTo>
                    <a:pt x="122" y="776"/>
                    <a:pt x="120" y="770"/>
                    <a:pt x="129" y="782"/>
                  </a:cubicBezTo>
                  <a:cubicBezTo>
                    <a:pt x="148" y="805"/>
                    <a:pt x="172" y="833"/>
                    <a:pt x="197" y="849"/>
                  </a:cubicBezTo>
                  <a:cubicBezTo>
                    <a:pt x="234" y="839"/>
                    <a:pt x="226" y="815"/>
                    <a:pt x="258" y="815"/>
                  </a:cubicBezTo>
                  <a:cubicBezTo>
                    <a:pt x="300" y="815"/>
                    <a:pt x="312" y="849"/>
                    <a:pt x="332" y="849"/>
                  </a:cubicBezTo>
                  <a:lnTo>
                    <a:pt x="631" y="849"/>
                  </a:lnTo>
                  <a:cubicBezTo>
                    <a:pt x="676" y="849"/>
                    <a:pt x="599" y="822"/>
                    <a:pt x="746" y="822"/>
                  </a:cubicBezTo>
                  <a:cubicBezTo>
                    <a:pt x="764" y="822"/>
                    <a:pt x="764" y="832"/>
                    <a:pt x="774" y="841"/>
                  </a:cubicBezTo>
                  <a:lnTo>
                    <a:pt x="893" y="913"/>
                  </a:lnTo>
                  <a:cubicBezTo>
                    <a:pt x="894" y="914"/>
                    <a:pt x="895" y="915"/>
                    <a:pt x="896" y="916"/>
                  </a:cubicBezTo>
                  <a:cubicBezTo>
                    <a:pt x="936" y="955"/>
                    <a:pt x="948" y="959"/>
                    <a:pt x="992" y="990"/>
                  </a:cubicBezTo>
                  <a:lnTo>
                    <a:pt x="999" y="996"/>
                  </a:lnTo>
                  <a:cubicBezTo>
                    <a:pt x="1021" y="1014"/>
                    <a:pt x="1011" y="1010"/>
                    <a:pt x="1044" y="1012"/>
                  </a:cubicBezTo>
                  <a:cubicBezTo>
                    <a:pt x="1093" y="1016"/>
                    <a:pt x="1081" y="1023"/>
                    <a:pt x="1111" y="1047"/>
                  </a:cubicBezTo>
                  <a:cubicBezTo>
                    <a:pt x="1166" y="1092"/>
                    <a:pt x="1164" y="1073"/>
                    <a:pt x="1211" y="1096"/>
                  </a:cubicBezTo>
                  <a:cubicBezTo>
                    <a:pt x="1229" y="1106"/>
                    <a:pt x="1213" y="1099"/>
                    <a:pt x="1229" y="1105"/>
                  </a:cubicBezTo>
                  <a:lnTo>
                    <a:pt x="1311" y="1145"/>
                  </a:lnTo>
                  <a:cubicBezTo>
                    <a:pt x="1334" y="1162"/>
                    <a:pt x="1350" y="1171"/>
                    <a:pt x="1377" y="1181"/>
                  </a:cubicBezTo>
                  <a:lnTo>
                    <a:pt x="1424" y="1202"/>
                  </a:lnTo>
                  <a:cubicBezTo>
                    <a:pt x="1472" y="1221"/>
                    <a:pt x="1429" y="1218"/>
                    <a:pt x="1498" y="1229"/>
                  </a:cubicBezTo>
                  <a:cubicBezTo>
                    <a:pt x="1524" y="1233"/>
                    <a:pt x="1509" y="1232"/>
                    <a:pt x="1518" y="1237"/>
                  </a:cubicBezTo>
                  <a:cubicBezTo>
                    <a:pt x="1534" y="1246"/>
                    <a:pt x="1517" y="1246"/>
                    <a:pt x="1550" y="1252"/>
                  </a:cubicBezTo>
                  <a:cubicBezTo>
                    <a:pt x="1567" y="1254"/>
                    <a:pt x="1568" y="1252"/>
                    <a:pt x="1587" y="1251"/>
                  </a:cubicBezTo>
                  <a:cubicBezTo>
                    <a:pt x="1623" y="1248"/>
                    <a:pt x="1630" y="1242"/>
                    <a:pt x="1656" y="1231"/>
                  </a:cubicBezTo>
                  <a:cubicBezTo>
                    <a:pt x="1715" y="1207"/>
                    <a:pt x="1700" y="1211"/>
                    <a:pt x="1746" y="1158"/>
                  </a:cubicBezTo>
                  <a:cubicBezTo>
                    <a:pt x="1753" y="1151"/>
                    <a:pt x="1769" y="1139"/>
                    <a:pt x="1776" y="1134"/>
                  </a:cubicBezTo>
                  <a:cubicBezTo>
                    <a:pt x="1833" y="1172"/>
                    <a:pt x="1824" y="1159"/>
                    <a:pt x="1849" y="1119"/>
                  </a:cubicBezTo>
                  <a:cubicBezTo>
                    <a:pt x="1860" y="1100"/>
                    <a:pt x="1842" y="1115"/>
                    <a:pt x="1867" y="1103"/>
                  </a:cubicBezTo>
                  <a:lnTo>
                    <a:pt x="1902" y="1091"/>
                  </a:lnTo>
                  <a:cubicBezTo>
                    <a:pt x="1907" y="1089"/>
                    <a:pt x="1916" y="1087"/>
                    <a:pt x="1918" y="1086"/>
                  </a:cubicBezTo>
                  <a:cubicBezTo>
                    <a:pt x="1938" y="1079"/>
                    <a:pt x="1967" y="1055"/>
                    <a:pt x="1973" y="1039"/>
                  </a:cubicBezTo>
                  <a:cubicBezTo>
                    <a:pt x="2020" y="1039"/>
                    <a:pt x="2050" y="1090"/>
                    <a:pt x="2055" y="1032"/>
                  </a:cubicBezTo>
                  <a:cubicBezTo>
                    <a:pt x="2058" y="1003"/>
                    <a:pt x="2019" y="951"/>
                    <a:pt x="1993" y="944"/>
                  </a:cubicBezTo>
                  <a:cubicBezTo>
                    <a:pt x="1995" y="919"/>
                    <a:pt x="1998" y="920"/>
                    <a:pt x="2014" y="904"/>
                  </a:cubicBezTo>
                  <a:lnTo>
                    <a:pt x="2024" y="894"/>
                  </a:lnTo>
                  <a:cubicBezTo>
                    <a:pt x="2072" y="850"/>
                    <a:pt x="2070" y="843"/>
                    <a:pt x="2018" y="797"/>
                  </a:cubicBezTo>
                  <a:cubicBezTo>
                    <a:pt x="1992" y="773"/>
                    <a:pt x="1908" y="691"/>
                    <a:pt x="1898" y="653"/>
                  </a:cubicBezTo>
                  <a:cubicBezTo>
                    <a:pt x="1867" y="661"/>
                    <a:pt x="1892" y="664"/>
                    <a:pt x="1857" y="666"/>
                  </a:cubicBezTo>
                  <a:cubicBezTo>
                    <a:pt x="1811" y="597"/>
                    <a:pt x="1784" y="613"/>
                    <a:pt x="1735" y="646"/>
                  </a:cubicBezTo>
                  <a:cubicBezTo>
                    <a:pt x="1737" y="702"/>
                    <a:pt x="1761" y="785"/>
                    <a:pt x="1693" y="808"/>
                  </a:cubicBezTo>
                  <a:cubicBezTo>
                    <a:pt x="1648" y="823"/>
                    <a:pt x="1682" y="819"/>
                    <a:pt x="1668" y="849"/>
                  </a:cubicBezTo>
                  <a:cubicBezTo>
                    <a:pt x="1631" y="858"/>
                    <a:pt x="1647" y="849"/>
                    <a:pt x="1613" y="849"/>
                  </a:cubicBezTo>
                  <a:cubicBezTo>
                    <a:pt x="1566" y="849"/>
                    <a:pt x="1624" y="930"/>
                    <a:pt x="1561" y="917"/>
                  </a:cubicBezTo>
                  <a:cubicBezTo>
                    <a:pt x="1546" y="914"/>
                    <a:pt x="1498" y="868"/>
                    <a:pt x="1498" y="856"/>
                  </a:cubicBezTo>
                  <a:cubicBezTo>
                    <a:pt x="1498" y="762"/>
                    <a:pt x="1546" y="804"/>
                    <a:pt x="1546" y="755"/>
                  </a:cubicBezTo>
                  <a:cubicBezTo>
                    <a:pt x="1546" y="717"/>
                    <a:pt x="1473" y="745"/>
                    <a:pt x="1438" y="748"/>
                  </a:cubicBezTo>
                  <a:cubicBezTo>
                    <a:pt x="1379" y="753"/>
                    <a:pt x="1399" y="772"/>
                    <a:pt x="1363" y="782"/>
                  </a:cubicBezTo>
                  <a:cubicBezTo>
                    <a:pt x="1355" y="754"/>
                    <a:pt x="1320" y="731"/>
                    <a:pt x="1299" y="709"/>
                  </a:cubicBezTo>
                  <a:cubicBezTo>
                    <a:pt x="1276" y="685"/>
                    <a:pt x="1251" y="680"/>
                    <a:pt x="1214" y="680"/>
                  </a:cubicBezTo>
                  <a:cubicBezTo>
                    <a:pt x="1157" y="680"/>
                    <a:pt x="1155" y="711"/>
                    <a:pt x="1106" y="714"/>
                  </a:cubicBezTo>
                  <a:cubicBezTo>
                    <a:pt x="1092" y="715"/>
                    <a:pt x="1072" y="714"/>
                    <a:pt x="1058" y="714"/>
                  </a:cubicBezTo>
                  <a:cubicBezTo>
                    <a:pt x="1052" y="693"/>
                    <a:pt x="1037" y="684"/>
                    <a:pt x="1020" y="670"/>
                  </a:cubicBezTo>
                  <a:cubicBezTo>
                    <a:pt x="1000" y="654"/>
                    <a:pt x="993" y="650"/>
                    <a:pt x="990" y="619"/>
                  </a:cubicBezTo>
                  <a:cubicBezTo>
                    <a:pt x="1004" y="612"/>
                    <a:pt x="1027" y="609"/>
                    <a:pt x="1044" y="605"/>
                  </a:cubicBezTo>
                  <a:cubicBezTo>
                    <a:pt x="1047" y="566"/>
                    <a:pt x="1057" y="558"/>
                    <a:pt x="1092" y="558"/>
                  </a:cubicBezTo>
                  <a:cubicBezTo>
                    <a:pt x="1092" y="538"/>
                    <a:pt x="1098" y="511"/>
                    <a:pt x="1071" y="511"/>
                  </a:cubicBezTo>
                  <a:cubicBezTo>
                    <a:pt x="1058" y="511"/>
                    <a:pt x="996" y="525"/>
                    <a:pt x="989" y="530"/>
                  </a:cubicBezTo>
                  <a:cubicBezTo>
                    <a:pt x="949" y="554"/>
                    <a:pt x="994" y="592"/>
                    <a:pt x="936" y="592"/>
                  </a:cubicBezTo>
                  <a:cubicBezTo>
                    <a:pt x="902" y="592"/>
                    <a:pt x="917" y="556"/>
                    <a:pt x="888" y="538"/>
                  </a:cubicBezTo>
                  <a:cubicBezTo>
                    <a:pt x="861" y="522"/>
                    <a:pt x="636" y="521"/>
                    <a:pt x="590" y="517"/>
                  </a:cubicBezTo>
                  <a:cubicBezTo>
                    <a:pt x="586" y="535"/>
                    <a:pt x="584" y="537"/>
                    <a:pt x="576" y="551"/>
                  </a:cubicBezTo>
                  <a:cubicBezTo>
                    <a:pt x="560" y="551"/>
                    <a:pt x="544" y="548"/>
                    <a:pt x="531" y="543"/>
                  </a:cubicBezTo>
                  <a:cubicBezTo>
                    <a:pt x="524" y="540"/>
                    <a:pt x="461" y="494"/>
                    <a:pt x="436" y="546"/>
                  </a:cubicBezTo>
                  <a:cubicBezTo>
                    <a:pt x="427" y="564"/>
                    <a:pt x="430" y="573"/>
                    <a:pt x="421" y="585"/>
                  </a:cubicBezTo>
                  <a:cubicBezTo>
                    <a:pt x="410" y="600"/>
                    <a:pt x="362" y="619"/>
                    <a:pt x="339" y="619"/>
                  </a:cubicBezTo>
                  <a:cubicBezTo>
                    <a:pt x="306" y="619"/>
                    <a:pt x="310" y="603"/>
                    <a:pt x="275" y="595"/>
                  </a:cubicBezTo>
                  <a:cubicBezTo>
                    <a:pt x="249" y="588"/>
                    <a:pt x="230" y="584"/>
                    <a:pt x="204" y="572"/>
                  </a:cubicBezTo>
                  <a:cubicBezTo>
                    <a:pt x="204" y="420"/>
                    <a:pt x="177" y="543"/>
                    <a:pt x="177" y="375"/>
                  </a:cubicBezTo>
                  <a:cubicBezTo>
                    <a:pt x="177" y="357"/>
                    <a:pt x="199" y="343"/>
                    <a:pt x="214" y="338"/>
                  </a:cubicBezTo>
                  <a:cubicBezTo>
                    <a:pt x="226" y="334"/>
                    <a:pt x="234" y="334"/>
                    <a:pt x="247" y="330"/>
                  </a:cubicBezTo>
                  <a:cubicBezTo>
                    <a:pt x="292" y="318"/>
                    <a:pt x="280" y="314"/>
                    <a:pt x="336" y="331"/>
                  </a:cubicBezTo>
                  <a:cubicBezTo>
                    <a:pt x="378" y="345"/>
                    <a:pt x="357" y="342"/>
                    <a:pt x="387" y="362"/>
                  </a:cubicBezTo>
                  <a:lnTo>
                    <a:pt x="402" y="349"/>
                  </a:lnTo>
                  <a:cubicBezTo>
                    <a:pt x="410" y="340"/>
                    <a:pt x="414" y="345"/>
                    <a:pt x="414" y="328"/>
                  </a:cubicBezTo>
                  <a:cubicBezTo>
                    <a:pt x="414" y="227"/>
                    <a:pt x="431" y="197"/>
                    <a:pt x="345" y="119"/>
                  </a:cubicBezTo>
                  <a:cubicBezTo>
                    <a:pt x="259" y="42"/>
                    <a:pt x="278" y="0"/>
                    <a:pt x="278" y="1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180094" y="1683036"/>
              <a:ext cx="196763" cy="238546"/>
            </a:xfrm>
            <a:custGeom>
              <a:avLst/>
              <a:gdLst>
                <a:gd name="T0" fmla="*/ 257 w 1145"/>
                <a:gd name="T1" fmla="*/ 20 h 1308"/>
                <a:gd name="T2" fmla="*/ 279 w 1145"/>
                <a:gd name="T3" fmla="*/ 67 h 1308"/>
                <a:gd name="T4" fmla="*/ 264 w 1145"/>
                <a:gd name="T5" fmla="*/ 129 h 1308"/>
                <a:gd name="T6" fmla="*/ 300 w 1145"/>
                <a:gd name="T7" fmla="*/ 141 h 1308"/>
                <a:gd name="T8" fmla="*/ 324 w 1145"/>
                <a:gd name="T9" fmla="*/ 163 h 1308"/>
                <a:gd name="T10" fmla="*/ 379 w 1145"/>
                <a:gd name="T11" fmla="*/ 264 h 1308"/>
                <a:gd name="T12" fmla="*/ 344 w 1145"/>
                <a:gd name="T13" fmla="*/ 310 h 1308"/>
                <a:gd name="T14" fmla="*/ 279 w 1145"/>
                <a:gd name="T15" fmla="*/ 347 h 1308"/>
                <a:gd name="T16" fmla="*/ 276 w 1145"/>
                <a:gd name="T17" fmla="*/ 350 h 1308"/>
                <a:gd name="T18" fmla="*/ 249 w 1145"/>
                <a:gd name="T19" fmla="*/ 371 h 1308"/>
                <a:gd name="T20" fmla="*/ 252 w 1145"/>
                <a:gd name="T21" fmla="*/ 446 h 1308"/>
                <a:gd name="T22" fmla="*/ 251 w 1145"/>
                <a:gd name="T23" fmla="*/ 555 h 1308"/>
                <a:gd name="T24" fmla="*/ 208 w 1145"/>
                <a:gd name="T25" fmla="*/ 587 h 1308"/>
                <a:gd name="T26" fmla="*/ 167 w 1145"/>
                <a:gd name="T27" fmla="*/ 722 h 1308"/>
                <a:gd name="T28" fmla="*/ 143 w 1145"/>
                <a:gd name="T29" fmla="*/ 787 h 1308"/>
                <a:gd name="T30" fmla="*/ 0 w 1145"/>
                <a:gd name="T31" fmla="*/ 989 h 1308"/>
                <a:gd name="T32" fmla="*/ 68 w 1145"/>
                <a:gd name="T33" fmla="*/ 1077 h 1308"/>
                <a:gd name="T34" fmla="*/ 95 w 1145"/>
                <a:gd name="T35" fmla="*/ 1145 h 1308"/>
                <a:gd name="T36" fmla="*/ 169 w 1145"/>
                <a:gd name="T37" fmla="*/ 1145 h 1308"/>
                <a:gd name="T38" fmla="*/ 192 w 1145"/>
                <a:gd name="T39" fmla="*/ 1176 h 1308"/>
                <a:gd name="T40" fmla="*/ 210 w 1145"/>
                <a:gd name="T41" fmla="*/ 1213 h 1308"/>
                <a:gd name="T42" fmla="*/ 278 w 1145"/>
                <a:gd name="T43" fmla="*/ 1274 h 1308"/>
                <a:gd name="T44" fmla="*/ 291 w 1145"/>
                <a:gd name="T45" fmla="*/ 1308 h 1308"/>
                <a:gd name="T46" fmla="*/ 336 w 1145"/>
                <a:gd name="T47" fmla="*/ 1284 h 1308"/>
                <a:gd name="T48" fmla="*/ 378 w 1145"/>
                <a:gd name="T49" fmla="*/ 1205 h 1308"/>
                <a:gd name="T50" fmla="*/ 393 w 1145"/>
                <a:gd name="T51" fmla="*/ 1145 h 1308"/>
                <a:gd name="T52" fmla="*/ 543 w 1145"/>
                <a:gd name="T53" fmla="*/ 1072 h 1308"/>
                <a:gd name="T54" fmla="*/ 617 w 1145"/>
                <a:gd name="T55" fmla="*/ 1030 h 1308"/>
                <a:gd name="T56" fmla="*/ 664 w 1145"/>
                <a:gd name="T57" fmla="*/ 1055 h 1308"/>
                <a:gd name="T58" fmla="*/ 714 w 1145"/>
                <a:gd name="T59" fmla="*/ 951 h 1308"/>
                <a:gd name="T60" fmla="*/ 818 w 1145"/>
                <a:gd name="T61" fmla="*/ 919 h 1308"/>
                <a:gd name="T62" fmla="*/ 813 w 1145"/>
                <a:gd name="T63" fmla="*/ 847 h 1308"/>
                <a:gd name="T64" fmla="*/ 844 w 1145"/>
                <a:gd name="T65" fmla="*/ 754 h 1308"/>
                <a:gd name="T66" fmla="*/ 838 w 1145"/>
                <a:gd name="T67" fmla="*/ 600 h 1308"/>
                <a:gd name="T68" fmla="*/ 974 w 1145"/>
                <a:gd name="T69" fmla="*/ 512 h 1308"/>
                <a:gd name="T70" fmla="*/ 1014 w 1145"/>
                <a:gd name="T71" fmla="*/ 458 h 1308"/>
                <a:gd name="T72" fmla="*/ 1063 w 1145"/>
                <a:gd name="T73" fmla="*/ 405 h 1308"/>
                <a:gd name="T74" fmla="*/ 1088 w 1145"/>
                <a:gd name="T75" fmla="*/ 302 h 1308"/>
                <a:gd name="T76" fmla="*/ 1145 w 1145"/>
                <a:gd name="T77" fmla="*/ 230 h 1308"/>
                <a:gd name="T78" fmla="*/ 1043 w 1145"/>
                <a:gd name="T79" fmla="*/ 211 h 1308"/>
                <a:gd name="T80" fmla="*/ 1024 w 1145"/>
                <a:gd name="T81" fmla="*/ 202 h 1308"/>
                <a:gd name="T82" fmla="*/ 1020 w 1145"/>
                <a:gd name="T83" fmla="*/ 199 h 1308"/>
                <a:gd name="T84" fmla="*/ 1012 w 1145"/>
                <a:gd name="T85" fmla="*/ 194 h 1308"/>
                <a:gd name="T86" fmla="*/ 955 w 1145"/>
                <a:gd name="T87" fmla="*/ 170 h 1308"/>
                <a:gd name="T88" fmla="*/ 854 w 1145"/>
                <a:gd name="T89" fmla="*/ 115 h 1308"/>
                <a:gd name="T90" fmla="*/ 786 w 1145"/>
                <a:gd name="T91" fmla="*/ 156 h 1308"/>
                <a:gd name="T92" fmla="*/ 739 w 1145"/>
                <a:gd name="T93" fmla="*/ 129 h 1308"/>
                <a:gd name="T94" fmla="*/ 644 w 1145"/>
                <a:gd name="T95" fmla="*/ 142 h 1308"/>
                <a:gd name="T96" fmla="*/ 573 w 1145"/>
                <a:gd name="T97" fmla="*/ 131 h 1308"/>
                <a:gd name="T98" fmla="*/ 546 w 1145"/>
                <a:gd name="T99" fmla="*/ 111 h 1308"/>
                <a:gd name="T100" fmla="*/ 535 w 1145"/>
                <a:gd name="T101" fmla="*/ 95 h 1308"/>
                <a:gd name="T102" fmla="*/ 454 w 1145"/>
                <a:gd name="T103" fmla="*/ 95 h 1308"/>
                <a:gd name="T104" fmla="*/ 424 w 1145"/>
                <a:gd name="T105" fmla="*/ 50 h 1308"/>
                <a:gd name="T106" fmla="*/ 400 w 1145"/>
                <a:gd name="T107" fmla="*/ 0 h 1308"/>
                <a:gd name="T108" fmla="*/ 322 w 1145"/>
                <a:gd name="T109" fmla="*/ 17 h 1308"/>
                <a:gd name="T110" fmla="*/ 306 w 1145"/>
                <a:gd name="T111" fmla="*/ 13 h 1308"/>
                <a:gd name="T112" fmla="*/ 257 w 1145"/>
                <a:gd name="T113" fmla="*/ 0 h 1308"/>
                <a:gd name="T114" fmla="*/ 257 w 1145"/>
                <a:gd name="T115" fmla="*/ 20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308">
                  <a:moveTo>
                    <a:pt x="257" y="20"/>
                  </a:moveTo>
                  <a:cubicBezTo>
                    <a:pt x="257" y="57"/>
                    <a:pt x="278" y="14"/>
                    <a:pt x="279" y="67"/>
                  </a:cubicBezTo>
                  <a:cubicBezTo>
                    <a:pt x="279" y="113"/>
                    <a:pt x="265" y="80"/>
                    <a:pt x="264" y="129"/>
                  </a:cubicBezTo>
                  <a:cubicBezTo>
                    <a:pt x="285" y="130"/>
                    <a:pt x="285" y="131"/>
                    <a:pt x="300" y="141"/>
                  </a:cubicBezTo>
                  <a:lnTo>
                    <a:pt x="324" y="163"/>
                  </a:lnTo>
                  <a:cubicBezTo>
                    <a:pt x="379" y="219"/>
                    <a:pt x="379" y="184"/>
                    <a:pt x="379" y="264"/>
                  </a:cubicBezTo>
                  <a:cubicBezTo>
                    <a:pt x="379" y="283"/>
                    <a:pt x="357" y="301"/>
                    <a:pt x="344" y="310"/>
                  </a:cubicBezTo>
                  <a:cubicBezTo>
                    <a:pt x="307" y="336"/>
                    <a:pt x="315" y="321"/>
                    <a:pt x="279" y="347"/>
                  </a:cubicBezTo>
                  <a:cubicBezTo>
                    <a:pt x="278" y="348"/>
                    <a:pt x="277" y="349"/>
                    <a:pt x="276" y="350"/>
                  </a:cubicBezTo>
                  <a:lnTo>
                    <a:pt x="249" y="371"/>
                  </a:lnTo>
                  <a:cubicBezTo>
                    <a:pt x="212" y="411"/>
                    <a:pt x="248" y="439"/>
                    <a:pt x="252" y="446"/>
                  </a:cubicBezTo>
                  <a:cubicBezTo>
                    <a:pt x="263" y="471"/>
                    <a:pt x="251" y="518"/>
                    <a:pt x="251" y="555"/>
                  </a:cubicBezTo>
                  <a:lnTo>
                    <a:pt x="208" y="587"/>
                  </a:lnTo>
                  <a:cubicBezTo>
                    <a:pt x="167" y="615"/>
                    <a:pt x="179" y="640"/>
                    <a:pt x="167" y="722"/>
                  </a:cubicBezTo>
                  <a:cubicBezTo>
                    <a:pt x="160" y="768"/>
                    <a:pt x="151" y="756"/>
                    <a:pt x="143" y="787"/>
                  </a:cubicBezTo>
                  <a:cubicBezTo>
                    <a:pt x="115" y="893"/>
                    <a:pt x="104" y="965"/>
                    <a:pt x="0" y="989"/>
                  </a:cubicBezTo>
                  <a:cubicBezTo>
                    <a:pt x="0" y="1034"/>
                    <a:pt x="32" y="1074"/>
                    <a:pt x="68" y="1077"/>
                  </a:cubicBezTo>
                  <a:cubicBezTo>
                    <a:pt x="68" y="1156"/>
                    <a:pt x="82" y="1098"/>
                    <a:pt x="95" y="1145"/>
                  </a:cubicBezTo>
                  <a:lnTo>
                    <a:pt x="169" y="1145"/>
                  </a:lnTo>
                  <a:cubicBezTo>
                    <a:pt x="177" y="1156"/>
                    <a:pt x="182" y="1165"/>
                    <a:pt x="192" y="1176"/>
                  </a:cubicBezTo>
                  <a:cubicBezTo>
                    <a:pt x="207" y="1195"/>
                    <a:pt x="208" y="1184"/>
                    <a:pt x="210" y="1213"/>
                  </a:cubicBezTo>
                  <a:cubicBezTo>
                    <a:pt x="243" y="1213"/>
                    <a:pt x="255" y="1216"/>
                    <a:pt x="278" y="1274"/>
                  </a:cubicBezTo>
                  <a:cubicBezTo>
                    <a:pt x="284" y="1290"/>
                    <a:pt x="283" y="1292"/>
                    <a:pt x="291" y="1308"/>
                  </a:cubicBezTo>
                  <a:cubicBezTo>
                    <a:pt x="314" y="1306"/>
                    <a:pt x="320" y="1299"/>
                    <a:pt x="336" y="1284"/>
                  </a:cubicBezTo>
                  <a:cubicBezTo>
                    <a:pt x="376" y="1247"/>
                    <a:pt x="371" y="1240"/>
                    <a:pt x="378" y="1205"/>
                  </a:cubicBezTo>
                  <a:cubicBezTo>
                    <a:pt x="383" y="1178"/>
                    <a:pt x="391" y="1172"/>
                    <a:pt x="393" y="1145"/>
                  </a:cubicBezTo>
                  <a:cubicBezTo>
                    <a:pt x="577" y="1145"/>
                    <a:pt x="506" y="1137"/>
                    <a:pt x="543" y="1072"/>
                  </a:cubicBezTo>
                  <a:cubicBezTo>
                    <a:pt x="569" y="1025"/>
                    <a:pt x="563" y="1030"/>
                    <a:pt x="617" y="1030"/>
                  </a:cubicBezTo>
                  <a:cubicBezTo>
                    <a:pt x="644" y="1030"/>
                    <a:pt x="638" y="1059"/>
                    <a:pt x="664" y="1055"/>
                  </a:cubicBezTo>
                  <a:cubicBezTo>
                    <a:pt x="711" y="1047"/>
                    <a:pt x="621" y="1005"/>
                    <a:pt x="714" y="951"/>
                  </a:cubicBezTo>
                  <a:cubicBezTo>
                    <a:pt x="753" y="928"/>
                    <a:pt x="794" y="958"/>
                    <a:pt x="818" y="919"/>
                  </a:cubicBezTo>
                  <a:cubicBezTo>
                    <a:pt x="834" y="893"/>
                    <a:pt x="813" y="914"/>
                    <a:pt x="813" y="847"/>
                  </a:cubicBezTo>
                  <a:cubicBezTo>
                    <a:pt x="813" y="827"/>
                    <a:pt x="854" y="805"/>
                    <a:pt x="844" y="754"/>
                  </a:cubicBezTo>
                  <a:cubicBezTo>
                    <a:pt x="843" y="749"/>
                    <a:pt x="783" y="651"/>
                    <a:pt x="838" y="600"/>
                  </a:cubicBezTo>
                  <a:cubicBezTo>
                    <a:pt x="930" y="514"/>
                    <a:pt x="899" y="613"/>
                    <a:pt x="974" y="512"/>
                  </a:cubicBezTo>
                  <a:lnTo>
                    <a:pt x="1014" y="458"/>
                  </a:lnTo>
                  <a:cubicBezTo>
                    <a:pt x="1034" y="439"/>
                    <a:pt x="1040" y="447"/>
                    <a:pt x="1063" y="405"/>
                  </a:cubicBezTo>
                  <a:cubicBezTo>
                    <a:pt x="1086" y="362"/>
                    <a:pt x="1075" y="347"/>
                    <a:pt x="1088" y="302"/>
                  </a:cubicBezTo>
                  <a:cubicBezTo>
                    <a:pt x="1102" y="253"/>
                    <a:pt x="1141" y="277"/>
                    <a:pt x="1145" y="230"/>
                  </a:cubicBezTo>
                  <a:cubicBezTo>
                    <a:pt x="1122" y="219"/>
                    <a:pt x="1066" y="218"/>
                    <a:pt x="1043" y="211"/>
                  </a:cubicBezTo>
                  <a:cubicBezTo>
                    <a:pt x="1019" y="204"/>
                    <a:pt x="1031" y="206"/>
                    <a:pt x="1024" y="202"/>
                  </a:cubicBezTo>
                  <a:cubicBezTo>
                    <a:pt x="1023" y="201"/>
                    <a:pt x="1022" y="200"/>
                    <a:pt x="1020" y="199"/>
                  </a:cubicBezTo>
                  <a:lnTo>
                    <a:pt x="1012" y="194"/>
                  </a:lnTo>
                  <a:cubicBezTo>
                    <a:pt x="981" y="180"/>
                    <a:pt x="1005" y="203"/>
                    <a:pt x="955" y="170"/>
                  </a:cubicBezTo>
                  <a:cubicBezTo>
                    <a:pt x="937" y="158"/>
                    <a:pt x="872" y="115"/>
                    <a:pt x="854" y="115"/>
                  </a:cubicBezTo>
                  <a:cubicBezTo>
                    <a:pt x="841" y="115"/>
                    <a:pt x="800" y="146"/>
                    <a:pt x="786" y="156"/>
                  </a:cubicBezTo>
                  <a:cubicBezTo>
                    <a:pt x="768" y="144"/>
                    <a:pt x="758" y="139"/>
                    <a:pt x="739" y="129"/>
                  </a:cubicBezTo>
                  <a:cubicBezTo>
                    <a:pt x="679" y="168"/>
                    <a:pt x="732" y="142"/>
                    <a:pt x="644" y="142"/>
                  </a:cubicBezTo>
                  <a:cubicBezTo>
                    <a:pt x="607" y="142"/>
                    <a:pt x="639" y="181"/>
                    <a:pt x="573" y="131"/>
                  </a:cubicBezTo>
                  <a:lnTo>
                    <a:pt x="546" y="111"/>
                  </a:lnTo>
                  <a:cubicBezTo>
                    <a:pt x="540" y="104"/>
                    <a:pt x="539" y="100"/>
                    <a:pt x="535" y="95"/>
                  </a:cubicBezTo>
                  <a:lnTo>
                    <a:pt x="454" y="95"/>
                  </a:lnTo>
                  <a:cubicBezTo>
                    <a:pt x="450" y="88"/>
                    <a:pt x="426" y="55"/>
                    <a:pt x="424" y="50"/>
                  </a:cubicBezTo>
                  <a:cubicBezTo>
                    <a:pt x="416" y="27"/>
                    <a:pt x="430" y="0"/>
                    <a:pt x="400" y="0"/>
                  </a:cubicBezTo>
                  <a:cubicBezTo>
                    <a:pt x="357" y="0"/>
                    <a:pt x="416" y="24"/>
                    <a:pt x="322" y="17"/>
                  </a:cubicBezTo>
                  <a:cubicBezTo>
                    <a:pt x="305" y="16"/>
                    <a:pt x="315" y="17"/>
                    <a:pt x="306" y="13"/>
                  </a:cubicBezTo>
                  <a:cubicBezTo>
                    <a:pt x="291" y="5"/>
                    <a:pt x="323" y="0"/>
                    <a:pt x="257" y="0"/>
                  </a:cubicBezTo>
                  <a:lnTo>
                    <a:pt x="25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10587" y="1877850"/>
              <a:ext cx="241737" cy="206741"/>
            </a:xfrm>
            <a:custGeom>
              <a:avLst/>
              <a:gdLst>
                <a:gd name="T0" fmla="*/ 557 w 1403"/>
                <a:gd name="T1" fmla="*/ 137 h 1138"/>
                <a:gd name="T2" fmla="*/ 430 w 1403"/>
                <a:gd name="T3" fmla="*/ 192 h 1138"/>
                <a:gd name="T4" fmla="*/ 276 w 1403"/>
                <a:gd name="T5" fmla="*/ 323 h 1138"/>
                <a:gd name="T6" fmla="*/ 135 w 1403"/>
                <a:gd name="T7" fmla="*/ 372 h 1138"/>
                <a:gd name="T8" fmla="*/ 64 w 1403"/>
                <a:gd name="T9" fmla="*/ 532 h 1138"/>
                <a:gd name="T10" fmla="*/ 12 w 1403"/>
                <a:gd name="T11" fmla="*/ 595 h 1138"/>
                <a:gd name="T12" fmla="*/ 0 w 1403"/>
                <a:gd name="T13" fmla="*/ 609 h 1138"/>
                <a:gd name="T14" fmla="*/ 106 w 1403"/>
                <a:gd name="T15" fmla="*/ 754 h 1138"/>
                <a:gd name="T16" fmla="*/ 271 w 1403"/>
                <a:gd name="T17" fmla="*/ 847 h 1138"/>
                <a:gd name="T18" fmla="*/ 330 w 1403"/>
                <a:gd name="T19" fmla="*/ 937 h 1138"/>
                <a:gd name="T20" fmla="*/ 373 w 1403"/>
                <a:gd name="T21" fmla="*/ 962 h 1138"/>
                <a:gd name="T22" fmla="*/ 473 w 1403"/>
                <a:gd name="T23" fmla="*/ 1072 h 1138"/>
                <a:gd name="T24" fmla="*/ 610 w 1403"/>
                <a:gd name="T25" fmla="*/ 1138 h 1138"/>
                <a:gd name="T26" fmla="*/ 667 w 1403"/>
                <a:gd name="T27" fmla="*/ 1039 h 1138"/>
                <a:gd name="T28" fmla="*/ 700 w 1403"/>
                <a:gd name="T29" fmla="*/ 991 h 1138"/>
                <a:gd name="T30" fmla="*/ 802 w 1403"/>
                <a:gd name="T31" fmla="*/ 822 h 1138"/>
                <a:gd name="T32" fmla="*/ 881 w 1403"/>
                <a:gd name="T33" fmla="*/ 779 h 1138"/>
                <a:gd name="T34" fmla="*/ 834 w 1403"/>
                <a:gd name="T35" fmla="*/ 724 h 1138"/>
                <a:gd name="T36" fmla="*/ 793 w 1403"/>
                <a:gd name="T37" fmla="*/ 596 h 1138"/>
                <a:gd name="T38" fmla="*/ 822 w 1403"/>
                <a:gd name="T39" fmla="*/ 456 h 1138"/>
                <a:gd name="T40" fmla="*/ 908 w 1403"/>
                <a:gd name="T41" fmla="*/ 366 h 1138"/>
                <a:gd name="T42" fmla="*/ 942 w 1403"/>
                <a:gd name="T43" fmla="*/ 487 h 1138"/>
                <a:gd name="T44" fmla="*/ 1068 w 1403"/>
                <a:gd name="T45" fmla="*/ 531 h 1138"/>
                <a:gd name="T46" fmla="*/ 1165 w 1403"/>
                <a:gd name="T47" fmla="*/ 525 h 1138"/>
                <a:gd name="T48" fmla="*/ 1328 w 1403"/>
                <a:gd name="T49" fmla="*/ 555 h 1138"/>
                <a:gd name="T50" fmla="*/ 1403 w 1403"/>
                <a:gd name="T51" fmla="*/ 508 h 1138"/>
                <a:gd name="T52" fmla="*/ 1362 w 1403"/>
                <a:gd name="T53" fmla="*/ 454 h 1138"/>
                <a:gd name="T54" fmla="*/ 1223 w 1403"/>
                <a:gd name="T55" fmla="*/ 390 h 1138"/>
                <a:gd name="T56" fmla="*/ 1148 w 1403"/>
                <a:gd name="T57" fmla="*/ 315 h 1138"/>
                <a:gd name="T58" fmla="*/ 1122 w 1403"/>
                <a:gd name="T59" fmla="*/ 246 h 1138"/>
                <a:gd name="T60" fmla="*/ 1106 w 1403"/>
                <a:gd name="T61" fmla="*/ 209 h 1138"/>
                <a:gd name="T62" fmla="*/ 1046 w 1403"/>
                <a:gd name="T63" fmla="*/ 119 h 1138"/>
                <a:gd name="T64" fmla="*/ 907 w 1403"/>
                <a:gd name="T65" fmla="*/ 61 h 1138"/>
                <a:gd name="T66" fmla="*/ 716 w 1403"/>
                <a:gd name="T67" fmla="*/ 8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3" h="1138">
                  <a:moveTo>
                    <a:pt x="678" y="115"/>
                  </a:moveTo>
                  <a:cubicBezTo>
                    <a:pt x="603" y="115"/>
                    <a:pt x="605" y="100"/>
                    <a:pt x="557" y="137"/>
                  </a:cubicBezTo>
                  <a:cubicBezTo>
                    <a:pt x="515" y="170"/>
                    <a:pt x="524" y="147"/>
                    <a:pt x="477" y="138"/>
                  </a:cubicBezTo>
                  <a:cubicBezTo>
                    <a:pt x="427" y="129"/>
                    <a:pt x="454" y="170"/>
                    <a:pt x="430" y="192"/>
                  </a:cubicBezTo>
                  <a:cubicBezTo>
                    <a:pt x="395" y="226"/>
                    <a:pt x="307" y="192"/>
                    <a:pt x="291" y="208"/>
                  </a:cubicBezTo>
                  <a:cubicBezTo>
                    <a:pt x="284" y="216"/>
                    <a:pt x="339" y="301"/>
                    <a:pt x="276" y="323"/>
                  </a:cubicBezTo>
                  <a:cubicBezTo>
                    <a:pt x="246" y="333"/>
                    <a:pt x="246" y="319"/>
                    <a:pt x="237" y="352"/>
                  </a:cubicBezTo>
                  <a:cubicBezTo>
                    <a:pt x="136" y="352"/>
                    <a:pt x="160" y="372"/>
                    <a:pt x="135" y="372"/>
                  </a:cubicBezTo>
                  <a:cubicBezTo>
                    <a:pt x="105" y="372"/>
                    <a:pt x="118" y="358"/>
                    <a:pt x="91" y="375"/>
                  </a:cubicBezTo>
                  <a:cubicBezTo>
                    <a:pt x="49" y="402"/>
                    <a:pt x="81" y="479"/>
                    <a:pt x="64" y="532"/>
                  </a:cubicBezTo>
                  <a:cubicBezTo>
                    <a:pt x="60" y="544"/>
                    <a:pt x="25" y="576"/>
                    <a:pt x="15" y="591"/>
                  </a:cubicBezTo>
                  <a:cubicBezTo>
                    <a:pt x="14" y="592"/>
                    <a:pt x="13" y="594"/>
                    <a:pt x="12" y="595"/>
                  </a:cubicBezTo>
                  <a:cubicBezTo>
                    <a:pt x="12" y="596"/>
                    <a:pt x="10" y="598"/>
                    <a:pt x="9" y="599"/>
                  </a:cubicBezTo>
                  <a:cubicBezTo>
                    <a:pt x="2" y="609"/>
                    <a:pt x="9" y="597"/>
                    <a:pt x="0" y="609"/>
                  </a:cubicBezTo>
                  <a:cubicBezTo>
                    <a:pt x="16" y="634"/>
                    <a:pt x="30" y="660"/>
                    <a:pt x="56" y="675"/>
                  </a:cubicBezTo>
                  <a:cubicBezTo>
                    <a:pt x="109" y="706"/>
                    <a:pt x="68" y="719"/>
                    <a:pt x="106" y="754"/>
                  </a:cubicBezTo>
                  <a:cubicBezTo>
                    <a:pt x="160" y="803"/>
                    <a:pt x="150" y="783"/>
                    <a:pt x="194" y="794"/>
                  </a:cubicBezTo>
                  <a:lnTo>
                    <a:pt x="271" y="847"/>
                  </a:lnTo>
                  <a:cubicBezTo>
                    <a:pt x="265" y="871"/>
                    <a:pt x="264" y="869"/>
                    <a:pt x="264" y="901"/>
                  </a:cubicBezTo>
                  <a:cubicBezTo>
                    <a:pt x="300" y="904"/>
                    <a:pt x="306" y="920"/>
                    <a:pt x="330" y="937"/>
                  </a:cubicBezTo>
                  <a:lnTo>
                    <a:pt x="342" y="945"/>
                  </a:lnTo>
                  <a:cubicBezTo>
                    <a:pt x="360" y="958"/>
                    <a:pt x="351" y="956"/>
                    <a:pt x="373" y="962"/>
                  </a:cubicBezTo>
                  <a:cubicBezTo>
                    <a:pt x="373" y="1092"/>
                    <a:pt x="379" y="1023"/>
                    <a:pt x="446" y="1057"/>
                  </a:cubicBezTo>
                  <a:cubicBezTo>
                    <a:pt x="468" y="1069"/>
                    <a:pt x="435" y="1060"/>
                    <a:pt x="473" y="1072"/>
                  </a:cubicBezTo>
                  <a:cubicBezTo>
                    <a:pt x="483" y="1075"/>
                    <a:pt x="491" y="1076"/>
                    <a:pt x="508" y="1077"/>
                  </a:cubicBezTo>
                  <a:cubicBezTo>
                    <a:pt x="609" y="1081"/>
                    <a:pt x="563" y="1125"/>
                    <a:pt x="610" y="1138"/>
                  </a:cubicBezTo>
                  <a:cubicBezTo>
                    <a:pt x="633" y="1121"/>
                    <a:pt x="618" y="1117"/>
                    <a:pt x="634" y="1087"/>
                  </a:cubicBezTo>
                  <a:cubicBezTo>
                    <a:pt x="641" y="1072"/>
                    <a:pt x="660" y="1055"/>
                    <a:pt x="667" y="1039"/>
                  </a:cubicBezTo>
                  <a:cubicBezTo>
                    <a:pt x="677" y="1014"/>
                    <a:pt x="677" y="1011"/>
                    <a:pt x="697" y="994"/>
                  </a:cubicBezTo>
                  <a:cubicBezTo>
                    <a:pt x="698" y="994"/>
                    <a:pt x="699" y="992"/>
                    <a:pt x="700" y="991"/>
                  </a:cubicBezTo>
                  <a:cubicBezTo>
                    <a:pt x="753" y="945"/>
                    <a:pt x="695" y="931"/>
                    <a:pt x="762" y="864"/>
                  </a:cubicBezTo>
                  <a:lnTo>
                    <a:pt x="802" y="822"/>
                  </a:lnTo>
                  <a:cubicBezTo>
                    <a:pt x="822" y="808"/>
                    <a:pt x="802" y="818"/>
                    <a:pt x="830" y="810"/>
                  </a:cubicBezTo>
                  <a:cubicBezTo>
                    <a:pt x="863" y="800"/>
                    <a:pt x="865" y="803"/>
                    <a:pt x="881" y="779"/>
                  </a:cubicBezTo>
                  <a:cubicBezTo>
                    <a:pt x="875" y="758"/>
                    <a:pt x="853" y="751"/>
                    <a:pt x="839" y="733"/>
                  </a:cubicBezTo>
                  <a:lnTo>
                    <a:pt x="834" y="724"/>
                  </a:lnTo>
                  <a:cubicBezTo>
                    <a:pt x="819" y="704"/>
                    <a:pt x="816" y="713"/>
                    <a:pt x="813" y="684"/>
                  </a:cubicBezTo>
                  <a:cubicBezTo>
                    <a:pt x="749" y="679"/>
                    <a:pt x="734" y="627"/>
                    <a:pt x="793" y="596"/>
                  </a:cubicBezTo>
                  <a:cubicBezTo>
                    <a:pt x="793" y="548"/>
                    <a:pt x="774" y="506"/>
                    <a:pt x="809" y="470"/>
                  </a:cubicBezTo>
                  <a:lnTo>
                    <a:pt x="822" y="456"/>
                  </a:lnTo>
                  <a:cubicBezTo>
                    <a:pt x="841" y="435"/>
                    <a:pt x="843" y="416"/>
                    <a:pt x="866" y="398"/>
                  </a:cubicBezTo>
                  <a:cubicBezTo>
                    <a:pt x="880" y="387"/>
                    <a:pt x="895" y="374"/>
                    <a:pt x="908" y="366"/>
                  </a:cubicBezTo>
                  <a:cubicBezTo>
                    <a:pt x="921" y="384"/>
                    <a:pt x="937" y="406"/>
                    <a:pt x="962" y="413"/>
                  </a:cubicBezTo>
                  <a:cubicBezTo>
                    <a:pt x="962" y="477"/>
                    <a:pt x="943" y="431"/>
                    <a:pt x="942" y="487"/>
                  </a:cubicBezTo>
                  <a:cubicBezTo>
                    <a:pt x="974" y="488"/>
                    <a:pt x="962" y="489"/>
                    <a:pt x="984" y="499"/>
                  </a:cubicBezTo>
                  <a:lnTo>
                    <a:pt x="1068" y="531"/>
                  </a:lnTo>
                  <a:cubicBezTo>
                    <a:pt x="1093" y="542"/>
                    <a:pt x="1086" y="543"/>
                    <a:pt x="1105" y="555"/>
                  </a:cubicBezTo>
                  <a:cubicBezTo>
                    <a:pt x="1125" y="542"/>
                    <a:pt x="1136" y="525"/>
                    <a:pt x="1165" y="525"/>
                  </a:cubicBezTo>
                  <a:cubicBezTo>
                    <a:pt x="1209" y="526"/>
                    <a:pt x="1211" y="555"/>
                    <a:pt x="1233" y="555"/>
                  </a:cubicBezTo>
                  <a:lnTo>
                    <a:pt x="1328" y="555"/>
                  </a:lnTo>
                  <a:cubicBezTo>
                    <a:pt x="1348" y="555"/>
                    <a:pt x="1348" y="538"/>
                    <a:pt x="1380" y="519"/>
                  </a:cubicBezTo>
                  <a:cubicBezTo>
                    <a:pt x="1399" y="508"/>
                    <a:pt x="1380" y="514"/>
                    <a:pt x="1403" y="508"/>
                  </a:cubicBezTo>
                  <a:cubicBezTo>
                    <a:pt x="1402" y="473"/>
                    <a:pt x="1394" y="473"/>
                    <a:pt x="1366" y="456"/>
                  </a:cubicBezTo>
                  <a:cubicBezTo>
                    <a:pt x="1365" y="456"/>
                    <a:pt x="1363" y="454"/>
                    <a:pt x="1362" y="454"/>
                  </a:cubicBezTo>
                  <a:cubicBezTo>
                    <a:pt x="1327" y="435"/>
                    <a:pt x="1349" y="465"/>
                    <a:pt x="1277" y="424"/>
                  </a:cubicBezTo>
                  <a:lnTo>
                    <a:pt x="1223" y="390"/>
                  </a:lnTo>
                  <a:cubicBezTo>
                    <a:pt x="1193" y="370"/>
                    <a:pt x="1201" y="342"/>
                    <a:pt x="1182" y="329"/>
                  </a:cubicBezTo>
                  <a:cubicBezTo>
                    <a:pt x="1167" y="319"/>
                    <a:pt x="1160" y="325"/>
                    <a:pt x="1148" y="315"/>
                  </a:cubicBezTo>
                  <a:cubicBezTo>
                    <a:pt x="1148" y="315"/>
                    <a:pt x="1129" y="287"/>
                    <a:pt x="1129" y="287"/>
                  </a:cubicBezTo>
                  <a:cubicBezTo>
                    <a:pt x="1123" y="272"/>
                    <a:pt x="1125" y="263"/>
                    <a:pt x="1122" y="246"/>
                  </a:cubicBezTo>
                  <a:cubicBezTo>
                    <a:pt x="1122" y="246"/>
                    <a:pt x="1116" y="226"/>
                    <a:pt x="1116" y="225"/>
                  </a:cubicBezTo>
                  <a:lnTo>
                    <a:pt x="1106" y="209"/>
                  </a:lnTo>
                  <a:cubicBezTo>
                    <a:pt x="1101" y="202"/>
                    <a:pt x="1091" y="187"/>
                    <a:pt x="1087" y="180"/>
                  </a:cubicBezTo>
                  <a:cubicBezTo>
                    <a:pt x="1072" y="150"/>
                    <a:pt x="1073" y="144"/>
                    <a:pt x="1046" y="119"/>
                  </a:cubicBezTo>
                  <a:cubicBezTo>
                    <a:pt x="1026" y="100"/>
                    <a:pt x="1036" y="111"/>
                    <a:pt x="1023" y="88"/>
                  </a:cubicBezTo>
                  <a:cubicBezTo>
                    <a:pt x="949" y="88"/>
                    <a:pt x="947" y="102"/>
                    <a:pt x="907" y="61"/>
                  </a:cubicBezTo>
                  <a:cubicBezTo>
                    <a:pt x="888" y="42"/>
                    <a:pt x="845" y="6"/>
                    <a:pt x="820" y="0"/>
                  </a:cubicBezTo>
                  <a:cubicBezTo>
                    <a:pt x="789" y="58"/>
                    <a:pt x="794" y="63"/>
                    <a:pt x="716" y="86"/>
                  </a:cubicBezTo>
                  <a:cubicBezTo>
                    <a:pt x="686" y="94"/>
                    <a:pt x="686" y="83"/>
                    <a:pt x="678" y="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30"/>
            <p:cNvSpPr>
              <a:spLocks/>
            </p:cNvSpPr>
            <p:nvPr/>
          </p:nvSpPr>
          <p:spPr bwMode="auto">
            <a:xfrm>
              <a:off x="891510" y="1450453"/>
              <a:ext cx="245485" cy="210717"/>
            </a:xfrm>
            <a:custGeom>
              <a:avLst/>
              <a:gdLst>
                <a:gd name="T0" fmla="*/ 303 w 1430"/>
                <a:gd name="T1" fmla="*/ 73 h 1155"/>
                <a:gd name="T2" fmla="*/ 187 w 1430"/>
                <a:gd name="T3" fmla="*/ 214 h 1155"/>
                <a:gd name="T4" fmla="*/ 159 w 1430"/>
                <a:gd name="T5" fmla="*/ 247 h 1155"/>
                <a:gd name="T6" fmla="*/ 34 w 1430"/>
                <a:gd name="T7" fmla="*/ 292 h 1155"/>
                <a:gd name="T8" fmla="*/ 29 w 1430"/>
                <a:gd name="T9" fmla="*/ 371 h 1155"/>
                <a:gd name="T10" fmla="*/ 54 w 1430"/>
                <a:gd name="T11" fmla="*/ 488 h 1155"/>
                <a:gd name="T12" fmla="*/ 182 w 1430"/>
                <a:gd name="T13" fmla="*/ 555 h 1155"/>
                <a:gd name="T14" fmla="*/ 339 w 1430"/>
                <a:gd name="T15" fmla="*/ 678 h 1155"/>
                <a:gd name="T16" fmla="*/ 406 w 1430"/>
                <a:gd name="T17" fmla="*/ 678 h 1155"/>
                <a:gd name="T18" fmla="*/ 447 w 1430"/>
                <a:gd name="T19" fmla="*/ 711 h 1155"/>
                <a:gd name="T20" fmla="*/ 556 w 1430"/>
                <a:gd name="T21" fmla="*/ 868 h 1155"/>
                <a:gd name="T22" fmla="*/ 583 w 1430"/>
                <a:gd name="T23" fmla="*/ 861 h 1155"/>
                <a:gd name="T24" fmla="*/ 691 w 1430"/>
                <a:gd name="T25" fmla="*/ 868 h 1155"/>
                <a:gd name="T26" fmla="*/ 782 w 1430"/>
                <a:gd name="T27" fmla="*/ 892 h 1155"/>
                <a:gd name="T28" fmla="*/ 858 w 1430"/>
                <a:gd name="T29" fmla="*/ 938 h 1155"/>
                <a:gd name="T30" fmla="*/ 946 w 1430"/>
                <a:gd name="T31" fmla="*/ 1039 h 1155"/>
                <a:gd name="T32" fmla="*/ 984 w 1430"/>
                <a:gd name="T33" fmla="*/ 1076 h 1155"/>
                <a:gd name="T34" fmla="*/ 1059 w 1430"/>
                <a:gd name="T35" fmla="*/ 1116 h 1155"/>
                <a:gd name="T36" fmla="*/ 1213 w 1430"/>
                <a:gd name="T37" fmla="*/ 1104 h 1155"/>
                <a:gd name="T38" fmla="*/ 1286 w 1430"/>
                <a:gd name="T39" fmla="*/ 1107 h 1155"/>
                <a:gd name="T40" fmla="*/ 1260 w 1430"/>
                <a:gd name="T41" fmla="*/ 1030 h 1155"/>
                <a:gd name="T42" fmla="*/ 1430 w 1430"/>
                <a:gd name="T43" fmla="*/ 888 h 1155"/>
                <a:gd name="T44" fmla="*/ 1374 w 1430"/>
                <a:gd name="T45" fmla="*/ 842 h 1155"/>
                <a:gd name="T46" fmla="*/ 1335 w 1430"/>
                <a:gd name="T47" fmla="*/ 820 h 1155"/>
                <a:gd name="T48" fmla="*/ 1294 w 1430"/>
                <a:gd name="T49" fmla="*/ 799 h 1155"/>
                <a:gd name="T50" fmla="*/ 1215 w 1430"/>
                <a:gd name="T51" fmla="*/ 744 h 1155"/>
                <a:gd name="T52" fmla="*/ 1064 w 1430"/>
                <a:gd name="T53" fmla="*/ 678 h 1155"/>
                <a:gd name="T54" fmla="*/ 1016 w 1430"/>
                <a:gd name="T55" fmla="*/ 617 h 1155"/>
                <a:gd name="T56" fmla="*/ 933 w 1430"/>
                <a:gd name="T57" fmla="*/ 544 h 1155"/>
                <a:gd name="T58" fmla="*/ 827 w 1430"/>
                <a:gd name="T59" fmla="*/ 522 h 1155"/>
                <a:gd name="T60" fmla="*/ 748 w 1430"/>
                <a:gd name="T61" fmla="*/ 451 h 1155"/>
                <a:gd name="T62" fmla="*/ 660 w 1430"/>
                <a:gd name="T63" fmla="*/ 363 h 1155"/>
                <a:gd name="T64" fmla="*/ 625 w 1430"/>
                <a:gd name="T65" fmla="*/ 310 h 1155"/>
                <a:gd name="T66" fmla="*/ 608 w 1430"/>
                <a:gd name="T67" fmla="*/ 223 h 1155"/>
                <a:gd name="T68" fmla="*/ 657 w 1430"/>
                <a:gd name="T69" fmla="*/ 95 h 1155"/>
                <a:gd name="T70" fmla="*/ 427 w 1430"/>
                <a:gd name="T71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0" h="1155">
                  <a:moveTo>
                    <a:pt x="366" y="47"/>
                  </a:moveTo>
                  <a:cubicBezTo>
                    <a:pt x="318" y="16"/>
                    <a:pt x="343" y="30"/>
                    <a:pt x="303" y="73"/>
                  </a:cubicBezTo>
                  <a:cubicBezTo>
                    <a:pt x="279" y="100"/>
                    <a:pt x="253" y="102"/>
                    <a:pt x="228" y="133"/>
                  </a:cubicBezTo>
                  <a:cubicBezTo>
                    <a:pt x="218" y="147"/>
                    <a:pt x="216" y="169"/>
                    <a:pt x="187" y="214"/>
                  </a:cubicBezTo>
                  <a:lnTo>
                    <a:pt x="166" y="241"/>
                  </a:lnTo>
                  <a:cubicBezTo>
                    <a:pt x="165" y="242"/>
                    <a:pt x="160" y="246"/>
                    <a:pt x="159" y="247"/>
                  </a:cubicBezTo>
                  <a:cubicBezTo>
                    <a:pt x="135" y="265"/>
                    <a:pt x="116" y="253"/>
                    <a:pt x="108" y="284"/>
                  </a:cubicBezTo>
                  <a:cubicBezTo>
                    <a:pt x="80" y="284"/>
                    <a:pt x="52" y="280"/>
                    <a:pt x="34" y="292"/>
                  </a:cubicBezTo>
                  <a:cubicBezTo>
                    <a:pt x="22" y="299"/>
                    <a:pt x="7" y="325"/>
                    <a:pt x="0" y="339"/>
                  </a:cubicBezTo>
                  <a:cubicBezTo>
                    <a:pt x="11" y="355"/>
                    <a:pt x="16" y="356"/>
                    <a:pt x="29" y="371"/>
                  </a:cubicBezTo>
                  <a:cubicBezTo>
                    <a:pt x="44" y="389"/>
                    <a:pt x="40" y="392"/>
                    <a:pt x="52" y="408"/>
                  </a:cubicBezTo>
                  <a:cubicBezTo>
                    <a:pt x="78" y="444"/>
                    <a:pt x="76" y="446"/>
                    <a:pt x="54" y="488"/>
                  </a:cubicBezTo>
                  <a:cubicBezTo>
                    <a:pt x="117" y="530"/>
                    <a:pt x="74" y="490"/>
                    <a:pt x="183" y="515"/>
                  </a:cubicBezTo>
                  <a:cubicBezTo>
                    <a:pt x="183" y="527"/>
                    <a:pt x="184" y="543"/>
                    <a:pt x="182" y="555"/>
                  </a:cubicBezTo>
                  <a:cubicBezTo>
                    <a:pt x="176" y="588"/>
                    <a:pt x="142" y="610"/>
                    <a:pt x="209" y="610"/>
                  </a:cubicBezTo>
                  <a:cubicBezTo>
                    <a:pt x="288" y="610"/>
                    <a:pt x="275" y="635"/>
                    <a:pt x="339" y="678"/>
                  </a:cubicBezTo>
                  <a:cubicBezTo>
                    <a:pt x="359" y="672"/>
                    <a:pt x="353" y="678"/>
                    <a:pt x="359" y="657"/>
                  </a:cubicBezTo>
                  <a:cubicBezTo>
                    <a:pt x="390" y="658"/>
                    <a:pt x="389" y="662"/>
                    <a:pt x="406" y="678"/>
                  </a:cubicBezTo>
                  <a:lnTo>
                    <a:pt x="422" y="696"/>
                  </a:lnTo>
                  <a:cubicBezTo>
                    <a:pt x="440" y="713"/>
                    <a:pt x="425" y="706"/>
                    <a:pt x="447" y="711"/>
                  </a:cubicBezTo>
                  <a:cubicBezTo>
                    <a:pt x="447" y="769"/>
                    <a:pt x="431" y="822"/>
                    <a:pt x="472" y="863"/>
                  </a:cubicBezTo>
                  <a:cubicBezTo>
                    <a:pt x="516" y="905"/>
                    <a:pt x="512" y="876"/>
                    <a:pt x="556" y="868"/>
                  </a:cubicBezTo>
                  <a:cubicBezTo>
                    <a:pt x="589" y="861"/>
                    <a:pt x="537" y="875"/>
                    <a:pt x="573" y="865"/>
                  </a:cubicBezTo>
                  <a:lnTo>
                    <a:pt x="583" y="861"/>
                  </a:lnTo>
                  <a:cubicBezTo>
                    <a:pt x="612" y="848"/>
                    <a:pt x="589" y="847"/>
                    <a:pt x="637" y="847"/>
                  </a:cubicBezTo>
                  <a:cubicBezTo>
                    <a:pt x="674" y="847"/>
                    <a:pt x="630" y="870"/>
                    <a:pt x="691" y="868"/>
                  </a:cubicBezTo>
                  <a:cubicBezTo>
                    <a:pt x="741" y="867"/>
                    <a:pt x="718" y="847"/>
                    <a:pt x="752" y="847"/>
                  </a:cubicBezTo>
                  <a:cubicBezTo>
                    <a:pt x="778" y="847"/>
                    <a:pt x="768" y="866"/>
                    <a:pt x="782" y="892"/>
                  </a:cubicBezTo>
                  <a:cubicBezTo>
                    <a:pt x="794" y="912"/>
                    <a:pt x="793" y="907"/>
                    <a:pt x="799" y="935"/>
                  </a:cubicBezTo>
                  <a:cubicBezTo>
                    <a:pt x="819" y="935"/>
                    <a:pt x="840" y="933"/>
                    <a:pt x="858" y="938"/>
                  </a:cubicBezTo>
                  <a:cubicBezTo>
                    <a:pt x="884" y="945"/>
                    <a:pt x="893" y="954"/>
                    <a:pt x="924" y="993"/>
                  </a:cubicBezTo>
                  <a:cubicBezTo>
                    <a:pt x="943" y="1016"/>
                    <a:pt x="935" y="1020"/>
                    <a:pt x="946" y="1039"/>
                  </a:cubicBezTo>
                  <a:lnTo>
                    <a:pt x="979" y="1073"/>
                  </a:lnTo>
                  <a:cubicBezTo>
                    <a:pt x="981" y="1074"/>
                    <a:pt x="982" y="1075"/>
                    <a:pt x="984" y="1076"/>
                  </a:cubicBezTo>
                  <a:lnTo>
                    <a:pt x="1021" y="1093"/>
                  </a:lnTo>
                  <a:cubicBezTo>
                    <a:pt x="1039" y="1103"/>
                    <a:pt x="1045" y="1102"/>
                    <a:pt x="1059" y="1116"/>
                  </a:cubicBezTo>
                  <a:cubicBezTo>
                    <a:pt x="1097" y="1155"/>
                    <a:pt x="1067" y="1152"/>
                    <a:pt x="1152" y="1152"/>
                  </a:cubicBezTo>
                  <a:cubicBezTo>
                    <a:pt x="1184" y="1152"/>
                    <a:pt x="1186" y="1104"/>
                    <a:pt x="1213" y="1104"/>
                  </a:cubicBezTo>
                  <a:cubicBezTo>
                    <a:pt x="1236" y="1104"/>
                    <a:pt x="1250" y="1142"/>
                    <a:pt x="1287" y="1145"/>
                  </a:cubicBezTo>
                  <a:cubicBezTo>
                    <a:pt x="1287" y="1120"/>
                    <a:pt x="1283" y="1123"/>
                    <a:pt x="1286" y="1107"/>
                  </a:cubicBezTo>
                  <a:cubicBezTo>
                    <a:pt x="1288" y="1093"/>
                    <a:pt x="1296" y="1081"/>
                    <a:pt x="1301" y="1071"/>
                  </a:cubicBezTo>
                  <a:cubicBezTo>
                    <a:pt x="1286" y="1060"/>
                    <a:pt x="1273" y="1043"/>
                    <a:pt x="1260" y="1030"/>
                  </a:cubicBezTo>
                  <a:cubicBezTo>
                    <a:pt x="1282" y="936"/>
                    <a:pt x="1332" y="1018"/>
                    <a:pt x="1387" y="966"/>
                  </a:cubicBezTo>
                  <a:cubicBezTo>
                    <a:pt x="1417" y="938"/>
                    <a:pt x="1430" y="932"/>
                    <a:pt x="1430" y="888"/>
                  </a:cubicBezTo>
                  <a:cubicBezTo>
                    <a:pt x="1402" y="880"/>
                    <a:pt x="1419" y="883"/>
                    <a:pt x="1408" y="868"/>
                  </a:cubicBezTo>
                  <a:cubicBezTo>
                    <a:pt x="1397" y="853"/>
                    <a:pt x="1390" y="852"/>
                    <a:pt x="1374" y="842"/>
                  </a:cubicBezTo>
                  <a:cubicBezTo>
                    <a:pt x="1363" y="835"/>
                    <a:pt x="1375" y="841"/>
                    <a:pt x="1363" y="833"/>
                  </a:cubicBezTo>
                  <a:cubicBezTo>
                    <a:pt x="1349" y="823"/>
                    <a:pt x="1354" y="824"/>
                    <a:pt x="1335" y="820"/>
                  </a:cubicBezTo>
                  <a:cubicBezTo>
                    <a:pt x="1337" y="799"/>
                    <a:pt x="1373" y="759"/>
                    <a:pt x="1335" y="759"/>
                  </a:cubicBezTo>
                  <a:cubicBezTo>
                    <a:pt x="1313" y="759"/>
                    <a:pt x="1299" y="781"/>
                    <a:pt x="1294" y="799"/>
                  </a:cubicBezTo>
                  <a:lnTo>
                    <a:pt x="1267" y="799"/>
                  </a:lnTo>
                  <a:cubicBezTo>
                    <a:pt x="1261" y="778"/>
                    <a:pt x="1244" y="775"/>
                    <a:pt x="1215" y="744"/>
                  </a:cubicBezTo>
                  <a:cubicBezTo>
                    <a:pt x="1190" y="718"/>
                    <a:pt x="1183" y="717"/>
                    <a:pt x="1165" y="684"/>
                  </a:cubicBezTo>
                  <a:cubicBezTo>
                    <a:pt x="1134" y="684"/>
                    <a:pt x="1093" y="692"/>
                    <a:pt x="1064" y="678"/>
                  </a:cubicBezTo>
                  <a:cubicBezTo>
                    <a:pt x="1037" y="664"/>
                    <a:pt x="1059" y="659"/>
                    <a:pt x="1019" y="621"/>
                  </a:cubicBezTo>
                  <a:cubicBezTo>
                    <a:pt x="1018" y="620"/>
                    <a:pt x="1017" y="618"/>
                    <a:pt x="1016" y="617"/>
                  </a:cubicBezTo>
                  <a:cubicBezTo>
                    <a:pt x="990" y="594"/>
                    <a:pt x="979" y="568"/>
                    <a:pt x="947" y="551"/>
                  </a:cubicBezTo>
                  <a:cubicBezTo>
                    <a:pt x="935" y="544"/>
                    <a:pt x="946" y="549"/>
                    <a:pt x="933" y="544"/>
                  </a:cubicBezTo>
                  <a:cubicBezTo>
                    <a:pt x="923" y="540"/>
                    <a:pt x="923" y="542"/>
                    <a:pt x="912" y="538"/>
                  </a:cubicBezTo>
                  <a:cubicBezTo>
                    <a:pt x="868" y="520"/>
                    <a:pt x="890" y="522"/>
                    <a:pt x="827" y="522"/>
                  </a:cubicBezTo>
                  <a:cubicBezTo>
                    <a:pt x="806" y="482"/>
                    <a:pt x="827" y="485"/>
                    <a:pt x="787" y="473"/>
                  </a:cubicBezTo>
                  <a:cubicBezTo>
                    <a:pt x="769" y="468"/>
                    <a:pt x="762" y="465"/>
                    <a:pt x="748" y="451"/>
                  </a:cubicBezTo>
                  <a:cubicBezTo>
                    <a:pt x="741" y="445"/>
                    <a:pt x="741" y="445"/>
                    <a:pt x="734" y="438"/>
                  </a:cubicBezTo>
                  <a:cubicBezTo>
                    <a:pt x="717" y="422"/>
                    <a:pt x="666" y="374"/>
                    <a:pt x="660" y="363"/>
                  </a:cubicBezTo>
                  <a:cubicBezTo>
                    <a:pt x="647" y="339"/>
                    <a:pt x="649" y="339"/>
                    <a:pt x="633" y="322"/>
                  </a:cubicBezTo>
                  <a:cubicBezTo>
                    <a:pt x="624" y="312"/>
                    <a:pt x="631" y="322"/>
                    <a:pt x="625" y="310"/>
                  </a:cubicBezTo>
                  <a:cubicBezTo>
                    <a:pt x="625" y="310"/>
                    <a:pt x="618" y="291"/>
                    <a:pt x="618" y="290"/>
                  </a:cubicBezTo>
                  <a:cubicBezTo>
                    <a:pt x="610" y="266"/>
                    <a:pt x="599" y="246"/>
                    <a:pt x="608" y="223"/>
                  </a:cubicBezTo>
                  <a:cubicBezTo>
                    <a:pt x="623" y="188"/>
                    <a:pt x="620" y="174"/>
                    <a:pt x="628" y="154"/>
                  </a:cubicBezTo>
                  <a:cubicBezTo>
                    <a:pt x="638" y="128"/>
                    <a:pt x="657" y="131"/>
                    <a:pt x="657" y="95"/>
                  </a:cubicBezTo>
                  <a:cubicBezTo>
                    <a:pt x="657" y="61"/>
                    <a:pt x="623" y="86"/>
                    <a:pt x="623" y="27"/>
                  </a:cubicBezTo>
                  <a:cubicBezTo>
                    <a:pt x="448" y="27"/>
                    <a:pt x="597" y="0"/>
                    <a:pt x="427" y="0"/>
                  </a:cubicBezTo>
                  <a:cubicBezTo>
                    <a:pt x="413" y="53"/>
                    <a:pt x="396" y="2"/>
                    <a:pt x="366" y="4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1108885" y="1883813"/>
              <a:ext cx="164906" cy="230595"/>
            </a:xfrm>
            <a:custGeom>
              <a:avLst/>
              <a:gdLst>
                <a:gd name="T0" fmla="*/ 286 w 957"/>
                <a:gd name="T1" fmla="*/ 54 h 1261"/>
                <a:gd name="T2" fmla="*/ 313 w 957"/>
                <a:gd name="T3" fmla="*/ 75 h 1261"/>
                <a:gd name="T4" fmla="*/ 313 w 957"/>
                <a:gd name="T5" fmla="*/ 136 h 1261"/>
                <a:gd name="T6" fmla="*/ 204 w 957"/>
                <a:gd name="T7" fmla="*/ 190 h 1261"/>
                <a:gd name="T8" fmla="*/ 164 w 957"/>
                <a:gd name="T9" fmla="*/ 210 h 1261"/>
                <a:gd name="T10" fmla="*/ 143 w 957"/>
                <a:gd name="T11" fmla="*/ 210 h 1261"/>
                <a:gd name="T12" fmla="*/ 134 w 957"/>
                <a:gd name="T13" fmla="*/ 218 h 1261"/>
                <a:gd name="T14" fmla="*/ 93 w 957"/>
                <a:gd name="T15" fmla="*/ 336 h 1261"/>
                <a:gd name="T16" fmla="*/ 59 w 957"/>
                <a:gd name="T17" fmla="*/ 356 h 1261"/>
                <a:gd name="T18" fmla="*/ 8 w 957"/>
                <a:gd name="T19" fmla="*/ 420 h 1261"/>
                <a:gd name="T20" fmla="*/ 28 w 957"/>
                <a:gd name="T21" fmla="*/ 515 h 1261"/>
                <a:gd name="T22" fmla="*/ 15 w 957"/>
                <a:gd name="T23" fmla="*/ 597 h 1261"/>
                <a:gd name="T24" fmla="*/ 76 w 957"/>
                <a:gd name="T25" fmla="*/ 657 h 1261"/>
                <a:gd name="T26" fmla="*/ 78 w 957"/>
                <a:gd name="T27" fmla="*/ 662 h 1261"/>
                <a:gd name="T28" fmla="*/ 104 w 957"/>
                <a:gd name="T29" fmla="*/ 718 h 1261"/>
                <a:gd name="T30" fmla="*/ 113 w 957"/>
                <a:gd name="T31" fmla="*/ 797 h 1261"/>
                <a:gd name="T32" fmla="*/ 123 w 957"/>
                <a:gd name="T33" fmla="*/ 840 h 1261"/>
                <a:gd name="T34" fmla="*/ 110 w 957"/>
                <a:gd name="T35" fmla="*/ 942 h 1261"/>
                <a:gd name="T36" fmla="*/ 220 w 957"/>
                <a:gd name="T37" fmla="*/ 991 h 1261"/>
                <a:gd name="T38" fmla="*/ 177 w 957"/>
                <a:gd name="T39" fmla="*/ 1057 h 1261"/>
                <a:gd name="T40" fmla="*/ 204 w 957"/>
                <a:gd name="T41" fmla="*/ 1065 h 1261"/>
                <a:gd name="T42" fmla="*/ 184 w 957"/>
                <a:gd name="T43" fmla="*/ 1159 h 1261"/>
                <a:gd name="T44" fmla="*/ 215 w 957"/>
                <a:gd name="T45" fmla="*/ 1189 h 1261"/>
                <a:gd name="T46" fmla="*/ 252 w 957"/>
                <a:gd name="T47" fmla="*/ 1220 h 1261"/>
                <a:gd name="T48" fmla="*/ 293 w 957"/>
                <a:gd name="T49" fmla="*/ 1193 h 1261"/>
                <a:gd name="T50" fmla="*/ 369 w 957"/>
                <a:gd name="T51" fmla="*/ 1245 h 1261"/>
                <a:gd name="T52" fmla="*/ 401 w 957"/>
                <a:gd name="T53" fmla="*/ 1261 h 1261"/>
                <a:gd name="T54" fmla="*/ 466 w 957"/>
                <a:gd name="T55" fmla="*/ 1170 h 1261"/>
                <a:gd name="T56" fmla="*/ 518 w 957"/>
                <a:gd name="T57" fmla="*/ 1113 h 1261"/>
                <a:gd name="T58" fmla="*/ 554 w 957"/>
                <a:gd name="T59" fmla="*/ 1041 h 1261"/>
                <a:gd name="T60" fmla="*/ 595 w 957"/>
                <a:gd name="T61" fmla="*/ 974 h 1261"/>
                <a:gd name="T62" fmla="*/ 618 w 957"/>
                <a:gd name="T63" fmla="*/ 943 h 1261"/>
                <a:gd name="T64" fmla="*/ 659 w 957"/>
                <a:gd name="T65" fmla="*/ 861 h 1261"/>
                <a:gd name="T66" fmla="*/ 666 w 957"/>
                <a:gd name="T67" fmla="*/ 855 h 1261"/>
                <a:gd name="T68" fmla="*/ 714 w 957"/>
                <a:gd name="T69" fmla="*/ 822 h 1261"/>
                <a:gd name="T70" fmla="*/ 742 w 957"/>
                <a:gd name="T71" fmla="*/ 795 h 1261"/>
                <a:gd name="T72" fmla="*/ 842 w 957"/>
                <a:gd name="T73" fmla="*/ 793 h 1261"/>
                <a:gd name="T74" fmla="*/ 821 w 957"/>
                <a:gd name="T75" fmla="*/ 712 h 1261"/>
                <a:gd name="T76" fmla="*/ 635 w 957"/>
                <a:gd name="T77" fmla="*/ 688 h 1261"/>
                <a:gd name="T78" fmla="*/ 592 w 957"/>
                <a:gd name="T79" fmla="*/ 562 h 1261"/>
                <a:gd name="T80" fmla="*/ 564 w 957"/>
                <a:gd name="T81" fmla="*/ 468 h 1261"/>
                <a:gd name="T82" fmla="*/ 618 w 957"/>
                <a:gd name="T83" fmla="*/ 420 h 1261"/>
                <a:gd name="T84" fmla="*/ 720 w 957"/>
                <a:gd name="T85" fmla="*/ 447 h 1261"/>
                <a:gd name="T86" fmla="*/ 776 w 957"/>
                <a:gd name="T87" fmla="*/ 500 h 1261"/>
                <a:gd name="T88" fmla="*/ 794 w 957"/>
                <a:gd name="T89" fmla="*/ 542 h 1261"/>
                <a:gd name="T90" fmla="*/ 906 w 957"/>
                <a:gd name="T91" fmla="*/ 485 h 1261"/>
                <a:gd name="T92" fmla="*/ 934 w 957"/>
                <a:gd name="T93" fmla="*/ 424 h 1261"/>
                <a:gd name="T94" fmla="*/ 951 w 957"/>
                <a:gd name="T95" fmla="*/ 381 h 1261"/>
                <a:gd name="T96" fmla="*/ 957 w 957"/>
                <a:gd name="T97" fmla="*/ 359 h 1261"/>
                <a:gd name="T98" fmla="*/ 847 w 957"/>
                <a:gd name="T99" fmla="*/ 320 h 1261"/>
                <a:gd name="T100" fmla="*/ 753 w 957"/>
                <a:gd name="T101" fmla="*/ 237 h 1261"/>
                <a:gd name="T102" fmla="*/ 654 w 957"/>
                <a:gd name="T103" fmla="*/ 194 h 1261"/>
                <a:gd name="T104" fmla="*/ 588 w 957"/>
                <a:gd name="T105" fmla="*/ 119 h 1261"/>
                <a:gd name="T106" fmla="*/ 486 w 957"/>
                <a:gd name="T107" fmla="*/ 58 h 1261"/>
                <a:gd name="T108" fmla="*/ 461 w 957"/>
                <a:gd name="T109" fmla="*/ 42 h 1261"/>
                <a:gd name="T110" fmla="*/ 428 w 957"/>
                <a:gd name="T111" fmla="*/ 0 h 1261"/>
                <a:gd name="T112" fmla="*/ 399 w 957"/>
                <a:gd name="T113" fmla="*/ 19 h 1261"/>
                <a:gd name="T114" fmla="*/ 327 w 957"/>
                <a:gd name="T115" fmla="*/ 42 h 1261"/>
                <a:gd name="T116" fmla="*/ 286 w 957"/>
                <a:gd name="T117" fmla="*/ 54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7" h="1261">
                  <a:moveTo>
                    <a:pt x="286" y="54"/>
                  </a:moveTo>
                  <a:cubicBezTo>
                    <a:pt x="292" y="79"/>
                    <a:pt x="286" y="73"/>
                    <a:pt x="313" y="75"/>
                  </a:cubicBezTo>
                  <a:lnTo>
                    <a:pt x="313" y="136"/>
                  </a:lnTo>
                  <a:cubicBezTo>
                    <a:pt x="242" y="173"/>
                    <a:pt x="278" y="187"/>
                    <a:pt x="204" y="190"/>
                  </a:cubicBezTo>
                  <a:cubicBezTo>
                    <a:pt x="154" y="192"/>
                    <a:pt x="168" y="200"/>
                    <a:pt x="164" y="210"/>
                  </a:cubicBezTo>
                  <a:lnTo>
                    <a:pt x="143" y="210"/>
                  </a:lnTo>
                  <a:cubicBezTo>
                    <a:pt x="134" y="175"/>
                    <a:pt x="117" y="185"/>
                    <a:pt x="134" y="218"/>
                  </a:cubicBezTo>
                  <a:cubicBezTo>
                    <a:pt x="161" y="272"/>
                    <a:pt x="143" y="300"/>
                    <a:pt x="93" y="336"/>
                  </a:cubicBezTo>
                  <a:cubicBezTo>
                    <a:pt x="83" y="344"/>
                    <a:pt x="66" y="351"/>
                    <a:pt x="59" y="356"/>
                  </a:cubicBezTo>
                  <a:cubicBezTo>
                    <a:pt x="56" y="359"/>
                    <a:pt x="8" y="405"/>
                    <a:pt x="8" y="420"/>
                  </a:cubicBezTo>
                  <a:cubicBezTo>
                    <a:pt x="8" y="511"/>
                    <a:pt x="0" y="508"/>
                    <a:pt x="28" y="515"/>
                  </a:cubicBezTo>
                  <a:cubicBezTo>
                    <a:pt x="28" y="565"/>
                    <a:pt x="23" y="560"/>
                    <a:pt x="15" y="597"/>
                  </a:cubicBezTo>
                  <a:cubicBezTo>
                    <a:pt x="38" y="612"/>
                    <a:pt x="64" y="634"/>
                    <a:pt x="76" y="657"/>
                  </a:cubicBezTo>
                  <a:cubicBezTo>
                    <a:pt x="77" y="659"/>
                    <a:pt x="77" y="661"/>
                    <a:pt x="78" y="662"/>
                  </a:cubicBezTo>
                  <a:cubicBezTo>
                    <a:pt x="101" y="709"/>
                    <a:pt x="96" y="664"/>
                    <a:pt x="104" y="718"/>
                  </a:cubicBezTo>
                  <a:lnTo>
                    <a:pt x="113" y="797"/>
                  </a:lnTo>
                  <a:cubicBezTo>
                    <a:pt x="120" y="826"/>
                    <a:pt x="123" y="799"/>
                    <a:pt x="123" y="840"/>
                  </a:cubicBezTo>
                  <a:cubicBezTo>
                    <a:pt x="123" y="881"/>
                    <a:pt x="110" y="838"/>
                    <a:pt x="110" y="942"/>
                  </a:cubicBezTo>
                  <a:cubicBezTo>
                    <a:pt x="152" y="932"/>
                    <a:pt x="240" y="907"/>
                    <a:pt x="220" y="991"/>
                  </a:cubicBezTo>
                  <a:cubicBezTo>
                    <a:pt x="206" y="1049"/>
                    <a:pt x="187" y="1022"/>
                    <a:pt x="177" y="1057"/>
                  </a:cubicBezTo>
                  <a:lnTo>
                    <a:pt x="204" y="1065"/>
                  </a:lnTo>
                  <a:cubicBezTo>
                    <a:pt x="202" y="1098"/>
                    <a:pt x="187" y="1125"/>
                    <a:pt x="184" y="1159"/>
                  </a:cubicBezTo>
                  <a:cubicBezTo>
                    <a:pt x="188" y="1173"/>
                    <a:pt x="200" y="1163"/>
                    <a:pt x="215" y="1189"/>
                  </a:cubicBezTo>
                  <a:cubicBezTo>
                    <a:pt x="226" y="1209"/>
                    <a:pt x="218" y="1220"/>
                    <a:pt x="252" y="1220"/>
                  </a:cubicBezTo>
                  <a:cubicBezTo>
                    <a:pt x="269" y="1220"/>
                    <a:pt x="277" y="1203"/>
                    <a:pt x="293" y="1193"/>
                  </a:cubicBezTo>
                  <a:cubicBezTo>
                    <a:pt x="375" y="1212"/>
                    <a:pt x="312" y="1207"/>
                    <a:pt x="369" y="1245"/>
                  </a:cubicBezTo>
                  <a:cubicBezTo>
                    <a:pt x="383" y="1254"/>
                    <a:pt x="387" y="1257"/>
                    <a:pt x="401" y="1261"/>
                  </a:cubicBezTo>
                  <a:cubicBezTo>
                    <a:pt x="471" y="1214"/>
                    <a:pt x="429" y="1225"/>
                    <a:pt x="466" y="1170"/>
                  </a:cubicBezTo>
                  <a:cubicBezTo>
                    <a:pt x="497" y="1123"/>
                    <a:pt x="494" y="1174"/>
                    <a:pt x="518" y="1113"/>
                  </a:cubicBezTo>
                  <a:lnTo>
                    <a:pt x="554" y="1041"/>
                  </a:lnTo>
                  <a:cubicBezTo>
                    <a:pt x="582" y="998"/>
                    <a:pt x="554" y="1052"/>
                    <a:pt x="595" y="974"/>
                  </a:cubicBezTo>
                  <a:cubicBezTo>
                    <a:pt x="600" y="966"/>
                    <a:pt x="613" y="950"/>
                    <a:pt x="618" y="943"/>
                  </a:cubicBezTo>
                  <a:cubicBezTo>
                    <a:pt x="641" y="908"/>
                    <a:pt x="621" y="898"/>
                    <a:pt x="659" y="861"/>
                  </a:cubicBezTo>
                  <a:cubicBezTo>
                    <a:pt x="661" y="860"/>
                    <a:pt x="665" y="856"/>
                    <a:pt x="666" y="855"/>
                  </a:cubicBezTo>
                  <a:cubicBezTo>
                    <a:pt x="713" y="811"/>
                    <a:pt x="680" y="842"/>
                    <a:pt x="714" y="822"/>
                  </a:cubicBezTo>
                  <a:cubicBezTo>
                    <a:pt x="731" y="812"/>
                    <a:pt x="728" y="805"/>
                    <a:pt x="742" y="795"/>
                  </a:cubicBezTo>
                  <a:cubicBezTo>
                    <a:pt x="785" y="763"/>
                    <a:pt x="796" y="793"/>
                    <a:pt x="842" y="793"/>
                  </a:cubicBezTo>
                  <a:cubicBezTo>
                    <a:pt x="840" y="737"/>
                    <a:pt x="821" y="797"/>
                    <a:pt x="821" y="712"/>
                  </a:cubicBezTo>
                  <a:cubicBezTo>
                    <a:pt x="747" y="712"/>
                    <a:pt x="659" y="730"/>
                    <a:pt x="635" y="688"/>
                  </a:cubicBezTo>
                  <a:cubicBezTo>
                    <a:pt x="583" y="599"/>
                    <a:pt x="636" y="630"/>
                    <a:pt x="592" y="562"/>
                  </a:cubicBezTo>
                  <a:cubicBezTo>
                    <a:pt x="558" y="512"/>
                    <a:pt x="564" y="527"/>
                    <a:pt x="564" y="468"/>
                  </a:cubicBezTo>
                  <a:cubicBezTo>
                    <a:pt x="587" y="461"/>
                    <a:pt x="611" y="445"/>
                    <a:pt x="618" y="420"/>
                  </a:cubicBezTo>
                  <a:cubicBezTo>
                    <a:pt x="683" y="420"/>
                    <a:pt x="654" y="413"/>
                    <a:pt x="720" y="447"/>
                  </a:cubicBezTo>
                  <a:lnTo>
                    <a:pt x="776" y="500"/>
                  </a:lnTo>
                  <a:cubicBezTo>
                    <a:pt x="786" y="520"/>
                    <a:pt x="778" y="518"/>
                    <a:pt x="794" y="542"/>
                  </a:cubicBezTo>
                  <a:cubicBezTo>
                    <a:pt x="813" y="541"/>
                    <a:pt x="890" y="501"/>
                    <a:pt x="906" y="485"/>
                  </a:cubicBezTo>
                  <a:cubicBezTo>
                    <a:pt x="930" y="460"/>
                    <a:pt x="899" y="488"/>
                    <a:pt x="934" y="424"/>
                  </a:cubicBezTo>
                  <a:lnTo>
                    <a:pt x="951" y="381"/>
                  </a:lnTo>
                  <a:cubicBezTo>
                    <a:pt x="953" y="376"/>
                    <a:pt x="955" y="382"/>
                    <a:pt x="957" y="359"/>
                  </a:cubicBezTo>
                  <a:cubicBezTo>
                    <a:pt x="899" y="390"/>
                    <a:pt x="937" y="348"/>
                    <a:pt x="847" y="320"/>
                  </a:cubicBezTo>
                  <a:cubicBezTo>
                    <a:pt x="824" y="312"/>
                    <a:pt x="761" y="267"/>
                    <a:pt x="753" y="237"/>
                  </a:cubicBezTo>
                  <a:cubicBezTo>
                    <a:pt x="708" y="237"/>
                    <a:pt x="670" y="245"/>
                    <a:pt x="654" y="194"/>
                  </a:cubicBezTo>
                  <a:cubicBezTo>
                    <a:pt x="627" y="107"/>
                    <a:pt x="622" y="173"/>
                    <a:pt x="588" y="119"/>
                  </a:cubicBezTo>
                  <a:cubicBezTo>
                    <a:pt x="546" y="52"/>
                    <a:pt x="555" y="117"/>
                    <a:pt x="486" y="58"/>
                  </a:cubicBezTo>
                  <a:lnTo>
                    <a:pt x="461" y="42"/>
                  </a:lnTo>
                  <a:cubicBezTo>
                    <a:pt x="435" y="18"/>
                    <a:pt x="460" y="0"/>
                    <a:pt x="428" y="0"/>
                  </a:cubicBezTo>
                  <a:cubicBezTo>
                    <a:pt x="409" y="0"/>
                    <a:pt x="412" y="11"/>
                    <a:pt x="399" y="19"/>
                  </a:cubicBezTo>
                  <a:cubicBezTo>
                    <a:pt x="365" y="40"/>
                    <a:pt x="396" y="11"/>
                    <a:pt x="327" y="42"/>
                  </a:cubicBezTo>
                  <a:lnTo>
                    <a:pt x="286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1007693" y="1941463"/>
              <a:ext cx="236115" cy="248487"/>
            </a:xfrm>
            <a:custGeom>
              <a:avLst/>
              <a:gdLst>
                <a:gd name="T0" fmla="*/ 465 w 1374"/>
                <a:gd name="T1" fmla="*/ 69 h 1363"/>
                <a:gd name="T2" fmla="*/ 409 w 1374"/>
                <a:gd name="T3" fmla="*/ 122 h 1363"/>
                <a:gd name="T4" fmla="*/ 351 w 1374"/>
                <a:gd name="T5" fmla="*/ 166 h 1363"/>
                <a:gd name="T6" fmla="*/ 209 w 1374"/>
                <a:gd name="T7" fmla="*/ 308 h 1363"/>
                <a:gd name="T8" fmla="*/ 1 w 1374"/>
                <a:gd name="T9" fmla="*/ 416 h 1363"/>
                <a:gd name="T10" fmla="*/ 166 w 1374"/>
                <a:gd name="T11" fmla="*/ 561 h 1363"/>
                <a:gd name="T12" fmla="*/ 323 w 1374"/>
                <a:gd name="T13" fmla="*/ 803 h 1363"/>
                <a:gd name="T14" fmla="*/ 331 w 1374"/>
                <a:gd name="T15" fmla="*/ 938 h 1363"/>
                <a:gd name="T16" fmla="*/ 444 w 1374"/>
                <a:gd name="T17" fmla="*/ 947 h 1363"/>
                <a:gd name="T18" fmla="*/ 712 w 1374"/>
                <a:gd name="T19" fmla="*/ 1017 h 1363"/>
                <a:gd name="T20" fmla="*/ 764 w 1374"/>
                <a:gd name="T21" fmla="*/ 1074 h 1363"/>
                <a:gd name="T22" fmla="*/ 934 w 1374"/>
                <a:gd name="T23" fmla="*/ 1161 h 1363"/>
                <a:gd name="T24" fmla="*/ 971 w 1374"/>
                <a:gd name="T25" fmla="*/ 1226 h 1363"/>
                <a:gd name="T26" fmla="*/ 1130 w 1374"/>
                <a:gd name="T27" fmla="*/ 1270 h 1363"/>
                <a:gd name="T28" fmla="*/ 1374 w 1374"/>
                <a:gd name="T29" fmla="*/ 1277 h 1363"/>
                <a:gd name="T30" fmla="*/ 1294 w 1374"/>
                <a:gd name="T31" fmla="*/ 1147 h 1363"/>
                <a:gd name="T32" fmla="*/ 1240 w 1374"/>
                <a:gd name="T33" fmla="*/ 1059 h 1363"/>
                <a:gd name="T34" fmla="*/ 1273 w 1374"/>
                <a:gd name="T35" fmla="*/ 925 h 1363"/>
                <a:gd name="T36" fmla="*/ 1229 w 1374"/>
                <a:gd name="T37" fmla="*/ 907 h 1363"/>
                <a:gd name="T38" fmla="*/ 1054 w 1374"/>
                <a:gd name="T39" fmla="*/ 936 h 1363"/>
                <a:gd name="T40" fmla="*/ 931 w 1374"/>
                <a:gd name="T41" fmla="*/ 962 h 1363"/>
                <a:gd name="T42" fmla="*/ 819 w 1374"/>
                <a:gd name="T43" fmla="*/ 945 h 1363"/>
                <a:gd name="T44" fmla="*/ 764 w 1374"/>
                <a:gd name="T45" fmla="*/ 898 h 1363"/>
                <a:gd name="T46" fmla="*/ 735 w 1374"/>
                <a:gd name="T47" fmla="*/ 758 h 1363"/>
                <a:gd name="T48" fmla="*/ 771 w 1374"/>
                <a:gd name="T49" fmla="*/ 660 h 1363"/>
                <a:gd name="T50" fmla="*/ 666 w 1374"/>
                <a:gd name="T51" fmla="*/ 657 h 1363"/>
                <a:gd name="T52" fmla="*/ 676 w 1374"/>
                <a:gd name="T53" fmla="*/ 518 h 1363"/>
                <a:gd name="T54" fmla="*/ 656 w 1374"/>
                <a:gd name="T55" fmla="*/ 416 h 1363"/>
                <a:gd name="T56" fmla="*/ 638 w 1374"/>
                <a:gd name="T57" fmla="*/ 373 h 1363"/>
                <a:gd name="T58" fmla="*/ 589 w 1374"/>
                <a:gd name="T59" fmla="*/ 321 h 1363"/>
                <a:gd name="T60" fmla="*/ 561 w 1374"/>
                <a:gd name="T61" fmla="*/ 294 h 1363"/>
                <a:gd name="T62" fmla="*/ 561 w 1374"/>
                <a:gd name="T63" fmla="*/ 193 h 1363"/>
                <a:gd name="T64" fmla="*/ 514 w 1374"/>
                <a:gd name="T65" fmla="*/ 57 h 1363"/>
                <a:gd name="T66" fmla="*/ 473 w 1374"/>
                <a:gd name="T67" fmla="*/ 1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4" h="1363">
                  <a:moveTo>
                    <a:pt x="473" y="10"/>
                  </a:moveTo>
                  <a:cubicBezTo>
                    <a:pt x="473" y="41"/>
                    <a:pt x="478" y="48"/>
                    <a:pt x="465" y="69"/>
                  </a:cubicBezTo>
                  <a:cubicBezTo>
                    <a:pt x="452" y="91"/>
                    <a:pt x="431" y="102"/>
                    <a:pt x="413" y="119"/>
                  </a:cubicBezTo>
                  <a:cubicBezTo>
                    <a:pt x="412" y="120"/>
                    <a:pt x="410" y="121"/>
                    <a:pt x="409" y="122"/>
                  </a:cubicBezTo>
                  <a:lnTo>
                    <a:pt x="395" y="135"/>
                  </a:lnTo>
                  <a:cubicBezTo>
                    <a:pt x="364" y="157"/>
                    <a:pt x="379" y="134"/>
                    <a:pt x="351" y="166"/>
                  </a:cubicBezTo>
                  <a:cubicBezTo>
                    <a:pt x="320" y="203"/>
                    <a:pt x="340" y="234"/>
                    <a:pt x="298" y="255"/>
                  </a:cubicBezTo>
                  <a:cubicBezTo>
                    <a:pt x="246" y="280"/>
                    <a:pt x="247" y="235"/>
                    <a:pt x="209" y="308"/>
                  </a:cubicBezTo>
                  <a:cubicBezTo>
                    <a:pt x="117" y="308"/>
                    <a:pt x="137" y="331"/>
                    <a:pt x="107" y="375"/>
                  </a:cubicBezTo>
                  <a:cubicBezTo>
                    <a:pt x="64" y="438"/>
                    <a:pt x="8" y="370"/>
                    <a:pt x="1" y="416"/>
                  </a:cubicBezTo>
                  <a:cubicBezTo>
                    <a:pt x="0" y="422"/>
                    <a:pt x="9" y="463"/>
                    <a:pt x="11" y="478"/>
                  </a:cubicBezTo>
                  <a:cubicBezTo>
                    <a:pt x="25" y="575"/>
                    <a:pt x="108" y="438"/>
                    <a:pt x="166" y="561"/>
                  </a:cubicBezTo>
                  <a:cubicBezTo>
                    <a:pt x="187" y="605"/>
                    <a:pt x="196" y="592"/>
                    <a:pt x="236" y="613"/>
                  </a:cubicBezTo>
                  <a:cubicBezTo>
                    <a:pt x="300" y="647"/>
                    <a:pt x="303" y="752"/>
                    <a:pt x="323" y="803"/>
                  </a:cubicBezTo>
                  <a:cubicBezTo>
                    <a:pt x="339" y="840"/>
                    <a:pt x="351" y="850"/>
                    <a:pt x="351" y="897"/>
                  </a:cubicBezTo>
                  <a:cubicBezTo>
                    <a:pt x="323" y="905"/>
                    <a:pt x="318" y="913"/>
                    <a:pt x="331" y="938"/>
                  </a:cubicBezTo>
                  <a:cubicBezTo>
                    <a:pt x="375" y="926"/>
                    <a:pt x="333" y="896"/>
                    <a:pt x="398" y="891"/>
                  </a:cubicBezTo>
                  <a:cubicBezTo>
                    <a:pt x="406" y="920"/>
                    <a:pt x="427" y="924"/>
                    <a:pt x="444" y="947"/>
                  </a:cubicBezTo>
                  <a:cubicBezTo>
                    <a:pt x="494" y="1016"/>
                    <a:pt x="443" y="1006"/>
                    <a:pt x="568" y="1006"/>
                  </a:cubicBezTo>
                  <a:cubicBezTo>
                    <a:pt x="610" y="1006"/>
                    <a:pt x="608" y="937"/>
                    <a:pt x="712" y="1017"/>
                  </a:cubicBezTo>
                  <a:cubicBezTo>
                    <a:pt x="726" y="1028"/>
                    <a:pt x="736" y="1030"/>
                    <a:pt x="745" y="1038"/>
                  </a:cubicBezTo>
                  <a:cubicBezTo>
                    <a:pt x="764" y="1055"/>
                    <a:pt x="754" y="1051"/>
                    <a:pt x="764" y="1074"/>
                  </a:cubicBezTo>
                  <a:cubicBezTo>
                    <a:pt x="814" y="1074"/>
                    <a:pt x="912" y="1041"/>
                    <a:pt x="932" y="1116"/>
                  </a:cubicBezTo>
                  <a:cubicBezTo>
                    <a:pt x="936" y="1130"/>
                    <a:pt x="933" y="1146"/>
                    <a:pt x="934" y="1161"/>
                  </a:cubicBezTo>
                  <a:cubicBezTo>
                    <a:pt x="936" y="1180"/>
                    <a:pt x="941" y="1186"/>
                    <a:pt x="952" y="1198"/>
                  </a:cubicBezTo>
                  <a:cubicBezTo>
                    <a:pt x="970" y="1219"/>
                    <a:pt x="957" y="1200"/>
                    <a:pt x="971" y="1226"/>
                  </a:cubicBezTo>
                  <a:cubicBezTo>
                    <a:pt x="978" y="1238"/>
                    <a:pt x="983" y="1250"/>
                    <a:pt x="991" y="1260"/>
                  </a:cubicBezTo>
                  <a:cubicBezTo>
                    <a:pt x="1057" y="1356"/>
                    <a:pt x="1084" y="1270"/>
                    <a:pt x="1130" y="1270"/>
                  </a:cubicBezTo>
                  <a:cubicBezTo>
                    <a:pt x="1152" y="1270"/>
                    <a:pt x="1177" y="1336"/>
                    <a:pt x="1206" y="1351"/>
                  </a:cubicBezTo>
                  <a:cubicBezTo>
                    <a:pt x="1229" y="1363"/>
                    <a:pt x="1374" y="1352"/>
                    <a:pt x="1374" y="1277"/>
                  </a:cubicBezTo>
                  <a:cubicBezTo>
                    <a:pt x="1374" y="1251"/>
                    <a:pt x="1357" y="1245"/>
                    <a:pt x="1340" y="1236"/>
                  </a:cubicBezTo>
                  <a:cubicBezTo>
                    <a:pt x="1340" y="1175"/>
                    <a:pt x="1333" y="1183"/>
                    <a:pt x="1294" y="1147"/>
                  </a:cubicBezTo>
                  <a:lnTo>
                    <a:pt x="1272" y="1122"/>
                  </a:lnTo>
                  <a:cubicBezTo>
                    <a:pt x="1254" y="1097"/>
                    <a:pt x="1251" y="1084"/>
                    <a:pt x="1240" y="1059"/>
                  </a:cubicBezTo>
                  <a:cubicBezTo>
                    <a:pt x="1225" y="1026"/>
                    <a:pt x="1198" y="1041"/>
                    <a:pt x="1198" y="1006"/>
                  </a:cubicBezTo>
                  <a:cubicBezTo>
                    <a:pt x="1198" y="961"/>
                    <a:pt x="1260" y="978"/>
                    <a:pt x="1273" y="925"/>
                  </a:cubicBezTo>
                  <a:cubicBezTo>
                    <a:pt x="1258" y="918"/>
                    <a:pt x="1254" y="920"/>
                    <a:pt x="1242" y="915"/>
                  </a:cubicBezTo>
                  <a:lnTo>
                    <a:pt x="1229" y="907"/>
                  </a:lnTo>
                  <a:cubicBezTo>
                    <a:pt x="1214" y="898"/>
                    <a:pt x="1241" y="897"/>
                    <a:pt x="1212" y="897"/>
                  </a:cubicBezTo>
                  <a:cubicBezTo>
                    <a:pt x="1038" y="897"/>
                    <a:pt x="1088" y="882"/>
                    <a:pt x="1054" y="936"/>
                  </a:cubicBezTo>
                  <a:cubicBezTo>
                    <a:pt x="1039" y="959"/>
                    <a:pt x="1008" y="992"/>
                    <a:pt x="981" y="992"/>
                  </a:cubicBezTo>
                  <a:cubicBezTo>
                    <a:pt x="971" y="992"/>
                    <a:pt x="939" y="968"/>
                    <a:pt x="931" y="962"/>
                  </a:cubicBezTo>
                  <a:cubicBezTo>
                    <a:pt x="904" y="944"/>
                    <a:pt x="921" y="925"/>
                    <a:pt x="886" y="925"/>
                  </a:cubicBezTo>
                  <a:cubicBezTo>
                    <a:pt x="865" y="925"/>
                    <a:pt x="875" y="945"/>
                    <a:pt x="819" y="945"/>
                  </a:cubicBezTo>
                  <a:cubicBezTo>
                    <a:pt x="798" y="945"/>
                    <a:pt x="803" y="936"/>
                    <a:pt x="792" y="924"/>
                  </a:cubicBezTo>
                  <a:cubicBezTo>
                    <a:pt x="779" y="908"/>
                    <a:pt x="780" y="909"/>
                    <a:pt x="764" y="898"/>
                  </a:cubicBezTo>
                  <a:cubicBezTo>
                    <a:pt x="740" y="879"/>
                    <a:pt x="730" y="867"/>
                    <a:pt x="730" y="823"/>
                  </a:cubicBezTo>
                  <a:cubicBezTo>
                    <a:pt x="767" y="813"/>
                    <a:pt x="746" y="777"/>
                    <a:pt x="735" y="758"/>
                  </a:cubicBezTo>
                  <a:cubicBezTo>
                    <a:pt x="725" y="741"/>
                    <a:pt x="724" y="732"/>
                    <a:pt x="724" y="708"/>
                  </a:cubicBezTo>
                  <a:cubicBezTo>
                    <a:pt x="763" y="699"/>
                    <a:pt x="771" y="697"/>
                    <a:pt x="771" y="660"/>
                  </a:cubicBezTo>
                  <a:cubicBezTo>
                    <a:pt x="723" y="660"/>
                    <a:pt x="737" y="661"/>
                    <a:pt x="697" y="687"/>
                  </a:cubicBezTo>
                  <a:lnTo>
                    <a:pt x="666" y="657"/>
                  </a:lnTo>
                  <a:cubicBezTo>
                    <a:pt x="654" y="642"/>
                    <a:pt x="656" y="667"/>
                    <a:pt x="656" y="640"/>
                  </a:cubicBezTo>
                  <a:cubicBezTo>
                    <a:pt x="656" y="491"/>
                    <a:pt x="676" y="573"/>
                    <a:pt x="676" y="518"/>
                  </a:cubicBezTo>
                  <a:cubicBezTo>
                    <a:pt x="676" y="481"/>
                    <a:pt x="655" y="527"/>
                    <a:pt x="655" y="457"/>
                  </a:cubicBezTo>
                  <a:cubicBezTo>
                    <a:pt x="655" y="445"/>
                    <a:pt x="657" y="428"/>
                    <a:pt x="656" y="416"/>
                  </a:cubicBezTo>
                  <a:cubicBezTo>
                    <a:pt x="654" y="373"/>
                    <a:pt x="657" y="401"/>
                    <a:pt x="641" y="377"/>
                  </a:cubicBezTo>
                  <a:cubicBezTo>
                    <a:pt x="640" y="376"/>
                    <a:pt x="639" y="374"/>
                    <a:pt x="638" y="373"/>
                  </a:cubicBezTo>
                  <a:lnTo>
                    <a:pt x="628" y="356"/>
                  </a:lnTo>
                  <a:cubicBezTo>
                    <a:pt x="618" y="341"/>
                    <a:pt x="602" y="333"/>
                    <a:pt x="589" y="321"/>
                  </a:cubicBezTo>
                  <a:lnTo>
                    <a:pt x="574" y="308"/>
                  </a:lnTo>
                  <a:cubicBezTo>
                    <a:pt x="571" y="305"/>
                    <a:pt x="561" y="305"/>
                    <a:pt x="561" y="294"/>
                  </a:cubicBezTo>
                  <a:cubicBezTo>
                    <a:pt x="561" y="254"/>
                    <a:pt x="574" y="254"/>
                    <a:pt x="581" y="227"/>
                  </a:cubicBezTo>
                  <a:cubicBezTo>
                    <a:pt x="558" y="194"/>
                    <a:pt x="567" y="233"/>
                    <a:pt x="561" y="193"/>
                  </a:cubicBezTo>
                  <a:cubicBezTo>
                    <a:pt x="555" y="147"/>
                    <a:pt x="570" y="134"/>
                    <a:pt x="538" y="94"/>
                  </a:cubicBezTo>
                  <a:cubicBezTo>
                    <a:pt x="523" y="76"/>
                    <a:pt x="524" y="77"/>
                    <a:pt x="514" y="57"/>
                  </a:cubicBezTo>
                  <a:cubicBezTo>
                    <a:pt x="528" y="35"/>
                    <a:pt x="531" y="48"/>
                    <a:pt x="534" y="17"/>
                  </a:cubicBezTo>
                  <a:cubicBezTo>
                    <a:pt x="513" y="2"/>
                    <a:pt x="498" y="0"/>
                    <a:pt x="473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1041424" y="1615448"/>
              <a:ext cx="196763" cy="226619"/>
            </a:xfrm>
            <a:custGeom>
              <a:avLst/>
              <a:gdLst>
                <a:gd name="T0" fmla="*/ 481 w 1152"/>
                <a:gd name="T1" fmla="*/ 197 h 1241"/>
                <a:gd name="T2" fmla="*/ 380 w 1152"/>
                <a:gd name="T3" fmla="*/ 455 h 1241"/>
                <a:gd name="T4" fmla="*/ 210 w 1152"/>
                <a:gd name="T5" fmla="*/ 482 h 1241"/>
                <a:gd name="T6" fmla="*/ 226 w 1152"/>
                <a:gd name="T7" fmla="*/ 601 h 1241"/>
                <a:gd name="T8" fmla="*/ 194 w 1152"/>
                <a:gd name="T9" fmla="*/ 716 h 1241"/>
                <a:gd name="T10" fmla="*/ 0 w 1152"/>
                <a:gd name="T11" fmla="*/ 787 h 1241"/>
                <a:gd name="T12" fmla="*/ 183 w 1152"/>
                <a:gd name="T13" fmla="*/ 828 h 1241"/>
                <a:gd name="T14" fmla="*/ 308 w 1152"/>
                <a:gd name="T15" fmla="*/ 920 h 1241"/>
                <a:gd name="T16" fmla="*/ 359 w 1152"/>
                <a:gd name="T17" fmla="*/ 963 h 1241"/>
                <a:gd name="T18" fmla="*/ 400 w 1152"/>
                <a:gd name="T19" fmla="*/ 1228 h 1241"/>
                <a:gd name="T20" fmla="*/ 459 w 1152"/>
                <a:gd name="T21" fmla="*/ 1177 h 1241"/>
                <a:gd name="T22" fmla="*/ 535 w 1152"/>
                <a:gd name="T23" fmla="*/ 1016 h 1241"/>
                <a:gd name="T24" fmla="*/ 584 w 1152"/>
                <a:gd name="T25" fmla="*/ 975 h 1241"/>
                <a:gd name="T26" fmla="*/ 671 w 1152"/>
                <a:gd name="T27" fmla="*/ 984 h 1241"/>
                <a:gd name="T28" fmla="*/ 680 w 1152"/>
                <a:gd name="T29" fmla="*/ 952 h 1241"/>
                <a:gd name="T30" fmla="*/ 706 w 1152"/>
                <a:gd name="T31" fmla="*/ 910 h 1241"/>
                <a:gd name="T32" fmla="*/ 828 w 1152"/>
                <a:gd name="T33" fmla="*/ 847 h 1241"/>
                <a:gd name="T34" fmla="*/ 929 w 1152"/>
                <a:gd name="T35" fmla="*/ 882 h 1241"/>
                <a:gd name="T36" fmla="*/ 992 w 1152"/>
                <a:gd name="T37" fmla="*/ 932 h 1241"/>
                <a:gd name="T38" fmla="*/ 1030 w 1152"/>
                <a:gd name="T39" fmla="*/ 834 h 1241"/>
                <a:gd name="T40" fmla="*/ 1035 w 1152"/>
                <a:gd name="T41" fmla="*/ 717 h 1241"/>
                <a:gd name="T42" fmla="*/ 1152 w 1152"/>
                <a:gd name="T43" fmla="*/ 597 h 1241"/>
                <a:gd name="T44" fmla="*/ 1051 w 1152"/>
                <a:gd name="T45" fmla="*/ 515 h 1241"/>
                <a:gd name="T46" fmla="*/ 915 w 1152"/>
                <a:gd name="T47" fmla="*/ 523 h 1241"/>
                <a:gd name="T48" fmla="*/ 881 w 1152"/>
                <a:gd name="T49" fmla="*/ 482 h 1241"/>
                <a:gd name="T50" fmla="*/ 732 w 1152"/>
                <a:gd name="T51" fmla="*/ 455 h 1241"/>
                <a:gd name="T52" fmla="*/ 610 w 1152"/>
                <a:gd name="T53" fmla="*/ 401 h 1241"/>
                <a:gd name="T54" fmla="*/ 637 w 1152"/>
                <a:gd name="T55" fmla="*/ 224 h 1241"/>
                <a:gd name="T56" fmla="*/ 705 w 1152"/>
                <a:gd name="T57" fmla="*/ 123 h 1241"/>
                <a:gd name="T58" fmla="*/ 673 w 1152"/>
                <a:gd name="T59" fmla="*/ 40 h 1241"/>
                <a:gd name="T60" fmla="*/ 585 w 1152"/>
                <a:gd name="T61" fmla="*/ 36 h 1241"/>
                <a:gd name="T62" fmla="*/ 502 w 1152"/>
                <a:gd name="T63" fmla="*/ 117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2" h="1241">
                  <a:moveTo>
                    <a:pt x="434" y="109"/>
                  </a:moveTo>
                  <a:cubicBezTo>
                    <a:pt x="446" y="162"/>
                    <a:pt x="476" y="131"/>
                    <a:pt x="481" y="197"/>
                  </a:cubicBezTo>
                  <a:cubicBezTo>
                    <a:pt x="463" y="199"/>
                    <a:pt x="463" y="201"/>
                    <a:pt x="448" y="204"/>
                  </a:cubicBezTo>
                  <a:cubicBezTo>
                    <a:pt x="448" y="333"/>
                    <a:pt x="380" y="237"/>
                    <a:pt x="380" y="455"/>
                  </a:cubicBezTo>
                  <a:cubicBezTo>
                    <a:pt x="346" y="463"/>
                    <a:pt x="327" y="462"/>
                    <a:pt x="285" y="462"/>
                  </a:cubicBezTo>
                  <a:cubicBezTo>
                    <a:pt x="272" y="512"/>
                    <a:pt x="245" y="482"/>
                    <a:pt x="210" y="482"/>
                  </a:cubicBezTo>
                  <a:cubicBezTo>
                    <a:pt x="155" y="482"/>
                    <a:pt x="116" y="510"/>
                    <a:pt x="167" y="546"/>
                  </a:cubicBezTo>
                  <a:lnTo>
                    <a:pt x="226" y="601"/>
                  </a:lnTo>
                  <a:cubicBezTo>
                    <a:pt x="243" y="619"/>
                    <a:pt x="238" y="618"/>
                    <a:pt x="265" y="624"/>
                  </a:cubicBezTo>
                  <a:cubicBezTo>
                    <a:pt x="262" y="656"/>
                    <a:pt x="216" y="693"/>
                    <a:pt x="194" y="716"/>
                  </a:cubicBezTo>
                  <a:cubicBezTo>
                    <a:pt x="145" y="769"/>
                    <a:pt x="124" y="699"/>
                    <a:pt x="95" y="699"/>
                  </a:cubicBezTo>
                  <a:cubicBezTo>
                    <a:pt x="74" y="699"/>
                    <a:pt x="0" y="765"/>
                    <a:pt x="0" y="787"/>
                  </a:cubicBezTo>
                  <a:cubicBezTo>
                    <a:pt x="0" y="806"/>
                    <a:pt x="41" y="839"/>
                    <a:pt x="54" y="848"/>
                  </a:cubicBezTo>
                  <a:cubicBezTo>
                    <a:pt x="110" y="833"/>
                    <a:pt x="38" y="828"/>
                    <a:pt x="183" y="828"/>
                  </a:cubicBezTo>
                  <a:cubicBezTo>
                    <a:pt x="210" y="828"/>
                    <a:pt x="190" y="855"/>
                    <a:pt x="278" y="855"/>
                  </a:cubicBezTo>
                  <a:lnTo>
                    <a:pt x="308" y="920"/>
                  </a:lnTo>
                  <a:cubicBezTo>
                    <a:pt x="320" y="958"/>
                    <a:pt x="301" y="932"/>
                    <a:pt x="328" y="947"/>
                  </a:cubicBezTo>
                  <a:lnTo>
                    <a:pt x="359" y="963"/>
                  </a:lnTo>
                  <a:cubicBezTo>
                    <a:pt x="359" y="1120"/>
                    <a:pt x="370" y="1059"/>
                    <a:pt x="379" y="1106"/>
                  </a:cubicBezTo>
                  <a:cubicBezTo>
                    <a:pt x="389" y="1157"/>
                    <a:pt x="363" y="1186"/>
                    <a:pt x="400" y="1228"/>
                  </a:cubicBezTo>
                  <a:cubicBezTo>
                    <a:pt x="408" y="1236"/>
                    <a:pt x="403" y="1233"/>
                    <a:pt x="414" y="1241"/>
                  </a:cubicBezTo>
                  <a:cubicBezTo>
                    <a:pt x="427" y="1215"/>
                    <a:pt x="438" y="1198"/>
                    <a:pt x="459" y="1177"/>
                  </a:cubicBezTo>
                  <a:lnTo>
                    <a:pt x="479" y="1157"/>
                  </a:lnTo>
                  <a:cubicBezTo>
                    <a:pt x="555" y="1089"/>
                    <a:pt x="481" y="1071"/>
                    <a:pt x="535" y="1016"/>
                  </a:cubicBezTo>
                  <a:cubicBezTo>
                    <a:pt x="553" y="998"/>
                    <a:pt x="563" y="998"/>
                    <a:pt x="570" y="970"/>
                  </a:cubicBezTo>
                  <a:cubicBezTo>
                    <a:pt x="584" y="973"/>
                    <a:pt x="576" y="970"/>
                    <a:pt x="584" y="975"/>
                  </a:cubicBezTo>
                  <a:lnTo>
                    <a:pt x="596" y="984"/>
                  </a:lnTo>
                  <a:cubicBezTo>
                    <a:pt x="616" y="999"/>
                    <a:pt x="653" y="1014"/>
                    <a:pt x="671" y="984"/>
                  </a:cubicBezTo>
                  <a:cubicBezTo>
                    <a:pt x="677" y="974"/>
                    <a:pt x="674" y="976"/>
                    <a:pt x="678" y="963"/>
                  </a:cubicBezTo>
                  <a:cubicBezTo>
                    <a:pt x="689" y="921"/>
                    <a:pt x="669" y="985"/>
                    <a:pt x="680" y="952"/>
                  </a:cubicBezTo>
                  <a:cubicBezTo>
                    <a:pt x="681" y="950"/>
                    <a:pt x="681" y="948"/>
                    <a:pt x="682" y="947"/>
                  </a:cubicBezTo>
                  <a:lnTo>
                    <a:pt x="706" y="910"/>
                  </a:lnTo>
                  <a:cubicBezTo>
                    <a:pt x="727" y="867"/>
                    <a:pt x="778" y="797"/>
                    <a:pt x="825" y="843"/>
                  </a:cubicBezTo>
                  <a:cubicBezTo>
                    <a:pt x="826" y="844"/>
                    <a:pt x="827" y="846"/>
                    <a:pt x="828" y="847"/>
                  </a:cubicBezTo>
                  <a:lnTo>
                    <a:pt x="847" y="868"/>
                  </a:lnTo>
                  <a:cubicBezTo>
                    <a:pt x="870" y="889"/>
                    <a:pt x="888" y="882"/>
                    <a:pt x="929" y="882"/>
                  </a:cubicBezTo>
                  <a:cubicBezTo>
                    <a:pt x="942" y="902"/>
                    <a:pt x="949" y="921"/>
                    <a:pt x="949" y="950"/>
                  </a:cubicBezTo>
                  <a:cubicBezTo>
                    <a:pt x="984" y="949"/>
                    <a:pt x="973" y="946"/>
                    <a:pt x="992" y="932"/>
                  </a:cubicBezTo>
                  <a:cubicBezTo>
                    <a:pt x="1006" y="923"/>
                    <a:pt x="996" y="935"/>
                    <a:pt x="1008" y="920"/>
                  </a:cubicBezTo>
                  <a:cubicBezTo>
                    <a:pt x="1018" y="908"/>
                    <a:pt x="1030" y="849"/>
                    <a:pt x="1030" y="834"/>
                  </a:cubicBezTo>
                  <a:cubicBezTo>
                    <a:pt x="1030" y="810"/>
                    <a:pt x="1010" y="829"/>
                    <a:pt x="1010" y="760"/>
                  </a:cubicBezTo>
                  <a:cubicBezTo>
                    <a:pt x="1010" y="729"/>
                    <a:pt x="1019" y="732"/>
                    <a:pt x="1035" y="717"/>
                  </a:cubicBezTo>
                  <a:cubicBezTo>
                    <a:pt x="1042" y="710"/>
                    <a:pt x="1047" y="704"/>
                    <a:pt x="1052" y="700"/>
                  </a:cubicBezTo>
                  <a:cubicBezTo>
                    <a:pt x="1121" y="639"/>
                    <a:pt x="1152" y="674"/>
                    <a:pt x="1152" y="597"/>
                  </a:cubicBezTo>
                  <a:cubicBezTo>
                    <a:pt x="1152" y="580"/>
                    <a:pt x="1142" y="579"/>
                    <a:pt x="1111" y="551"/>
                  </a:cubicBezTo>
                  <a:cubicBezTo>
                    <a:pt x="1092" y="533"/>
                    <a:pt x="1069" y="532"/>
                    <a:pt x="1051" y="515"/>
                  </a:cubicBezTo>
                  <a:cubicBezTo>
                    <a:pt x="1014" y="480"/>
                    <a:pt x="1016" y="480"/>
                    <a:pt x="973" y="505"/>
                  </a:cubicBezTo>
                  <a:cubicBezTo>
                    <a:pt x="951" y="518"/>
                    <a:pt x="937" y="523"/>
                    <a:pt x="915" y="523"/>
                  </a:cubicBezTo>
                  <a:cubicBezTo>
                    <a:pt x="887" y="523"/>
                    <a:pt x="904" y="518"/>
                    <a:pt x="897" y="507"/>
                  </a:cubicBezTo>
                  <a:cubicBezTo>
                    <a:pt x="885" y="491"/>
                    <a:pt x="906" y="505"/>
                    <a:pt x="881" y="482"/>
                  </a:cubicBezTo>
                  <a:cubicBezTo>
                    <a:pt x="854" y="484"/>
                    <a:pt x="854" y="485"/>
                    <a:pt x="847" y="509"/>
                  </a:cubicBezTo>
                  <a:cubicBezTo>
                    <a:pt x="795" y="508"/>
                    <a:pt x="787" y="455"/>
                    <a:pt x="732" y="455"/>
                  </a:cubicBezTo>
                  <a:cubicBezTo>
                    <a:pt x="696" y="455"/>
                    <a:pt x="686" y="548"/>
                    <a:pt x="643" y="557"/>
                  </a:cubicBezTo>
                  <a:cubicBezTo>
                    <a:pt x="592" y="567"/>
                    <a:pt x="610" y="479"/>
                    <a:pt x="610" y="401"/>
                  </a:cubicBezTo>
                  <a:cubicBezTo>
                    <a:pt x="537" y="352"/>
                    <a:pt x="599" y="299"/>
                    <a:pt x="606" y="282"/>
                  </a:cubicBezTo>
                  <a:cubicBezTo>
                    <a:pt x="619" y="251"/>
                    <a:pt x="606" y="238"/>
                    <a:pt x="637" y="224"/>
                  </a:cubicBezTo>
                  <a:cubicBezTo>
                    <a:pt x="675" y="205"/>
                    <a:pt x="672" y="239"/>
                    <a:pt x="678" y="184"/>
                  </a:cubicBezTo>
                  <a:cubicBezTo>
                    <a:pt x="684" y="131"/>
                    <a:pt x="705" y="149"/>
                    <a:pt x="705" y="123"/>
                  </a:cubicBezTo>
                  <a:cubicBezTo>
                    <a:pt x="705" y="102"/>
                    <a:pt x="693" y="100"/>
                    <a:pt x="678" y="96"/>
                  </a:cubicBezTo>
                  <a:cubicBezTo>
                    <a:pt x="678" y="71"/>
                    <a:pt x="681" y="58"/>
                    <a:pt x="673" y="40"/>
                  </a:cubicBezTo>
                  <a:cubicBezTo>
                    <a:pt x="655" y="4"/>
                    <a:pt x="620" y="0"/>
                    <a:pt x="594" y="25"/>
                  </a:cubicBezTo>
                  <a:cubicBezTo>
                    <a:pt x="588" y="31"/>
                    <a:pt x="592" y="28"/>
                    <a:pt x="585" y="36"/>
                  </a:cubicBezTo>
                  <a:lnTo>
                    <a:pt x="523" y="97"/>
                  </a:lnTo>
                  <a:cubicBezTo>
                    <a:pt x="515" y="106"/>
                    <a:pt x="514" y="111"/>
                    <a:pt x="502" y="117"/>
                  </a:cubicBezTo>
                  <a:cubicBezTo>
                    <a:pt x="478" y="128"/>
                    <a:pt x="479" y="109"/>
                    <a:pt x="434" y="10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715361" y="1889777"/>
              <a:ext cx="170527" cy="164995"/>
            </a:xfrm>
            <a:custGeom>
              <a:avLst/>
              <a:gdLst>
                <a:gd name="T0" fmla="*/ 367 w 991"/>
                <a:gd name="T1" fmla="*/ 41 h 895"/>
                <a:gd name="T2" fmla="*/ 320 w 991"/>
                <a:gd name="T3" fmla="*/ 34 h 895"/>
                <a:gd name="T4" fmla="*/ 287 w 991"/>
                <a:gd name="T5" fmla="*/ 90 h 895"/>
                <a:gd name="T6" fmla="*/ 285 w 991"/>
                <a:gd name="T7" fmla="*/ 94 h 895"/>
                <a:gd name="T8" fmla="*/ 258 w 991"/>
                <a:gd name="T9" fmla="*/ 225 h 895"/>
                <a:gd name="T10" fmla="*/ 265 w 991"/>
                <a:gd name="T11" fmla="*/ 251 h 895"/>
                <a:gd name="T12" fmla="*/ 254 w 991"/>
                <a:gd name="T13" fmla="*/ 308 h 895"/>
                <a:gd name="T14" fmla="*/ 252 w 991"/>
                <a:gd name="T15" fmla="*/ 312 h 895"/>
                <a:gd name="T16" fmla="*/ 247 w 991"/>
                <a:gd name="T17" fmla="*/ 321 h 895"/>
                <a:gd name="T18" fmla="*/ 191 w 991"/>
                <a:gd name="T19" fmla="*/ 386 h 895"/>
                <a:gd name="T20" fmla="*/ 211 w 991"/>
                <a:gd name="T21" fmla="*/ 481 h 895"/>
                <a:gd name="T22" fmla="*/ 170 w 991"/>
                <a:gd name="T23" fmla="*/ 562 h 895"/>
                <a:gd name="T24" fmla="*/ 131 w 991"/>
                <a:gd name="T25" fmla="*/ 584 h 895"/>
                <a:gd name="T26" fmla="*/ 69 w 991"/>
                <a:gd name="T27" fmla="*/ 590 h 895"/>
                <a:gd name="T28" fmla="*/ 28 w 991"/>
                <a:gd name="T29" fmla="*/ 556 h 895"/>
                <a:gd name="T30" fmla="*/ 1 w 991"/>
                <a:gd name="T31" fmla="*/ 624 h 895"/>
                <a:gd name="T32" fmla="*/ 48 w 991"/>
                <a:gd name="T33" fmla="*/ 725 h 895"/>
                <a:gd name="T34" fmla="*/ 54 w 991"/>
                <a:gd name="T35" fmla="*/ 828 h 895"/>
                <a:gd name="T36" fmla="*/ 96 w 991"/>
                <a:gd name="T37" fmla="*/ 861 h 895"/>
                <a:gd name="T38" fmla="*/ 170 w 991"/>
                <a:gd name="T39" fmla="*/ 854 h 895"/>
                <a:gd name="T40" fmla="*/ 211 w 991"/>
                <a:gd name="T41" fmla="*/ 840 h 895"/>
                <a:gd name="T42" fmla="*/ 238 w 991"/>
                <a:gd name="T43" fmla="*/ 861 h 895"/>
                <a:gd name="T44" fmla="*/ 299 w 991"/>
                <a:gd name="T45" fmla="*/ 806 h 895"/>
                <a:gd name="T46" fmla="*/ 374 w 991"/>
                <a:gd name="T47" fmla="*/ 881 h 895"/>
                <a:gd name="T48" fmla="*/ 416 w 991"/>
                <a:gd name="T49" fmla="*/ 835 h 895"/>
                <a:gd name="T50" fmla="*/ 450 w 991"/>
                <a:gd name="T51" fmla="*/ 829 h 895"/>
                <a:gd name="T52" fmla="*/ 482 w 991"/>
                <a:gd name="T53" fmla="*/ 813 h 895"/>
                <a:gd name="T54" fmla="*/ 550 w 991"/>
                <a:gd name="T55" fmla="*/ 854 h 895"/>
                <a:gd name="T56" fmla="*/ 645 w 991"/>
                <a:gd name="T57" fmla="*/ 848 h 895"/>
                <a:gd name="T58" fmla="*/ 665 w 991"/>
                <a:gd name="T59" fmla="*/ 895 h 895"/>
                <a:gd name="T60" fmla="*/ 719 w 991"/>
                <a:gd name="T61" fmla="*/ 881 h 895"/>
                <a:gd name="T62" fmla="*/ 863 w 991"/>
                <a:gd name="T63" fmla="*/ 747 h 895"/>
                <a:gd name="T64" fmla="*/ 947 w 991"/>
                <a:gd name="T65" fmla="*/ 722 h 895"/>
                <a:gd name="T66" fmla="*/ 991 w 991"/>
                <a:gd name="T67" fmla="*/ 657 h 895"/>
                <a:gd name="T68" fmla="*/ 955 w 991"/>
                <a:gd name="T69" fmla="*/ 598 h 895"/>
                <a:gd name="T70" fmla="*/ 939 w 991"/>
                <a:gd name="T71" fmla="*/ 567 h 895"/>
                <a:gd name="T72" fmla="*/ 880 w 991"/>
                <a:gd name="T73" fmla="*/ 531 h 895"/>
                <a:gd name="T74" fmla="*/ 851 w 991"/>
                <a:gd name="T75" fmla="*/ 465 h 895"/>
                <a:gd name="T76" fmla="*/ 753 w 991"/>
                <a:gd name="T77" fmla="*/ 427 h 895"/>
                <a:gd name="T78" fmla="*/ 799 w 991"/>
                <a:gd name="T79" fmla="*/ 331 h 895"/>
                <a:gd name="T80" fmla="*/ 771 w 991"/>
                <a:gd name="T81" fmla="*/ 267 h 895"/>
                <a:gd name="T82" fmla="*/ 686 w 991"/>
                <a:gd name="T83" fmla="*/ 251 h 895"/>
                <a:gd name="T84" fmla="*/ 660 w 991"/>
                <a:gd name="T85" fmla="*/ 195 h 895"/>
                <a:gd name="T86" fmla="*/ 584 w 991"/>
                <a:gd name="T87" fmla="*/ 183 h 895"/>
                <a:gd name="T88" fmla="*/ 562 w 991"/>
                <a:gd name="T89" fmla="*/ 130 h 895"/>
                <a:gd name="T90" fmla="*/ 557 w 991"/>
                <a:gd name="T91" fmla="*/ 68 h 895"/>
                <a:gd name="T92" fmla="*/ 482 w 991"/>
                <a:gd name="T93" fmla="*/ 41 h 895"/>
                <a:gd name="T94" fmla="*/ 414 w 991"/>
                <a:gd name="T95" fmla="*/ 0 h 895"/>
                <a:gd name="T96" fmla="*/ 367 w 991"/>
                <a:gd name="T97" fmla="*/ 41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1" h="895">
                  <a:moveTo>
                    <a:pt x="367" y="41"/>
                  </a:moveTo>
                  <a:cubicBezTo>
                    <a:pt x="330" y="41"/>
                    <a:pt x="347" y="40"/>
                    <a:pt x="320" y="34"/>
                  </a:cubicBezTo>
                  <a:lnTo>
                    <a:pt x="287" y="90"/>
                  </a:lnTo>
                  <a:cubicBezTo>
                    <a:pt x="286" y="91"/>
                    <a:pt x="285" y="93"/>
                    <a:pt x="285" y="94"/>
                  </a:cubicBezTo>
                  <a:cubicBezTo>
                    <a:pt x="250" y="153"/>
                    <a:pt x="212" y="133"/>
                    <a:pt x="258" y="225"/>
                  </a:cubicBezTo>
                  <a:cubicBezTo>
                    <a:pt x="266" y="241"/>
                    <a:pt x="265" y="218"/>
                    <a:pt x="265" y="251"/>
                  </a:cubicBezTo>
                  <a:cubicBezTo>
                    <a:pt x="265" y="276"/>
                    <a:pt x="263" y="290"/>
                    <a:pt x="254" y="308"/>
                  </a:cubicBezTo>
                  <a:cubicBezTo>
                    <a:pt x="254" y="309"/>
                    <a:pt x="253" y="311"/>
                    <a:pt x="252" y="312"/>
                  </a:cubicBezTo>
                  <a:lnTo>
                    <a:pt x="247" y="321"/>
                  </a:lnTo>
                  <a:cubicBezTo>
                    <a:pt x="223" y="360"/>
                    <a:pt x="191" y="360"/>
                    <a:pt x="191" y="386"/>
                  </a:cubicBezTo>
                  <a:cubicBezTo>
                    <a:pt x="191" y="450"/>
                    <a:pt x="185" y="442"/>
                    <a:pt x="211" y="481"/>
                  </a:cubicBezTo>
                  <a:lnTo>
                    <a:pt x="170" y="562"/>
                  </a:lnTo>
                  <a:cubicBezTo>
                    <a:pt x="158" y="585"/>
                    <a:pt x="161" y="580"/>
                    <a:pt x="131" y="584"/>
                  </a:cubicBezTo>
                  <a:cubicBezTo>
                    <a:pt x="108" y="587"/>
                    <a:pt x="96" y="590"/>
                    <a:pt x="69" y="590"/>
                  </a:cubicBezTo>
                  <a:cubicBezTo>
                    <a:pt x="63" y="566"/>
                    <a:pt x="55" y="558"/>
                    <a:pt x="28" y="556"/>
                  </a:cubicBezTo>
                  <a:cubicBezTo>
                    <a:pt x="28" y="627"/>
                    <a:pt x="1" y="586"/>
                    <a:pt x="1" y="624"/>
                  </a:cubicBezTo>
                  <a:cubicBezTo>
                    <a:pt x="1" y="675"/>
                    <a:pt x="48" y="612"/>
                    <a:pt x="48" y="725"/>
                  </a:cubicBezTo>
                  <a:cubicBezTo>
                    <a:pt x="48" y="776"/>
                    <a:pt x="0" y="754"/>
                    <a:pt x="54" y="828"/>
                  </a:cubicBezTo>
                  <a:cubicBezTo>
                    <a:pt x="66" y="844"/>
                    <a:pt x="75" y="855"/>
                    <a:pt x="96" y="861"/>
                  </a:cubicBezTo>
                  <a:cubicBezTo>
                    <a:pt x="96" y="861"/>
                    <a:pt x="152" y="784"/>
                    <a:pt x="170" y="854"/>
                  </a:cubicBezTo>
                  <a:cubicBezTo>
                    <a:pt x="205" y="851"/>
                    <a:pt x="180" y="849"/>
                    <a:pt x="211" y="840"/>
                  </a:cubicBezTo>
                  <a:cubicBezTo>
                    <a:pt x="216" y="853"/>
                    <a:pt x="216" y="861"/>
                    <a:pt x="238" y="861"/>
                  </a:cubicBezTo>
                  <a:cubicBezTo>
                    <a:pt x="276" y="861"/>
                    <a:pt x="242" y="806"/>
                    <a:pt x="299" y="806"/>
                  </a:cubicBezTo>
                  <a:cubicBezTo>
                    <a:pt x="358" y="806"/>
                    <a:pt x="300" y="881"/>
                    <a:pt x="374" y="881"/>
                  </a:cubicBezTo>
                  <a:cubicBezTo>
                    <a:pt x="409" y="881"/>
                    <a:pt x="378" y="850"/>
                    <a:pt x="416" y="835"/>
                  </a:cubicBezTo>
                  <a:cubicBezTo>
                    <a:pt x="426" y="832"/>
                    <a:pt x="436" y="833"/>
                    <a:pt x="450" y="829"/>
                  </a:cubicBezTo>
                  <a:cubicBezTo>
                    <a:pt x="461" y="825"/>
                    <a:pt x="474" y="818"/>
                    <a:pt x="482" y="813"/>
                  </a:cubicBezTo>
                  <a:cubicBezTo>
                    <a:pt x="506" y="830"/>
                    <a:pt x="525" y="854"/>
                    <a:pt x="550" y="854"/>
                  </a:cubicBezTo>
                  <a:cubicBezTo>
                    <a:pt x="577" y="854"/>
                    <a:pt x="596" y="794"/>
                    <a:pt x="645" y="848"/>
                  </a:cubicBezTo>
                  <a:cubicBezTo>
                    <a:pt x="659" y="863"/>
                    <a:pt x="665" y="865"/>
                    <a:pt x="665" y="895"/>
                  </a:cubicBezTo>
                  <a:cubicBezTo>
                    <a:pt x="704" y="891"/>
                    <a:pt x="673" y="884"/>
                    <a:pt x="719" y="881"/>
                  </a:cubicBezTo>
                  <a:cubicBezTo>
                    <a:pt x="868" y="872"/>
                    <a:pt x="703" y="880"/>
                    <a:pt x="863" y="747"/>
                  </a:cubicBezTo>
                  <a:cubicBezTo>
                    <a:pt x="893" y="722"/>
                    <a:pt x="915" y="740"/>
                    <a:pt x="947" y="722"/>
                  </a:cubicBezTo>
                  <a:cubicBezTo>
                    <a:pt x="961" y="714"/>
                    <a:pt x="991" y="675"/>
                    <a:pt x="991" y="657"/>
                  </a:cubicBezTo>
                  <a:cubicBezTo>
                    <a:pt x="991" y="623"/>
                    <a:pt x="971" y="618"/>
                    <a:pt x="955" y="598"/>
                  </a:cubicBezTo>
                  <a:cubicBezTo>
                    <a:pt x="938" y="576"/>
                    <a:pt x="948" y="578"/>
                    <a:pt x="939" y="567"/>
                  </a:cubicBezTo>
                  <a:cubicBezTo>
                    <a:pt x="921" y="543"/>
                    <a:pt x="905" y="564"/>
                    <a:pt x="880" y="531"/>
                  </a:cubicBezTo>
                  <a:cubicBezTo>
                    <a:pt x="852" y="494"/>
                    <a:pt x="885" y="478"/>
                    <a:pt x="851" y="465"/>
                  </a:cubicBezTo>
                  <a:cubicBezTo>
                    <a:pt x="825" y="454"/>
                    <a:pt x="799" y="489"/>
                    <a:pt x="753" y="427"/>
                  </a:cubicBezTo>
                  <a:cubicBezTo>
                    <a:pt x="792" y="369"/>
                    <a:pt x="802" y="399"/>
                    <a:pt x="799" y="331"/>
                  </a:cubicBezTo>
                  <a:cubicBezTo>
                    <a:pt x="798" y="296"/>
                    <a:pt x="797" y="292"/>
                    <a:pt x="771" y="267"/>
                  </a:cubicBezTo>
                  <a:cubicBezTo>
                    <a:pt x="750" y="248"/>
                    <a:pt x="784" y="251"/>
                    <a:pt x="686" y="251"/>
                  </a:cubicBezTo>
                  <a:cubicBezTo>
                    <a:pt x="686" y="212"/>
                    <a:pt x="685" y="211"/>
                    <a:pt x="660" y="195"/>
                  </a:cubicBezTo>
                  <a:cubicBezTo>
                    <a:pt x="636" y="181"/>
                    <a:pt x="623" y="183"/>
                    <a:pt x="584" y="183"/>
                  </a:cubicBezTo>
                  <a:cubicBezTo>
                    <a:pt x="563" y="151"/>
                    <a:pt x="569" y="179"/>
                    <a:pt x="562" y="130"/>
                  </a:cubicBezTo>
                  <a:cubicBezTo>
                    <a:pt x="559" y="110"/>
                    <a:pt x="561" y="79"/>
                    <a:pt x="557" y="68"/>
                  </a:cubicBezTo>
                  <a:cubicBezTo>
                    <a:pt x="518" y="49"/>
                    <a:pt x="526" y="76"/>
                    <a:pt x="482" y="41"/>
                  </a:cubicBezTo>
                  <a:cubicBezTo>
                    <a:pt x="455" y="20"/>
                    <a:pt x="454" y="1"/>
                    <a:pt x="414" y="0"/>
                  </a:cubicBezTo>
                  <a:cubicBezTo>
                    <a:pt x="407" y="21"/>
                    <a:pt x="381" y="41"/>
                    <a:pt x="367" y="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818427" y="1865922"/>
              <a:ext cx="183644" cy="184874"/>
            </a:xfrm>
            <a:custGeom>
              <a:avLst/>
              <a:gdLst>
                <a:gd name="T0" fmla="*/ 0 w 1071"/>
                <a:gd name="T1" fmla="*/ 102 h 1012"/>
                <a:gd name="T2" fmla="*/ 27 w 1071"/>
                <a:gd name="T3" fmla="*/ 136 h 1012"/>
                <a:gd name="T4" fmla="*/ 27 w 1071"/>
                <a:gd name="T5" fmla="*/ 163 h 1012"/>
                <a:gd name="T6" fmla="*/ 0 w 1071"/>
                <a:gd name="T7" fmla="*/ 177 h 1012"/>
                <a:gd name="T8" fmla="*/ 0 w 1071"/>
                <a:gd name="T9" fmla="*/ 271 h 1012"/>
                <a:gd name="T10" fmla="*/ 75 w 1071"/>
                <a:gd name="T11" fmla="*/ 291 h 1012"/>
                <a:gd name="T12" fmla="*/ 116 w 1071"/>
                <a:gd name="T13" fmla="*/ 318 h 1012"/>
                <a:gd name="T14" fmla="*/ 148 w 1071"/>
                <a:gd name="T15" fmla="*/ 340 h 1012"/>
                <a:gd name="T16" fmla="*/ 209 w 1071"/>
                <a:gd name="T17" fmla="*/ 380 h 1012"/>
                <a:gd name="T18" fmla="*/ 245 w 1071"/>
                <a:gd name="T19" fmla="*/ 503 h 1012"/>
                <a:gd name="T20" fmla="*/ 223 w 1071"/>
                <a:gd name="T21" fmla="*/ 559 h 1012"/>
                <a:gd name="T22" fmla="*/ 293 w 1071"/>
                <a:gd name="T23" fmla="*/ 574 h 1012"/>
                <a:gd name="T24" fmla="*/ 306 w 1071"/>
                <a:gd name="T25" fmla="*/ 616 h 1012"/>
                <a:gd name="T26" fmla="*/ 372 w 1071"/>
                <a:gd name="T27" fmla="*/ 658 h 1012"/>
                <a:gd name="T28" fmla="*/ 380 w 1071"/>
                <a:gd name="T29" fmla="*/ 684 h 1012"/>
                <a:gd name="T30" fmla="*/ 394 w 1071"/>
                <a:gd name="T31" fmla="*/ 710 h 1012"/>
                <a:gd name="T32" fmla="*/ 400 w 1071"/>
                <a:gd name="T33" fmla="*/ 718 h 1012"/>
                <a:gd name="T34" fmla="*/ 425 w 1071"/>
                <a:gd name="T35" fmla="*/ 754 h 1012"/>
                <a:gd name="T36" fmla="*/ 463 w 1071"/>
                <a:gd name="T37" fmla="*/ 791 h 1012"/>
                <a:gd name="T38" fmla="*/ 508 w 1071"/>
                <a:gd name="T39" fmla="*/ 963 h 1012"/>
                <a:gd name="T40" fmla="*/ 578 w 1071"/>
                <a:gd name="T41" fmla="*/ 938 h 1012"/>
                <a:gd name="T42" fmla="*/ 590 w 1071"/>
                <a:gd name="T43" fmla="*/ 922 h 1012"/>
                <a:gd name="T44" fmla="*/ 637 w 1071"/>
                <a:gd name="T45" fmla="*/ 861 h 1012"/>
                <a:gd name="T46" fmla="*/ 725 w 1071"/>
                <a:gd name="T47" fmla="*/ 861 h 1012"/>
                <a:gd name="T48" fmla="*/ 779 w 1071"/>
                <a:gd name="T49" fmla="*/ 820 h 1012"/>
                <a:gd name="T50" fmla="*/ 881 w 1071"/>
                <a:gd name="T51" fmla="*/ 820 h 1012"/>
                <a:gd name="T52" fmla="*/ 1016 w 1071"/>
                <a:gd name="T53" fmla="*/ 793 h 1012"/>
                <a:gd name="T54" fmla="*/ 1071 w 1071"/>
                <a:gd name="T55" fmla="*/ 793 h 1012"/>
                <a:gd name="T56" fmla="*/ 1010 w 1071"/>
                <a:gd name="T57" fmla="*/ 719 h 1012"/>
                <a:gd name="T58" fmla="*/ 1006 w 1071"/>
                <a:gd name="T59" fmla="*/ 647 h 1012"/>
                <a:gd name="T60" fmla="*/ 968 w 1071"/>
                <a:gd name="T61" fmla="*/ 605 h 1012"/>
                <a:gd name="T62" fmla="*/ 952 w 1071"/>
                <a:gd name="T63" fmla="*/ 539 h 1012"/>
                <a:gd name="T64" fmla="*/ 941 w 1071"/>
                <a:gd name="T65" fmla="*/ 529 h 1012"/>
                <a:gd name="T66" fmla="*/ 894 w 1071"/>
                <a:gd name="T67" fmla="*/ 515 h 1012"/>
                <a:gd name="T68" fmla="*/ 886 w 1071"/>
                <a:gd name="T69" fmla="*/ 450 h 1012"/>
                <a:gd name="T70" fmla="*/ 859 w 1071"/>
                <a:gd name="T71" fmla="*/ 402 h 1012"/>
                <a:gd name="T72" fmla="*/ 732 w 1071"/>
                <a:gd name="T73" fmla="*/ 380 h 1012"/>
                <a:gd name="T74" fmla="*/ 709 w 1071"/>
                <a:gd name="T75" fmla="*/ 348 h 1012"/>
                <a:gd name="T76" fmla="*/ 630 w 1071"/>
                <a:gd name="T77" fmla="*/ 265 h 1012"/>
                <a:gd name="T78" fmla="*/ 558 w 1071"/>
                <a:gd name="T79" fmla="*/ 263 h 1012"/>
                <a:gd name="T80" fmla="*/ 416 w 1071"/>
                <a:gd name="T81" fmla="*/ 188 h 1012"/>
                <a:gd name="T82" fmla="*/ 396 w 1071"/>
                <a:gd name="T83" fmla="*/ 160 h 1012"/>
                <a:gd name="T84" fmla="*/ 335 w 1071"/>
                <a:gd name="T85" fmla="*/ 132 h 1012"/>
                <a:gd name="T86" fmla="*/ 284 w 1071"/>
                <a:gd name="T87" fmla="*/ 96 h 1012"/>
                <a:gd name="T88" fmla="*/ 259 w 1071"/>
                <a:gd name="T89" fmla="*/ 80 h 1012"/>
                <a:gd name="T90" fmla="*/ 246 w 1071"/>
                <a:gd name="T91" fmla="*/ 73 h 1012"/>
                <a:gd name="T92" fmla="*/ 203 w 1071"/>
                <a:gd name="T93" fmla="*/ 0 h 1012"/>
                <a:gd name="T94" fmla="*/ 153 w 1071"/>
                <a:gd name="T95" fmla="*/ 25 h 1012"/>
                <a:gd name="T96" fmla="*/ 103 w 1071"/>
                <a:gd name="T97" fmla="*/ 50 h 1012"/>
                <a:gd name="T98" fmla="*/ 62 w 1071"/>
                <a:gd name="T99" fmla="*/ 83 h 1012"/>
                <a:gd name="T100" fmla="*/ 0 w 1071"/>
                <a:gd name="T101" fmla="*/ 10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1" h="1012">
                  <a:moveTo>
                    <a:pt x="0" y="102"/>
                  </a:moveTo>
                  <a:cubicBezTo>
                    <a:pt x="2" y="134"/>
                    <a:pt x="1" y="133"/>
                    <a:pt x="27" y="136"/>
                  </a:cubicBezTo>
                  <a:lnTo>
                    <a:pt x="27" y="163"/>
                  </a:lnTo>
                  <a:cubicBezTo>
                    <a:pt x="7" y="168"/>
                    <a:pt x="16" y="166"/>
                    <a:pt x="0" y="177"/>
                  </a:cubicBezTo>
                  <a:lnTo>
                    <a:pt x="0" y="271"/>
                  </a:lnTo>
                  <a:cubicBezTo>
                    <a:pt x="51" y="283"/>
                    <a:pt x="41" y="269"/>
                    <a:pt x="75" y="291"/>
                  </a:cubicBezTo>
                  <a:cubicBezTo>
                    <a:pt x="105" y="312"/>
                    <a:pt x="97" y="300"/>
                    <a:pt x="116" y="318"/>
                  </a:cubicBezTo>
                  <a:cubicBezTo>
                    <a:pt x="136" y="338"/>
                    <a:pt x="106" y="328"/>
                    <a:pt x="148" y="340"/>
                  </a:cubicBezTo>
                  <a:cubicBezTo>
                    <a:pt x="178" y="349"/>
                    <a:pt x="178" y="348"/>
                    <a:pt x="209" y="380"/>
                  </a:cubicBezTo>
                  <a:cubicBezTo>
                    <a:pt x="245" y="416"/>
                    <a:pt x="256" y="477"/>
                    <a:pt x="245" y="503"/>
                  </a:cubicBezTo>
                  <a:cubicBezTo>
                    <a:pt x="235" y="528"/>
                    <a:pt x="184" y="553"/>
                    <a:pt x="223" y="559"/>
                  </a:cubicBezTo>
                  <a:cubicBezTo>
                    <a:pt x="226" y="560"/>
                    <a:pt x="265" y="544"/>
                    <a:pt x="293" y="574"/>
                  </a:cubicBezTo>
                  <a:cubicBezTo>
                    <a:pt x="314" y="596"/>
                    <a:pt x="300" y="588"/>
                    <a:pt x="306" y="616"/>
                  </a:cubicBezTo>
                  <a:cubicBezTo>
                    <a:pt x="314" y="659"/>
                    <a:pt x="340" y="642"/>
                    <a:pt x="372" y="658"/>
                  </a:cubicBezTo>
                  <a:cubicBezTo>
                    <a:pt x="381" y="675"/>
                    <a:pt x="375" y="671"/>
                    <a:pt x="380" y="684"/>
                  </a:cubicBezTo>
                  <a:cubicBezTo>
                    <a:pt x="388" y="708"/>
                    <a:pt x="377" y="687"/>
                    <a:pt x="394" y="710"/>
                  </a:cubicBezTo>
                  <a:cubicBezTo>
                    <a:pt x="396" y="712"/>
                    <a:pt x="399" y="716"/>
                    <a:pt x="400" y="718"/>
                  </a:cubicBezTo>
                  <a:cubicBezTo>
                    <a:pt x="432" y="755"/>
                    <a:pt x="417" y="725"/>
                    <a:pt x="425" y="754"/>
                  </a:cubicBezTo>
                  <a:cubicBezTo>
                    <a:pt x="440" y="806"/>
                    <a:pt x="419" y="773"/>
                    <a:pt x="463" y="791"/>
                  </a:cubicBezTo>
                  <a:cubicBezTo>
                    <a:pt x="554" y="827"/>
                    <a:pt x="440" y="913"/>
                    <a:pt x="508" y="963"/>
                  </a:cubicBezTo>
                  <a:cubicBezTo>
                    <a:pt x="576" y="1012"/>
                    <a:pt x="565" y="962"/>
                    <a:pt x="578" y="938"/>
                  </a:cubicBezTo>
                  <a:cubicBezTo>
                    <a:pt x="589" y="917"/>
                    <a:pt x="584" y="929"/>
                    <a:pt x="590" y="922"/>
                  </a:cubicBezTo>
                  <a:cubicBezTo>
                    <a:pt x="613" y="895"/>
                    <a:pt x="632" y="880"/>
                    <a:pt x="637" y="861"/>
                  </a:cubicBezTo>
                  <a:cubicBezTo>
                    <a:pt x="665" y="861"/>
                    <a:pt x="698" y="863"/>
                    <a:pt x="725" y="861"/>
                  </a:cubicBezTo>
                  <a:cubicBezTo>
                    <a:pt x="770" y="860"/>
                    <a:pt x="764" y="850"/>
                    <a:pt x="779" y="820"/>
                  </a:cubicBezTo>
                  <a:lnTo>
                    <a:pt x="881" y="820"/>
                  </a:lnTo>
                  <a:cubicBezTo>
                    <a:pt x="901" y="895"/>
                    <a:pt x="1001" y="793"/>
                    <a:pt x="1016" y="793"/>
                  </a:cubicBezTo>
                  <a:cubicBezTo>
                    <a:pt x="1052" y="793"/>
                    <a:pt x="1026" y="803"/>
                    <a:pt x="1071" y="793"/>
                  </a:cubicBezTo>
                  <a:lnTo>
                    <a:pt x="1010" y="719"/>
                  </a:lnTo>
                  <a:cubicBezTo>
                    <a:pt x="1010" y="696"/>
                    <a:pt x="1014" y="667"/>
                    <a:pt x="1006" y="647"/>
                  </a:cubicBezTo>
                  <a:cubicBezTo>
                    <a:pt x="1000" y="632"/>
                    <a:pt x="975" y="618"/>
                    <a:pt x="968" y="605"/>
                  </a:cubicBezTo>
                  <a:cubicBezTo>
                    <a:pt x="953" y="575"/>
                    <a:pt x="974" y="570"/>
                    <a:pt x="952" y="539"/>
                  </a:cubicBezTo>
                  <a:cubicBezTo>
                    <a:pt x="950" y="537"/>
                    <a:pt x="942" y="530"/>
                    <a:pt x="941" y="529"/>
                  </a:cubicBezTo>
                  <a:cubicBezTo>
                    <a:pt x="922" y="516"/>
                    <a:pt x="903" y="524"/>
                    <a:pt x="894" y="515"/>
                  </a:cubicBezTo>
                  <a:cubicBezTo>
                    <a:pt x="881" y="487"/>
                    <a:pt x="893" y="480"/>
                    <a:pt x="886" y="450"/>
                  </a:cubicBezTo>
                  <a:cubicBezTo>
                    <a:pt x="883" y="438"/>
                    <a:pt x="868" y="413"/>
                    <a:pt x="859" y="402"/>
                  </a:cubicBezTo>
                  <a:cubicBezTo>
                    <a:pt x="833" y="369"/>
                    <a:pt x="797" y="380"/>
                    <a:pt x="732" y="380"/>
                  </a:cubicBezTo>
                  <a:cubicBezTo>
                    <a:pt x="725" y="353"/>
                    <a:pt x="727" y="366"/>
                    <a:pt x="709" y="348"/>
                  </a:cubicBezTo>
                  <a:cubicBezTo>
                    <a:pt x="653" y="295"/>
                    <a:pt x="685" y="265"/>
                    <a:pt x="630" y="265"/>
                  </a:cubicBezTo>
                  <a:cubicBezTo>
                    <a:pt x="596" y="265"/>
                    <a:pt x="592" y="276"/>
                    <a:pt x="558" y="263"/>
                  </a:cubicBezTo>
                  <a:cubicBezTo>
                    <a:pt x="537" y="255"/>
                    <a:pt x="431" y="201"/>
                    <a:pt x="416" y="188"/>
                  </a:cubicBezTo>
                  <a:cubicBezTo>
                    <a:pt x="391" y="166"/>
                    <a:pt x="409" y="182"/>
                    <a:pt x="396" y="160"/>
                  </a:cubicBezTo>
                  <a:cubicBezTo>
                    <a:pt x="376" y="125"/>
                    <a:pt x="372" y="144"/>
                    <a:pt x="335" y="132"/>
                  </a:cubicBezTo>
                  <a:cubicBezTo>
                    <a:pt x="319" y="127"/>
                    <a:pt x="298" y="105"/>
                    <a:pt x="284" y="96"/>
                  </a:cubicBezTo>
                  <a:lnTo>
                    <a:pt x="259" y="80"/>
                  </a:lnTo>
                  <a:cubicBezTo>
                    <a:pt x="256" y="79"/>
                    <a:pt x="247" y="74"/>
                    <a:pt x="246" y="73"/>
                  </a:cubicBezTo>
                  <a:cubicBezTo>
                    <a:pt x="223" y="57"/>
                    <a:pt x="209" y="26"/>
                    <a:pt x="203" y="0"/>
                  </a:cubicBezTo>
                  <a:cubicBezTo>
                    <a:pt x="162" y="1"/>
                    <a:pt x="180" y="6"/>
                    <a:pt x="153" y="25"/>
                  </a:cubicBezTo>
                  <a:lnTo>
                    <a:pt x="103" y="50"/>
                  </a:lnTo>
                  <a:cubicBezTo>
                    <a:pt x="77" y="65"/>
                    <a:pt x="81" y="69"/>
                    <a:pt x="62" y="83"/>
                  </a:cubicBezTo>
                  <a:cubicBezTo>
                    <a:pt x="35" y="103"/>
                    <a:pt x="28" y="89"/>
                    <a:pt x="0" y="1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7"/>
            <p:cNvSpPr>
              <a:spLocks/>
            </p:cNvSpPr>
            <p:nvPr/>
          </p:nvSpPr>
          <p:spPr bwMode="auto">
            <a:xfrm>
              <a:off x="602925" y="1915620"/>
              <a:ext cx="153662" cy="180899"/>
            </a:xfrm>
            <a:custGeom>
              <a:avLst/>
              <a:gdLst>
                <a:gd name="T0" fmla="*/ 490 w 892"/>
                <a:gd name="T1" fmla="*/ 115 h 989"/>
                <a:gd name="T2" fmla="*/ 429 w 892"/>
                <a:gd name="T3" fmla="*/ 203 h 989"/>
                <a:gd name="T4" fmla="*/ 320 w 892"/>
                <a:gd name="T5" fmla="*/ 298 h 989"/>
                <a:gd name="T6" fmla="*/ 224 w 892"/>
                <a:gd name="T7" fmla="*/ 211 h 989"/>
                <a:gd name="T8" fmla="*/ 151 w 892"/>
                <a:gd name="T9" fmla="*/ 187 h 989"/>
                <a:gd name="T10" fmla="*/ 42 w 892"/>
                <a:gd name="T11" fmla="*/ 195 h 989"/>
                <a:gd name="T12" fmla="*/ 22 w 892"/>
                <a:gd name="T13" fmla="*/ 223 h 989"/>
                <a:gd name="T14" fmla="*/ 81 w 892"/>
                <a:gd name="T15" fmla="*/ 266 h 989"/>
                <a:gd name="T16" fmla="*/ 119 w 892"/>
                <a:gd name="T17" fmla="*/ 282 h 989"/>
                <a:gd name="T18" fmla="*/ 151 w 892"/>
                <a:gd name="T19" fmla="*/ 305 h 989"/>
                <a:gd name="T20" fmla="*/ 144 w 892"/>
                <a:gd name="T21" fmla="*/ 372 h 989"/>
                <a:gd name="T22" fmla="*/ 42 w 892"/>
                <a:gd name="T23" fmla="*/ 352 h 989"/>
                <a:gd name="T24" fmla="*/ 22 w 892"/>
                <a:gd name="T25" fmla="*/ 413 h 989"/>
                <a:gd name="T26" fmla="*/ 42 w 892"/>
                <a:gd name="T27" fmla="*/ 413 h 989"/>
                <a:gd name="T28" fmla="*/ 56 w 892"/>
                <a:gd name="T29" fmla="*/ 393 h 989"/>
                <a:gd name="T30" fmla="*/ 106 w 892"/>
                <a:gd name="T31" fmla="*/ 438 h 989"/>
                <a:gd name="T32" fmla="*/ 171 w 892"/>
                <a:gd name="T33" fmla="*/ 515 h 989"/>
                <a:gd name="T34" fmla="*/ 152 w 892"/>
                <a:gd name="T35" fmla="*/ 556 h 989"/>
                <a:gd name="T36" fmla="*/ 130 w 892"/>
                <a:gd name="T37" fmla="*/ 603 h 989"/>
                <a:gd name="T38" fmla="*/ 154 w 892"/>
                <a:gd name="T39" fmla="*/ 647 h 989"/>
                <a:gd name="T40" fmla="*/ 218 w 892"/>
                <a:gd name="T41" fmla="*/ 718 h 989"/>
                <a:gd name="T42" fmla="*/ 191 w 892"/>
                <a:gd name="T43" fmla="*/ 772 h 989"/>
                <a:gd name="T44" fmla="*/ 307 w 892"/>
                <a:gd name="T45" fmla="*/ 793 h 989"/>
                <a:gd name="T46" fmla="*/ 381 w 892"/>
                <a:gd name="T47" fmla="*/ 745 h 989"/>
                <a:gd name="T48" fmla="*/ 415 w 892"/>
                <a:gd name="T49" fmla="*/ 752 h 989"/>
                <a:gd name="T50" fmla="*/ 427 w 892"/>
                <a:gd name="T51" fmla="*/ 781 h 989"/>
                <a:gd name="T52" fmla="*/ 442 w 892"/>
                <a:gd name="T53" fmla="*/ 806 h 989"/>
                <a:gd name="T54" fmla="*/ 449 w 892"/>
                <a:gd name="T55" fmla="*/ 839 h 989"/>
                <a:gd name="T56" fmla="*/ 470 w 892"/>
                <a:gd name="T57" fmla="*/ 860 h 989"/>
                <a:gd name="T58" fmla="*/ 494 w 892"/>
                <a:gd name="T59" fmla="*/ 876 h 989"/>
                <a:gd name="T60" fmla="*/ 523 w 892"/>
                <a:gd name="T61" fmla="*/ 975 h 989"/>
                <a:gd name="T62" fmla="*/ 673 w 892"/>
                <a:gd name="T63" fmla="*/ 921 h 989"/>
                <a:gd name="T64" fmla="*/ 756 w 892"/>
                <a:gd name="T65" fmla="*/ 903 h 989"/>
                <a:gd name="T66" fmla="*/ 801 w 892"/>
                <a:gd name="T67" fmla="*/ 826 h 989"/>
                <a:gd name="T68" fmla="*/ 726 w 892"/>
                <a:gd name="T69" fmla="*/ 766 h 989"/>
                <a:gd name="T70" fmla="*/ 659 w 892"/>
                <a:gd name="T71" fmla="*/ 691 h 989"/>
                <a:gd name="T72" fmla="*/ 673 w 892"/>
                <a:gd name="T73" fmla="*/ 542 h 989"/>
                <a:gd name="T74" fmla="*/ 633 w 892"/>
                <a:gd name="T75" fmla="*/ 521 h 989"/>
                <a:gd name="T76" fmla="*/ 612 w 892"/>
                <a:gd name="T77" fmla="*/ 515 h 989"/>
                <a:gd name="T78" fmla="*/ 645 w 892"/>
                <a:gd name="T79" fmla="*/ 433 h 989"/>
                <a:gd name="T80" fmla="*/ 713 w 892"/>
                <a:gd name="T81" fmla="*/ 386 h 989"/>
                <a:gd name="T82" fmla="*/ 720 w 892"/>
                <a:gd name="T83" fmla="*/ 393 h 989"/>
                <a:gd name="T84" fmla="*/ 802 w 892"/>
                <a:gd name="T85" fmla="*/ 400 h 989"/>
                <a:gd name="T86" fmla="*/ 813 w 892"/>
                <a:gd name="T87" fmla="*/ 384 h 989"/>
                <a:gd name="T88" fmla="*/ 822 w 892"/>
                <a:gd name="T89" fmla="*/ 311 h 989"/>
                <a:gd name="T90" fmla="*/ 801 w 892"/>
                <a:gd name="T91" fmla="*/ 244 h 989"/>
                <a:gd name="T92" fmla="*/ 860 w 892"/>
                <a:gd name="T93" fmla="*/ 187 h 989"/>
                <a:gd name="T94" fmla="*/ 889 w 892"/>
                <a:gd name="T95" fmla="*/ 95 h 989"/>
                <a:gd name="T96" fmla="*/ 849 w 892"/>
                <a:gd name="T97" fmla="*/ 47 h 989"/>
                <a:gd name="T98" fmla="*/ 791 w 892"/>
                <a:gd name="T99" fmla="*/ 43 h 989"/>
                <a:gd name="T100" fmla="*/ 767 w 892"/>
                <a:gd name="T101" fmla="*/ 67 h 989"/>
                <a:gd name="T102" fmla="*/ 708 w 892"/>
                <a:gd name="T103" fmla="*/ 46 h 989"/>
                <a:gd name="T104" fmla="*/ 656 w 892"/>
                <a:gd name="T105" fmla="*/ 23 h 989"/>
                <a:gd name="T106" fmla="*/ 618 w 892"/>
                <a:gd name="T107" fmla="*/ 0 h 989"/>
                <a:gd name="T108" fmla="*/ 551 w 892"/>
                <a:gd name="T109" fmla="*/ 54 h 989"/>
                <a:gd name="T110" fmla="*/ 490 w 892"/>
                <a:gd name="T111" fmla="*/ 115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2" h="989">
                  <a:moveTo>
                    <a:pt x="490" y="115"/>
                  </a:moveTo>
                  <a:cubicBezTo>
                    <a:pt x="394" y="115"/>
                    <a:pt x="429" y="131"/>
                    <a:pt x="429" y="203"/>
                  </a:cubicBezTo>
                  <a:cubicBezTo>
                    <a:pt x="356" y="252"/>
                    <a:pt x="346" y="279"/>
                    <a:pt x="320" y="298"/>
                  </a:cubicBezTo>
                  <a:cubicBezTo>
                    <a:pt x="281" y="277"/>
                    <a:pt x="255" y="242"/>
                    <a:pt x="224" y="211"/>
                  </a:cubicBezTo>
                  <a:cubicBezTo>
                    <a:pt x="176" y="162"/>
                    <a:pt x="202" y="188"/>
                    <a:pt x="151" y="187"/>
                  </a:cubicBezTo>
                  <a:cubicBezTo>
                    <a:pt x="115" y="187"/>
                    <a:pt x="77" y="170"/>
                    <a:pt x="42" y="195"/>
                  </a:cubicBezTo>
                  <a:cubicBezTo>
                    <a:pt x="25" y="207"/>
                    <a:pt x="27" y="203"/>
                    <a:pt x="22" y="223"/>
                  </a:cubicBezTo>
                  <a:cubicBezTo>
                    <a:pt x="35" y="241"/>
                    <a:pt x="59" y="254"/>
                    <a:pt x="81" y="266"/>
                  </a:cubicBezTo>
                  <a:cubicBezTo>
                    <a:pt x="96" y="273"/>
                    <a:pt x="104" y="275"/>
                    <a:pt x="119" y="282"/>
                  </a:cubicBezTo>
                  <a:cubicBezTo>
                    <a:pt x="138" y="292"/>
                    <a:pt x="135" y="294"/>
                    <a:pt x="151" y="305"/>
                  </a:cubicBezTo>
                  <a:cubicBezTo>
                    <a:pt x="150" y="334"/>
                    <a:pt x="144" y="336"/>
                    <a:pt x="144" y="372"/>
                  </a:cubicBezTo>
                  <a:cubicBezTo>
                    <a:pt x="76" y="388"/>
                    <a:pt x="112" y="352"/>
                    <a:pt x="42" y="352"/>
                  </a:cubicBezTo>
                  <a:cubicBezTo>
                    <a:pt x="0" y="352"/>
                    <a:pt x="21" y="400"/>
                    <a:pt x="22" y="413"/>
                  </a:cubicBezTo>
                  <a:lnTo>
                    <a:pt x="42" y="413"/>
                  </a:lnTo>
                  <a:cubicBezTo>
                    <a:pt x="47" y="393"/>
                    <a:pt x="41" y="403"/>
                    <a:pt x="56" y="393"/>
                  </a:cubicBezTo>
                  <a:lnTo>
                    <a:pt x="106" y="438"/>
                  </a:lnTo>
                  <a:cubicBezTo>
                    <a:pt x="122" y="453"/>
                    <a:pt x="171" y="497"/>
                    <a:pt x="171" y="515"/>
                  </a:cubicBezTo>
                  <a:cubicBezTo>
                    <a:pt x="171" y="547"/>
                    <a:pt x="167" y="502"/>
                    <a:pt x="152" y="556"/>
                  </a:cubicBezTo>
                  <a:cubicBezTo>
                    <a:pt x="140" y="599"/>
                    <a:pt x="152" y="570"/>
                    <a:pt x="130" y="603"/>
                  </a:cubicBezTo>
                  <a:cubicBezTo>
                    <a:pt x="135" y="620"/>
                    <a:pt x="143" y="631"/>
                    <a:pt x="154" y="647"/>
                  </a:cubicBezTo>
                  <a:cubicBezTo>
                    <a:pt x="189" y="693"/>
                    <a:pt x="218" y="681"/>
                    <a:pt x="218" y="718"/>
                  </a:cubicBezTo>
                  <a:cubicBezTo>
                    <a:pt x="218" y="766"/>
                    <a:pt x="191" y="741"/>
                    <a:pt x="191" y="772"/>
                  </a:cubicBezTo>
                  <a:cubicBezTo>
                    <a:pt x="191" y="808"/>
                    <a:pt x="243" y="788"/>
                    <a:pt x="307" y="793"/>
                  </a:cubicBezTo>
                  <a:cubicBezTo>
                    <a:pt x="372" y="799"/>
                    <a:pt x="350" y="791"/>
                    <a:pt x="381" y="745"/>
                  </a:cubicBezTo>
                  <a:cubicBezTo>
                    <a:pt x="397" y="749"/>
                    <a:pt x="397" y="750"/>
                    <a:pt x="415" y="752"/>
                  </a:cubicBezTo>
                  <a:cubicBezTo>
                    <a:pt x="420" y="762"/>
                    <a:pt x="421" y="769"/>
                    <a:pt x="427" y="781"/>
                  </a:cubicBezTo>
                  <a:cubicBezTo>
                    <a:pt x="435" y="797"/>
                    <a:pt x="437" y="794"/>
                    <a:pt x="442" y="806"/>
                  </a:cubicBezTo>
                  <a:cubicBezTo>
                    <a:pt x="452" y="829"/>
                    <a:pt x="444" y="822"/>
                    <a:pt x="449" y="839"/>
                  </a:cubicBezTo>
                  <a:cubicBezTo>
                    <a:pt x="458" y="870"/>
                    <a:pt x="444" y="849"/>
                    <a:pt x="470" y="860"/>
                  </a:cubicBezTo>
                  <a:cubicBezTo>
                    <a:pt x="495" y="871"/>
                    <a:pt x="474" y="848"/>
                    <a:pt x="494" y="876"/>
                  </a:cubicBezTo>
                  <a:cubicBezTo>
                    <a:pt x="518" y="907"/>
                    <a:pt x="523" y="934"/>
                    <a:pt x="523" y="975"/>
                  </a:cubicBezTo>
                  <a:cubicBezTo>
                    <a:pt x="682" y="989"/>
                    <a:pt x="582" y="959"/>
                    <a:pt x="673" y="921"/>
                  </a:cubicBezTo>
                  <a:cubicBezTo>
                    <a:pt x="704" y="908"/>
                    <a:pt x="708" y="932"/>
                    <a:pt x="756" y="903"/>
                  </a:cubicBezTo>
                  <a:cubicBezTo>
                    <a:pt x="790" y="882"/>
                    <a:pt x="798" y="871"/>
                    <a:pt x="801" y="826"/>
                  </a:cubicBezTo>
                  <a:cubicBezTo>
                    <a:pt x="710" y="826"/>
                    <a:pt x="735" y="841"/>
                    <a:pt x="726" y="766"/>
                  </a:cubicBezTo>
                  <a:cubicBezTo>
                    <a:pt x="723" y="736"/>
                    <a:pt x="670" y="694"/>
                    <a:pt x="659" y="691"/>
                  </a:cubicBezTo>
                  <a:cubicBezTo>
                    <a:pt x="659" y="548"/>
                    <a:pt x="673" y="639"/>
                    <a:pt x="673" y="542"/>
                  </a:cubicBezTo>
                  <a:cubicBezTo>
                    <a:pt x="630" y="537"/>
                    <a:pt x="675" y="539"/>
                    <a:pt x="633" y="521"/>
                  </a:cubicBezTo>
                  <a:cubicBezTo>
                    <a:pt x="623" y="517"/>
                    <a:pt x="625" y="518"/>
                    <a:pt x="612" y="515"/>
                  </a:cubicBezTo>
                  <a:cubicBezTo>
                    <a:pt x="612" y="469"/>
                    <a:pt x="629" y="466"/>
                    <a:pt x="645" y="433"/>
                  </a:cubicBezTo>
                  <a:cubicBezTo>
                    <a:pt x="662" y="399"/>
                    <a:pt x="664" y="390"/>
                    <a:pt x="713" y="386"/>
                  </a:cubicBezTo>
                  <a:cubicBezTo>
                    <a:pt x="715" y="387"/>
                    <a:pt x="719" y="392"/>
                    <a:pt x="720" y="393"/>
                  </a:cubicBezTo>
                  <a:cubicBezTo>
                    <a:pt x="743" y="420"/>
                    <a:pt x="771" y="439"/>
                    <a:pt x="802" y="400"/>
                  </a:cubicBezTo>
                  <a:cubicBezTo>
                    <a:pt x="803" y="399"/>
                    <a:pt x="812" y="386"/>
                    <a:pt x="813" y="384"/>
                  </a:cubicBezTo>
                  <a:cubicBezTo>
                    <a:pt x="824" y="365"/>
                    <a:pt x="822" y="408"/>
                    <a:pt x="822" y="311"/>
                  </a:cubicBezTo>
                  <a:cubicBezTo>
                    <a:pt x="822" y="291"/>
                    <a:pt x="807" y="268"/>
                    <a:pt x="801" y="244"/>
                  </a:cubicBezTo>
                  <a:cubicBezTo>
                    <a:pt x="817" y="238"/>
                    <a:pt x="848" y="201"/>
                    <a:pt x="860" y="187"/>
                  </a:cubicBezTo>
                  <a:cubicBezTo>
                    <a:pt x="892" y="146"/>
                    <a:pt x="889" y="163"/>
                    <a:pt x="889" y="95"/>
                  </a:cubicBezTo>
                  <a:cubicBezTo>
                    <a:pt x="849" y="84"/>
                    <a:pt x="882" y="76"/>
                    <a:pt x="849" y="47"/>
                  </a:cubicBezTo>
                  <a:cubicBezTo>
                    <a:pt x="828" y="28"/>
                    <a:pt x="817" y="31"/>
                    <a:pt x="791" y="43"/>
                  </a:cubicBezTo>
                  <a:cubicBezTo>
                    <a:pt x="769" y="53"/>
                    <a:pt x="775" y="40"/>
                    <a:pt x="767" y="67"/>
                  </a:cubicBezTo>
                  <a:cubicBezTo>
                    <a:pt x="740" y="67"/>
                    <a:pt x="734" y="63"/>
                    <a:pt x="708" y="46"/>
                  </a:cubicBezTo>
                  <a:cubicBezTo>
                    <a:pt x="658" y="14"/>
                    <a:pt x="689" y="42"/>
                    <a:pt x="656" y="23"/>
                  </a:cubicBezTo>
                  <a:cubicBezTo>
                    <a:pt x="633" y="9"/>
                    <a:pt x="659" y="9"/>
                    <a:pt x="618" y="0"/>
                  </a:cubicBezTo>
                  <a:cubicBezTo>
                    <a:pt x="604" y="62"/>
                    <a:pt x="614" y="40"/>
                    <a:pt x="551" y="54"/>
                  </a:cubicBezTo>
                  <a:cubicBezTo>
                    <a:pt x="480" y="70"/>
                    <a:pt x="502" y="88"/>
                    <a:pt x="490" y="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735974" y="1502139"/>
              <a:ext cx="179897" cy="123250"/>
            </a:xfrm>
            <a:custGeom>
              <a:avLst/>
              <a:gdLst>
                <a:gd name="T0" fmla="*/ 95 w 1045"/>
                <a:gd name="T1" fmla="*/ 102 h 678"/>
                <a:gd name="T2" fmla="*/ 78 w 1045"/>
                <a:gd name="T3" fmla="*/ 173 h 678"/>
                <a:gd name="T4" fmla="*/ 7 w 1045"/>
                <a:gd name="T5" fmla="*/ 224 h 678"/>
                <a:gd name="T6" fmla="*/ 27 w 1045"/>
                <a:gd name="T7" fmla="*/ 265 h 678"/>
                <a:gd name="T8" fmla="*/ 117 w 1045"/>
                <a:gd name="T9" fmla="*/ 379 h 678"/>
                <a:gd name="T10" fmla="*/ 258 w 1045"/>
                <a:gd name="T11" fmla="*/ 420 h 678"/>
                <a:gd name="T12" fmla="*/ 373 w 1045"/>
                <a:gd name="T13" fmla="*/ 543 h 678"/>
                <a:gd name="T14" fmla="*/ 414 w 1045"/>
                <a:gd name="T15" fmla="*/ 563 h 678"/>
                <a:gd name="T16" fmla="*/ 464 w 1045"/>
                <a:gd name="T17" fmla="*/ 525 h 678"/>
                <a:gd name="T18" fmla="*/ 476 w 1045"/>
                <a:gd name="T19" fmla="*/ 517 h 678"/>
                <a:gd name="T20" fmla="*/ 549 w 1045"/>
                <a:gd name="T21" fmla="*/ 583 h 678"/>
                <a:gd name="T22" fmla="*/ 621 w 1045"/>
                <a:gd name="T23" fmla="*/ 600 h 678"/>
                <a:gd name="T24" fmla="*/ 694 w 1045"/>
                <a:gd name="T25" fmla="*/ 622 h 678"/>
                <a:gd name="T26" fmla="*/ 827 w 1045"/>
                <a:gd name="T27" fmla="*/ 678 h 678"/>
                <a:gd name="T28" fmla="*/ 839 w 1045"/>
                <a:gd name="T29" fmla="*/ 669 h 678"/>
                <a:gd name="T30" fmla="*/ 875 w 1045"/>
                <a:gd name="T31" fmla="*/ 631 h 678"/>
                <a:gd name="T32" fmla="*/ 895 w 1045"/>
                <a:gd name="T33" fmla="*/ 631 h 678"/>
                <a:gd name="T34" fmla="*/ 895 w 1045"/>
                <a:gd name="T35" fmla="*/ 536 h 678"/>
                <a:gd name="T36" fmla="*/ 922 w 1045"/>
                <a:gd name="T37" fmla="*/ 421 h 678"/>
                <a:gd name="T38" fmla="*/ 982 w 1045"/>
                <a:gd name="T39" fmla="*/ 386 h 678"/>
                <a:gd name="T40" fmla="*/ 1037 w 1045"/>
                <a:gd name="T41" fmla="*/ 346 h 678"/>
                <a:gd name="T42" fmla="*/ 1039 w 1045"/>
                <a:gd name="T43" fmla="*/ 292 h 678"/>
                <a:gd name="T44" fmla="*/ 977 w 1045"/>
                <a:gd name="T45" fmla="*/ 257 h 678"/>
                <a:gd name="T46" fmla="*/ 867 w 1045"/>
                <a:gd name="T47" fmla="*/ 204 h 678"/>
                <a:gd name="T48" fmla="*/ 828 w 1045"/>
                <a:gd name="T49" fmla="*/ 190 h 678"/>
                <a:gd name="T50" fmla="*/ 766 w 1045"/>
                <a:gd name="T51" fmla="*/ 190 h 678"/>
                <a:gd name="T52" fmla="*/ 732 w 1045"/>
                <a:gd name="T53" fmla="*/ 163 h 678"/>
                <a:gd name="T54" fmla="*/ 686 w 1045"/>
                <a:gd name="T55" fmla="*/ 141 h 678"/>
                <a:gd name="T56" fmla="*/ 617 w 1045"/>
                <a:gd name="T57" fmla="*/ 75 h 678"/>
                <a:gd name="T58" fmla="*/ 552 w 1045"/>
                <a:gd name="T59" fmla="*/ 110 h 678"/>
                <a:gd name="T60" fmla="*/ 427 w 1045"/>
                <a:gd name="T61" fmla="*/ 95 h 678"/>
                <a:gd name="T62" fmla="*/ 325 w 1045"/>
                <a:gd name="T63" fmla="*/ 75 h 678"/>
                <a:gd name="T64" fmla="*/ 292 w 1045"/>
                <a:gd name="T65" fmla="*/ 75 h 678"/>
                <a:gd name="T66" fmla="*/ 242 w 1045"/>
                <a:gd name="T67" fmla="*/ 50 h 678"/>
                <a:gd name="T68" fmla="*/ 190 w 1045"/>
                <a:gd name="T69" fmla="*/ 48 h 678"/>
                <a:gd name="T70" fmla="*/ 149 w 1045"/>
                <a:gd name="T71" fmla="*/ 0 h 678"/>
                <a:gd name="T72" fmla="*/ 126 w 1045"/>
                <a:gd name="T73" fmla="*/ 52 h 678"/>
                <a:gd name="T74" fmla="*/ 95 w 1045"/>
                <a:gd name="T75" fmla="*/ 102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5" h="678">
                  <a:moveTo>
                    <a:pt x="95" y="102"/>
                  </a:moveTo>
                  <a:cubicBezTo>
                    <a:pt x="95" y="154"/>
                    <a:pt x="113" y="95"/>
                    <a:pt x="78" y="173"/>
                  </a:cubicBezTo>
                  <a:cubicBezTo>
                    <a:pt x="66" y="201"/>
                    <a:pt x="86" y="206"/>
                    <a:pt x="7" y="224"/>
                  </a:cubicBezTo>
                  <a:cubicBezTo>
                    <a:pt x="8" y="247"/>
                    <a:pt x="2" y="245"/>
                    <a:pt x="27" y="265"/>
                  </a:cubicBezTo>
                  <a:cubicBezTo>
                    <a:pt x="98" y="322"/>
                    <a:pt x="0" y="300"/>
                    <a:pt x="117" y="379"/>
                  </a:cubicBezTo>
                  <a:cubicBezTo>
                    <a:pt x="192" y="429"/>
                    <a:pt x="107" y="421"/>
                    <a:pt x="258" y="420"/>
                  </a:cubicBezTo>
                  <a:cubicBezTo>
                    <a:pt x="336" y="420"/>
                    <a:pt x="288" y="446"/>
                    <a:pt x="373" y="543"/>
                  </a:cubicBezTo>
                  <a:cubicBezTo>
                    <a:pt x="397" y="572"/>
                    <a:pt x="381" y="563"/>
                    <a:pt x="414" y="563"/>
                  </a:cubicBezTo>
                  <a:cubicBezTo>
                    <a:pt x="451" y="563"/>
                    <a:pt x="441" y="545"/>
                    <a:pt x="464" y="525"/>
                  </a:cubicBezTo>
                  <a:cubicBezTo>
                    <a:pt x="473" y="517"/>
                    <a:pt x="465" y="522"/>
                    <a:pt x="476" y="517"/>
                  </a:cubicBezTo>
                  <a:cubicBezTo>
                    <a:pt x="538" y="486"/>
                    <a:pt x="533" y="549"/>
                    <a:pt x="549" y="583"/>
                  </a:cubicBezTo>
                  <a:cubicBezTo>
                    <a:pt x="628" y="583"/>
                    <a:pt x="595" y="590"/>
                    <a:pt x="621" y="600"/>
                  </a:cubicBezTo>
                  <a:cubicBezTo>
                    <a:pt x="661" y="615"/>
                    <a:pt x="648" y="590"/>
                    <a:pt x="694" y="622"/>
                  </a:cubicBezTo>
                  <a:cubicBezTo>
                    <a:pt x="743" y="656"/>
                    <a:pt x="739" y="631"/>
                    <a:pt x="827" y="678"/>
                  </a:cubicBezTo>
                  <a:cubicBezTo>
                    <a:pt x="839" y="670"/>
                    <a:pt x="828" y="677"/>
                    <a:pt x="839" y="669"/>
                  </a:cubicBezTo>
                  <a:cubicBezTo>
                    <a:pt x="888" y="635"/>
                    <a:pt x="871" y="665"/>
                    <a:pt x="875" y="631"/>
                  </a:cubicBezTo>
                  <a:lnTo>
                    <a:pt x="895" y="631"/>
                  </a:lnTo>
                  <a:lnTo>
                    <a:pt x="895" y="536"/>
                  </a:lnTo>
                  <a:cubicBezTo>
                    <a:pt x="938" y="524"/>
                    <a:pt x="899" y="521"/>
                    <a:pt x="922" y="421"/>
                  </a:cubicBezTo>
                  <a:cubicBezTo>
                    <a:pt x="970" y="421"/>
                    <a:pt x="969" y="421"/>
                    <a:pt x="982" y="386"/>
                  </a:cubicBezTo>
                  <a:cubicBezTo>
                    <a:pt x="997" y="347"/>
                    <a:pt x="997" y="356"/>
                    <a:pt x="1037" y="346"/>
                  </a:cubicBezTo>
                  <a:cubicBezTo>
                    <a:pt x="1037" y="327"/>
                    <a:pt x="1037" y="311"/>
                    <a:pt x="1039" y="292"/>
                  </a:cubicBezTo>
                  <a:cubicBezTo>
                    <a:pt x="1045" y="239"/>
                    <a:pt x="1032" y="266"/>
                    <a:pt x="977" y="257"/>
                  </a:cubicBezTo>
                  <a:lnTo>
                    <a:pt x="867" y="204"/>
                  </a:lnTo>
                  <a:cubicBezTo>
                    <a:pt x="841" y="189"/>
                    <a:pt x="870" y="192"/>
                    <a:pt x="828" y="190"/>
                  </a:cubicBezTo>
                  <a:cubicBezTo>
                    <a:pt x="810" y="189"/>
                    <a:pt x="785" y="190"/>
                    <a:pt x="766" y="190"/>
                  </a:cubicBezTo>
                  <a:cubicBezTo>
                    <a:pt x="737" y="169"/>
                    <a:pt x="769" y="176"/>
                    <a:pt x="732" y="163"/>
                  </a:cubicBezTo>
                  <a:cubicBezTo>
                    <a:pt x="698" y="151"/>
                    <a:pt x="699" y="166"/>
                    <a:pt x="686" y="141"/>
                  </a:cubicBezTo>
                  <a:cubicBezTo>
                    <a:pt x="686" y="141"/>
                    <a:pt x="669" y="75"/>
                    <a:pt x="617" y="75"/>
                  </a:cubicBezTo>
                  <a:cubicBezTo>
                    <a:pt x="600" y="75"/>
                    <a:pt x="581" y="100"/>
                    <a:pt x="552" y="110"/>
                  </a:cubicBezTo>
                  <a:cubicBezTo>
                    <a:pt x="517" y="122"/>
                    <a:pt x="432" y="151"/>
                    <a:pt x="427" y="95"/>
                  </a:cubicBezTo>
                  <a:cubicBezTo>
                    <a:pt x="333" y="95"/>
                    <a:pt x="359" y="89"/>
                    <a:pt x="325" y="75"/>
                  </a:cubicBezTo>
                  <a:cubicBezTo>
                    <a:pt x="287" y="59"/>
                    <a:pt x="325" y="75"/>
                    <a:pt x="292" y="75"/>
                  </a:cubicBezTo>
                  <a:cubicBezTo>
                    <a:pt x="251" y="75"/>
                    <a:pt x="267" y="58"/>
                    <a:pt x="242" y="50"/>
                  </a:cubicBezTo>
                  <a:cubicBezTo>
                    <a:pt x="228" y="45"/>
                    <a:pt x="206" y="48"/>
                    <a:pt x="190" y="48"/>
                  </a:cubicBezTo>
                  <a:cubicBezTo>
                    <a:pt x="185" y="30"/>
                    <a:pt x="169" y="7"/>
                    <a:pt x="149" y="0"/>
                  </a:cubicBezTo>
                  <a:cubicBezTo>
                    <a:pt x="123" y="40"/>
                    <a:pt x="137" y="26"/>
                    <a:pt x="126" y="52"/>
                  </a:cubicBezTo>
                  <a:cubicBezTo>
                    <a:pt x="112" y="82"/>
                    <a:pt x="95" y="76"/>
                    <a:pt x="95" y="1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1198833" y="1945438"/>
              <a:ext cx="140545" cy="182887"/>
            </a:xfrm>
            <a:custGeom>
              <a:avLst/>
              <a:gdLst>
                <a:gd name="T0" fmla="*/ 427 w 813"/>
                <a:gd name="T1" fmla="*/ 156 h 1004"/>
                <a:gd name="T2" fmla="*/ 364 w 813"/>
                <a:gd name="T3" fmla="*/ 208 h 1004"/>
                <a:gd name="T4" fmla="*/ 270 w 813"/>
                <a:gd name="T5" fmla="*/ 239 h 1004"/>
                <a:gd name="T6" fmla="*/ 166 w 813"/>
                <a:gd name="T7" fmla="*/ 139 h 1004"/>
                <a:gd name="T8" fmla="*/ 93 w 813"/>
                <a:gd name="T9" fmla="*/ 140 h 1004"/>
                <a:gd name="T10" fmla="*/ 118 w 813"/>
                <a:gd name="T11" fmla="*/ 263 h 1004"/>
                <a:gd name="T12" fmla="*/ 284 w 813"/>
                <a:gd name="T13" fmla="*/ 346 h 1004"/>
                <a:gd name="T14" fmla="*/ 336 w 813"/>
                <a:gd name="T15" fmla="*/ 403 h 1004"/>
                <a:gd name="T16" fmla="*/ 296 w 813"/>
                <a:gd name="T17" fmla="*/ 511 h 1004"/>
                <a:gd name="T18" fmla="*/ 158 w 813"/>
                <a:gd name="T19" fmla="*/ 558 h 1004"/>
                <a:gd name="T20" fmla="*/ 147 w 813"/>
                <a:gd name="T21" fmla="*/ 574 h 1004"/>
                <a:gd name="T22" fmla="*/ 111 w 813"/>
                <a:gd name="T23" fmla="*/ 653 h 1004"/>
                <a:gd name="T24" fmla="*/ 72 w 813"/>
                <a:gd name="T25" fmla="*/ 716 h 1004"/>
                <a:gd name="T26" fmla="*/ 32 w 813"/>
                <a:gd name="T27" fmla="*/ 785 h 1004"/>
                <a:gd name="T28" fmla="*/ 0 w 813"/>
                <a:gd name="T29" fmla="*/ 841 h 1004"/>
                <a:gd name="T30" fmla="*/ 129 w 813"/>
                <a:gd name="T31" fmla="*/ 976 h 1004"/>
                <a:gd name="T32" fmla="*/ 173 w 813"/>
                <a:gd name="T33" fmla="*/ 980 h 1004"/>
                <a:gd name="T34" fmla="*/ 278 w 813"/>
                <a:gd name="T35" fmla="*/ 847 h 1004"/>
                <a:gd name="T36" fmla="*/ 488 w 813"/>
                <a:gd name="T37" fmla="*/ 874 h 1004"/>
                <a:gd name="T38" fmla="*/ 413 w 813"/>
                <a:gd name="T39" fmla="*/ 766 h 1004"/>
                <a:gd name="T40" fmla="*/ 522 w 813"/>
                <a:gd name="T41" fmla="*/ 603 h 1004"/>
                <a:gd name="T42" fmla="*/ 691 w 813"/>
                <a:gd name="T43" fmla="*/ 664 h 1004"/>
                <a:gd name="T44" fmla="*/ 776 w 813"/>
                <a:gd name="T45" fmla="*/ 641 h 1004"/>
                <a:gd name="T46" fmla="*/ 732 w 813"/>
                <a:gd name="T47" fmla="*/ 569 h 1004"/>
                <a:gd name="T48" fmla="*/ 651 w 813"/>
                <a:gd name="T49" fmla="*/ 468 h 1004"/>
                <a:gd name="T50" fmla="*/ 705 w 813"/>
                <a:gd name="T51" fmla="*/ 393 h 1004"/>
                <a:gd name="T52" fmla="*/ 799 w 813"/>
                <a:gd name="T53" fmla="*/ 224 h 1004"/>
                <a:gd name="T54" fmla="*/ 772 w 813"/>
                <a:gd name="T55" fmla="*/ 136 h 1004"/>
                <a:gd name="T56" fmla="*/ 712 w 813"/>
                <a:gd name="T57" fmla="*/ 102 h 1004"/>
                <a:gd name="T58" fmla="*/ 621 w 813"/>
                <a:gd name="T59" fmla="*/ 91 h 1004"/>
                <a:gd name="T60" fmla="*/ 527 w 813"/>
                <a:gd name="T61" fmla="*/ 36 h 1004"/>
                <a:gd name="T62" fmla="*/ 474 w 813"/>
                <a:gd name="T63" fmla="*/ 3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3" h="1004">
                  <a:moveTo>
                    <a:pt x="474" y="34"/>
                  </a:moveTo>
                  <a:cubicBezTo>
                    <a:pt x="474" y="45"/>
                    <a:pt x="434" y="101"/>
                    <a:pt x="427" y="156"/>
                  </a:cubicBezTo>
                  <a:cubicBezTo>
                    <a:pt x="423" y="189"/>
                    <a:pt x="409" y="185"/>
                    <a:pt x="386" y="197"/>
                  </a:cubicBezTo>
                  <a:lnTo>
                    <a:pt x="364" y="208"/>
                  </a:lnTo>
                  <a:cubicBezTo>
                    <a:pt x="333" y="219"/>
                    <a:pt x="352" y="205"/>
                    <a:pt x="327" y="226"/>
                  </a:cubicBezTo>
                  <a:cubicBezTo>
                    <a:pt x="303" y="245"/>
                    <a:pt x="303" y="246"/>
                    <a:pt x="270" y="239"/>
                  </a:cubicBezTo>
                  <a:cubicBezTo>
                    <a:pt x="199" y="225"/>
                    <a:pt x="255" y="175"/>
                    <a:pt x="171" y="141"/>
                  </a:cubicBezTo>
                  <a:cubicBezTo>
                    <a:pt x="169" y="141"/>
                    <a:pt x="167" y="140"/>
                    <a:pt x="166" y="139"/>
                  </a:cubicBezTo>
                  <a:cubicBezTo>
                    <a:pt x="148" y="132"/>
                    <a:pt x="146" y="122"/>
                    <a:pt x="122" y="122"/>
                  </a:cubicBezTo>
                  <a:cubicBezTo>
                    <a:pt x="104" y="122"/>
                    <a:pt x="110" y="128"/>
                    <a:pt x="93" y="140"/>
                  </a:cubicBezTo>
                  <a:cubicBezTo>
                    <a:pt x="73" y="154"/>
                    <a:pt x="81" y="142"/>
                    <a:pt x="68" y="163"/>
                  </a:cubicBezTo>
                  <a:cubicBezTo>
                    <a:pt x="77" y="199"/>
                    <a:pt x="119" y="210"/>
                    <a:pt x="118" y="263"/>
                  </a:cubicBezTo>
                  <a:cubicBezTo>
                    <a:pt x="117" y="406"/>
                    <a:pt x="205" y="328"/>
                    <a:pt x="252" y="338"/>
                  </a:cubicBezTo>
                  <a:lnTo>
                    <a:pt x="284" y="346"/>
                  </a:lnTo>
                  <a:cubicBezTo>
                    <a:pt x="306" y="351"/>
                    <a:pt x="319" y="355"/>
                    <a:pt x="328" y="377"/>
                  </a:cubicBezTo>
                  <a:lnTo>
                    <a:pt x="336" y="403"/>
                  </a:lnTo>
                  <a:cubicBezTo>
                    <a:pt x="347" y="428"/>
                    <a:pt x="365" y="425"/>
                    <a:pt x="346" y="508"/>
                  </a:cubicBezTo>
                  <a:cubicBezTo>
                    <a:pt x="329" y="512"/>
                    <a:pt x="316" y="519"/>
                    <a:pt x="296" y="511"/>
                  </a:cubicBezTo>
                  <a:cubicBezTo>
                    <a:pt x="278" y="504"/>
                    <a:pt x="274" y="495"/>
                    <a:pt x="251" y="495"/>
                  </a:cubicBezTo>
                  <a:cubicBezTo>
                    <a:pt x="228" y="495"/>
                    <a:pt x="172" y="543"/>
                    <a:pt x="158" y="558"/>
                  </a:cubicBezTo>
                  <a:cubicBezTo>
                    <a:pt x="157" y="559"/>
                    <a:pt x="156" y="561"/>
                    <a:pt x="155" y="562"/>
                  </a:cubicBezTo>
                  <a:cubicBezTo>
                    <a:pt x="148" y="570"/>
                    <a:pt x="155" y="557"/>
                    <a:pt x="147" y="574"/>
                  </a:cubicBezTo>
                  <a:cubicBezTo>
                    <a:pt x="140" y="586"/>
                    <a:pt x="143" y="590"/>
                    <a:pt x="137" y="605"/>
                  </a:cubicBezTo>
                  <a:cubicBezTo>
                    <a:pt x="130" y="624"/>
                    <a:pt x="120" y="630"/>
                    <a:pt x="111" y="653"/>
                  </a:cubicBezTo>
                  <a:cubicBezTo>
                    <a:pt x="98" y="689"/>
                    <a:pt x="103" y="693"/>
                    <a:pt x="76" y="713"/>
                  </a:cubicBezTo>
                  <a:cubicBezTo>
                    <a:pt x="75" y="714"/>
                    <a:pt x="73" y="715"/>
                    <a:pt x="72" y="716"/>
                  </a:cubicBezTo>
                  <a:cubicBezTo>
                    <a:pt x="71" y="717"/>
                    <a:pt x="69" y="718"/>
                    <a:pt x="68" y="719"/>
                  </a:cubicBezTo>
                  <a:cubicBezTo>
                    <a:pt x="52" y="734"/>
                    <a:pt x="41" y="766"/>
                    <a:pt x="32" y="785"/>
                  </a:cubicBezTo>
                  <a:lnTo>
                    <a:pt x="28" y="794"/>
                  </a:lnTo>
                  <a:cubicBezTo>
                    <a:pt x="22" y="809"/>
                    <a:pt x="5" y="821"/>
                    <a:pt x="0" y="841"/>
                  </a:cubicBezTo>
                  <a:cubicBezTo>
                    <a:pt x="70" y="841"/>
                    <a:pt x="190" y="824"/>
                    <a:pt x="190" y="922"/>
                  </a:cubicBezTo>
                  <a:cubicBezTo>
                    <a:pt x="190" y="949"/>
                    <a:pt x="148" y="966"/>
                    <a:pt x="129" y="976"/>
                  </a:cubicBezTo>
                  <a:lnTo>
                    <a:pt x="143" y="996"/>
                  </a:lnTo>
                  <a:cubicBezTo>
                    <a:pt x="173" y="988"/>
                    <a:pt x="153" y="986"/>
                    <a:pt x="173" y="980"/>
                  </a:cubicBezTo>
                  <a:cubicBezTo>
                    <a:pt x="194" y="974"/>
                    <a:pt x="278" y="1004"/>
                    <a:pt x="278" y="956"/>
                  </a:cubicBezTo>
                  <a:cubicBezTo>
                    <a:pt x="278" y="913"/>
                    <a:pt x="264" y="876"/>
                    <a:pt x="278" y="847"/>
                  </a:cubicBezTo>
                  <a:cubicBezTo>
                    <a:pt x="290" y="841"/>
                    <a:pt x="372" y="827"/>
                    <a:pt x="393" y="827"/>
                  </a:cubicBezTo>
                  <a:cubicBezTo>
                    <a:pt x="432" y="827"/>
                    <a:pt x="438" y="874"/>
                    <a:pt x="488" y="874"/>
                  </a:cubicBezTo>
                  <a:cubicBezTo>
                    <a:pt x="542" y="874"/>
                    <a:pt x="480" y="824"/>
                    <a:pt x="471" y="816"/>
                  </a:cubicBezTo>
                  <a:cubicBezTo>
                    <a:pt x="453" y="801"/>
                    <a:pt x="427" y="785"/>
                    <a:pt x="413" y="766"/>
                  </a:cubicBezTo>
                  <a:cubicBezTo>
                    <a:pt x="452" y="709"/>
                    <a:pt x="441" y="754"/>
                    <a:pt x="441" y="630"/>
                  </a:cubicBezTo>
                  <a:cubicBezTo>
                    <a:pt x="485" y="619"/>
                    <a:pt x="432" y="603"/>
                    <a:pt x="522" y="603"/>
                  </a:cubicBezTo>
                  <a:cubicBezTo>
                    <a:pt x="559" y="603"/>
                    <a:pt x="620" y="657"/>
                    <a:pt x="651" y="678"/>
                  </a:cubicBezTo>
                  <a:cubicBezTo>
                    <a:pt x="669" y="674"/>
                    <a:pt x="678" y="664"/>
                    <a:pt x="691" y="664"/>
                  </a:cubicBezTo>
                  <a:cubicBezTo>
                    <a:pt x="724" y="664"/>
                    <a:pt x="707" y="679"/>
                    <a:pt x="736" y="674"/>
                  </a:cubicBezTo>
                  <a:cubicBezTo>
                    <a:pt x="756" y="671"/>
                    <a:pt x="767" y="655"/>
                    <a:pt x="776" y="641"/>
                  </a:cubicBezTo>
                  <a:cubicBezTo>
                    <a:pt x="796" y="611"/>
                    <a:pt x="793" y="605"/>
                    <a:pt x="793" y="569"/>
                  </a:cubicBezTo>
                  <a:lnTo>
                    <a:pt x="732" y="569"/>
                  </a:lnTo>
                  <a:cubicBezTo>
                    <a:pt x="722" y="532"/>
                    <a:pt x="690" y="545"/>
                    <a:pt x="666" y="520"/>
                  </a:cubicBezTo>
                  <a:cubicBezTo>
                    <a:pt x="649" y="501"/>
                    <a:pt x="651" y="495"/>
                    <a:pt x="651" y="468"/>
                  </a:cubicBezTo>
                  <a:cubicBezTo>
                    <a:pt x="651" y="439"/>
                    <a:pt x="705" y="435"/>
                    <a:pt x="725" y="414"/>
                  </a:cubicBezTo>
                  <a:cubicBezTo>
                    <a:pt x="720" y="393"/>
                    <a:pt x="725" y="399"/>
                    <a:pt x="705" y="393"/>
                  </a:cubicBezTo>
                  <a:cubicBezTo>
                    <a:pt x="707" y="291"/>
                    <a:pt x="813" y="357"/>
                    <a:pt x="813" y="285"/>
                  </a:cubicBezTo>
                  <a:cubicBezTo>
                    <a:pt x="813" y="263"/>
                    <a:pt x="803" y="250"/>
                    <a:pt x="799" y="224"/>
                  </a:cubicBezTo>
                  <a:cubicBezTo>
                    <a:pt x="795" y="197"/>
                    <a:pt x="801" y="183"/>
                    <a:pt x="795" y="168"/>
                  </a:cubicBezTo>
                  <a:cubicBezTo>
                    <a:pt x="791" y="155"/>
                    <a:pt x="782" y="145"/>
                    <a:pt x="772" y="136"/>
                  </a:cubicBezTo>
                  <a:lnTo>
                    <a:pt x="741" y="113"/>
                  </a:lnTo>
                  <a:cubicBezTo>
                    <a:pt x="721" y="100"/>
                    <a:pt x="744" y="105"/>
                    <a:pt x="712" y="102"/>
                  </a:cubicBezTo>
                  <a:cubicBezTo>
                    <a:pt x="704" y="132"/>
                    <a:pt x="697" y="122"/>
                    <a:pt x="657" y="122"/>
                  </a:cubicBezTo>
                  <a:cubicBezTo>
                    <a:pt x="650" y="95"/>
                    <a:pt x="648" y="100"/>
                    <a:pt x="621" y="91"/>
                  </a:cubicBezTo>
                  <a:cubicBezTo>
                    <a:pt x="584" y="78"/>
                    <a:pt x="599" y="83"/>
                    <a:pt x="574" y="63"/>
                  </a:cubicBezTo>
                  <a:cubicBezTo>
                    <a:pt x="552" y="46"/>
                    <a:pt x="546" y="53"/>
                    <a:pt x="527" y="36"/>
                  </a:cubicBezTo>
                  <a:cubicBezTo>
                    <a:pt x="508" y="20"/>
                    <a:pt x="510" y="0"/>
                    <a:pt x="488" y="0"/>
                  </a:cubicBezTo>
                  <a:cubicBezTo>
                    <a:pt x="458" y="0"/>
                    <a:pt x="474" y="17"/>
                    <a:pt x="474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899006" y="1694963"/>
              <a:ext cx="178024" cy="123250"/>
            </a:xfrm>
            <a:custGeom>
              <a:avLst/>
              <a:gdLst>
                <a:gd name="T0" fmla="*/ 664 w 1030"/>
                <a:gd name="T1" fmla="*/ 54 h 677"/>
                <a:gd name="T2" fmla="*/ 522 w 1030"/>
                <a:gd name="T3" fmla="*/ 47 h 677"/>
                <a:gd name="T4" fmla="*/ 495 w 1030"/>
                <a:gd name="T5" fmla="*/ 94 h 677"/>
                <a:gd name="T6" fmla="*/ 400 w 1030"/>
                <a:gd name="T7" fmla="*/ 74 h 677"/>
                <a:gd name="T8" fmla="*/ 373 w 1030"/>
                <a:gd name="T9" fmla="*/ 74 h 677"/>
                <a:gd name="T10" fmla="*/ 364 w 1030"/>
                <a:gd name="T11" fmla="*/ 99 h 677"/>
                <a:gd name="T12" fmla="*/ 325 w 1030"/>
                <a:gd name="T13" fmla="*/ 175 h 677"/>
                <a:gd name="T14" fmla="*/ 265 w 1030"/>
                <a:gd name="T15" fmla="*/ 190 h 677"/>
                <a:gd name="T16" fmla="*/ 210 w 1030"/>
                <a:gd name="T17" fmla="*/ 210 h 677"/>
                <a:gd name="T18" fmla="*/ 97 w 1030"/>
                <a:gd name="T19" fmla="*/ 245 h 677"/>
                <a:gd name="T20" fmla="*/ 46 w 1030"/>
                <a:gd name="T21" fmla="*/ 269 h 677"/>
                <a:gd name="T22" fmla="*/ 30 w 1030"/>
                <a:gd name="T23" fmla="*/ 280 h 677"/>
                <a:gd name="T24" fmla="*/ 0 w 1030"/>
                <a:gd name="T25" fmla="*/ 298 h 677"/>
                <a:gd name="T26" fmla="*/ 0 w 1030"/>
                <a:gd name="T27" fmla="*/ 345 h 677"/>
                <a:gd name="T28" fmla="*/ 26 w 1030"/>
                <a:gd name="T29" fmla="*/ 360 h 677"/>
                <a:gd name="T30" fmla="*/ 82 w 1030"/>
                <a:gd name="T31" fmla="*/ 446 h 677"/>
                <a:gd name="T32" fmla="*/ 164 w 1030"/>
                <a:gd name="T33" fmla="*/ 506 h 677"/>
                <a:gd name="T34" fmla="*/ 190 w 1030"/>
                <a:gd name="T35" fmla="*/ 528 h 677"/>
                <a:gd name="T36" fmla="*/ 217 w 1030"/>
                <a:gd name="T37" fmla="*/ 623 h 677"/>
                <a:gd name="T38" fmla="*/ 223 w 1030"/>
                <a:gd name="T39" fmla="*/ 630 h 677"/>
                <a:gd name="T40" fmla="*/ 229 w 1030"/>
                <a:gd name="T41" fmla="*/ 638 h 677"/>
                <a:gd name="T42" fmla="*/ 251 w 1030"/>
                <a:gd name="T43" fmla="*/ 670 h 677"/>
                <a:gd name="T44" fmla="*/ 285 w 1030"/>
                <a:gd name="T45" fmla="*/ 636 h 677"/>
                <a:gd name="T46" fmla="*/ 441 w 1030"/>
                <a:gd name="T47" fmla="*/ 677 h 677"/>
                <a:gd name="T48" fmla="*/ 472 w 1030"/>
                <a:gd name="T49" fmla="*/ 647 h 677"/>
                <a:gd name="T50" fmla="*/ 529 w 1030"/>
                <a:gd name="T51" fmla="*/ 555 h 677"/>
                <a:gd name="T52" fmla="*/ 552 w 1030"/>
                <a:gd name="T53" fmla="*/ 511 h 677"/>
                <a:gd name="T54" fmla="*/ 603 w 1030"/>
                <a:gd name="T55" fmla="*/ 487 h 677"/>
                <a:gd name="T56" fmla="*/ 576 w 1030"/>
                <a:gd name="T57" fmla="*/ 426 h 677"/>
                <a:gd name="T58" fmla="*/ 610 w 1030"/>
                <a:gd name="T59" fmla="*/ 325 h 677"/>
                <a:gd name="T60" fmla="*/ 685 w 1030"/>
                <a:gd name="T61" fmla="*/ 325 h 677"/>
                <a:gd name="T62" fmla="*/ 712 w 1030"/>
                <a:gd name="T63" fmla="*/ 291 h 677"/>
                <a:gd name="T64" fmla="*/ 812 w 1030"/>
                <a:gd name="T65" fmla="*/ 303 h 677"/>
                <a:gd name="T66" fmla="*/ 849 w 1030"/>
                <a:gd name="T67" fmla="*/ 265 h 677"/>
                <a:gd name="T68" fmla="*/ 852 w 1030"/>
                <a:gd name="T69" fmla="*/ 262 h 677"/>
                <a:gd name="T70" fmla="*/ 860 w 1030"/>
                <a:gd name="T71" fmla="*/ 257 h 677"/>
                <a:gd name="T72" fmla="*/ 881 w 1030"/>
                <a:gd name="T73" fmla="*/ 230 h 677"/>
                <a:gd name="T74" fmla="*/ 944 w 1030"/>
                <a:gd name="T75" fmla="*/ 242 h 677"/>
                <a:gd name="T76" fmla="*/ 1003 w 1030"/>
                <a:gd name="T77" fmla="*/ 257 h 677"/>
                <a:gd name="T78" fmla="*/ 1030 w 1030"/>
                <a:gd name="T79" fmla="*/ 223 h 677"/>
                <a:gd name="T80" fmla="*/ 979 w 1030"/>
                <a:gd name="T81" fmla="*/ 146 h 677"/>
                <a:gd name="T82" fmla="*/ 975 w 1030"/>
                <a:gd name="T83" fmla="*/ 143 h 677"/>
                <a:gd name="T84" fmla="*/ 972 w 1030"/>
                <a:gd name="T85" fmla="*/ 139 h 677"/>
                <a:gd name="T86" fmla="*/ 831 w 1030"/>
                <a:gd name="T87" fmla="*/ 63 h 677"/>
                <a:gd name="T88" fmla="*/ 818 w 1030"/>
                <a:gd name="T89" fmla="*/ 49 h 677"/>
                <a:gd name="T90" fmla="*/ 773 w 1030"/>
                <a:gd name="T91" fmla="*/ 0 h 677"/>
                <a:gd name="T92" fmla="*/ 664 w 1030"/>
                <a:gd name="T93" fmla="*/ 5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0" h="677">
                  <a:moveTo>
                    <a:pt x="664" y="54"/>
                  </a:moveTo>
                  <a:lnTo>
                    <a:pt x="522" y="47"/>
                  </a:lnTo>
                  <a:cubicBezTo>
                    <a:pt x="511" y="63"/>
                    <a:pt x="500" y="74"/>
                    <a:pt x="495" y="94"/>
                  </a:cubicBezTo>
                  <a:cubicBezTo>
                    <a:pt x="461" y="94"/>
                    <a:pt x="413" y="109"/>
                    <a:pt x="400" y="74"/>
                  </a:cubicBezTo>
                  <a:lnTo>
                    <a:pt x="373" y="74"/>
                  </a:lnTo>
                  <a:cubicBezTo>
                    <a:pt x="370" y="115"/>
                    <a:pt x="375" y="77"/>
                    <a:pt x="364" y="99"/>
                  </a:cubicBezTo>
                  <a:cubicBezTo>
                    <a:pt x="340" y="146"/>
                    <a:pt x="356" y="146"/>
                    <a:pt x="325" y="175"/>
                  </a:cubicBezTo>
                  <a:cubicBezTo>
                    <a:pt x="298" y="199"/>
                    <a:pt x="307" y="186"/>
                    <a:pt x="265" y="190"/>
                  </a:cubicBezTo>
                  <a:cubicBezTo>
                    <a:pt x="238" y="193"/>
                    <a:pt x="231" y="202"/>
                    <a:pt x="210" y="210"/>
                  </a:cubicBezTo>
                  <a:cubicBezTo>
                    <a:pt x="162" y="229"/>
                    <a:pt x="150" y="209"/>
                    <a:pt x="97" y="245"/>
                  </a:cubicBezTo>
                  <a:cubicBezTo>
                    <a:pt x="65" y="268"/>
                    <a:pt x="70" y="256"/>
                    <a:pt x="46" y="269"/>
                  </a:cubicBezTo>
                  <a:cubicBezTo>
                    <a:pt x="17" y="285"/>
                    <a:pt x="69" y="253"/>
                    <a:pt x="30" y="280"/>
                  </a:cubicBezTo>
                  <a:lnTo>
                    <a:pt x="0" y="298"/>
                  </a:lnTo>
                  <a:lnTo>
                    <a:pt x="0" y="345"/>
                  </a:lnTo>
                  <a:cubicBezTo>
                    <a:pt x="20" y="350"/>
                    <a:pt x="11" y="346"/>
                    <a:pt x="26" y="360"/>
                  </a:cubicBezTo>
                  <a:cubicBezTo>
                    <a:pt x="61" y="389"/>
                    <a:pt x="35" y="430"/>
                    <a:pt x="82" y="446"/>
                  </a:cubicBezTo>
                  <a:cubicBezTo>
                    <a:pt x="149" y="469"/>
                    <a:pt x="100" y="424"/>
                    <a:pt x="164" y="506"/>
                  </a:cubicBezTo>
                  <a:cubicBezTo>
                    <a:pt x="178" y="524"/>
                    <a:pt x="163" y="521"/>
                    <a:pt x="190" y="528"/>
                  </a:cubicBezTo>
                  <a:cubicBezTo>
                    <a:pt x="190" y="589"/>
                    <a:pt x="181" y="584"/>
                    <a:pt x="217" y="623"/>
                  </a:cubicBezTo>
                  <a:cubicBezTo>
                    <a:pt x="218" y="625"/>
                    <a:pt x="222" y="629"/>
                    <a:pt x="223" y="630"/>
                  </a:cubicBezTo>
                  <a:lnTo>
                    <a:pt x="229" y="638"/>
                  </a:lnTo>
                  <a:cubicBezTo>
                    <a:pt x="247" y="664"/>
                    <a:pt x="226" y="652"/>
                    <a:pt x="251" y="670"/>
                  </a:cubicBezTo>
                  <a:cubicBezTo>
                    <a:pt x="278" y="663"/>
                    <a:pt x="273" y="659"/>
                    <a:pt x="285" y="636"/>
                  </a:cubicBezTo>
                  <a:cubicBezTo>
                    <a:pt x="423" y="636"/>
                    <a:pt x="441" y="588"/>
                    <a:pt x="441" y="677"/>
                  </a:cubicBezTo>
                  <a:cubicBezTo>
                    <a:pt x="477" y="674"/>
                    <a:pt x="459" y="672"/>
                    <a:pt x="472" y="647"/>
                  </a:cubicBezTo>
                  <a:cubicBezTo>
                    <a:pt x="492" y="610"/>
                    <a:pt x="519" y="625"/>
                    <a:pt x="529" y="555"/>
                  </a:cubicBezTo>
                  <a:cubicBezTo>
                    <a:pt x="530" y="551"/>
                    <a:pt x="520" y="535"/>
                    <a:pt x="552" y="511"/>
                  </a:cubicBezTo>
                  <a:cubicBezTo>
                    <a:pt x="574" y="494"/>
                    <a:pt x="586" y="496"/>
                    <a:pt x="603" y="487"/>
                  </a:cubicBezTo>
                  <a:cubicBezTo>
                    <a:pt x="593" y="443"/>
                    <a:pt x="580" y="475"/>
                    <a:pt x="576" y="426"/>
                  </a:cubicBezTo>
                  <a:cubicBezTo>
                    <a:pt x="630" y="414"/>
                    <a:pt x="597" y="382"/>
                    <a:pt x="610" y="325"/>
                  </a:cubicBezTo>
                  <a:lnTo>
                    <a:pt x="685" y="325"/>
                  </a:lnTo>
                  <a:cubicBezTo>
                    <a:pt x="695" y="310"/>
                    <a:pt x="698" y="301"/>
                    <a:pt x="712" y="291"/>
                  </a:cubicBezTo>
                  <a:cubicBezTo>
                    <a:pt x="791" y="309"/>
                    <a:pt x="775" y="355"/>
                    <a:pt x="812" y="303"/>
                  </a:cubicBezTo>
                  <a:cubicBezTo>
                    <a:pt x="824" y="285"/>
                    <a:pt x="829" y="281"/>
                    <a:pt x="849" y="265"/>
                  </a:cubicBezTo>
                  <a:cubicBezTo>
                    <a:pt x="850" y="264"/>
                    <a:pt x="851" y="263"/>
                    <a:pt x="852" y="262"/>
                  </a:cubicBezTo>
                  <a:lnTo>
                    <a:pt x="860" y="257"/>
                  </a:lnTo>
                  <a:cubicBezTo>
                    <a:pt x="878" y="244"/>
                    <a:pt x="874" y="258"/>
                    <a:pt x="881" y="230"/>
                  </a:cubicBezTo>
                  <a:cubicBezTo>
                    <a:pt x="921" y="230"/>
                    <a:pt x="919" y="223"/>
                    <a:pt x="944" y="242"/>
                  </a:cubicBezTo>
                  <a:cubicBezTo>
                    <a:pt x="972" y="263"/>
                    <a:pt x="954" y="257"/>
                    <a:pt x="1003" y="257"/>
                  </a:cubicBezTo>
                  <a:cubicBezTo>
                    <a:pt x="1009" y="230"/>
                    <a:pt x="1006" y="230"/>
                    <a:pt x="1030" y="223"/>
                  </a:cubicBezTo>
                  <a:cubicBezTo>
                    <a:pt x="1030" y="186"/>
                    <a:pt x="1012" y="176"/>
                    <a:pt x="979" y="146"/>
                  </a:cubicBezTo>
                  <a:cubicBezTo>
                    <a:pt x="978" y="145"/>
                    <a:pt x="977" y="143"/>
                    <a:pt x="975" y="143"/>
                  </a:cubicBezTo>
                  <a:cubicBezTo>
                    <a:pt x="974" y="142"/>
                    <a:pt x="973" y="140"/>
                    <a:pt x="972" y="139"/>
                  </a:cubicBezTo>
                  <a:cubicBezTo>
                    <a:pt x="851" y="33"/>
                    <a:pt x="882" y="111"/>
                    <a:pt x="831" y="63"/>
                  </a:cubicBezTo>
                  <a:cubicBezTo>
                    <a:pt x="831" y="63"/>
                    <a:pt x="818" y="49"/>
                    <a:pt x="818" y="49"/>
                  </a:cubicBezTo>
                  <a:cubicBezTo>
                    <a:pt x="796" y="21"/>
                    <a:pt x="795" y="0"/>
                    <a:pt x="773" y="0"/>
                  </a:cubicBezTo>
                  <a:cubicBezTo>
                    <a:pt x="747" y="0"/>
                    <a:pt x="728" y="54"/>
                    <a:pt x="664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996449" y="1812249"/>
              <a:ext cx="164906" cy="141141"/>
            </a:xfrm>
            <a:custGeom>
              <a:avLst/>
              <a:gdLst>
                <a:gd name="T0" fmla="*/ 156 w 956"/>
                <a:gd name="T1" fmla="*/ 122 h 777"/>
                <a:gd name="T2" fmla="*/ 68 w 956"/>
                <a:gd name="T3" fmla="*/ 224 h 777"/>
                <a:gd name="T4" fmla="*/ 56 w 956"/>
                <a:gd name="T5" fmla="*/ 209 h 777"/>
                <a:gd name="T6" fmla="*/ 21 w 956"/>
                <a:gd name="T7" fmla="*/ 204 h 777"/>
                <a:gd name="T8" fmla="*/ 0 w 956"/>
                <a:gd name="T9" fmla="*/ 231 h 777"/>
                <a:gd name="T10" fmla="*/ 138 w 956"/>
                <a:gd name="T11" fmla="*/ 303 h 777"/>
                <a:gd name="T12" fmla="*/ 183 w 956"/>
                <a:gd name="T13" fmla="*/ 319 h 777"/>
                <a:gd name="T14" fmla="*/ 224 w 956"/>
                <a:gd name="T15" fmla="*/ 319 h 777"/>
                <a:gd name="T16" fmla="*/ 251 w 956"/>
                <a:gd name="T17" fmla="*/ 407 h 777"/>
                <a:gd name="T18" fmla="*/ 328 w 956"/>
                <a:gd name="T19" fmla="*/ 499 h 777"/>
                <a:gd name="T20" fmla="*/ 348 w 956"/>
                <a:gd name="T21" fmla="*/ 520 h 777"/>
                <a:gd name="T22" fmla="*/ 505 w 956"/>
                <a:gd name="T23" fmla="*/ 560 h 777"/>
                <a:gd name="T24" fmla="*/ 533 w 956"/>
                <a:gd name="T25" fmla="*/ 586 h 777"/>
                <a:gd name="T26" fmla="*/ 536 w 956"/>
                <a:gd name="T27" fmla="*/ 651 h 777"/>
                <a:gd name="T28" fmla="*/ 597 w 956"/>
                <a:gd name="T29" fmla="*/ 671 h 777"/>
                <a:gd name="T30" fmla="*/ 635 w 956"/>
                <a:gd name="T31" fmla="*/ 733 h 777"/>
                <a:gd name="T32" fmla="*/ 630 w 956"/>
                <a:gd name="T33" fmla="*/ 767 h 777"/>
                <a:gd name="T34" fmla="*/ 661 w 956"/>
                <a:gd name="T35" fmla="*/ 756 h 777"/>
                <a:gd name="T36" fmla="*/ 711 w 956"/>
                <a:gd name="T37" fmla="*/ 704 h 777"/>
                <a:gd name="T38" fmla="*/ 760 w 956"/>
                <a:gd name="T39" fmla="*/ 644 h 777"/>
                <a:gd name="T40" fmla="*/ 745 w 956"/>
                <a:gd name="T41" fmla="*/ 618 h 777"/>
                <a:gd name="T42" fmla="*/ 801 w 956"/>
                <a:gd name="T43" fmla="*/ 555 h 777"/>
                <a:gd name="T44" fmla="*/ 889 w 956"/>
                <a:gd name="T45" fmla="*/ 543 h 777"/>
                <a:gd name="T46" fmla="*/ 896 w 956"/>
                <a:gd name="T47" fmla="*/ 537 h 777"/>
                <a:gd name="T48" fmla="*/ 900 w 956"/>
                <a:gd name="T49" fmla="*/ 463 h 777"/>
                <a:gd name="T50" fmla="*/ 861 w 956"/>
                <a:gd name="T51" fmla="*/ 441 h 777"/>
                <a:gd name="T52" fmla="*/ 858 w 956"/>
                <a:gd name="T53" fmla="*/ 407 h 777"/>
                <a:gd name="T54" fmla="*/ 815 w 956"/>
                <a:gd name="T55" fmla="*/ 304 h 777"/>
                <a:gd name="T56" fmla="*/ 811 w 956"/>
                <a:gd name="T57" fmla="*/ 301 h 777"/>
                <a:gd name="T58" fmla="*/ 808 w 956"/>
                <a:gd name="T59" fmla="*/ 298 h 777"/>
                <a:gd name="T60" fmla="*/ 732 w 956"/>
                <a:gd name="T61" fmla="*/ 231 h 777"/>
                <a:gd name="T62" fmla="*/ 647 w 956"/>
                <a:gd name="T63" fmla="*/ 194 h 777"/>
                <a:gd name="T64" fmla="*/ 644 w 956"/>
                <a:gd name="T65" fmla="*/ 190 h 777"/>
                <a:gd name="T66" fmla="*/ 612 w 956"/>
                <a:gd name="T67" fmla="*/ 154 h 777"/>
                <a:gd name="T68" fmla="*/ 601 w 956"/>
                <a:gd name="T69" fmla="*/ 107 h 777"/>
                <a:gd name="T70" fmla="*/ 535 w 956"/>
                <a:gd name="T71" fmla="*/ 56 h 777"/>
                <a:gd name="T72" fmla="*/ 482 w 956"/>
                <a:gd name="T73" fmla="*/ 41 h 777"/>
                <a:gd name="T74" fmla="*/ 399 w 956"/>
                <a:gd name="T75" fmla="*/ 33 h 777"/>
                <a:gd name="T76" fmla="*/ 367 w 956"/>
                <a:gd name="T77" fmla="*/ 48 h 777"/>
                <a:gd name="T78" fmla="*/ 352 w 956"/>
                <a:gd name="T79" fmla="*/ 54 h 777"/>
                <a:gd name="T80" fmla="*/ 256 w 956"/>
                <a:gd name="T81" fmla="*/ 80 h 777"/>
                <a:gd name="T82" fmla="*/ 156 w 956"/>
                <a:gd name="T83" fmla="*/ 12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6" h="777">
                  <a:moveTo>
                    <a:pt x="156" y="122"/>
                  </a:moveTo>
                  <a:cubicBezTo>
                    <a:pt x="156" y="180"/>
                    <a:pt x="162" y="202"/>
                    <a:pt x="68" y="224"/>
                  </a:cubicBezTo>
                  <a:cubicBezTo>
                    <a:pt x="63" y="208"/>
                    <a:pt x="71" y="217"/>
                    <a:pt x="56" y="209"/>
                  </a:cubicBezTo>
                  <a:cubicBezTo>
                    <a:pt x="43" y="201"/>
                    <a:pt x="51" y="204"/>
                    <a:pt x="21" y="204"/>
                  </a:cubicBezTo>
                  <a:cubicBezTo>
                    <a:pt x="0" y="204"/>
                    <a:pt x="2" y="212"/>
                    <a:pt x="0" y="231"/>
                  </a:cubicBezTo>
                  <a:cubicBezTo>
                    <a:pt x="80" y="231"/>
                    <a:pt x="88" y="257"/>
                    <a:pt x="138" y="303"/>
                  </a:cubicBezTo>
                  <a:cubicBezTo>
                    <a:pt x="157" y="320"/>
                    <a:pt x="154" y="319"/>
                    <a:pt x="183" y="319"/>
                  </a:cubicBezTo>
                  <a:cubicBezTo>
                    <a:pt x="196" y="320"/>
                    <a:pt x="211" y="319"/>
                    <a:pt x="224" y="319"/>
                  </a:cubicBezTo>
                  <a:cubicBezTo>
                    <a:pt x="249" y="356"/>
                    <a:pt x="251" y="346"/>
                    <a:pt x="251" y="407"/>
                  </a:cubicBezTo>
                  <a:cubicBezTo>
                    <a:pt x="305" y="435"/>
                    <a:pt x="299" y="468"/>
                    <a:pt x="328" y="499"/>
                  </a:cubicBezTo>
                  <a:lnTo>
                    <a:pt x="348" y="520"/>
                  </a:lnTo>
                  <a:cubicBezTo>
                    <a:pt x="409" y="583"/>
                    <a:pt x="403" y="466"/>
                    <a:pt x="505" y="560"/>
                  </a:cubicBezTo>
                  <a:lnTo>
                    <a:pt x="533" y="586"/>
                  </a:lnTo>
                  <a:cubicBezTo>
                    <a:pt x="548" y="606"/>
                    <a:pt x="529" y="617"/>
                    <a:pt x="536" y="651"/>
                  </a:cubicBezTo>
                  <a:cubicBezTo>
                    <a:pt x="542" y="681"/>
                    <a:pt x="560" y="671"/>
                    <a:pt x="597" y="671"/>
                  </a:cubicBezTo>
                  <a:cubicBezTo>
                    <a:pt x="615" y="706"/>
                    <a:pt x="635" y="706"/>
                    <a:pt x="635" y="733"/>
                  </a:cubicBezTo>
                  <a:cubicBezTo>
                    <a:pt x="635" y="765"/>
                    <a:pt x="610" y="745"/>
                    <a:pt x="630" y="767"/>
                  </a:cubicBezTo>
                  <a:cubicBezTo>
                    <a:pt x="640" y="777"/>
                    <a:pt x="652" y="766"/>
                    <a:pt x="661" y="756"/>
                  </a:cubicBezTo>
                  <a:cubicBezTo>
                    <a:pt x="687" y="726"/>
                    <a:pt x="666" y="722"/>
                    <a:pt x="711" y="704"/>
                  </a:cubicBezTo>
                  <a:cubicBezTo>
                    <a:pt x="724" y="699"/>
                    <a:pt x="758" y="700"/>
                    <a:pt x="760" y="644"/>
                  </a:cubicBezTo>
                  <a:cubicBezTo>
                    <a:pt x="737" y="635"/>
                    <a:pt x="752" y="659"/>
                    <a:pt x="745" y="618"/>
                  </a:cubicBezTo>
                  <a:cubicBezTo>
                    <a:pt x="734" y="561"/>
                    <a:pt x="760" y="551"/>
                    <a:pt x="801" y="555"/>
                  </a:cubicBezTo>
                  <a:cubicBezTo>
                    <a:pt x="838" y="558"/>
                    <a:pt x="865" y="561"/>
                    <a:pt x="889" y="543"/>
                  </a:cubicBezTo>
                  <a:lnTo>
                    <a:pt x="896" y="537"/>
                  </a:lnTo>
                  <a:cubicBezTo>
                    <a:pt x="956" y="486"/>
                    <a:pt x="925" y="483"/>
                    <a:pt x="900" y="463"/>
                  </a:cubicBezTo>
                  <a:cubicBezTo>
                    <a:pt x="880" y="446"/>
                    <a:pt x="894" y="443"/>
                    <a:pt x="861" y="441"/>
                  </a:cubicBezTo>
                  <a:cubicBezTo>
                    <a:pt x="861" y="422"/>
                    <a:pt x="858" y="414"/>
                    <a:pt x="858" y="407"/>
                  </a:cubicBezTo>
                  <a:cubicBezTo>
                    <a:pt x="861" y="381"/>
                    <a:pt x="887" y="380"/>
                    <a:pt x="815" y="304"/>
                  </a:cubicBezTo>
                  <a:cubicBezTo>
                    <a:pt x="814" y="303"/>
                    <a:pt x="812" y="302"/>
                    <a:pt x="811" y="301"/>
                  </a:cubicBezTo>
                  <a:cubicBezTo>
                    <a:pt x="810" y="300"/>
                    <a:pt x="809" y="299"/>
                    <a:pt x="808" y="298"/>
                  </a:cubicBezTo>
                  <a:cubicBezTo>
                    <a:pt x="760" y="251"/>
                    <a:pt x="761" y="285"/>
                    <a:pt x="732" y="231"/>
                  </a:cubicBezTo>
                  <a:cubicBezTo>
                    <a:pt x="688" y="231"/>
                    <a:pt x="679" y="232"/>
                    <a:pt x="647" y="194"/>
                  </a:cubicBezTo>
                  <a:cubicBezTo>
                    <a:pt x="646" y="193"/>
                    <a:pt x="645" y="191"/>
                    <a:pt x="644" y="190"/>
                  </a:cubicBezTo>
                  <a:cubicBezTo>
                    <a:pt x="634" y="178"/>
                    <a:pt x="622" y="170"/>
                    <a:pt x="612" y="154"/>
                  </a:cubicBezTo>
                  <a:cubicBezTo>
                    <a:pt x="598" y="131"/>
                    <a:pt x="602" y="124"/>
                    <a:pt x="601" y="107"/>
                  </a:cubicBezTo>
                  <a:cubicBezTo>
                    <a:pt x="598" y="30"/>
                    <a:pt x="586" y="89"/>
                    <a:pt x="535" y="56"/>
                  </a:cubicBezTo>
                  <a:cubicBezTo>
                    <a:pt x="503" y="34"/>
                    <a:pt x="531" y="44"/>
                    <a:pt x="482" y="41"/>
                  </a:cubicBezTo>
                  <a:cubicBezTo>
                    <a:pt x="422" y="37"/>
                    <a:pt x="456" y="0"/>
                    <a:pt x="399" y="33"/>
                  </a:cubicBezTo>
                  <a:cubicBezTo>
                    <a:pt x="382" y="42"/>
                    <a:pt x="387" y="40"/>
                    <a:pt x="367" y="48"/>
                  </a:cubicBezTo>
                  <a:lnTo>
                    <a:pt x="352" y="54"/>
                  </a:lnTo>
                  <a:cubicBezTo>
                    <a:pt x="298" y="74"/>
                    <a:pt x="304" y="57"/>
                    <a:pt x="256" y="80"/>
                  </a:cubicBezTo>
                  <a:cubicBezTo>
                    <a:pt x="215" y="99"/>
                    <a:pt x="246" y="75"/>
                    <a:pt x="156" y="1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1316892" y="1963330"/>
              <a:ext cx="153662" cy="117285"/>
            </a:xfrm>
            <a:custGeom>
              <a:avLst/>
              <a:gdLst>
                <a:gd name="T0" fmla="*/ 162 w 887"/>
                <a:gd name="T1" fmla="*/ 160 h 636"/>
                <a:gd name="T2" fmla="*/ 128 w 887"/>
                <a:gd name="T3" fmla="*/ 254 h 636"/>
                <a:gd name="T4" fmla="*/ 67 w 887"/>
                <a:gd name="T5" fmla="*/ 254 h 636"/>
                <a:gd name="T6" fmla="*/ 0 w 887"/>
                <a:gd name="T7" fmla="*/ 363 h 636"/>
                <a:gd name="T8" fmla="*/ 65 w 887"/>
                <a:gd name="T9" fmla="*/ 419 h 636"/>
                <a:gd name="T10" fmla="*/ 78 w 887"/>
                <a:gd name="T11" fmla="*/ 426 h 636"/>
                <a:gd name="T12" fmla="*/ 142 w 887"/>
                <a:gd name="T13" fmla="*/ 479 h 636"/>
                <a:gd name="T14" fmla="*/ 125 w 887"/>
                <a:gd name="T15" fmla="*/ 537 h 636"/>
                <a:gd name="T16" fmla="*/ 217 w 887"/>
                <a:gd name="T17" fmla="*/ 580 h 636"/>
                <a:gd name="T18" fmla="*/ 291 w 887"/>
                <a:gd name="T19" fmla="*/ 593 h 636"/>
                <a:gd name="T20" fmla="*/ 372 w 887"/>
                <a:gd name="T21" fmla="*/ 620 h 636"/>
                <a:gd name="T22" fmla="*/ 467 w 887"/>
                <a:gd name="T23" fmla="*/ 573 h 636"/>
                <a:gd name="T24" fmla="*/ 518 w 887"/>
                <a:gd name="T25" fmla="*/ 597 h 636"/>
                <a:gd name="T26" fmla="*/ 541 w 887"/>
                <a:gd name="T27" fmla="*/ 608 h 636"/>
                <a:gd name="T28" fmla="*/ 684 w 887"/>
                <a:gd name="T29" fmla="*/ 600 h 636"/>
                <a:gd name="T30" fmla="*/ 792 w 887"/>
                <a:gd name="T31" fmla="*/ 620 h 636"/>
                <a:gd name="T32" fmla="*/ 887 w 887"/>
                <a:gd name="T33" fmla="*/ 525 h 636"/>
                <a:gd name="T34" fmla="*/ 857 w 887"/>
                <a:gd name="T35" fmla="*/ 488 h 636"/>
                <a:gd name="T36" fmla="*/ 853 w 887"/>
                <a:gd name="T37" fmla="*/ 485 h 636"/>
                <a:gd name="T38" fmla="*/ 849 w 887"/>
                <a:gd name="T39" fmla="*/ 483 h 636"/>
                <a:gd name="T40" fmla="*/ 845 w 887"/>
                <a:gd name="T41" fmla="*/ 480 h 636"/>
                <a:gd name="T42" fmla="*/ 770 w 887"/>
                <a:gd name="T43" fmla="*/ 406 h 636"/>
                <a:gd name="T44" fmla="*/ 751 w 887"/>
                <a:gd name="T45" fmla="*/ 378 h 636"/>
                <a:gd name="T46" fmla="*/ 686 w 887"/>
                <a:gd name="T47" fmla="*/ 340 h 636"/>
                <a:gd name="T48" fmla="*/ 656 w 887"/>
                <a:gd name="T49" fmla="*/ 324 h 636"/>
                <a:gd name="T50" fmla="*/ 587 w 887"/>
                <a:gd name="T51" fmla="*/ 251 h 636"/>
                <a:gd name="T52" fmla="*/ 540 w 887"/>
                <a:gd name="T53" fmla="*/ 189 h 636"/>
                <a:gd name="T54" fmla="*/ 529 w 887"/>
                <a:gd name="T55" fmla="*/ 172 h 636"/>
                <a:gd name="T56" fmla="*/ 527 w 887"/>
                <a:gd name="T57" fmla="*/ 168 h 636"/>
                <a:gd name="T58" fmla="*/ 508 w 887"/>
                <a:gd name="T59" fmla="*/ 132 h 636"/>
                <a:gd name="T60" fmla="*/ 535 w 887"/>
                <a:gd name="T61" fmla="*/ 78 h 636"/>
                <a:gd name="T62" fmla="*/ 474 w 887"/>
                <a:gd name="T63" fmla="*/ 58 h 636"/>
                <a:gd name="T64" fmla="*/ 463 w 887"/>
                <a:gd name="T65" fmla="*/ 81 h 636"/>
                <a:gd name="T66" fmla="*/ 455 w 887"/>
                <a:gd name="T67" fmla="*/ 86 h 636"/>
                <a:gd name="T68" fmla="*/ 443 w 887"/>
                <a:gd name="T69" fmla="*/ 94 h 636"/>
                <a:gd name="T70" fmla="*/ 399 w 887"/>
                <a:gd name="T71" fmla="*/ 119 h 636"/>
                <a:gd name="T72" fmla="*/ 359 w 887"/>
                <a:gd name="T73" fmla="*/ 58 h 636"/>
                <a:gd name="T74" fmla="*/ 325 w 887"/>
                <a:gd name="T75" fmla="*/ 58 h 636"/>
                <a:gd name="T76" fmla="*/ 157 w 887"/>
                <a:gd name="T77" fmla="*/ 80 h 636"/>
                <a:gd name="T78" fmla="*/ 162 w 887"/>
                <a:gd name="T79" fmla="*/ 16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7" h="636">
                  <a:moveTo>
                    <a:pt x="162" y="160"/>
                  </a:moveTo>
                  <a:cubicBezTo>
                    <a:pt x="162" y="248"/>
                    <a:pt x="143" y="193"/>
                    <a:pt x="128" y="254"/>
                  </a:cubicBezTo>
                  <a:cubicBezTo>
                    <a:pt x="87" y="254"/>
                    <a:pt x="102" y="246"/>
                    <a:pt x="67" y="254"/>
                  </a:cubicBezTo>
                  <a:cubicBezTo>
                    <a:pt x="67" y="331"/>
                    <a:pt x="77" y="363"/>
                    <a:pt x="0" y="363"/>
                  </a:cubicBezTo>
                  <a:cubicBezTo>
                    <a:pt x="1" y="412"/>
                    <a:pt x="17" y="395"/>
                    <a:pt x="65" y="419"/>
                  </a:cubicBezTo>
                  <a:cubicBezTo>
                    <a:pt x="66" y="420"/>
                    <a:pt x="71" y="424"/>
                    <a:pt x="78" y="426"/>
                  </a:cubicBezTo>
                  <a:cubicBezTo>
                    <a:pt x="130" y="445"/>
                    <a:pt x="123" y="412"/>
                    <a:pt x="142" y="479"/>
                  </a:cubicBezTo>
                  <a:cubicBezTo>
                    <a:pt x="153" y="517"/>
                    <a:pt x="149" y="510"/>
                    <a:pt x="125" y="537"/>
                  </a:cubicBezTo>
                  <a:cubicBezTo>
                    <a:pt x="73" y="595"/>
                    <a:pt x="173" y="562"/>
                    <a:pt x="217" y="580"/>
                  </a:cubicBezTo>
                  <a:cubicBezTo>
                    <a:pt x="259" y="597"/>
                    <a:pt x="235" y="590"/>
                    <a:pt x="291" y="593"/>
                  </a:cubicBezTo>
                  <a:cubicBezTo>
                    <a:pt x="355" y="596"/>
                    <a:pt x="301" y="620"/>
                    <a:pt x="372" y="620"/>
                  </a:cubicBezTo>
                  <a:cubicBezTo>
                    <a:pt x="403" y="620"/>
                    <a:pt x="403" y="573"/>
                    <a:pt x="467" y="573"/>
                  </a:cubicBezTo>
                  <a:cubicBezTo>
                    <a:pt x="479" y="573"/>
                    <a:pt x="483" y="582"/>
                    <a:pt x="518" y="597"/>
                  </a:cubicBezTo>
                  <a:cubicBezTo>
                    <a:pt x="538" y="605"/>
                    <a:pt x="529" y="602"/>
                    <a:pt x="541" y="608"/>
                  </a:cubicBezTo>
                  <a:cubicBezTo>
                    <a:pt x="590" y="636"/>
                    <a:pt x="654" y="600"/>
                    <a:pt x="684" y="600"/>
                  </a:cubicBezTo>
                  <a:cubicBezTo>
                    <a:pt x="729" y="600"/>
                    <a:pt x="666" y="634"/>
                    <a:pt x="792" y="620"/>
                  </a:cubicBezTo>
                  <a:cubicBezTo>
                    <a:pt x="877" y="610"/>
                    <a:pt x="887" y="634"/>
                    <a:pt x="887" y="525"/>
                  </a:cubicBezTo>
                  <a:cubicBezTo>
                    <a:pt x="887" y="507"/>
                    <a:pt x="871" y="497"/>
                    <a:pt x="857" y="488"/>
                  </a:cubicBezTo>
                  <a:cubicBezTo>
                    <a:pt x="856" y="487"/>
                    <a:pt x="854" y="486"/>
                    <a:pt x="853" y="485"/>
                  </a:cubicBezTo>
                  <a:cubicBezTo>
                    <a:pt x="852" y="485"/>
                    <a:pt x="850" y="483"/>
                    <a:pt x="849" y="483"/>
                  </a:cubicBezTo>
                  <a:cubicBezTo>
                    <a:pt x="848" y="482"/>
                    <a:pt x="846" y="481"/>
                    <a:pt x="845" y="480"/>
                  </a:cubicBezTo>
                  <a:cubicBezTo>
                    <a:pt x="781" y="435"/>
                    <a:pt x="791" y="469"/>
                    <a:pt x="770" y="406"/>
                  </a:cubicBezTo>
                  <a:cubicBezTo>
                    <a:pt x="763" y="385"/>
                    <a:pt x="767" y="396"/>
                    <a:pt x="751" y="378"/>
                  </a:cubicBezTo>
                  <a:cubicBezTo>
                    <a:pt x="713" y="334"/>
                    <a:pt x="745" y="358"/>
                    <a:pt x="686" y="340"/>
                  </a:cubicBezTo>
                  <a:lnTo>
                    <a:pt x="656" y="324"/>
                  </a:lnTo>
                  <a:cubicBezTo>
                    <a:pt x="588" y="282"/>
                    <a:pt x="591" y="304"/>
                    <a:pt x="587" y="251"/>
                  </a:cubicBezTo>
                  <a:cubicBezTo>
                    <a:pt x="584" y="214"/>
                    <a:pt x="572" y="232"/>
                    <a:pt x="540" y="189"/>
                  </a:cubicBezTo>
                  <a:cubicBezTo>
                    <a:pt x="534" y="180"/>
                    <a:pt x="536" y="181"/>
                    <a:pt x="529" y="172"/>
                  </a:cubicBezTo>
                  <a:cubicBezTo>
                    <a:pt x="529" y="171"/>
                    <a:pt x="528" y="169"/>
                    <a:pt x="527" y="168"/>
                  </a:cubicBezTo>
                  <a:cubicBezTo>
                    <a:pt x="503" y="134"/>
                    <a:pt x="508" y="172"/>
                    <a:pt x="508" y="132"/>
                  </a:cubicBezTo>
                  <a:cubicBezTo>
                    <a:pt x="508" y="102"/>
                    <a:pt x="535" y="118"/>
                    <a:pt x="535" y="78"/>
                  </a:cubicBezTo>
                  <a:cubicBezTo>
                    <a:pt x="535" y="49"/>
                    <a:pt x="504" y="58"/>
                    <a:pt x="474" y="58"/>
                  </a:cubicBezTo>
                  <a:cubicBezTo>
                    <a:pt x="470" y="73"/>
                    <a:pt x="474" y="69"/>
                    <a:pt x="463" y="81"/>
                  </a:cubicBezTo>
                  <a:cubicBezTo>
                    <a:pt x="437" y="107"/>
                    <a:pt x="488" y="62"/>
                    <a:pt x="455" y="86"/>
                  </a:cubicBezTo>
                  <a:lnTo>
                    <a:pt x="443" y="94"/>
                  </a:lnTo>
                  <a:cubicBezTo>
                    <a:pt x="408" y="119"/>
                    <a:pt x="434" y="102"/>
                    <a:pt x="399" y="119"/>
                  </a:cubicBezTo>
                  <a:cubicBezTo>
                    <a:pt x="384" y="90"/>
                    <a:pt x="374" y="87"/>
                    <a:pt x="359" y="58"/>
                  </a:cubicBezTo>
                  <a:cubicBezTo>
                    <a:pt x="349" y="58"/>
                    <a:pt x="334" y="59"/>
                    <a:pt x="325" y="58"/>
                  </a:cubicBezTo>
                  <a:cubicBezTo>
                    <a:pt x="302" y="55"/>
                    <a:pt x="176" y="0"/>
                    <a:pt x="157" y="80"/>
                  </a:cubicBezTo>
                  <a:cubicBezTo>
                    <a:pt x="154" y="94"/>
                    <a:pt x="162" y="133"/>
                    <a:pt x="162" y="1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691000" y="2046821"/>
              <a:ext cx="110562" cy="163006"/>
            </a:xfrm>
            <a:custGeom>
              <a:avLst/>
              <a:gdLst>
                <a:gd name="T0" fmla="*/ 0 w 637"/>
                <a:gd name="T1" fmla="*/ 291 h 900"/>
                <a:gd name="T2" fmla="*/ 27 w 637"/>
                <a:gd name="T3" fmla="*/ 366 h 900"/>
                <a:gd name="T4" fmla="*/ 47 w 637"/>
                <a:gd name="T5" fmla="*/ 386 h 900"/>
                <a:gd name="T6" fmla="*/ 47 w 637"/>
                <a:gd name="T7" fmla="*/ 427 h 900"/>
                <a:gd name="T8" fmla="*/ 33 w 637"/>
                <a:gd name="T9" fmla="*/ 459 h 900"/>
                <a:gd name="T10" fmla="*/ 54 w 637"/>
                <a:gd name="T11" fmla="*/ 488 h 900"/>
                <a:gd name="T12" fmla="*/ 64 w 637"/>
                <a:gd name="T13" fmla="*/ 498 h 900"/>
                <a:gd name="T14" fmla="*/ 107 w 637"/>
                <a:gd name="T15" fmla="*/ 584 h 900"/>
                <a:gd name="T16" fmla="*/ 137 w 637"/>
                <a:gd name="T17" fmla="*/ 628 h 900"/>
                <a:gd name="T18" fmla="*/ 149 w 637"/>
                <a:gd name="T19" fmla="*/ 670 h 900"/>
                <a:gd name="T20" fmla="*/ 169 w 637"/>
                <a:gd name="T21" fmla="*/ 718 h 900"/>
                <a:gd name="T22" fmla="*/ 216 w 637"/>
                <a:gd name="T23" fmla="*/ 800 h 900"/>
                <a:gd name="T24" fmla="*/ 291 w 637"/>
                <a:gd name="T25" fmla="*/ 900 h 900"/>
                <a:gd name="T26" fmla="*/ 359 w 637"/>
                <a:gd name="T27" fmla="*/ 895 h 900"/>
                <a:gd name="T28" fmla="*/ 451 w 637"/>
                <a:gd name="T29" fmla="*/ 831 h 900"/>
                <a:gd name="T30" fmla="*/ 467 w 637"/>
                <a:gd name="T31" fmla="*/ 799 h 900"/>
                <a:gd name="T32" fmla="*/ 393 w 637"/>
                <a:gd name="T33" fmla="*/ 732 h 900"/>
                <a:gd name="T34" fmla="*/ 474 w 637"/>
                <a:gd name="T35" fmla="*/ 678 h 900"/>
                <a:gd name="T36" fmla="*/ 447 w 637"/>
                <a:gd name="T37" fmla="*/ 596 h 900"/>
                <a:gd name="T38" fmla="*/ 481 w 637"/>
                <a:gd name="T39" fmla="*/ 528 h 900"/>
                <a:gd name="T40" fmla="*/ 522 w 637"/>
                <a:gd name="T41" fmla="*/ 549 h 900"/>
                <a:gd name="T42" fmla="*/ 557 w 637"/>
                <a:gd name="T43" fmla="*/ 524 h 900"/>
                <a:gd name="T44" fmla="*/ 610 w 637"/>
                <a:gd name="T45" fmla="*/ 515 h 900"/>
                <a:gd name="T46" fmla="*/ 583 w 637"/>
                <a:gd name="T47" fmla="*/ 480 h 900"/>
                <a:gd name="T48" fmla="*/ 637 w 637"/>
                <a:gd name="T49" fmla="*/ 346 h 900"/>
                <a:gd name="T50" fmla="*/ 610 w 637"/>
                <a:gd name="T51" fmla="*/ 338 h 900"/>
                <a:gd name="T52" fmla="*/ 582 w 637"/>
                <a:gd name="T53" fmla="*/ 319 h 900"/>
                <a:gd name="T54" fmla="*/ 563 w 637"/>
                <a:gd name="T55" fmla="*/ 162 h 900"/>
                <a:gd name="T56" fmla="*/ 542 w 637"/>
                <a:gd name="T57" fmla="*/ 116 h 900"/>
                <a:gd name="T58" fmla="*/ 498 w 637"/>
                <a:gd name="T59" fmla="*/ 57 h 900"/>
                <a:gd name="T60" fmla="*/ 447 w 637"/>
                <a:gd name="T61" fmla="*/ 0 h 900"/>
                <a:gd name="T62" fmla="*/ 427 w 637"/>
                <a:gd name="T63" fmla="*/ 0 h 900"/>
                <a:gd name="T64" fmla="*/ 336 w 637"/>
                <a:gd name="T65" fmla="*/ 36 h 900"/>
                <a:gd name="T66" fmla="*/ 264 w 637"/>
                <a:gd name="T67" fmla="*/ 13 h 900"/>
                <a:gd name="T68" fmla="*/ 244 w 637"/>
                <a:gd name="T69" fmla="*/ 74 h 900"/>
                <a:gd name="T70" fmla="*/ 311 w 637"/>
                <a:gd name="T71" fmla="*/ 61 h 900"/>
                <a:gd name="T72" fmla="*/ 332 w 637"/>
                <a:gd name="T73" fmla="*/ 88 h 900"/>
                <a:gd name="T74" fmla="*/ 321 w 637"/>
                <a:gd name="T75" fmla="*/ 125 h 900"/>
                <a:gd name="T76" fmla="*/ 289 w 637"/>
                <a:gd name="T77" fmla="*/ 188 h 900"/>
                <a:gd name="T78" fmla="*/ 145 w 637"/>
                <a:gd name="T79" fmla="*/ 253 h 900"/>
                <a:gd name="T80" fmla="*/ 138 w 637"/>
                <a:gd name="T81" fmla="*/ 260 h 900"/>
                <a:gd name="T82" fmla="*/ 134 w 637"/>
                <a:gd name="T83" fmla="*/ 263 h 900"/>
                <a:gd name="T84" fmla="*/ 115 w 637"/>
                <a:gd name="T85" fmla="*/ 291 h 900"/>
                <a:gd name="T86" fmla="*/ 58 w 637"/>
                <a:gd name="T87" fmla="*/ 295 h 900"/>
                <a:gd name="T88" fmla="*/ 0 w 637"/>
                <a:gd name="T89" fmla="*/ 291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7" h="900">
                  <a:moveTo>
                    <a:pt x="0" y="291"/>
                  </a:moveTo>
                  <a:cubicBezTo>
                    <a:pt x="1" y="331"/>
                    <a:pt x="4" y="309"/>
                    <a:pt x="27" y="366"/>
                  </a:cubicBezTo>
                  <a:cubicBezTo>
                    <a:pt x="37" y="390"/>
                    <a:pt x="18" y="379"/>
                    <a:pt x="47" y="386"/>
                  </a:cubicBezTo>
                  <a:lnTo>
                    <a:pt x="47" y="427"/>
                  </a:lnTo>
                  <a:cubicBezTo>
                    <a:pt x="21" y="434"/>
                    <a:pt x="21" y="435"/>
                    <a:pt x="33" y="459"/>
                  </a:cubicBezTo>
                  <a:lnTo>
                    <a:pt x="54" y="488"/>
                  </a:lnTo>
                  <a:cubicBezTo>
                    <a:pt x="62" y="497"/>
                    <a:pt x="56" y="489"/>
                    <a:pt x="64" y="498"/>
                  </a:cubicBezTo>
                  <a:cubicBezTo>
                    <a:pt x="123" y="558"/>
                    <a:pt x="90" y="545"/>
                    <a:pt x="107" y="584"/>
                  </a:cubicBezTo>
                  <a:lnTo>
                    <a:pt x="137" y="628"/>
                  </a:lnTo>
                  <a:cubicBezTo>
                    <a:pt x="147" y="652"/>
                    <a:pt x="138" y="648"/>
                    <a:pt x="149" y="670"/>
                  </a:cubicBezTo>
                  <a:cubicBezTo>
                    <a:pt x="164" y="699"/>
                    <a:pt x="166" y="673"/>
                    <a:pt x="169" y="718"/>
                  </a:cubicBezTo>
                  <a:cubicBezTo>
                    <a:pt x="171" y="751"/>
                    <a:pt x="156" y="753"/>
                    <a:pt x="216" y="800"/>
                  </a:cubicBezTo>
                  <a:cubicBezTo>
                    <a:pt x="309" y="874"/>
                    <a:pt x="231" y="900"/>
                    <a:pt x="291" y="900"/>
                  </a:cubicBezTo>
                  <a:lnTo>
                    <a:pt x="359" y="895"/>
                  </a:lnTo>
                  <a:cubicBezTo>
                    <a:pt x="407" y="891"/>
                    <a:pt x="384" y="883"/>
                    <a:pt x="451" y="831"/>
                  </a:cubicBezTo>
                  <a:cubicBezTo>
                    <a:pt x="473" y="813"/>
                    <a:pt x="466" y="841"/>
                    <a:pt x="467" y="799"/>
                  </a:cubicBezTo>
                  <a:cubicBezTo>
                    <a:pt x="426" y="780"/>
                    <a:pt x="393" y="815"/>
                    <a:pt x="393" y="732"/>
                  </a:cubicBezTo>
                  <a:lnTo>
                    <a:pt x="474" y="678"/>
                  </a:lnTo>
                  <a:cubicBezTo>
                    <a:pt x="467" y="589"/>
                    <a:pt x="470" y="602"/>
                    <a:pt x="447" y="596"/>
                  </a:cubicBezTo>
                  <a:cubicBezTo>
                    <a:pt x="447" y="526"/>
                    <a:pt x="453" y="570"/>
                    <a:pt x="481" y="528"/>
                  </a:cubicBezTo>
                  <a:cubicBezTo>
                    <a:pt x="496" y="538"/>
                    <a:pt x="501" y="544"/>
                    <a:pt x="522" y="549"/>
                  </a:cubicBezTo>
                  <a:cubicBezTo>
                    <a:pt x="540" y="537"/>
                    <a:pt x="539" y="529"/>
                    <a:pt x="557" y="524"/>
                  </a:cubicBezTo>
                  <a:cubicBezTo>
                    <a:pt x="583" y="517"/>
                    <a:pt x="584" y="527"/>
                    <a:pt x="610" y="515"/>
                  </a:cubicBezTo>
                  <a:cubicBezTo>
                    <a:pt x="589" y="487"/>
                    <a:pt x="591" y="516"/>
                    <a:pt x="583" y="480"/>
                  </a:cubicBezTo>
                  <a:cubicBezTo>
                    <a:pt x="564" y="396"/>
                    <a:pt x="635" y="408"/>
                    <a:pt x="637" y="346"/>
                  </a:cubicBezTo>
                  <a:cubicBezTo>
                    <a:pt x="619" y="337"/>
                    <a:pt x="623" y="343"/>
                    <a:pt x="610" y="338"/>
                  </a:cubicBezTo>
                  <a:cubicBezTo>
                    <a:pt x="593" y="332"/>
                    <a:pt x="602" y="341"/>
                    <a:pt x="582" y="319"/>
                  </a:cubicBezTo>
                  <a:cubicBezTo>
                    <a:pt x="527" y="258"/>
                    <a:pt x="564" y="201"/>
                    <a:pt x="563" y="162"/>
                  </a:cubicBezTo>
                  <a:cubicBezTo>
                    <a:pt x="562" y="125"/>
                    <a:pt x="558" y="139"/>
                    <a:pt x="542" y="116"/>
                  </a:cubicBezTo>
                  <a:cubicBezTo>
                    <a:pt x="521" y="87"/>
                    <a:pt x="519" y="63"/>
                    <a:pt x="498" y="57"/>
                  </a:cubicBezTo>
                  <a:cubicBezTo>
                    <a:pt x="467" y="48"/>
                    <a:pt x="447" y="57"/>
                    <a:pt x="447" y="0"/>
                  </a:cubicBezTo>
                  <a:lnTo>
                    <a:pt x="427" y="0"/>
                  </a:lnTo>
                  <a:cubicBezTo>
                    <a:pt x="421" y="64"/>
                    <a:pt x="366" y="44"/>
                    <a:pt x="336" y="36"/>
                  </a:cubicBezTo>
                  <a:cubicBezTo>
                    <a:pt x="267" y="16"/>
                    <a:pt x="311" y="15"/>
                    <a:pt x="264" y="13"/>
                  </a:cubicBezTo>
                  <a:cubicBezTo>
                    <a:pt x="254" y="52"/>
                    <a:pt x="244" y="17"/>
                    <a:pt x="244" y="74"/>
                  </a:cubicBezTo>
                  <a:cubicBezTo>
                    <a:pt x="300" y="74"/>
                    <a:pt x="282" y="47"/>
                    <a:pt x="311" y="61"/>
                  </a:cubicBezTo>
                  <a:cubicBezTo>
                    <a:pt x="325" y="66"/>
                    <a:pt x="330" y="64"/>
                    <a:pt x="332" y="88"/>
                  </a:cubicBezTo>
                  <a:cubicBezTo>
                    <a:pt x="335" y="120"/>
                    <a:pt x="329" y="108"/>
                    <a:pt x="321" y="125"/>
                  </a:cubicBezTo>
                  <a:cubicBezTo>
                    <a:pt x="303" y="163"/>
                    <a:pt x="322" y="161"/>
                    <a:pt x="289" y="188"/>
                  </a:cubicBezTo>
                  <a:cubicBezTo>
                    <a:pt x="174" y="284"/>
                    <a:pt x="180" y="222"/>
                    <a:pt x="145" y="253"/>
                  </a:cubicBezTo>
                  <a:lnTo>
                    <a:pt x="138" y="260"/>
                  </a:lnTo>
                  <a:cubicBezTo>
                    <a:pt x="137" y="261"/>
                    <a:pt x="135" y="262"/>
                    <a:pt x="134" y="263"/>
                  </a:cubicBezTo>
                  <a:cubicBezTo>
                    <a:pt x="118" y="278"/>
                    <a:pt x="121" y="267"/>
                    <a:pt x="115" y="291"/>
                  </a:cubicBezTo>
                  <a:cubicBezTo>
                    <a:pt x="90" y="291"/>
                    <a:pt x="78" y="293"/>
                    <a:pt x="58" y="295"/>
                  </a:cubicBezTo>
                  <a:cubicBezTo>
                    <a:pt x="34" y="298"/>
                    <a:pt x="27" y="291"/>
                    <a:pt x="0" y="2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47"/>
            <p:cNvSpPr>
              <a:spLocks noEditPoints="1"/>
            </p:cNvSpPr>
            <p:nvPr/>
          </p:nvSpPr>
          <p:spPr bwMode="auto">
            <a:xfrm>
              <a:off x="514851" y="1967306"/>
              <a:ext cx="119930" cy="163006"/>
            </a:xfrm>
            <a:custGeom>
              <a:avLst/>
              <a:gdLst>
                <a:gd name="T0" fmla="*/ 261 w 704"/>
                <a:gd name="T1" fmla="*/ 421 h 892"/>
                <a:gd name="T2" fmla="*/ 375 w 704"/>
                <a:gd name="T3" fmla="*/ 463 h 892"/>
                <a:gd name="T4" fmla="*/ 409 w 704"/>
                <a:gd name="T5" fmla="*/ 707 h 892"/>
                <a:gd name="T6" fmla="*/ 347 w 704"/>
                <a:gd name="T7" fmla="*/ 713 h 892"/>
                <a:gd name="T8" fmla="*/ 280 w 704"/>
                <a:gd name="T9" fmla="*/ 808 h 892"/>
                <a:gd name="T10" fmla="*/ 215 w 704"/>
                <a:gd name="T11" fmla="*/ 833 h 892"/>
                <a:gd name="T12" fmla="*/ 145 w 704"/>
                <a:gd name="T13" fmla="*/ 727 h 892"/>
                <a:gd name="T14" fmla="*/ 253 w 704"/>
                <a:gd name="T15" fmla="*/ 605 h 892"/>
                <a:gd name="T16" fmla="*/ 260 w 704"/>
                <a:gd name="T17" fmla="*/ 537 h 892"/>
                <a:gd name="T18" fmla="*/ 190 w 704"/>
                <a:gd name="T19" fmla="*/ 452 h 892"/>
                <a:gd name="T20" fmla="*/ 16 w 704"/>
                <a:gd name="T21" fmla="*/ 292 h 892"/>
                <a:gd name="T22" fmla="*/ 21 w 704"/>
                <a:gd name="T23" fmla="*/ 220 h 892"/>
                <a:gd name="T24" fmla="*/ 158 w 704"/>
                <a:gd name="T25" fmla="*/ 205 h 892"/>
                <a:gd name="T26" fmla="*/ 294 w 704"/>
                <a:gd name="T27" fmla="*/ 151 h 892"/>
                <a:gd name="T28" fmla="*/ 397 w 704"/>
                <a:gd name="T29" fmla="*/ 20 h 892"/>
                <a:gd name="T30" fmla="*/ 428 w 704"/>
                <a:gd name="T31" fmla="*/ 44 h 892"/>
                <a:gd name="T32" fmla="*/ 457 w 704"/>
                <a:gd name="T33" fmla="*/ 63 h 892"/>
                <a:gd name="T34" fmla="*/ 490 w 704"/>
                <a:gd name="T35" fmla="*/ 104 h 892"/>
                <a:gd name="T36" fmla="*/ 633 w 704"/>
                <a:gd name="T37" fmla="*/ 205 h 892"/>
                <a:gd name="T38" fmla="*/ 599 w 704"/>
                <a:gd name="T39" fmla="*/ 300 h 892"/>
                <a:gd name="T40" fmla="*/ 683 w 704"/>
                <a:gd name="T41" fmla="*/ 412 h 892"/>
                <a:gd name="T42" fmla="*/ 688 w 704"/>
                <a:gd name="T43" fmla="*/ 443 h 892"/>
                <a:gd name="T44" fmla="*/ 612 w 704"/>
                <a:gd name="T45" fmla="*/ 503 h 892"/>
                <a:gd name="T46" fmla="*/ 539 w 704"/>
                <a:gd name="T47" fmla="*/ 600 h 892"/>
                <a:gd name="T48" fmla="*/ 558 w 704"/>
                <a:gd name="T49" fmla="*/ 741 h 892"/>
                <a:gd name="T50" fmla="*/ 482 w 704"/>
                <a:gd name="T51" fmla="*/ 868 h 892"/>
                <a:gd name="T52" fmla="*/ 368 w 704"/>
                <a:gd name="T53" fmla="*/ 812 h 892"/>
                <a:gd name="T54" fmla="*/ 213 w 704"/>
                <a:gd name="T55" fmla="*/ 883 h 892"/>
                <a:gd name="T56" fmla="*/ 143 w 704"/>
                <a:gd name="T57" fmla="*/ 810 h 892"/>
                <a:gd name="T58" fmla="*/ 118 w 704"/>
                <a:gd name="T59" fmla="*/ 632 h 892"/>
                <a:gd name="T60" fmla="*/ 64 w 704"/>
                <a:gd name="T61" fmla="*/ 388 h 892"/>
                <a:gd name="T62" fmla="*/ 16 w 704"/>
                <a:gd name="T63" fmla="*/ 292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892">
                  <a:moveTo>
                    <a:pt x="185" y="388"/>
                  </a:moveTo>
                  <a:cubicBezTo>
                    <a:pt x="221" y="385"/>
                    <a:pt x="219" y="365"/>
                    <a:pt x="261" y="421"/>
                  </a:cubicBezTo>
                  <a:cubicBezTo>
                    <a:pt x="279" y="445"/>
                    <a:pt x="287" y="438"/>
                    <a:pt x="309" y="440"/>
                  </a:cubicBezTo>
                  <a:cubicBezTo>
                    <a:pt x="335" y="442"/>
                    <a:pt x="339" y="454"/>
                    <a:pt x="375" y="463"/>
                  </a:cubicBezTo>
                  <a:cubicBezTo>
                    <a:pt x="377" y="529"/>
                    <a:pt x="450" y="510"/>
                    <a:pt x="450" y="558"/>
                  </a:cubicBezTo>
                  <a:cubicBezTo>
                    <a:pt x="450" y="614"/>
                    <a:pt x="460" y="669"/>
                    <a:pt x="409" y="707"/>
                  </a:cubicBezTo>
                  <a:cubicBezTo>
                    <a:pt x="388" y="691"/>
                    <a:pt x="398" y="711"/>
                    <a:pt x="396" y="680"/>
                  </a:cubicBezTo>
                  <a:cubicBezTo>
                    <a:pt x="351" y="681"/>
                    <a:pt x="380" y="676"/>
                    <a:pt x="347" y="713"/>
                  </a:cubicBezTo>
                  <a:lnTo>
                    <a:pt x="298" y="765"/>
                  </a:lnTo>
                  <a:cubicBezTo>
                    <a:pt x="281" y="789"/>
                    <a:pt x="292" y="785"/>
                    <a:pt x="280" y="808"/>
                  </a:cubicBezTo>
                  <a:cubicBezTo>
                    <a:pt x="248" y="824"/>
                    <a:pt x="237" y="801"/>
                    <a:pt x="226" y="842"/>
                  </a:cubicBezTo>
                  <a:cubicBezTo>
                    <a:pt x="217" y="836"/>
                    <a:pt x="225" y="843"/>
                    <a:pt x="215" y="833"/>
                  </a:cubicBezTo>
                  <a:cubicBezTo>
                    <a:pt x="198" y="815"/>
                    <a:pt x="196" y="810"/>
                    <a:pt x="183" y="790"/>
                  </a:cubicBezTo>
                  <a:cubicBezTo>
                    <a:pt x="168" y="766"/>
                    <a:pt x="153" y="756"/>
                    <a:pt x="145" y="727"/>
                  </a:cubicBezTo>
                  <a:cubicBezTo>
                    <a:pt x="172" y="686"/>
                    <a:pt x="150" y="693"/>
                    <a:pt x="253" y="693"/>
                  </a:cubicBezTo>
                  <a:lnTo>
                    <a:pt x="253" y="605"/>
                  </a:lnTo>
                  <a:cubicBezTo>
                    <a:pt x="310" y="592"/>
                    <a:pt x="268" y="571"/>
                    <a:pt x="341" y="571"/>
                  </a:cubicBezTo>
                  <a:cubicBezTo>
                    <a:pt x="330" y="530"/>
                    <a:pt x="309" y="537"/>
                    <a:pt x="260" y="537"/>
                  </a:cubicBezTo>
                  <a:cubicBezTo>
                    <a:pt x="238" y="495"/>
                    <a:pt x="207" y="485"/>
                    <a:pt x="192" y="456"/>
                  </a:cubicBezTo>
                  <a:cubicBezTo>
                    <a:pt x="191" y="455"/>
                    <a:pt x="190" y="453"/>
                    <a:pt x="190" y="452"/>
                  </a:cubicBezTo>
                  <a:cubicBezTo>
                    <a:pt x="182" y="432"/>
                    <a:pt x="185" y="410"/>
                    <a:pt x="185" y="388"/>
                  </a:cubicBezTo>
                  <a:close/>
                  <a:moveTo>
                    <a:pt x="16" y="292"/>
                  </a:moveTo>
                  <a:lnTo>
                    <a:pt x="16" y="269"/>
                  </a:lnTo>
                  <a:cubicBezTo>
                    <a:pt x="18" y="255"/>
                    <a:pt x="22" y="239"/>
                    <a:pt x="21" y="220"/>
                  </a:cubicBezTo>
                  <a:cubicBezTo>
                    <a:pt x="21" y="201"/>
                    <a:pt x="0" y="134"/>
                    <a:pt x="53" y="149"/>
                  </a:cubicBezTo>
                  <a:cubicBezTo>
                    <a:pt x="102" y="163"/>
                    <a:pt x="47" y="205"/>
                    <a:pt x="158" y="205"/>
                  </a:cubicBezTo>
                  <a:cubicBezTo>
                    <a:pt x="169" y="184"/>
                    <a:pt x="180" y="178"/>
                    <a:pt x="185" y="158"/>
                  </a:cubicBezTo>
                  <a:cubicBezTo>
                    <a:pt x="233" y="158"/>
                    <a:pt x="250" y="151"/>
                    <a:pt x="294" y="151"/>
                  </a:cubicBezTo>
                  <a:cubicBezTo>
                    <a:pt x="342" y="151"/>
                    <a:pt x="382" y="199"/>
                    <a:pt x="382" y="70"/>
                  </a:cubicBezTo>
                  <a:cubicBezTo>
                    <a:pt x="382" y="59"/>
                    <a:pt x="346" y="0"/>
                    <a:pt x="397" y="20"/>
                  </a:cubicBezTo>
                  <a:cubicBezTo>
                    <a:pt x="421" y="29"/>
                    <a:pt x="396" y="18"/>
                    <a:pt x="413" y="31"/>
                  </a:cubicBezTo>
                  <a:cubicBezTo>
                    <a:pt x="420" y="37"/>
                    <a:pt x="422" y="39"/>
                    <a:pt x="428" y="44"/>
                  </a:cubicBezTo>
                  <a:lnTo>
                    <a:pt x="439" y="53"/>
                  </a:lnTo>
                  <a:cubicBezTo>
                    <a:pt x="457" y="67"/>
                    <a:pt x="428" y="63"/>
                    <a:pt x="457" y="63"/>
                  </a:cubicBezTo>
                  <a:cubicBezTo>
                    <a:pt x="494" y="63"/>
                    <a:pt x="492" y="46"/>
                    <a:pt x="499" y="64"/>
                  </a:cubicBezTo>
                  <a:cubicBezTo>
                    <a:pt x="504" y="76"/>
                    <a:pt x="490" y="77"/>
                    <a:pt x="490" y="104"/>
                  </a:cubicBezTo>
                  <a:cubicBezTo>
                    <a:pt x="490" y="129"/>
                    <a:pt x="515" y="124"/>
                    <a:pt x="524" y="158"/>
                  </a:cubicBezTo>
                  <a:cubicBezTo>
                    <a:pt x="587" y="158"/>
                    <a:pt x="579" y="149"/>
                    <a:pt x="633" y="205"/>
                  </a:cubicBezTo>
                  <a:cubicBezTo>
                    <a:pt x="630" y="234"/>
                    <a:pt x="626" y="247"/>
                    <a:pt x="626" y="287"/>
                  </a:cubicBezTo>
                  <a:cubicBezTo>
                    <a:pt x="610" y="297"/>
                    <a:pt x="619" y="295"/>
                    <a:pt x="599" y="300"/>
                  </a:cubicBezTo>
                  <a:cubicBezTo>
                    <a:pt x="602" y="335"/>
                    <a:pt x="609" y="335"/>
                    <a:pt x="629" y="358"/>
                  </a:cubicBezTo>
                  <a:cubicBezTo>
                    <a:pt x="658" y="393"/>
                    <a:pt x="650" y="394"/>
                    <a:pt x="683" y="412"/>
                  </a:cubicBezTo>
                  <a:cubicBezTo>
                    <a:pt x="690" y="416"/>
                    <a:pt x="696" y="419"/>
                    <a:pt x="701" y="422"/>
                  </a:cubicBezTo>
                  <a:cubicBezTo>
                    <a:pt x="697" y="437"/>
                    <a:pt x="697" y="429"/>
                    <a:pt x="688" y="443"/>
                  </a:cubicBezTo>
                  <a:cubicBezTo>
                    <a:pt x="651" y="498"/>
                    <a:pt x="704" y="533"/>
                    <a:pt x="655" y="529"/>
                  </a:cubicBezTo>
                  <a:cubicBezTo>
                    <a:pt x="621" y="526"/>
                    <a:pt x="642" y="503"/>
                    <a:pt x="612" y="503"/>
                  </a:cubicBezTo>
                  <a:cubicBezTo>
                    <a:pt x="577" y="503"/>
                    <a:pt x="597" y="496"/>
                    <a:pt x="574" y="519"/>
                  </a:cubicBezTo>
                  <a:cubicBezTo>
                    <a:pt x="537" y="554"/>
                    <a:pt x="582" y="540"/>
                    <a:pt x="539" y="600"/>
                  </a:cubicBezTo>
                  <a:cubicBezTo>
                    <a:pt x="532" y="610"/>
                    <a:pt x="536" y="602"/>
                    <a:pt x="531" y="612"/>
                  </a:cubicBezTo>
                  <a:cubicBezTo>
                    <a:pt x="575" y="671"/>
                    <a:pt x="558" y="591"/>
                    <a:pt x="558" y="741"/>
                  </a:cubicBezTo>
                  <a:cubicBezTo>
                    <a:pt x="499" y="746"/>
                    <a:pt x="511" y="797"/>
                    <a:pt x="511" y="808"/>
                  </a:cubicBezTo>
                  <a:cubicBezTo>
                    <a:pt x="508" y="833"/>
                    <a:pt x="497" y="851"/>
                    <a:pt x="482" y="868"/>
                  </a:cubicBezTo>
                  <a:cubicBezTo>
                    <a:pt x="461" y="892"/>
                    <a:pt x="425" y="888"/>
                    <a:pt x="407" y="864"/>
                  </a:cubicBezTo>
                  <a:cubicBezTo>
                    <a:pt x="386" y="835"/>
                    <a:pt x="407" y="815"/>
                    <a:pt x="368" y="812"/>
                  </a:cubicBezTo>
                  <a:cubicBezTo>
                    <a:pt x="355" y="811"/>
                    <a:pt x="280" y="846"/>
                    <a:pt x="270" y="852"/>
                  </a:cubicBezTo>
                  <a:cubicBezTo>
                    <a:pt x="234" y="870"/>
                    <a:pt x="262" y="882"/>
                    <a:pt x="213" y="883"/>
                  </a:cubicBezTo>
                  <a:cubicBezTo>
                    <a:pt x="207" y="862"/>
                    <a:pt x="204" y="868"/>
                    <a:pt x="185" y="836"/>
                  </a:cubicBezTo>
                  <a:cubicBezTo>
                    <a:pt x="167" y="808"/>
                    <a:pt x="169" y="821"/>
                    <a:pt x="143" y="810"/>
                  </a:cubicBezTo>
                  <a:cubicBezTo>
                    <a:pt x="129" y="804"/>
                    <a:pt x="128" y="802"/>
                    <a:pt x="118" y="795"/>
                  </a:cubicBezTo>
                  <a:cubicBezTo>
                    <a:pt x="118" y="741"/>
                    <a:pt x="118" y="686"/>
                    <a:pt x="118" y="632"/>
                  </a:cubicBezTo>
                  <a:cubicBezTo>
                    <a:pt x="118" y="543"/>
                    <a:pt x="128" y="556"/>
                    <a:pt x="95" y="499"/>
                  </a:cubicBezTo>
                  <a:cubicBezTo>
                    <a:pt x="59" y="436"/>
                    <a:pt x="57" y="435"/>
                    <a:pt x="64" y="388"/>
                  </a:cubicBezTo>
                  <a:cubicBezTo>
                    <a:pt x="72" y="336"/>
                    <a:pt x="55" y="343"/>
                    <a:pt x="29" y="315"/>
                  </a:cubicBezTo>
                  <a:cubicBezTo>
                    <a:pt x="21" y="307"/>
                    <a:pt x="18" y="300"/>
                    <a:pt x="16" y="2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786570" y="1335156"/>
              <a:ext cx="142418" cy="161019"/>
            </a:xfrm>
            <a:custGeom>
              <a:avLst/>
              <a:gdLst>
                <a:gd name="T0" fmla="*/ 333 w 834"/>
                <a:gd name="T1" fmla="*/ 24 h 884"/>
                <a:gd name="T2" fmla="*/ 383 w 834"/>
                <a:gd name="T3" fmla="*/ 48 h 884"/>
                <a:gd name="T4" fmla="*/ 401 w 834"/>
                <a:gd name="T5" fmla="*/ 58 h 884"/>
                <a:gd name="T6" fmla="*/ 346 w 834"/>
                <a:gd name="T7" fmla="*/ 166 h 884"/>
                <a:gd name="T8" fmla="*/ 375 w 834"/>
                <a:gd name="T9" fmla="*/ 212 h 884"/>
                <a:gd name="T10" fmla="*/ 400 w 834"/>
                <a:gd name="T11" fmla="*/ 269 h 884"/>
                <a:gd name="T12" fmla="*/ 427 w 834"/>
                <a:gd name="T13" fmla="*/ 315 h 884"/>
                <a:gd name="T14" fmla="*/ 414 w 834"/>
                <a:gd name="T15" fmla="*/ 383 h 884"/>
                <a:gd name="T16" fmla="*/ 299 w 834"/>
                <a:gd name="T17" fmla="*/ 390 h 884"/>
                <a:gd name="T18" fmla="*/ 288 w 834"/>
                <a:gd name="T19" fmla="*/ 251 h 884"/>
                <a:gd name="T20" fmla="*/ 238 w 834"/>
                <a:gd name="T21" fmla="*/ 234 h 884"/>
                <a:gd name="T22" fmla="*/ 200 w 834"/>
                <a:gd name="T23" fmla="*/ 197 h 884"/>
                <a:gd name="T24" fmla="*/ 123 w 834"/>
                <a:gd name="T25" fmla="*/ 241 h 884"/>
                <a:gd name="T26" fmla="*/ 21 w 834"/>
                <a:gd name="T27" fmla="*/ 267 h 884"/>
                <a:gd name="T28" fmla="*/ 21 w 834"/>
                <a:gd name="T29" fmla="*/ 336 h 884"/>
                <a:gd name="T30" fmla="*/ 56 w 834"/>
                <a:gd name="T31" fmla="*/ 403 h 884"/>
                <a:gd name="T32" fmla="*/ 68 w 834"/>
                <a:gd name="T33" fmla="*/ 492 h 884"/>
                <a:gd name="T34" fmla="*/ 163 w 834"/>
                <a:gd name="T35" fmla="*/ 552 h 884"/>
                <a:gd name="T36" fmla="*/ 252 w 834"/>
                <a:gd name="T37" fmla="*/ 552 h 884"/>
                <a:gd name="T38" fmla="*/ 319 w 834"/>
                <a:gd name="T39" fmla="*/ 573 h 884"/>
                <a:gd name="T40" fmla="*/ 394 w 834"/>
                <a:gd name="T41" fmla="*/ 552 h 884"/>
                <a:gd name="T42" fmla="*/ 436 w 834"/>
                <a:gd name="T43" fmla="*/ 584 h 884"/>
                <a:gd name="T44" fmla="*/ 438 w 834"/>
                <a:gd name="T45" fmla="*/ 658 h 884"/>
                <a:gd name="T46" fmla="*/ 502 w 834"/>
                <a:gd name="T47" fmla="*/ 668 h 884"/>
                <a:gd name="T48" fmla="*/ 563 w 834"/>
                <a:gd name="T49" fmla="*/ 722 h 884"/>
                <a:gd name="T50" fmla="*/ 563 w 834"/>
                <a:gd name="T51" fmla="*/ 796 h 884"/>
                <a:gd name="T52" fmla="*/ 665 w 834"/>
                <a:gd name="T53" fmla="*/ 884 h 884"/>
                <a:gd name="T54" fmla="*/ 702 w 834"/>
                <a:gd name="T55" fmla="*/ 867 h 884"/>
                <a:gd name="T56" fmla="*/ 744 w 834"/>
                <a:gd name="T57" fmla="*/ 849 h 884"/>
                <a:gd name="T58" fmla="*/ 771 w 834"/>
                <a:gd name="T59" fmla="*/ 821 h 884"/>
                <a:gd name="T60" fmla="*/ 774 w 834"/>
                <a:gd name="T61" fmla="*/ 818 h 884"/>
                <a:gd name="T62" fmla="*/ 777 w 834"/>
                <a:gd name="T63" fmla="*/ 814 h 884"/>
                <a:gd name="T64" fmla="*/ 780 w 834"/>
                <a:gd name="T65" fmla="*/ 810 h 884"/>
                <a:gd name="T66" fmla="*/ 807 w 834"/>
                <a:gd name="T67" fmla="*/ 755 h 884"/>
                <a:gd name="T68" fmla="*/ 792 w 834"/>
                <a:gd name="T69" fmla="*/ 670 h 884"/>
                <a:gd name="T70" fmla="*/ 787 w 834"/>
                <a:gd name="T71" fmla="*/ 634 h 884"/>
                <a:gd name="T72" fmla="*/ 773 w 834"/>
                <a:gd name="T73" fmla="*/ 593 h 884"/>
                <a:gd name="T74" fmla="*/ 769 w 834"/>
                <a:gd name="T75" fmla="*/ 584 h 884"/>
                <a:gd name="T76" fmla="*/ 698 w 834"/>
                <a:gd name="T77" fmla="*/ 526 h 884"/>
                <a:gd name="T78" fmla="*/ 670 w 834"/>
                <a:gd name="T79" fmla="*/ 480 h 884"/>
                <a:gd name="T80" fmla="*/ 663 w 834"/>
                <a:gd name="T81" fmla="*/ 467 h 884"/>
                <a:gd name="T82" fmla="*/ 655 w 834"/>
                <a:gd name="T83" fmla="*/ 454 h 884"/>
                <a:gd name="T84" fmla="*/ 639 w 834"/>
                <a:gd name="T85" fmla="*/ 395 h 884"/>
                <a:gd name="T86" fmla="*/ 617 w 834"/>
                <a:gd name="T87" fmla="*/ 336 h 884"/>
                <a:gd name="T88" fmla="*/ 605 w 834"/>
                <a:gd name="T89" fmla="*/ 307 h 884"/>
                <a:gd name="T90" fmla="*/ 586 w 834"/>
                <a:gd name="T91" fmla="*/ 252 h 884"/>
                <a:gd name="T92" fmla="*/ 565 w 834"/>
                <a:gd name="T93" fmla="*/ 191 h 884"/>
                <a:gd name="T94" fmla="*/ 555 w 834"/>
                <a:gd name="T95" fmla="*/ 161 h 884"/>
                <a:gd name="T96" fmla="*/ 548 w 834"/>
                <a:gd name="T97" fmla="*/ 127 h 884"/>
                <a:gd name="T98" fmla="*/ 529 w 834"/>
                <a:gd name="T99" fmla="*/ 65 h 884"/>
                <a:gd name="T100" fmla="*/ 353 w 834"/>
                <a:gd name="T101" fmla="*/ 10 h 884"/>
                <a:gd name="T102" fmla="*/ 333 w 834"/>
                <a:gd name="T103" fmla="*/ 2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4" h="884">
                  <a:moveTo>
                    <a:pt x="333" y="24"/>
                  </a:moveTo>
                  <a:cubicBezTo>
                    <a:pt x="357" y="57"/>
                    <a:pt x="331" y="18"/>
                    <a:pt x="383" y="48"/>
                  </a:cubicBezTo>
                  <a:cubicBezTo>
                    <a:pt x="405" y="60"/>
                    <a:pt x="371" y="50"/>
                    <a:pt x="401" y="58"/>
                  </a:cubicBezTo>
                  <a:cubicBezTo>
                    <a:pt x="394" y="135"/>
                    <a:pt x="346" y="36"/>
                    <a:pt x="346" y="166"/>
                  </a:cubicBezTo>
                  <a:cubicBezTo>
                    <a:pt x="346" y="199"/>
                    <a:pt x="357" y="196"/>
                    <a:pt x="375" y="212"/>
                  </a:cubicBezTo>
                  <a:cubicBezTo>
                    <a:pt x="405" y="238"/>
                    <a:pt x="387" y="235"/>
                    <a:pt x="400" y="269"/>
                  </a:cubicBezTo>
                  <a:cubicBezTo>
                    <a:pt x="412" y="301"/>
                    <a:pt x="424" y="286"/>
                    <a:pt x="427" y="315"/>
                  </a:cubicBezTo>
                  <a:cubicBezTo>
                    <a:pt x="428" y="327"/>
                    <a:pt x="417" y="370"/>
                    <a:pt x="414" y="383"/>
                  </a:cubicBezTo>
                  <a:cubicBezTo>
                    <a:pt x="308" y="408"/>
                    <a:pt x="383" y="390"/>
                    <a:pt x="299" y="390"/>
                  </a:cubicBezTo>
                  <a:cubicBezTo>
                    <a:pt x="286" y="330"/>
                    <a:pt x="334" y="274"/>
                    <a:pt x="288" y="251"/>
                  </a:cubicBezTo>
                  <a:cubicBezTo>
                    <a:pt x="269" y="242"/>
                    <a:pt x="262" y="254"/>
                    <a:pt x="238" y="234"/>
                  </a:cubicBezTo>
                  <a:lnTo>
                    <a:pt x="200" y="197"/>
                  </a:lnTo>
                  <a:cubicBezTo>
                    <a:pt x="137" y="134"/>
                    <a:pt x="144" y="241"/>
                    <a:pt x="123" y="241"/>
                  </a:cubicBezTo>
                  <a:cubicBezTo>
                    <a:pt x="92" y="241"/>
                    <a:pt x="0" y="194"/>
                    <a:pt x="21" y="267"/>
                  </a:cubicBezTo>
                  <a:cubicBezTo>
                    <a:pt x="32" y="307"/>
                    <a:pt x="21" y="284"/>
                    <a:pt x="21" y="336"/>
                  </a:cubicBezTo>
                  <a:cubicBezTo>
                    <a:pt x="55" y="344"/>
                    <a:pt x="41" y="370"/>
                    <a:pt x="56" y="403"/>
                  </a:cubicBezTo>
                  <a:cubicBezTo>
                    <a:pt x="77" y="449"/>
                    <a:pt x="67" y="414"/>
                    <a:pt x="68" y="492"/>
                  </a:cubicBezTo>
                  <a:cubicBezTo>
                    <a:pt x="69" y="609"/>
                    <a:pt x="135" y="432"/>
                    <a:pt x="163" y="552"/>
                  </a:cubicBezTo>
                  <a:cubicBezTo>
                    <a:pt x="193" y="552"/>
                    <a:pt x="223" y="552"/>
                    <a:pt x="252" y="552"/>
                  </a:cubicBezTo>
                  <a:cubicBezTo>
                    <a:pt x="316" y="552"/>
                    <a:pt x="291" y="573"/>
                    <a:pt x="319" y="573"/>
                  </a:cubicBezTo>
                  <a:cubicBezTo>
                    <a:pt x="352" y="573"/>
                    <a:pt x="314" y="552"/>
                    <a:pt x="394" y="552"/>
                  </a:cubicBezTo>
                  <a:cubicBezTo>
                    <a:pt x="404" y="591"/>
                    <a:pt x="405" y="557"/>
                    <a:pt x="436" y="584"/>
                  </a:cubicBezTo>
                  <a:cubicBezTo>
                    <a:pt x="467" y="612"/>
                    <a:pt x="427" y="630"/>
                    <a:pt x="438" y="658"/>
                  </a:cubicBezTo>
                  <a:cubicBezTo>
                    <a:pt x="447" y="686"/>
                    <a:pt x="463" y="668"/>
                    <a:pt x="502" y="668"/>
                  </a:cubicBezTo>
                  <a:cubicBezTo>
                    <a:pt x="541" y="668"/>
                    <a:pt x="521" y="711"/>
                    <a:pt x="563" y="722"/>
                  </a:cubicBezTo>
                  <a:lnTo>
                    <a:pt x="563" y="796"/>
                  </a:lnTo>
                  <a:cubicBezTo>
                    <a:pt x="661" y="862"/>
                    <a:pt x="569" y="884"/>
                    <a:pt x="665" y="884"/>
                  </a:cubicBezTo>
                  <a:cubicBezTo>
                    <a:pt x="693" y="884"/>
                    <a:pt x="691" y="875"/>
                    <a:pt x="702" y="867"/>
                  </a:cubicBezTo>
                  <a:cubicBezTo>
                    <a:pt x="731" y="847"/>
                    <a:pt x="718" y="865"/>
                    <a:pt x="744" y="849"/>
                  </a:cubicBezTo>
                  <a:lnTo>
                    <a:pt x="771" y="821"/>
                  </a:lnTo>
                  <a:cubicBezTo>
                    <a:pt x="772" y="820"/>
                    <a:pt x="773" y="819"/>
                    <a:pt x="774" y="818"/>
                  </a:cubicBezTo>
                  <a:cubicBezTo>
                    <a:pt x="775" y="816"/>
                    <a:pt x="776" y="815"/>
                    <a:pt x="777" y="814"/>
                  </a:cubicBezTo>
                  <a:cubicBezTo>
                    <a:pt x="778" y="813"/>
                    <a:pt x="779" y="811"/>
                    <a:pt x="780" y="810"/>
                  </a:cubicBezTo>
                  <a:cubicBezTo>
                    <a:pt x="791" y="792"/>
                    <a:pt x="781" y="797"/>
                    <a:pt x="807" y="755"/>
                  </a:cubicBezTo>
                  <a:cubicBezTo>
                    <a:pt x="834" y="709"/>
                    <a:pt x="795" y="679"/>
                    <a:pt x="792" y="670"/>
                  </a:cubicBezTo>
                  <a:cubicBezTo>
                    <a:pt x="783" y="650"/>
                    <a:pt x="789" y="655"/>
                    <a:pt x="787" y="634"/>
                  </a:cubicBezTo>
                  <a:cubicBezTo>
                    <a:pt x="784" y="600"/>
                    <a:pt x="789" y="623"/>
                    <a:pt x="773" y="593"/>
                  </a:cubicBezTo>
                  <a:lnTo>
                    <a:pt x="769" y="584"/>
                  </a:lnTo>
                  <a:cubicBezTo>
                    <a:pt x="732" y="511"/>
                    <a:pt x="738" y="547"/>
                    <a:pt x="698" y="526"/>
                  </a:cubicBezTo>
                  <a:cubicBezTo>
                    <a:pt x="676" y="515"/>
                    <a:pt x="679" y="501"/>
                    <a:pt x="670" y="480"/>
                  </a:cubicBezTo>
                  <a:lnTo>
                    <a:pt x="663" y="467"/>
                  </a:lnTo>
                  <a:cubicBezTo>
                    <a:pt x="662" y="465"/>
                    <a:pt x="658" y="460"/>
                    <a:pt x="655" y="454"/>
                  </a:cubicBezTo>
                  <a:cubicBezTo>
                    <a:pt x="643" y="420"/>
                    <a:pt x="664" y="428"/>
                    <a:pt x="639" y="395"/>
                  </a:cubicBezTo>
                  <a:cubicBezTo>
                    <a:pt x="610" y="354"/>
                    <a:pt x="633" y="373"/>
                    <a:pt x="617" y="336"/>
                  </a:cubicBezTo>
                  <a:cubicBezTo>
                    <a:pt x="608" y="316"/>
                    <a:pt x="611" y="334"/>
                    <a:pt x="605" y="307"/>
                  </a:cubicBezTo>
                  <a:cubicBezTo>
                    <a:pt x="590" y="239"/>
                    <a:pt x="596" y="288"/>
                    <a:pt x="586" y="252"/>
                  </a:cubicBezTo>
                  <a:cubicBezTo>
                    <a:pt x="575" y="214"/>
                    <a:pt x="598" y="245"/>
                    <a:pt x="565" y="191"/>
                  </a:cubicBezTo>
                  <a:cubicBezTo>
                    <a:pt x="552" y="169"/>
                    <a:pt x="561" y="192"/>
                    <a:pt x="555" y="161"/>
                  </a:cubicBezTo>
                  <a:cubicBezTo>
                    <a:pt x="553" y="145"/>
                    <a:pt x="554" y="143"/>
                    <a:pt x="548" y="127"/>
                  </a:cubicBezTo>
                  <a:cubicBezTo>
                    <a:pt x="542" y="111"/>
                    <a:pt x="529" y="91"/>
                    <a:pt x="529" y="65"/>
                  </a:cubicBezTo>
                  <a:cubicBezTo>
                    <a:pt x="529" y="0"/>
                    <a:pt x="574" y="10"/>
                    <a:pt x="353" y="10"/>
                  </a:cubicBezTo>
                  <a:cubicBezTo>
                    <a:pt x="341" y="10"/>
                    <a:pt x="335" y="14"/>
                    <a:pt x="333" y="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602925" y="2066700"/>
              <a:ext cx="112435" cy="153068"/>
            </a:xfrm>
            <a:custGeom>
              <a:avLst/>
              <a:gdLst>
                <a:gd name="T0" fmla="*/ 92 w 648"/>
                <a:gd name="T1" fmla="*/ 122 h 839"/>
                <a:gd name="T2" fmla="*/ 72 w 648"/>
                <a:gd name="T3" fmla="*/ 177 h 839"/>
                <a:gd name="T4" fmla="*/ 92 w 648"/>
                <a:gd name="T5" fmla="*/ 197 h 839"/>
                <a:gd name="T6" fmla="*/ 51 w 648"/>
                <a:gd name="T7" fmla="*/ 230 h 839"/>
                <a:gd name="T8" fmla="*/ 28 w 648"/>
                <a:gd name="T9" fmla="*/ 248 h 839"/>
                <a:gd name="T10" fmla="*/ 39 w 648"/>
                <a:gd name="T11" fmla="*/ 312 h 839"/>
                <a:gd name="T12" fmla="*/ 45 w 648"/>
                <a:gd name="T13" fmla="*/ 366 h 839"/>
                <a:gd name="T14" fmla="*/ 81 w 648"/>
                <a:gd name="T15" fmla="*/ 398 h 839"/>
                <a:gd name="T16" fmla="*/ 85 w 648"/>
                <a:gd name="T17" fmla="*/ 408 h 839"/>
                <a:gd name="T18" fmla="*/ 45 w 648"/>
                <a:gd name="T19" fmla="*/ 468 h 839"/>
                <a:gd name="T20" fmla="*/ 58 w 648"/>
                <a:gd name="T21" fmla="*/ 496 h 839"/>
                <a:gd name="T22" fmla="*/ 133 w 648"/>
                <a:gd name="T23" fmla="*/ 556 h 839"/>
                <a:gd name="T24" fmla="*/ 147 w 648"/>
                <a:gd name="T25" fmla="*/ 576 h 839"/>
                <a:gd name="T26" fmla="*/ 194 w 648"/>
                <a:gd name="T27" fmla="*/ 651 h 839"/>
                <a:gd name="T28" fmla="*/ 273 w 648"/>
                <a:gd name="T29" fmla="*/ 667 h 839"/>
                <a:gd name="T30" fmla="*/ 297 w 648"/>
                <a:gd name="T31" fmla="*/ 684 h 839"/>
                <a:gd name="T32" fmla="*/ 336 w 648"/>
                <a:gd name="T33" fmla="*/ 760 h 839"/>
                <a:gd name="T34" fmla="*/ 350 w 648"/>
                <a:gd name="T35" fmla="*/ 786 h 839"/>
                <a:gd name="T36" fmla="*/ 377 w 648"/>
                <a:gd name="T37" fmla="*/ 786 h 839"/>
                <a:gd name="T38" fmla="*/ 397 w 648"/>
                <a:gd name="T39" fmla="*/ 766 h 839"/>
                <a:gd name="T40" fmla="*/ 472 w 648"/>
                <a:gd name="T41" fmla="*/ 807 h 839"/>
                <a:gd name="T42" fmla="*/ 452 w 648"/>
                <a:gd name="T43" fmla="*/ 752 h 839"/>
                <a:gd name="T44" fmla="*/ 487 w 648"/>
                <a:gd name="T45" fmla="*/ 720 h 839"/>
                <a:gd name="T46" fmla="*/ 513 w 648"/>
                <a:gd name="T47" fmla="*/ 671 h 839"/>
                <a:gd name="T48" fmla="*/ 628 w 648"/>
                <a:gd name="T49" fmla="*/ 651 h 839"/>
                <a:gd name="T50" fmla="*/ 640 w 648"/>
                <a:gd name="T51" fmla="*/ 636 h 839"/>
                <a:gd name="T52" fmla="*/ 648 w 648"/>
                <a:gd name="T53" fmla="*/ 590 h 839"/>
                <a:gd name="T54" fmla="*/ 600 w 648"/>
                <a:gd name="T55" fmla="*/ 502 h 839"/>
                <a:gd name="T56" fmla="*/ 583 w 648"/>
                <a:gd name="T57" fmla="*/ 472 h 839"/>
                <a:gd name="T58" fmla="*/ 543 w 648"/>
                <a:gd name="T59" fmla="*/ 397 h 839"/>
                <a:gd name="T60" fmla="*/ 500 w 648"/>
                <a:gd name="T61" fmla="*/ 250 h 839"/>
                <a:gd name="T62" fmla="*/ 484 w 648"/>
                <a:gd name="T63" fmla="*/ 226 h 839"/>
                <a:gd name="T64" fmla="*/ 438 w 648"/>
                <a:gd name="T65" fmla="*/ 116 h 839"/>
                <a:gd name="T66" fmla="*/ 350 w 648"/>
                <a:gd name="T67" fmla="*/ 116 h 839"/>
                <a:gd name="T68" fmla="*/ 276 w 648"/>
                <a:gd name="T69" fmla="*/ 61 h 839"/>
                <a:gd name="T70" fmla="*/ 187 w 648"/>
                <a:gd name="T71" fmla="*/ 0 h 839"/>
                <a:gd name="T72" fmla="*/ 120 w 648"/>
                <a:gd name="T73" fmla="*/ 21 h 839"/>
                <a:gd name="T74" fmla="*/ 79 w 648"/>
                <a:gd name="T75" fmla="*/ 0 h 839"/>
                <a:gd name="T76" fmla="*/ 92 w 648"/>
                <a:gd name="T77" fmla="*/ 12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8" h="839">
                  <a:moveTo>
                    <a:pt x="92" y="122"/>
                  </a:moveTo>
                  <a:cubicBezTo>
                    <a:pt x="73" y="151"/>
                    <a:pt x="72" y="130"/>
                    <a:pt x="72" y="177"/>
                  </a:cubicBezTo>
                  <a:cubicBezTo>
                    <a:pt x="93" y="182"/>
                    <a:pt x="87" y="176"/>
                    <a:pt x="92" y="197"/>
                  </a:cubicBezTo>
                  <a:cubicBezTo>
                    <a:pt x="83" y="210"/>
                    <a:pt x="66" y="220"/>
                    <a:pt x="51" y="230"/>
                  </a:cubicBezTo>
                  <a:cubicBezTo>
                    <a:pt x="34" y="241"/>
                    <a:pt x="39" y="232"/>
                    <a:pt x="28" y="248"/>
                  </a:cubicBezTo>
                  <a:cubicBezTo>
                    <a:pt x="0" y="288"/>
                    <a:pt x="38" y="310"/>
                    <a:pt x="39" y="312"/>
                  </a:cubicBezTo>
                  <a:cubicBezTo>
                    <a:pt x="49" y="330"/>
                    <a:pt x="45" y="337"/>
                    <a:pt x="45" y="366"/>
                  </a:cubicBezTo>
                  <a:cubicBezTo>
                    <a:pt x="75" y="374"/>
                    <a:pt x="77" y="391"/>
                    <a:pt x="81" y="398"/>
                  </a:cubicBezTo>
                  <a:lnTo>
                    <a:pt x="85" y="408"/>
                  </a:lnTo>
                  <a:cubicBezTo>
                    <a:pt x="122" y="488"/>
                    <a:pt x="75" y="453"/>
                    <a:pt x="45" y="468"/>
                  </a:cubicBezTo>
                  <a:cubicBezTo>
                    <a:pt x="47" y="494"/>
                    <a:pt x="48" y="481"/>
                    <a:pt x="58" y="496"/>
                  </a:cubicBezTo>
                  <a:cubicBezTo>
                    <a:pt x="101" y="555"/>
                    <a:pt x="35" y="556"/>
                    <a:pt x="133" y="556"/>
                  </a:cubicBezTo>
                  <a:cubicBezTo>
                    <a:pt x="139" y="565"/>
                    <a:pt x="141" y="567"/>
                    <a:pt x="147" y="576"/>
                  </a:cubicBezTo>
                  <a:lnTo>
                    <a:pt x="194" y="651"/>
                  </a:lnTo>
                  <a:cubicBezTo>
                    <a:pt x="253" y="651"/>
                    <a:pt x="222" y="637"/>
                    <a:pt x="273" y="667"/>
                  </a:cubicBezTo>
                  <a:cubicBezTo>
                    <a:pt x="289" y="677"/>
                    <a:pt x="285" y="667"/>
                    <a:pt x="297" y="684"/>
                  </a:cubicBezTo>
                  <a:cubicBezTo>
                    <a:pt x="321" y="717"/>
                    <a:pt x="281" y="694"/>
                    <a:pt x="336" y="760"/>
                  </a:cubicBezTo>
                  <a:cubicBezTo>
                    <a:pt x="349" y="776"/>
                    <a:pt x="345" y="767"/>
                    <a:pt x="350" y="786"/>
                  </a:cubicBezTo>
                  <a:lnTo>
                    <a:pt x="377" y="786"/>
                  </a:lnTo>
                  <a:cubicBezTo>
                    <a:pt x="381" y="771"/>
                    <a:pt x="379" y="766"/>
                    <a:pt x="397" y="766"/>
                  </a:cubicBezTo>
                  <a:cubicBezTo>
                    <a:pt x="435" y="766"/>
                    <a:pt x="406" y="839"/>
                    <a:pt x="472" y="807"/>
                  </a:cubicBezTo>
                  <a:cubicBezTo>
                    <a:pt x="465" y="780"/>
                    <a:pt x="452" y="784"/>
                    <a:pt x="452" y="752"/>
                  </a:cubicBezTo>
                  <a:cubicBezTo>
                    <a:pt x="452" y="728"/>
                    <a:pt x="470" y="734"/>
                    <a:pt x="487" y="720"/>
                  </a:cubicBezTo>
                  <a:cubicBezTo>
                    <a:pt x="504" y="706"/>
                    <a:pt x="503" y="690"/>
                    <a:pt x="513" y="671"/>
                  </a:cubicBezTo>
                  <a:cubicBezTo>
                    <a:pt x="580" y="671"/>
                    <a:pt x="593" y="682"/>
                    <a:pt x="628" y="651"/>
                  </a:cubicBezTo>
                  <a:cubicBezTo>
                    <a:pt x="641" y="639"/>
                    <a:pt x="633" y="650"/>
                    <a:pt x="640" y="636"/>
                  </a:cubicBezTo>
                  <a:cubicBezTo>
                    <a:pt x="644" y="628"/>
                    <a:pt x="648" y="602"/>
                    <a:pt x="648" y="590"/>
                  </a:cubicBezTo>
                  <a:cubicBezTo>
                    <a:pt x="610" y="580"/>
                    <a:pt x="636" y="556"/>
                    <a:pt x="600" y="502"/>
                  </a:cubicBezTo>
                  <a:cubicBezTo>
                    <a:pt x="589" y="485"/>
                    <a:pt x="588" y="491"/>
                    <a:pt x="583" y="472"/>
                  </a:cubicBezTo>
                  <a:cubicBezTo>
                    <a:pt x="567" y="415"/>
                    <a:pt x="596" y="454"/>
                    <a:pt x="543" y="397"/>
                  </a:cubicBezTo>
                  <a:cubicBezTo>
                    <a:pt x="472" y="323"/>
                    <a:pt x="549" y="310"/>
                    <a:pt x="500" y="250"/>
                  </a:cubicBezTo>
                  <a:cubicBezTo>
                    <a:pt x="483" y="230"/>
                    <a:pt x="497" y="257"/>
                    <a:pt x="484" y="226"/>
                  </a:cubicBezTo>
                  <a:cubicBezTo>
                    <a:pt x="455" y="157"/>
                    <a:pt x="438" y="168"/>
                    <a:pt x="438" y="116"/>
                  </a:cubicBezTo>
                  <a:lnTo>
                    <a:pt x="350" y="116"/>
                  </a:lnTo>
                  <a:cubicBezTo>
                    <a:pt x="336" y="55"/>
                    <a:pt x="304" y="80"/>
                    <a:pt x="276" y="61"/>
                  </a:cubicBezTo>
                  <a:cubicBezTo>
                    <a:pt x="255" y="46"/>
                    <a:pt x="241" y="0"/>
                    <a:pt x="187" y="0"/>
                  </a:cubicBezTo>
                  <a:cubicBezTo>
                    <a:pt x="152" y="0"/>
                    <a:pt x="195" y="21"/>
                    <a:pt x="120" y="21"/>
                  </a:cubicBezTo>
                  <a:cubicBezTo>
                    <a:pt x="96" y="21"/>
                    <a:pt x="110" y="9"/>
                    <a:pt x="79" y="0"/>
                  </a:cubicBezTo>
                  <a:cubicBezTo>
                    <a:pt x="49" y="62"/>
                    <a:pt x="75" y="97"/>
                    <a:pt x="92" y="1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51"/>
            <p:cNvSpPr>
              <a:spLocks/>
            </p:cNvSpPr>
            <p:nvPr/>
          </p:nvSpPr>
          <p:spPr bwMode="auto">
            <a:xfrm>
              <a:off x="940233" y="1607497"/>
              <a:ext cx="164906" cy="99394"/>
            </a:xfrm>
            <a:custGeom>
              <a:avLst/>
              <a:gdLst>
                <a:gd name="T0" fmla="*/ 136 w 957"/>
                <a:gd name="T1" fmla="*/ 151 h 538"/>
                <a:gd name="T2" fmla="*/ 65 w 957"/>
                <a:gd name="T3" fmla="*/ 182 h 538"/>
                <a:gd name="T4" fmla="*/ 0 w 957"/>
                <a:gd name="T5" fmla="*/ 219 h 538"/>
                <a:gd name="T6" fmla="*/ 95 w 957"/>
                <a:gd name="T7" fmla="*/ 260 h 538"/>
                <a:gd name="T8" fmla="*/ 136 w 957"/>
                <a:gd name="T9" fmla="*/ 239 h 538"/>
                <a:gd name="T10" fmla="*/ 189 w 957"/>
                <a:gd name="T11" fmla="*/ 301 h 538"/>
                <a:gd name="T12" fmla="*/ 268 w 957"/>
                <a:gd name="T13" fmla="*/ 338 h 538"/>
                <a:gd name="T14" fmla="*/ 301 w 957"/>
                <a:gd name="T15" fmla="*/ 419 h 538"/>
                <a:gd name="T16" fmla="*/ 346 w 957"/>
                <a:gd name="T17" fmla="*/ 490 h 538"/>
                <a:gd name="T18" fmla="*/ 515 w 957"/>
                <a:gd name="T19" fmla="*/ 449 h 538"/>
                <a:gd name="T20" fmla="*/ 606 w 957"/>
                <a:gd name="T21" fmla="*/ 502 h 538"/>
                <a:gd name="T22" fmla="*/ 617 w 957"/>
                <a:gd name="T23" fmla="*/ 524 h 538"/>
                <a:gd name="T24" fmla="*/ 662 w 957"/>
                <a:gd name="T25" fmla="*/ 526 h 538"/>
                <a:gd name="T26" fmla="*/ 698 w 957"/>
                <a:gd name="T27" fmla="*/ 538 h 538"/>
                <a:gd name="T28" fmla="*/ 716 w 957"/>
                <a:gd name="T29" fmla="*/ 514 h 538"/>
                <a:gd name="T30" fmla="*/ 741 w 957"/>
                <a:gd name="T31" fmla="*/ 498 h 538"/>
                <a:gd name="T32" fmla="*/ 800 w 957"/>
                <a:gd name="T33" fmla="*/ 470 h 538"/>
                <a:gd name="T34" fmla="*/ 833 w 957"/>
                <a:gd name="T35" fmla="*/ 498 h 538"/>
                <a:gd name="T36" fmla="*/ 888 w 957"/>
                <a:gd name="T37" fmla="*/ 470 h 538"/>
                <a:gd name="T38" fmla="*/ 937 w 957"/>
                <a:gd name="T39" fmla="*/ 437 h 538"/>
                <a:gd name="T40" fmla="*/ 952 w 957"/>
                <a:gd name="T41" fmla="*/ 330 h 538"/>
                <a:gd name="T42" fmla="*/ 956 w 957"/>
                <a:gd name="T43" fmla="*/ 294 h 538"/>
                <a:gd name="T44" fmla="*/ 916 w 957"/>
                <a:gd name="T45" fmla="*/ 301 h 538"/>
                <a:gd name="T46" fmla="*/ 914 w 957"/>
                <a:gd name="T47" fmla="*/ 305 h 538"/>
                <a:gd name="T48" fmla="*/ 911 w 957"/>
                <a:gd name="T49" fmla="*/ 309 h 538"/>
                <a:gd name="T50" fmla="*/ 841 w 957"/>
                <a:gd name="T51" fmla="*/ 314 h 538"/>
                <a:gd name="T52" fmla="*/ 800 w 957"/>
                <a:gd name="T53" fmla="*/ 334 h 538"/>
                <a:gd name="T54" fmla="*/ 750 w 957"/>
                <a:gd name="T55" fmla="*/ 276 h 538"/>
                <a:gd name="T56" fmla="*/ 716 w 957"/>
                <a:gd name="T57" fmla="*/ 255 h 538"/>
                <a:gd name="T58" fmla="*/ 680 w 957"/>
                <a:gd name="T59" fmla="*/ 237 h 538"/>
                <a:gd name="T60" fmla="*/ 648 w 957"/>
                <a:gd name="T61" fmla="*/ 215 h 538"/>
                <a:gd name="T62" fmla="*/ 576 w 957"/>
                <a:gd name="T63" fmla="*/ 124 h 538"/>
                <a:gd name="T64" fmla="*/ 576 w 957"/>
                <a:gd name="T65" fmla="*/ 104 h 538"/>
                <a:gd name="T66" fmla="*/ 479 w 957"/>
                <a:gd name="T67" fmla="*/ 59 h 538"/>
                <a:gd name="T68" fmla="*/ 406 w 957"/>
                <a:gd name="T69" fmla="*/ 38 h 538"/>
                <a:gd name="T70" fmla="*/ 246 w 957"/>
                <a:gd name="T71" fmla="*/ 52 h 538"/>
                <a:gd name="T72" fmla="*/ 234 w 957"/>
                <a:gd name="T73" fmla="*/ 70 h 538"/>
                <a:gd name="T74" fmla="*/ 219 w 957"/>
                <a:gd name="T75" fmla="*/ 105 h 538"/>
                <a:gd name="T76" fmla="*/ 136 w 957"/>
                <a:gd name="T77" fmla="*/ 15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7" h="538">
                  <a:moveTo>
                    <a:pt x="136" y="151"/>
                  </a:moveTo>
                  <a:cubicBezTo>
                    <a:pt x="83" y="151"/>
                    <a:pt x="91" y="153"/>
                    <a:pt x="65" y="182"/>
                  </a:cubicBezTo>
                  <a:cubicBezTo>
                    <a:pt x="35" y="215"/>
                    <a:pt x="26" y="218"/>
                    <a:pt x="0" y="219"/>
                  </a:cubicBezTo>
                  <a:cubicBezTo>
                    <a:pt x="1" y="269"/>
                    <a:pt x="27" y="260"/>
                    <a:pt x="95" y="260"/>
                  </a:cubicBezTo>
                  <a:cubicBezTo>
                    <a:pt x="120" y="260"/>
                    <a:pt x="111" y="239"/>
                    <a:pt x="136" y="239"/>
                  </a:cubicBezTo>
                  <a:cubicBezTo>
                    <a:pt x="167" y="239"/>
                    <a:pt x="176" y="281"/>
                    <a:pt x="189" y="301"/>
                  </a:cubicBezTo>
                  <a:cubicBezTo>
                    <a:pt x="220" y="349"/>
                    <a:pt x="236" y="322"/>
                    <a:pt x="268" y="338"/>
                  </a:cubicBezTo>
                  <a:cubicBezTo>
                    <a:pt x="298" y="352"/>
                    <a:pt x="274" y="397"/>
                    <a:pt x="301" y="419"/>
                  </a:cubicBezTo>
                  <a:cubicBezTo>
                    <a:pt x="337" y="449"/>
                    <a:pt x="346" y="407"/>
                    <a:pt x="346" y="490"/>
                  </a:cubicBezTo>
                  <a:cubicBezTo>
                    <a:pt x="488" y="523"/>
                    <a:pt x="474" y="449"/>
                    <a:pt x="515" y="449"/>
                  </a:cubicBezTo>
                  <a:cubicBezTo>
                    <a:pt x="601" y="449"/>
                    <a:pt x="553" y="431"/>
                    <a:pt x="606" y="502"/>
                  </a:cubicBezTo>
                  <a:cubicBezTo>
                    <a:pt x="610" y="508"/>
                    <a:pt x="614" y="517"/>
                    <a:pt x="617" y="524"/>
                  </a:cubicBezTo>
                  <a:cubicBezTo>
                    <a:pt x="633" y="524"/>
                    <a:pt x="648" y="523"/>
                    <a:pt x="662" y="526"/>
                  </a:cubicBezTo>
                  <a:cubicBezTo>
                    <a:pt x="691" y="533"/>
                    <a:pt x="663" y="535"/>
                    <a:pt x="698" y="538"/>
                  </a:cubicBezTo>
                  <a:cubicBezTo>
                    <a:pt x="706" y="516"/>
                    <a:pt x="698" y="532"/>
                    <a:pt x="716" y="514"/>
                  </a:cubicBezTo>
                  <a:cubicBezTo>
                    <a:pt x="741" y="488"/>
                    <a:pt x="719" y="504"/>
                    <a:pt x="741" y="498"/>
                  </a:cubicBezTo>
                  <a:cubicBezTo>
                    <a:pt x="772" y="489"/>
                    <a:pt x="755" y="509"/>
                    <a:pt x="800" y="470"/>
                  </a:cubicBezTo>
                  <a:lnTo>
                    <a:pt x="833" y="498"/>
                  </a:lnTo>
                  <a:cubicBezTo>
                    <a:pt x="860" y="478"/>
                    <a:pt x="840" y="471"/>
                    <a:pt x="888" y="470"/>
                  </a:cubicBezTo>
                  <a:cubicBezTo>
                    <a:pt x="927" y="469"/>
                    <a:pt x="935" y="479"/>
                    <a:pt x="937" y="437"/>
                  </a:cubicBezTo>
                  <a:cubicBezTo>
                    <a:pt x="941" y="322"/>
                    <a:pt x="926" y="415"/>
                    <a:pt x="952" y="330"/>
                  </a:cubicBezTo>
                  <a:cubicBezTo>
                    <a:pt x="957" y="313"/>
                    <a:pt x="956" y="314"/>
                    <a:pt x="956" y="294"/>
                  </a:cubicBezTo>
                  <a:cubicBezTo>
                    <a:pt x="930" y="287"/>
                    <a:pt x="933" y="282"/>
                    <a:pt x="916" y="301"/>
                  </a:cubicBezTo>
                  <a:cubicBezTo>
                    <a:pt x="915" y="302"/>
                    <a:pt x="915" y="304"/>
                    <a:pt x="914" y="305"/>
                  </a:cubicBezTo>
                  <a:cubicBezTo>
                    <a:pt x="913" y="306"/>
                    <a:pt x="912" y="308"/>
                    <a:pt x="911" y="309"/>
                  </a:cubicBezTo>
                  <a:cubicBezTo>
                    <a:pt x="889" y="331"/>
                    <a:pt x="878" y="314"/>
                    <a:pt x="841" y="314"/>
                  </a:cubicBezTo>
                  <a:cubicBezTo>
                    <a:pt x="817" y="314"/>
                    <a:pt x="831" y="326"/>
                    <a:pt x="800" y="334"/>
                  </a:cubicBezTo>
                  <a:cubicBezTo>
                    <a:pt x="768" y="306"/>
                    <a:pt x="772" y="293"/>
                    <a:pt x="750" y="276"/>
                  </a:cubicBezTo>
                  <a:cubicBezTo>
                    <a:pt x="739" y="267"/>
                    <a:pt x="729" y="262"/>
                    <a:pt x="716" y="255"/>
                  </a:cubicBezTo>
                  <a:lnTo>
                    <a:pt x="680" y="237"/>
                  </a:lnTo>
                  <a:cubicBezTo>
                    <a:pt x="678" y="236"/>
                    <a:pt x="649" y="216"/>
                    <a:pt x="648" y="215"/>
                  </a:cubicBezTo>
                  <a:cubicBezTo>
                    <a:pt x="618" y="185"/>
                    <a:pt x="629" y="129"/>
                    <a:pt x="576" y="124"/>
                  </a:cubicBezTo>
                  <a:lnTo>
                    <a:pt x="576" y="104"/>
                  </a:lnTo>
                  <a:cubicBezTo>
                    <a:pt x="489" y="104"/>
                    <a:pt x="498" y="97"/>
                    <a:pt x="479" y="59"/>
                  </a:cubicBezTo>
                  <a:cubicBezTo>
                    <a:pt x="454" y="7"/>
                    <a:pt x="440" y="38"/>
                    <a:pt x="406" y="38"/>
                  </a:cubicBezTo>
                  <a:cubicBezTo>
                    <a:pt x="404" y="38"/>
                    <a:pt x="300" y="0"/>
                    <a:pt x="246" y="52"/>
                  </a:cubicBezTo>
                  <a:cubicBezTo>
                    <a:pt x="231" y="67"/>
                    <a:pt x="238" y="57"/>
                    <a:pt x="234" y="70"/>
                  </a:cubicBezTo>
                  <a:cubicBezTo>
                    <a:pt x="231" y="80"/>
                    <a:pt x="241" y="90"/>
                    <a:pt x="219" y="105"/>
                  </a:cubicBezTo>
                  <a:cubicBezTo>
                    <a:pt x="181" y="130"/>
                    <a:pt x="141" y="95"/>
                    <a:pt x="136" y="15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698495" y="1380877"/>
              <a:ext cx="93697" cy="159031"/>
            </a:xfrm>
            <a:custGeom>
              <a:avLst/>
              <a:gdLst>
                <a:gd name="T0" fmla="*/ 199 w 545"/>
                <a:gd name="T1" fmla="*/ 265 h 868"/>
                <a:gd name="T2" fmla="*/ 97 w 545"/>
                <a:gd name="T3" fmla="*/ 326 h 868"/>
                <a:gd name="T4" fmla="*/ 58 w 545"/>
                <a:gd name="T5" fmla="*/ 435 h 868"/>
                <a:gd name="T6" fmla="*/ 6 w 545"/>
                <a:gd name="T7" fmla="*/ 524 h 868"/>
                <a:gd name="T8" fmla="*/ 40 w 545"/>
                <a:gd name="T9" fmla="*/ 586 h 868"/>
                <a:gd name="T10" fmla="*/ 55 w 545"/>
                <a:gd name="T11" fmla="*/ 664 h 868"/>
                <a:gd name="T12" fmla="*/ 46 w 545"/>
                <a:gd name="T13" fmla="*/ 680 h 868"/>
                <a:gd name="T14" fmla="*/ 95 w 545"/>
                <a:gd name="T15" fmla="*/ 721 h 868"/>
                <a:gd name="T16" fmla="*/ 144 w 545"/>
                <a:gd name="T17" fmla="*/ 841 h 868"/>
                <a:gd name="T18" fmla="*/ 206 w 545"/>
                <a:gd name="T19" fmla="*/ 868 h 868"/>
                <a:gd name="T20" fmla="*/ 235 w 545"/>
                <a:gd name="T21" fmla="*/ 849 h 868"/>
                <a:gd name="T22" fmla="*/ 271 w 545"/>
                <a:gd name="T23" fmla="*/ 818 h 868"/>
                <a:gd name="T24" fmla="*/ 276 w 545"/>
                <a:gd name="T25" fmla="*/ 809 h 868"/>
                <a:gd name="T26" fmla="*/ 285 w 545"/>
                <a:gd name="T27" fmla="*/ 791 h 868"/>
                <a:gd name="T28" fmla="*/ 305 w 545"/>
                <a:gd name="T29" fmla="*/ 709 h 868"/>
                <a:gd name="T30" fmla="*/ 307 w 545"/>
                <a:gd name="T31" fmla="*/ 705 h 868"/>
                <a:gd name="T32" fmla="*/ 323 w 545"/>
                <a:gd name="T33" fmla="*/ 667 h 868"/>
                <a:gd name="T34" fmla="*/ 341 w 545"/>
                <a:gd name="T35" fmla="*/ 590 h 868"/>
                <a:gd name="T36" fmla="*/ 426 w 545"/>
                <a:gd name="T37" fmla="*/ 505 h 868"/>
                <a:gd name="T38" fmla="*/ 484 w 545"/>
                <a:gd name="T39" fmla="*/ 454 h 868"/>
                <a:gd name="T40" fmla="*/ 477 w 545"/>
                <a:gd name="T41" fmla="*/ 366 h 868"/>
                <a:gd name="T42" fmla="*/ 477 w 545"/>
                <a:gd name="T43" fmla="*/ 312 h 868"/>
                <a:gd name="T44" fmla="*/ 508 w 545"/>
                <a:gd name="T45" fmla="*/ 295 h 868"/>
                <a:gd name="T46" fmla="*/ 538 w 545"/>
                <a:gd name="T47" fmla="*/ 278 h 868"/>
                <a:gd name="T48" fmla="*/ 530 w 545"/>
                <a:gd name="T49" fmla="*/ 246 h 868"/>
                <a:gd name="T50" fmla="*/ 545 w 545"/>
                <a:gd name="T51" fmla="*/ 190 h 868"/>
                <a:gd name="T52" fmla="*/ 533 w 545"/>
                <a:gd name="T53" fmla="*/ 168 h 868"/>
                <a:gd name="T54" fmla="*/ 517 w 545"/>
                <a:gd name="T55" fmla="*/ 110 h 868"/>
                <a:gd name="T56" fmla="*/ 505 w 545"/>
                <a:gd name="T57" fmla="*/ 35 h 868"/>
                <a:gd name="T58" fmla="*/ 456 w 545"/>
                <a:gd name="T59" fmla="*/ 0 h 868"/>
                <a:gd name="T60" fmla="*/ 421 w 545"/>
                <a:gd name="T61" fmla="*/ 26 h 868"/>
                <a:gd name="T62" fmla="*/ 390 w 545"/>
                <a:gd name="T63" fmla="*/ 63 h 868"/>
                <a:gd name="T64" fmla="*/ 344 w 545"/>
                <a:gd name="T65" fmla="*/ 92 h 868"/>
                <a:gd name="T66" fmla="*/ 324 w 545"/>
                <a:gd name="T67" fmla="*/ 125 h 868"/>
                <a:gd name="T68" fmla="*/ 303 w 545"/>
                <a:gd name="T69" fmla="*/ 165 h 868"/>
                <a:gd name="T70" fmla="*/ 247 w 545"/>
                <a:gd name="T71" fmla="*/ 177 h 868"/>
                <a:gd name="T72" fmla="*/ 199 w 545"/>
                <a:gd name="T73" fmla="*/ 265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868">
                  <a:moveTo>
                    <a:pt x="199" y="265"/>
                  </a:moveTo>
                  <a:lnTo>
                    <a:pt x="97" y="326"/>
                  </a:lnTo>
                  <a:cubicBezTo>
                    <a:pt x="64" y="354"/>
                    <a:pt x="119" y="359"/>
                    <a:pt x="58" y="435"/>
                  </a:cubicBezTo>
                  <a:cubicBezTo>
                    <a:pt x="28" y="472"/>
                    <a:pt x="0" y="472"/>
                    <a:pt x="6" y="524"/>
                  </a:cubicBezTo>
                  <a:cubicBezTo>
                    <a:pt x="11" y="564"/>
                    <a:pt x="9" y="551"/>
                    <a:pt x="40" y="586"/>
                  </a:cubicBezTo>
                  <a:cubicBezTo>
                    <a:pt x="59" y="607"/>
                    <a:pt x="75" y="621"/>
                    <a:pt x="55" y="664"/>
                  </a:cubicBezTo>
                  <a:cubicBezTo>
                    <a:pt x="49" y="676"/>
                    <a:pt x="51" y="668"/>
                    <a:pt x="46" y="680"/>
                  </a:cubicBezTo>
                  <a:cubicBezTo>
                    <a:pt x="25" y="722"/>
                    <a:pt x="52" y="687"/>
                    <a:pt x="95" y="721"/>
                  </a:cubicBezTo>
                  <a:cubicBezTo>
                    <a:pt x="178" y="787"/>
                    <a:pt x="115" y="813"/>
                    <a:pt x="144" y="841"/>
                  </a:cubicBezTo>
                  <a:cubicBezTo>
                    <a:pt x="163" y="859"/>
                    <a:pt x="165" y="832"/>
                    <a:pt x="206" y="868"/>
                  </a:cubicBezTo>
                  <a:cubicBezTo>
                    <a:pt x="219" y="858"/>
                    <a:pt x="209" y="857"/>
                    <a:pt x="235" y="849"/>
                  </a:cubicBezTo>
                  <a:cubicBezTo>
                    <a:pt x="272" y="837"/>
                    <a:pt x="248" y="866"/>
                    <a:pt x="271" y="818"/>
                  </a:cubicBezTo>
                  <a:cubicBezTo>
                    <a:pt x="288" y="784"/>
                    <a:pt x="259" y="842"/>
                    <a:pt x="276" y="809"/>
                  </a:cubicBezTo>
                  <a:cubicBezTo>
                    <a:pt x="288" y="787"/>
                    <a:pt x="280" y="810"/>
                    <a:pt x="285" y="791"/>
                  </a:cubicBezTo>
                  <a:cubicBezTo>
                    <a:pt x="298" y="742"/>
                    <a:pt x="267" y="790"/>
                    <a:pt x="305" y="709"/>
                  </a:cubicBezTo>
                  <a:cubicBezTo>
                    <a:pt x="305" y="708"/>
                    <a:pt x="306" y="706"/>
                    <a:pt x="307" y="705"/>
                  </a:cubicBezTo>
                  <a:cubicBezTo>
                    <a:pt x="315" y="685"/>
                    <a:pt x="310" y="685"/>
                    <a:pt x="323" y="667"/>
                  </a:cubicBezTo>
                  <a:cubicBezTo>
                    <a:pt x="357" y="620"/>
                    <a:pt x="343" y="651"/>
                    <a:pt x="341" y="590"/>
                  </a:cubicBezTo>
                  <a:cubicBezTo>
                    <a:pt x="406" y="573"/>
                    <a:pt x="341" y="568"/>
                    <a:pt x="426" y="505"/>
                  </a:cubicBezTo>
                  <a:lnTo>
                    <a:pt x="484" y="454"/>
                  </a:lnTo>
                  <a:cubicBezTo>
                    <a:pt x="470" y="396"/>
                    <a:pt x="413" y="400"/>
                    <a:pt x="477" y="366"/>
                  </a:cubicBezTo>
                  <a:lnTo>
                    <a:pt x="477" y="312"/>
                  </a:lnTo>
                  <a:cubicBezTo>
                    <a:pt x="488" y="306"/>
                    <a:pt x="495" y="304"/>
                    <a:pt x="508" y="295"/>
                  </a:cubicBezTo>
                  <a:cubicBezTo>
                    <a:pt x="527" y="283"/>
                    <a:pt x="513" y="285"/>
                    <a:pt x="538" y="278"/>
                  </a:cubicBezTo>
                  <a:cubicBezTo>
                    <a:pt x="533" y="257"/>
                    <a:pt x="527" y="259"/>
                    <a:pt x="530" y="246"/>
                  </a:cubicBezTo>
                  <a:cubicBezTo>
                    <a:pt x="535" y="220"/>
                    <a:pt x="545" y="259"/>
                    <a:pt x="545" y="190"/>
                  </a:cubicBezTo>
                  <a:cubicBezTo>
                    <a:pt x="545" y="173"/>
                    <a:pt x="538" y="179"/>
                    <a:pt x="533" y="168"/>
                  </a:cubicBezTo>
                  <a:cubicBezTo>
                    <a:pt x="515" y="133"/>
                    <a:pt x="533" y="137"/>
                    <a:pt x="517" y="110"/>
                  </a:cubicBezTo>
                  <a:cubicBezTo>
                    <a:pt x="499" y="80"/>
                    <a:pt x="491" y="130"/>
                    <a:pt x="505" y="35"/>
                  </a:cubicBezTo>
                  <a:cubicBezTo>
                    <a:pt x="487" y="23"/>
                    <a:pt x="472" y="11"/>
                    <a:pt x="456" y="0"/>
                  </a:cubicBezTo>
                  <a:cubicBezTo>
                    <a:pt x="438" y="10"/>
                    <a:pt x="436" y="8"/>
                    <a:pt x="421" y="26"/>
                  </a:cubicBezTo>
                  <a:cubicBezTo>
                    <a:pt x="406" y="42"/>
                    <a:pt x="408" y="50"/>
                    <a:pt x="390" y="63"/>
                  </a:cubicBezTo>
                  <a:cubicBezTo>
                    <a:pt x="368" y="79"/>
                    <a:pt x="369" y="65"/>
                    <a:pt x="344" y="92"/>
                  </a:cubicBezTo>
                  <a:cubicBezTo>
                    <a:pt x="333" y="104"/>
                    <a:pt x="329" y="110"/>
                    <a:pt x="324" y="125"/>
                  </a:cubicBezTo>
                  <a:cubicBezTo>
                    <a:pt x="316" y="149"/>
                    <a:pt x="322" y="151"/>
                    <a:pt x="303" y="165"/>
                  </a:cubicBezTo>
                  <a:cubicBezTo>
                    <a:pt x="284" y="179"/>
                    <a:pt x="274" y="174"/>
                    <a:pt x="247" y="177"/>
                  </a:cubicBezTo>
                  <a:cubicBezTo>
                    <a:pt x="197" y="184"/>
                    <a:pt x="199" y="209"/>
                    <a:pt x="199" y="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762210" y="1436538"/>
              <a:ext cx="136797" cy="101383"/>
            </a:xfrm>
            <a:custGeom>
              <a:avLst/>
              <a:gdLst>
                <a:gd name="T0" fmla="*/ 148 w 792"/>
                <a:gd name="T1" fmla="*/ 27 h 556"/>
                <a:gd name="T2" fmla="*/ 128 w 792"/>
                <a:gd name="T3" fmla="*/ 88 h 556"/>
                <a:gd name="T4" fmla="*/ 162 w 792"/>
                <a:gd name="T5" fmla="*/ 136 h 556"/>
                <a:gd name="T6" fmla="*/ 100 w 792"/>
                <a:gd name="T7" fmla="*/ 203 h 556"/>
                <a:gd name="T8" fmla="*/ 78 w 792"/>
                <a:gd name="T9" fmla="*/ 221 h 556"/>
                <a:gd name="T10" fmla="*/ 75 w 792"/>
                <a:gd name="T11" fmla="*/ 225 h 556"/>
                <a:gd name="T12" fmla="*/ 66 w 792"/>
                <a:gd name="T13" fmla="*/ 236 h 556"/>
                <a:gd name="T14" fmla="*/ 47 w 792"/>
                <a:gd name="T15" fmla="*/ 285 h 556"/>
                <a:gd name="T16" fmla="*/ 36 w 792"/>
                <a:gd name="T17" fmla="*/ 337 h 556"/>
                <a:gd name="T18" fmla="*/ 57 w 792"/>
                <a:gd name="T19" fmla="*/ 370 h 556"/>
                <a:gd name="T20" fmla="*/ 101 w 792"/>
                <a:gd name="T21" fmla="*/ 380 h 556"/>
                <a:gd name="T22" fmla="*/ 144 w 792"/>
                <a:gd name="T23" fmla="*/ 398 h 556"/>
                <a:gd name="T24" fmla="*/ 191 w 792"/>
                <a:gd name="T25" fmla="*/ 405 h 556"/>
                <a:gd name="T26" fmla="*/ 237 w 792"/>
                <a:gd name="T27" fmla="*/ 421 h 556"/>
                <a:gd name="T28" fmla="*/ 264 w 792"/>
                <a:gd name="T29" fmla="*/ 420 h 556"/>
                <a:gd name="T30" fmla="*/ 363 w 792"/>
                <a:gd name="T31" fmla="*/ 438 h 556"/>
                <a:gd name="T32" fmla="*/ 423 w 792"/>
                <a:gd name="T33" fmla="*/ 417 h 556"/>
                <a:gd name="T34" fmla="*/ 511 w 792"/>
                <a:gd name="T35" fmla="*/ 410 h 556"/>
                <a:gd name="T36" fmla="*/ 561 w 792"/>
                <a:gd name="T37" fmla="*/ 463 h 556"/>
                <a:gd name="T38" fmla="*/ 566 w 792"/>
                <a:gd name="T39" fmla="*/ 471 h 556"/>
                <a:gd name="T40" fmla="*/ 577 w 792"/>
                <a:gd name="T41" fmla="*/ 480 h 556"/>
                <a:gd name="T42" fmla="*/ 650 w 792"/>
                <a:gd name="T43" fmla="*/ 515 h 556"/>
                <a:gd name="T44" fmla="*/ 670 w 792"/>
                <a:gd name="T45" fmla="*/ 495 h 556"/>
                <a:gd name="T46" fmla="*/ 685 w 792"/>
                <a:gd name="T47" fmla="*/ 508 h 556"/>
                <a:gd name="T48" fmla="*/ 792 w 792"/>
                <a:gd name="T49" fmla="*/ 529 h 556"/>
                <a:gd name="T50" fmla="*/ 711 w 792"/>
                <a:gd name="T51" fmla="*/ 448 h 556"/>
                <a:gd name="T52" fmla="*/ 726 w 792"/>
                <a:gd name="T53" fmla="*/ 394 h 556"/>
                <a:gd name="T54" fmla="*/ 733 w 792"/>
                <a:gd name="T55" fmla="*/ 362 h 556"/>
                <a:gd name="T56" fmla="*/ 725 w 792"/>
                <a:gd name="T57" fmla="*/ 292 h 556"/>
                <a:gd name="T58" fmla="*/ 692 w 792"/>
                <a:gd name="T59" fmla="*/ 277 h 556"/>
                <a:gd name="T60" fmla="*/ 657 w 792"/>
                <a:gd name="T61" fmla="*/ 258 h 556"/>
                <a:gd name="T62" fmla="*/ 657 w 792"/>
                <a:gd name="T63" fmla="*/ 183 h 556"/>
                <a:gd name="T64" fmla="*/ 654 w 792"/>
                <a:gd name="T65" fmla="*/ 179 h 556"/>
                <a:gd name="T66" fmla="*/ 652 w 792"/>
                <a:gd name="T67" fmla="*/ 175 h 556"/>
                <a:gd name="T68" fmla="*/ 647 w 792"/>
                <a:gd name="T69" fmla="*/ 166 h 556"/>
                <a:gd name="T70" fmla="*/ 609 w 792"/>
                <a:gd name="T71" fmla="*/ 149 h 556"/>
                <a:gd name="T72" fmla="*/ 596 w 792"/>
                <a:gd name="T73" fmla="*/ 177 h 556"/>
                <a:gd name="T74" fmla="*/ 560 w 792"/>
                <a:gd name="T75" fmla="*/ 145 h 556"/>
                <a:gd name="T76" fmla="*/ 548 w 792"/>
                <a:gd name="T77" fmla="*/ 61 h 556"/>
                <a:gd name="T78" fmla="*/ 508 w 792"/>
                <a:gd name="T79" fmla="*/ 34 h 556"/>
                <a:gd name="T80" fmla="*/ 460 w 792"/>
                <a:gd name="T81" fmla="*/ 55 h 556"/>
                <a:gd name="T82" fmla="*/ 416 w 792"/>
                <a:gd name="T83" fmla="*/ 38 h 556"/>
                <a:gd name="T84" fmla="*/ 352 w 792"/>
                <a:gd name="T85" fmla="*/ 34 h 556"/>
                <a:gd name="T86" fmla="*/ 257 w 792"/>
                <a:gd name="T87" fmla="*/ 0 h 556"/>
                <a:gd name="T88" fmla="*/ 211 w 792"/>
                <a:gd name="T89" fmla="*/ 27 h 556"/>
                <a:gd name="T90" fmla="*/ 148 w 792"/>
                <a:gd name="T91" fmla="*/ 2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2" h="556">
                  <a:moveTo>
                    <a:pt x="148" y="27"/>
                  </a:moveTo>
                  <a:lnTo>
                    <a:pt x="128" y="88"/>
                  </a:lnTo>
                  <a:cubicBezTo>
                    <a:pt x="139" y="105"/>
                    <a:pt x="151" y="120"/>
                    <a:pt x="162" y="136"/>
                  </a:cubicBezTo>
                  <a:cubicBezTo>
                    <a:pt x="124" y="208"/>
                    <a:pt x="140" y="180"/>
                    <a:pt x="100" y="203"/>
                  </a:cubicBezTo>
                  <a:lnTo>
                    <a:pt x="78" y="221"/>
                  </a:lnTo>
                  <a:cubicBezTo>
                    <a:pt x="77" y="222"/>
                    <a:pt x="76" y="224"/>
                    <a:pt x="75" y="225"/>
                  </a:cubicBezTo>
                  <a:cubicBezTo>
                    <a:pt x="74" y="226"/>
                    <a:pt x="68" y="234"/>
                    <a:pt x="66" y="236"/>
                  </a:cubicBezTo>
                  <a:cubicBezTo>
                    <a:pt x="48" y="256"/>
                    <a:pt x="47" y="251"/>
                    <a:pt x="47" y="285"/>
                  </a:cubicBezTo>
                  <a:cubicBezTo>
                    <a:pt x="0" y="289"/>
                    <a:pt x="22" y="315"/>
                    <a:pt x="36" y="337"/>
                  </a:cubicBezTo>
                  <a:cubicBezTo>
                    <a:pt x="47" y="355"/>
                    <a:pt x="44" y="360"/>
                    <a:pt x="57" y="370"/>
                  </a:cubicBezTo>
                  <a:cubicBezTo>
                    <a:pt x="69" y="379"/>
                    <a:pt x="86" y="377"/>
                    <a:pt x="101" y="380"/>
                  </a:cubicBezTo>
                  <a:cubicBezTo>
                    <a:pt x="143" y="387"/>
                    <a:pt x="114" y="389"/>
                    <a:pt x="144" y="398"/>
                  </a:cubicBezTo>
                  <a:cubicBezTo>
                    <a:pt x="165" y="404"/>
                    <a:pt x="168" y="397"/>
                    <a:pt x="191" y="405"/>
                  </a:cubicBezTo>
                  <a:cubicBezTo>
                    <a:pt x="224" y="417"/>
                    <a:pt x="191" y="418"/>
                    <a:pt x="237" y="421"/>
                  </a:cubicBezTo>
                  <a:cubicBezTo>
                    <a:pt x="245" y="421"/>
                    <a:pt x="256" y="420"/>
                    <a:pt x="264" y="420"/>
                  </a:cubicBezTo>
                  <a:cubicBezTo>
                    <a:pt x="302" y="425"/>
                    <a:pt x="294" y="470"/>
                    <a:pt x="363" y="438"/>
                  </a:cubicBezTo>
                  <a:cubicBezTo>
                    <a:pt x="402" y="420"/>
                    <a:pt x="400" y="429"/>
                    <a:pt x="423" y="417"/>
                  </a:cubicBezTo>
                  <a:cubicBezTo>
                    <a:pt x="428" y="415"/>
                    <a:pt x="466" y="380"/>
                    <a:pt x="511" y="410"/>
                  </a:cubicBezTo>
                  <a:lnTo>
                    <a:pt x="561" y="463"/>
                  </a:lnTo>
                  <a:cubicBezTo>
                    <a:pt x="585" y="499"/>
                    <a:pt x="541" y="442"/>
                    <a:pt x="566" y="471"/>
                  </a:cubicBezTo>
                  <a:cubicBezTo>
                    <a:pt x="574" y="481"/>
                    <a:pt x="567" y="474"/>
                    <a:pt x="577" y="480"/>
                  </a:cubicBezTo>
                  <a:cubicBezTo>
                    <a:pt x="623" y="510"/>
                    <a:pt x="622" y="515"/>
                    <a:pt x="650" y="515"/>
                  </a:cubicBezTo>
                  <a:cubicBezTo>
                    <a:pt x="655" y="495"/>
                    <a:pt x="650" y="500"/>
                    <a:pt x="670" y="495"/>
                  </a:cubicBezTo>
                  <a:cubicBezTo>
                    <a:pt x="675" y="499"/>
                    <a:pt x="684" y="507"/>
                    <a:pt x="685" y="508"/>
                  </a:cubicBezTo>
                  <a:cubicBezTo>
                    <a:pt x="738" y="544"/>
                    <a:pt x="752" y="556"/>
                    <a:pt x="792" y="529"/>
                  </a:cubicBezTo>
                  <a:cubicBezTo>
                    <a:pt x="791" y="508"/>
                    <a:pt x="756" y="451"/>
                    <a:pt x="711" y="448"/>
                  </a:cubicBezTo>
                  <a:cubicBezTo>
                    <a:pt x="713" y="428"/>
                    <a:pt x="718" y="417"/>
                    <a:pt x="726" y="394"/>
                  </a:cubicBezTo>
                  <a:cubicBezTo>
                    <a:pt x="731" y="378"/>
                    <a:pt x="735" y="376"/>
                    <a:pt x="733" y="362"/>
                  </a:cubicBezTo>
                  <a:cubicBezTo>
                    <a:pt x="730" y="341"/>
                    <a:pt x="725" y="364"/>
                    <a:pt x="725" y="292"/>
                  </a:cubicBezTo>
                  <a:cubicBezTo>
                    <a:pt x="712" y="286"/>
                    <a:pt x="706" y="284"/>
                    <a:pt x="692" y="277"/>
                  </a:cubicBezTo>
                  <a:cubicBezTo>
                    <a:pt x="679" y="270"/>
                    <a:pt x="669" y="264"/>
                    <a:pt x="657" y="258"/>
                  </a:cubicBezTo>
                  <a:cubicBezTo>
                    <a:pt x="669" y="211"/>
                    <a:pt x="695" y="235"/>
                    <a:pt x="657" y="183"/>
                  </a:cubicBezTo>
                  <a:cubicBezTo>
                    <a:pt x="656" y="182"/>
                    <a:pt x="655" y="180"/>
                    <a:pt x="654" y="179"/>
                  </a:cubicBezTo>
                  <a:cubicBezTo>
                    <a:pt x="654" y="178"/>
                    <a:pt x="653" y="176"/>
                    <a:pt x="652" y="175"/>
                  </a:cubicBezTo>
                  <a:cubicBezTo>
                    <a:pt x="626" y="136"/>
                    <a:pt x="672" y="201"/>
                    <a:pt x="647" y="166"/>
                  </a:cubicBezTo>
                  <a:cubicBezTo>
                    <a:pt x="633" y="147"/>
                    <a:pt x="637" y="150"/>
                    <a:pt x="609" y="149"/>
                  </a:cubicBezTo>
                  <a:cubicBezTo>
                    <a:pt x="604" y="169"/>
                    <a:pt x="607" y="160"/>
                    <a:pt x="596" y="177"/>
                  </a:cubicBezTo>
                  <a:cubicBezTo>
                    <a:pt x="583" y="168"/>
                    <a:pt x="571" y="159"/>
                    <a:pt x="560" y="145"/>
                  </a:cubicBezTo>
                  <a:cubicBezTo>
                    <a:pt x="529" y="107"/>
                    <a:pt x="526" y="103"/>
                    <a:pt x="548" y="61"/>
                  </a:cubicBezTo>
                  <a:cubicBezTo>
                    <a:pt x="533" y="51"/>
                    <a:pt x="525" y="34"/>
                    <a:pt x="508" y="34"/>
                  </a:cubicBezTo>
                  <a:cubicBezTo>
                    <a:pt x="487" y="34"/>
                    <a:pt x="485" y="55"/>
                    <a:pt x="460" y="55"/>
                  </a:cubicBezTo>
                  <a:cubicBezTo>
                    <a:pt x="432" y="55"/>
                    <a:pt x="434" y="44"/>
                    <a:pt x="416" y="38"/>
                  </a:cubicBezTo>
                  <a:cubicBezTo>
                    <a:pt x="398" y="31"/>
                    <a:pt x="373" y="34"/>
                    <a:pt x="352" y="34"/>
                  </a:cubicBezTo>
                  <a:cubicBezTo>
                    <a:pt x="281" y="35"/>
                    <a:pt x="295" y="26"/>
                    <a:pt x="257" y="0"/>
                  </a:cubicBezTo>
                  <a:cubicBezTo>
                    <a:pt x="238" y="18"/>
                    <a:pt x="237" y="27"/>
                    <a:pt x="211" y="27"/>
                  </a:cubicBezTo>
                  <a:cubicBezTo>
                    <a:pt x="176" y="25"/>
                    <a:pt x="192" y="17"/>
                    <a:pt x="148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975837" y="1903692"/>
              <a:ext cx="108688" cy="105359"/>
            </a:xfrm>
            <a:custGeom>
              <a:avLst/>
              <a:gdLst>
                <a:gd name="T0" fmla="*/ 34 w 637"/>
                <a:gd name="T1" fmla="*/ 41 h 572"/>
                <a:gd name="T2" fmla="*/ 34 w 637"/>
                <a:gd name="T3" fmla="*/ 129 h 572"/>
                <a:gd name="T4" fmla="*/ 35 w 637"/>
                <a:gd name="T5" fmla="*/ 177 h 572"/>
                <a:gd name="T6" fmla="*/ 0 w 637"/>
                <a:gd name="T7" fmla="*/ 204 h 572"/>
                <a:gd name="T8" fmla="*/ 5 w 637"/>
                <a:gd name="T9" fmla="*/ 280 h 572"/>
                <a:gd name="T10" fmla="*/ 68 w 637"/>
                <a:gd name="T11" fmla="*/ 319 h 572"/>
                <a:gd name="T12" fmla="*/ 93 w 637"/>
                <a:gd name="T13" fmla="*/ 396 h 572"/>
                <a:gd name="T14" fmla="*/ 135 w 637"/>
                <a:gd name="T15" fmla="*/ 455 h 572"/>
                <a:gd name="T16" fmla="*/ 164 w 637"/>
                <a:gd name="T17" fmla="*/ 548 h 572"/>
                <a:gd name="T18" fmla="*/ 237 w 637"/>
                <a:gd name="T19" fmla="*/ 570 h 572"/>
                <a:gd name="T20" fmla="*/ 281 w 637"/>
                <a:gd name="T21" fmla="*/ 533 h 572"/>
                <a:gd name="T22" fmla="*/ 323 w 637"/>
                <a:gd name="T23" fmla="*/ 493 h 572"/>
                <a:gd name="T24" fmla="*/ 348 w 637"/>
                <a:gd name="T25" fmla="*/ 478 h 572"/>
                <a:gd name="T26" fmla="*/ 401 w 637"/>
                <a:gd name="T27" fmla="*/ 449 h 572"/>
                <a:gd name="T28" fmla="*/ 430 w 637"/>
                <a:gd name="T29" fmla="*/ 432 h 572"/>
                <a:gd name="T30" fmla="*/ 471 w 637"/>
                <a:gd name="T31" fmla="*/ 425 h 572"/>
                <a:gd name="T32" fmla="*/ 475 w 637"/>
                <a:gd name="T33" fmla="*/ 422 h 572"/>
                <a:gd name="T34" fmla="*/ 479 w 637"/>
                <a:gd name="T35" fmla="*/ 419 h 572"/>
                <a:gd name="T36" fmla="*/ 566 w 637"/>
                <a:gd name="T37" fmla="*/ 309 h 572"/>
                <a:gd name="T38" fmla="*/ 610 w 637"/>
                <a:gd name="T39" fmla="*/ 285 h 572"/>
                <a:gd name="T40" fmla="*/ 637 w 637"/>
                <a:gd name="T41" fmla="*/ 163 h 572"/>
                <a:gd name="T42" fmla="*/ 630 w 637"/>
                <a:gd name="T43" fmla="*/ 89 h 572"/>
                <a:gd name="T44" fmla="*/ 522 w 637"/>
                <a:gd name="T45" fmla="*/ 82 h 572"/>
                <a:gd name="T46" fmla="*/ 473 w 637"/>
                <a:gd name="T47" fmla="*/ 63 h 572"/>
                <a:gd name="T48" fmla="*/ 458 w 637"/>
                <a:gd name="T49" fmla="*/ 44 h 572"/>
                <a:gd name="T50" fmla="*/ 433 w 637"/>
                <a:gd name="T51" fmla="*/ 28 h 572"/>
                <a:gd name="T52" fmla="*/ 422 w 637"/>
                <a:gd name="T53" fmla="*/ 37 h 572"/>
                <a:gd name="T54" fmla="*/ 389 w 637"/>
                <a:gd name="T55" fmla="*/ 72 h 572"/>
                <a:gd name="T56" fmla="*/ 339 w 637"/>
                <a:gd name="T57" fmla="*/ 109 h 572"/>
                <a:gd name="T58" fmla="*/ 291 w 637"/>
                <a:gd name="T59" fmla="*/ 109 h 572"/>
                <a:gd name="T60" fmla="*/ 176 w 637"/>
                <a:gd name="T61" fmla="*/ 62 h 572"/>
                <a:gd name="T62" fmla="*/ 135 w 637"/>
                <a:gd name="T63" fmla="*/ 14 h 572"/>
                <a:gd name="T64" fmla="*/ 34 w 637"/>
                <a:gd name="T65" fmla="*/ 4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7" h="572">
                  <a:moveTo>
                    <a:pt x="34" y="41"/>
                  </a:moveTo>
                  <a:cubicBezTo>
                    <a:pt x="15" y="79"/>
                    <a:pt x="21" y="88"/>
                    <a:pt x="34" y="129"/>
                  </a:cubicBezTo>
                  <a:cubicBezTo>
                    <a:pt x="39" y="146"/>
                    <a:pt x="41" y="159"/>
                    <a:pt x="35" y="177"/>
                  </a:cubicBezTo>
                  <a:cubicBezTo>
                    <a:pt x="27" y="200"/>
                    <a:pt x="26" y="202"/>
                    <a:pt x="0" y="204"/>
                  </a:cubicBezTo>
                  <a:cubicBezTo>
                    <a:pt x="0" y="223"/>
                    <a:pt x="1" y="273"/>
                    <a:pt x="5" y="280"/>
                  </a:cubicBezTo>
                  <a:cubicBezTo>
                    <a:pt x="17" y="299"/>
                    <a:pt x="52" y="290"/>
                    <a:pt x="68" y="319"/>
                  </a:cubicBezTo>
                  <a:cubicBezTo>
                    <a:pt x="85" y="351"/>
                    <a:pt x="60" y="360"/>
                    <a:pt x="93" y="396"/>
                  </a:cubicBezTo>
                  <a:cubicBezTo>
                    <a:pt x="107" y="411"/>
                    <a:pt x="135" y="429"/>
                    <a:pt x="135" y="455"/>
                  </a:cubicBezTo>
                  <a:cubicBezTo>
                    <a:pt x="135" y="517"/>
                    <a:pt x="104" y="472"/>
                    <a:pt x="164" y="548"/>
                  </a:cubicBezTo>
                  <a:cubicBezTo>
                    <a:pt x="183" y="572"/>
                    <a:pt x="157" y="570"/>
                    <a:pt x="237" y="570"/>
                  </a:cubicBezTo>
                  <a:cubicBezTo>
                    <a:pt x="270" y="570"/>
                    <a:pt x="271" y="558"/>
                    <a:pt x="281" y="533"/>
                  </a:cubicBezTo>
                  <a:cubicBezTo>
                    <a:pt x="296" y="497"/>
                    <a:pt x="275" y="524"/>
                    <a:pt x="323" y="493"/>
                  </a:cubicBezTo>
                  <a:cubicBezTo>
                    <a:pt x="340" y="482"/>
                    <a:pt x="324" y="487"/>
                    <a:pt x="348" y="478"/>
                  </a:cubicBezTo>
                  <a:cubicBezTo>
                    <a:pt x="412" y="455"/>
                    <a:pt x="370" y="484"/>
                    <a:pt x="401" y="449"/>
                  </a:cubicBezTo>
                  <a:cubicBezTo>
                    <a:pt x="417" y="432"/>
                    <a:pt x="396" y="437"/>
                    <a:pt x="430" y="432"/>
                  </a:cubicBezTo>
                  <a:cubicBezTo>
                    <a:pt x="448" y="428"/>
                    <a:pt x="452" y="436"/>
                    <a:pt x="471" y="425"/>
                  </a:cubicBezTo>
                  <a:cubicBezTo>
                    <a:pt x="472" y="424"/>
                    <a:pt x="474" y="423"/>
                    <a:pt x="475" y="422"/>
                  </a:cubicBezTo>
                  <a:cubicBezTo>
                    <a:pt x="476" y="421"/>
                    <a:pt x="477" y="420"/>
                    <a:pt x="479" y="419"/>
                  </a:cubicBezTo>
                  <a:cubicBezTo>
                    <a:pt x="519" y="382"/>
                    <a:pt x="462" y="366"/>
                    <a:pt x="566" y="309"/>
                  </a:cubicBezTo>
                  <a:cubicBezTo>
                    <a:pt x="599" y="291"/>
                    <a:pt x="574" y="288"/>
                    <a:pt x="610" y="285"/>
                  </a:cubicBezTo>
                  <a:cubicBezTo>
                    <a:pt x="616" y="227"/>
                    <a:pt x="637" y="308"/>
                    <a:pt x="637" y="163"/>
                  </a:cubicBezTo>
                  <a:cubicBezTo>
                    <a:pt x="637" y="123"/>
                    <a:pt x="630" y="204"/>
                    <a:pt x="630" y="89"/>
                  </a:cubicBezTo>
                  <a:cubicBezTo>
                    <a:pt x="621" y="87"/>
                    <a:pt x="536" y="28"/>
                    <a:pt x="522" y="82"/>
                  </a:cubicBezTo>
                  <a:cubicBezTo>
                    <a:pt x="494" y="81"/>
                    <a:pt x="487" y="78"/>
                    <a:pt x="473" y="63"/>
                  </a:cubicBezTo>
                  <a:cubicBezTo>
                    <a:pt x="461" y="50"/>
                    <a:pt x="473" y="59"/>
                    <a:pt x="458" y="44"/>
                  </a:cubicBezTo>
                  <a:cubicBezTo>
                    <a:pt x="453" y="41"/>
                    <a:pt x="437" y="30"/>
                    <a:pt x="433" y="28"/>
                  </a:cubicBezTo>
                  <a:lnTo>
                    <a:pt x="422" y="37"/>
                  </a:lnTo>
                  <a:cubicBezTo>
                    <a:pt x="404" y="55"/>
                    <a:pt x="406" y="61"/>
                    <a:pt x="389" y="72"/>
                  </a:cubicBezTo>
                  <a:cubicBezTo>
                    <a:pt x="357" y="92"/>
                    <a:pt x="349" y="70"/>
                    <a:pt x="339" y="109"/>
                  </a:cubicBezTo>
                  <a:lnTo>
                    <a:pt x="291" y="109"/>
                  </a:lnTo>
                  <a:cubicBezTo>
                    <a:pt x="233" y="0"/>
                    <a:pt x="190" y="58"/>
                    <a:pt x="176" y="62"/>
                  </a:cubicBezTo>
                  <a:cubicBezTo>
                    <a:pt x="158" y="50"/>
                    <a:pt x="141" y="38"/>
                    <a:pt x="135" y="14"/>
                  </a:cubicBezTo>
                  <a:cubicBezTo>
                    <a:pt x="89" y="27"/>
                    <a:pt x="141" y="41"/>
                    <a:pt x="34" y="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702244" y="1802310"/>
              <a:ext cx="118057" cy="117285"/>
            </a:xfrm>
            <a:custGeom>
              <a:avLst/>
              <a:gdLst>
                <a:gd name="T0" fmla="*/ 210 w 684"/>
                <a:gd name="T1" fmla="*/ 27 h 639"/>
                <a:gd name="T2" fmla="*/ 153 w 684"/>
                <a:gd name="T3" fmla="*/ 38 h 639"/>
                <a:gd name="T4" fmla="*/ 128 w 684"/>
                <a:gd name="T5" fmla="*/ 129 h 639"/>
                <a:gd name="T6" fmla="*/ 149 w 684"/>
                <a:gd name="T7" fmla="*/ 183 h 639"/>
                <a:gd name="T8" fmla="*/ 95 w 684"/>
                <a:gd name="T9" fmla="*/ 251 h 639"/>
                <a:gd name="T10" fmla="*/ 108 w 684"/>
                <a:gd name="T11" fmla="*/ 325 h 639"/>
                <a:gd name="T12" fmla="*/ 61 w 684"/>
                <a:gd name="T13" fmla="*/ 339 h 639"/>
                <a:gd name="T14" fmla="*/ 0 w 684"/>
                <a:gd name="T15" fmla="*/ 461 h 639"/>
                <a:gd name="T16" fmla="*/ 22 w 684"/>
                <a:gd name="T17" fmla="*/ 520 h 639"/>
                <a:gd name="T18" fmla="*/ 88 w 684"/>
                <a:gd name="T19" fmla="*/ 582 h 639"/>
                <a:gd name="T20" fmla="*/ 165 w 684"/>
                <a:gd name="T21" fmla="*/ 634 h 639"/>
                <a:gd name="T22" fmla="*/ 219 w 684"/>
                <a:gd name="T23" fmla="*/ 613 h 639"/>
                <a:gd name="T24" fmla="*/ 296 w 684"/>
                <a:gd name="T25" fmla="*/ 601 h 639"/>
                <a:gd name="T26" fmla="*/ 327 w 684"/>
                <a:gd name="T27" fmla="*/ 571 h 639"/>
                <a:gd name="T28" fmla="*/ 359 w 684"/>
                <a:gd name="T29" fmla="*/ 488 h 639"/>
                <a:gd name="T30" fmla="*/ 445 w 684"/>
                <a:gd name="T31" fmla="*/ 477 h 639"/>
                <a:gd name="T32" fmla="*/ 458 w 684"/>
                <a:gd name="T33" fmla="*/ 472 h 639"/>
                <a:gd name="T34" fmla="*/ 470 w 684"/>
                <a:gd name="T35" fmla="*/ 464 h 639"/>
                <a:gd name="T36" fmla="*/ 521 w 684"/>
                <a:gd name="T37" fmla="*/ 447 h 639"/>
                <a:gd name="T38" fmla="*/ 532 w 684"/>
                <a:gd name="T39" fmla="*/ 450 h 639"/>
                <a:gd name="T40" fmla="*/ 537 w 684"/>
                <a:gd name="T41" fmla="*/ 452 h 639"/>
                <a:gd name="T42" fmla="*/ 630 w 684"/>
                <a:gd name="T43" fmla="*/ 515 h 639"/>
                <a:gd name="T44" fmla="*/ 580 w 684"/>
                <a:gd name="T45" fmla="*/ 355 h 639"/>
                <a:gd name="T46" fmla="*/ 574 w 684"/>
                <a:gd name="T47" fmla="*/ 347 h 639"/>
                <a:gd name="T48" fmla="*/ 497 w 684"/>
                <a:gd name="T49" fmla="*/ 289 h 639"/>
                <a:gd name="T50" fmla="*/ 468 w 684"/>
                <a:gd name="T51" fmla="*/ 209 h 639"/>
                <a:gd name="T52" fmla="*/ 460 w 684"/>
                <a:gd name="T53" fmla="*/ 197 h 639"/>
                <a:gd name="T54" fmla="*/ 458 w 684"/>
                <a:gd name="T55" fmla="*/ 192 h 639"/>
                <a:gd name="T56" fmla="*/ 437 w 684"/>
                <a:gd name="T57" fmla="*/ 159 h 639"/>
                <a:gd name="T58" fmla="*/ 357 w 684"/>
                <a:gd name="T59" fmla="*/ 117 h 639"/>
                <a:gd name="T60" fmla="*/ 345 w 684"/>
                <a:gd name="T61" fmla="*/ 54 h 639"/>
                <a:gd name="T62" fmla="*/ 284 w 684"/>
                <a:gd name="T63" fmla="*/ 0 h 639"/>
                <a:gd name="T64" fmla="*/ 210 w 684"/>
                <a:gd name="T65" fmla="*/ 2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4" h="639">
                  <a:moveTo>
                    <a:pt x="210" y="27"/>
                  </a:moveTo>
                  <a:cubicBezTo>
                    <a:pt x="166" y="6"/>
                    <a:pt x="161" y="15"/>
                    <a:pt x="153" y="38"/>
                  </a:cubicBezTo>
                  <a:cubicBezTo>
                    <a:pt x="135" y="89"/>
                    <a:pt x="128" y="92"/>
                    <a:pt x="128" y="129"/>
                  </a:cubicBezTo>
                  <a:cubicBezTo>
                    <a:pt x="128" y="161"/>
                    <a:pt x="142" y="156"/>
                    <a:pt x="149" y="183"/>
                  </a:cubicBezTo>
                  <a:cubicBezTo>
                    <a:pt x="132" y="189"/>
                    <a:pt x="95" y="251"/>
                    <a:pt x="95" y="251"/>
                  </a:cubicBezTo>
                  <a:cubicBezTo>
                    <a:pt x="95" y="281"/>
                    <a:pt x="108" y="275"/>
                    <a:pt x="108" y="325"/>
                  </a:cubicBezTo>
                  <a:cubicBezTo>
                    <a:pt x="92" y="329"/>
                    <a:pt x="74" y="332"/>
                    <a:pt x="61" y="339"/>
                  </a:cubicBezTo>
                  <a:cubicBezTo>
                    <a:pt x="61" y="413"/>
                    <a:pt x="43" y="402"/>
                    <a:pt x="0" y="461"/>
                  </a:cubicBezTo>
                  <a:cubicBezTo>
                    <a:pt x="24" y="497"/>
                    <a:pt x="10" y="477"/>
                    <a:pt x="22" y="520"/>
                  </a:cubicBezTo>
                  <a:cubicBezTo>
                    <a:pt x="37" y="570"/>
                    <a:pt x="58" y="536"/>
                    <a:pt x="88" y="582"/>
                  </a:cubicBezTo>
                  <a:cubicBezTo>
                    <a:pt x="106" y="610"/>
                    <a:pt x="146" y="631"/>
                    <a:pt x="165" y="634"/>
                  </a:cubicBezTo>
                  <a:cubicBezTo>
                    <a:pt x="193" y="639"/>
                    <a:pt x="195" y="620"/>
                    <a:pt x="219" y="613"/>
                  </a:cubicBezTo>
                  <a:cubicBezTo>
                    <a:pt x="253" y="603"/>
                    <a:pt x="264" y="619"/>
                    <a:pt x="296" y="601"/>
                  </a:cubicBezTo>
                  <a:lnTo>
                    <a:pt x="327" y="571"/>
                  </a:lnTo>
                  <a:cubicBezTo>
                    <a:pt x="345" y="547"/>
                    <a:pt x="358" y="522"/>
                    <a:pt x="359" y="488"/>
                  </a:cubicBezTo>
                  <a:cubicBezTo>
                    <a:pt x="466" y="463"/>
                    <a:pt x="413" y="483"/>
                    <a:pt x="445" y="477"/>
                  </a:cubicBezTo>
                  <a:cubicBezTo>
                    <a:pt x="445" y="477"/>
                    <a:pt x="457" y="472"/>
                    <a:pt x="458" y="472"/>
                  </a:cubicBezTo>
                  <a:lnTo>
                    <a:pt x="470" y="464"/>
                  </a:lnTo>
                  <a:cubicBezTo>
                    <a:pt x="486" y="452"/>
                    <a:pt x="476" y="441"/>
                    <a:pt x="521" y="447"/>
                  </a:cubicBezTo>
                  <a:cubicBezTo>
                    <a:pt x="563" y="453"/>
                    <a:pt x="506" y="442"/>
                    <a:pt x="532" y="450"/>
                  </a:cubicBezTo>
                  <a:cubicBezTo>
                    <a:pt x="534" y="450"/>
                    <a:pt x="536" y="451"/>
                    <a:pt x="537" y="452"/>
                  </a:cubicBezTo>
                  <a:cubicBezTo>
                    <a:pt x="572" y="463"/>
                    <a:pt x="574" y="515"/>
                    <a:pt x="630" y="515"/>
                  </a:cubicBezTo>
                  <a:cubicBezTo>
                    <a:pt x="684" y="515"/>
                    <a:pt x="614" y="396"/>
                    <a:pt x="580" y="355"/>
                  </a:cubicBezTo>
                  <a:lnTo>
                    <a:pt x="574" y="347"/>
                  </a:lnTo>
                  <a:cubicBezTo>
                    <a:pt x="537" y="303"/>
                    <a:pt x="556" y="351"/>
                    <a:pt x="497" y="289"/>
                  </a:cubicBezTo>
                  <a:cubicBezTo>
                    <a:pt x="445" y="235"/>
                    <a:pt x="506" y="270"/>
                    <a:pt x="468" y="209"/>
                  </a:cubicBezTo>
                  <a:cubicBezTo>
                    <a:pt x="461" y="197"/>
                    <a:pt x="468" y="209"/>
                    <a:pt x="460" y="197"/>
                  </a:cubicBezTo>
                  <a:cubicBezTo>
                    <a:pt x="460" y="196"/>
                    <a:pt x="459" y="194"/>
                    <a:pt x="458" y="192"/>
                  </a:cubicBezTo>
                  <a:cubicBezTo>
                    <a:pt x="451" y="180"/>
                    <a:pt x="450" y="172"/>
                    <a:pt x="437" y="159"/>
                  </a:cubicBezTo>
                  <a:cubicBezTo>
                    <a:pt x="398" y="120"/>
                    <a:pt x="412" y="180"/>
                    <a:pt x="357" y="117"/>
                  </a:cubicBezTo>
                  <a:cubicBezTo>
                    <a:pt x="331" y="88"/>
                    <a:pt x="342" y="91"/>
                    <a:pt x="345" y="54"/>
                  </a:cubicBezTo>
                  <a:cubicBezTo>
                    <a:pt x="327" y="46"/>
                    <a:pt x="295" y="38"/>
                    <a:pt x="284" y="0"/>
                  </a:cubicBezTo>
                  <a:cubicBezTo>
                    <a:pt x="209" y="0"/>
                    <a:pt x="236" y="8"/>
                    <a:pt x="210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685378" y="1537921"/>
              <a:ext cx="114311" cy="103370"/>
            </a:xfrm>
            <a:custGeom>
              <a:avLst/>
              <a:gdLst>
                <a:gd name="T0" fmla="*/ 0 w 671"/>
                <a:gd name="T1" fmla="*/ 393 h 570"/>
                <a:gd name="T2" fmla="*/ 13 w 671"/>
                <a:gd name="T3" fmla="*/ 501 h 570"/>
                <a:gd name="T4" fmla="*/ 0 w 671"/>
                <a:gd name="T5" fmla="*/ 542 h 570"/>
                <a:gd name="T6" fmla="*/ 28 w 671"/>
                <a:gd name="T7" fmla="*/ 555 h 570"/>
                <a:gd name="T8" fmla="*/ 61 w 671"/>
                <a:gd name="T9" fmla="*/ 569 h 570"/>
                <a:gd name="T10" fmla="*/ 171 w 671"/>
                <a:gd name="T11" fmla="*/ 510 h 570"/>
                <a:gd name="T12" fmla="*/ 212 w 671"/>
                <a:gd name="T13" fmla="*/ 490 h 570"/>
                <a:gd name="T14" fmla="*/ 271 w 671"/>
                <a:gd name="T15" fmla="*/ 461 h 570"/>
                <a:gd name="T16" fmla="*/ 325 w 671"/>
                <a:gd name="T17" fmla="*/ 529 h 570"/>
                <a:gd name="T18" fmla="*/ 441 w 671"/>
                <a:gd name="T19" fmla="*/ 549 h 570"/>
                <a:gd name="T20" fmla="*/ 556 w 671"/>
                <a:gd name="T21" fmla="*/ 529 h 570"/>
                <a:gd name="T22" fmla="*/ 573 w 671"/>
                <a:gd name="T23" fmla="*/ 498 h 570"/>
                <a:gd name="T24" fmla="*/ 590 w 671"/>
                <a:gd name="T25" fmla="*/ 482 h 570"/>
                <a:gd name="T26" fmla="*/ 594 w 671"/>
                <a:gd name="T27" fmla="*/ 478 h 570"/>
                <a:gd name="T28" fmla="*/ 631 w 671"/>
                <a:gd name="T29" fmla="*/ 448 h 570"/>
                <a:gd name="T30" fmla="*/ 671 w 671"/>
                <a:gd name="T31" fmla="*/ 434 h 570"/>
                <a:gd name="T32" fmla="*/ 621 w 671"/>
                <a:gd name="T33" fmla="*/ 335 h 570"/>
                <a:gd name="T34" fmla="*/ 576 w 671"/>
                <a:gd name="T35" fmla="*/ 251 h 570"/>
                <a:gd name="T36" fmla="*/ 502 w 671"/>
                <a:gd name="T37" fmla="*/ 264 h 570"/>
                <a:gd name="T38" fmla="*/ 444 w 671"/>
                <a:gd name="T39" fmla="*/ 247 h 570"/>
                <a:gd name="T40" fmla="*/ 357 w 671"/>
                <a:gd name="T41" fmla="*/ 185 h 570"/>
                <a:gd name="T42" fmla="*/ 319 w 671"/>
                <a:gd name="T43" fmla="*/ 149 h 570"/>
                <a:gd name="T44" fmla="*/ 319 w 671"/>
                <a:gd name="T45" fmla="*/ 95 h 570"/>
                <a:gd name="T46" fmla="*/ 274 w 671"/>
                <a:gd name="T47" fmla="*/ 58 h 570"/>
                <a:gd name="T48" fmla="*/ 184 w 671"/>
                <a:gd name="T49" fmla="*/ 42 h 570"/>
                <a:gd name="T50" fmla="*/ 164 w 671"/>
                <a:gd name="T51" fmla="*/ 62 h 570"/>
                <a:gd name="T52" fmla="*/ 79 w 671"/>
                <a:gd name="T53" fmla="*/ 133 h 570"/>
                <a:gd name="T54" fmla="*/ 67 w 671"/>
                <a:gd name="T55" fmla="*/ 162 h 570"/>
                <a:gd name="T56" fmla="*/ 17 w 671"/>
                <a:gd name="T57" fmla="*/ 338 h 570"/>
                <a:gd name="T58" fmla="*/ 0 w 671"/>
                <a:gd name="T59" fmla="*/ 39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1" h="570">
                  <a:moveTo>
                    <a:pt x="0" y="393"/>
                  </a:moveTo>
                  <a:cubicBezTo>
                    <a:pt x="25" y="431"/>
                    <a:pt x="31" y="413"/>
                    <a:pt x="13" y="501"/>
                  </a:cubicBezTo>
                  <a:cubicBezTo>
                    <a:pt x="8" y="523"/>
                    <a:pt x="5" y="521"/>
                    <a:pt x="0" y="542"/>
                  </a:cubicBezTo>
                  <a:lnTo>
                    <a:pt x="28" y="555"/>
                  </a:lnTo>
                  <a:cubicBezTo>
                    <a:pt x="54" y="570"/>
                    <a:pt x="25" y="566"/>
                    <a:pt x="61" y="569"/>
                  </a:cubicBezTo>
                  <a:cubicBezTo>
                    <a:pt x="66" y="513"/>
                    <a:pt x="93" y="550"/>
                    <a:pt x="171" y="510"/>
                  </a:cubicBezTo>
                  <a:cubicBezTo>
                    <a:pt x="206" y="492"/>
                    <a:pt x="188" y="509"/>
                    <a:pt x="212" y="490"/>
                  </a:cubicBezTo>
                  <a:cubicBezTo>
                    <a:pt x="235" y="471"/>
                    <a:pt x="232" y="461"/>
                    <a:pt x="271" y="461"/>
                  </a:cubicBezTo>
                  <a:cubicBezTo>
                    <a:pt x="285" y="461"/>
                    <a:pt x="325" y="477"/>
                    <a:pt x="325" y="529"/>
                  </a:cubicBezTo>
                  <a:cubicBezTo>
                    <a:pt x="482" y="529"/>
                    <a:pt x="392" y="549"/>
                    <a:pt x="441" y="549"/>
                  </a:cubicBezTo>
                  <a:cubicBezTo>
                    <a:pt x="478" y="549"/>
                    <a:pt x="418" y="529"/>
                    <a:pt x="556" y="529"/>
                  </a:cubicBezTo>
                  <a:cubicBezTo>
                    <a:pt x="558" y="498"/>
                    <a:pt x="555" y="515"/>
                    <a:pt x="573" y="498"/>
                  </a:cubicBezTo>
                  <a:lnTo>
                    <a:pt x="590" y="482"/>
                  </a:lnTo>
                  <a:cubicBezTo>
                    <a:pt x="591" y="481"/>
                    <a:pt x="593" y="479"/>
                    <a:pt x="594" y="478"/>
                  </a:cubicBezTo>
                  <a:lnTo>
                    <a:pt x="631" y="448"/>
                  </a:lnTo>
                  <a:cubicBezTo>
                    <a:pt x="651" y="433"/>
                    <a:pt x="638" y="434"/>
                    <a:pt x="671" y="434"/>
                  </a:cubicBezTo>
                  <a:cubicBezTo>
                    <a:pt x="671" y="358"/>
                    <a:pt x="661" y="412"/>
                    <a:pt x="621" y="335"/>
                  </a:cubicBezTo>
                  <a:cubicBezTo>
                    <a:pt x="601" y="295"/>
                    <a:pt x="581" y="304"/>
                    <a:pt x="576" y="251"/>
                  </a:cubicBezTo>
                  <a:cubicBezTo>
                    <a:pt x="506" y="251"/>
                    <a:pt x="527" y="264"/>
                    <a:pt x="502" y="264"/>
                  </a:cubicBezTo>
                  <a:lnTo>
                    <a:pt x="444" y="247"/>
                  </a:lnTo>
                  <a:lnTo>
                    <a:pt x="357" y="185"/>
                  </a:lnTo>
                  <a:cubicBezTo>
                    <a:pt x="333" y="158"/>
                    <a:pt x="355" y="168"/>
                    <a:pt x="319" y="149"/>
                  </a:cubicBezTo>
                  <a:lnTo>
                    <a:pt x="319" y="95"/>
                  </a:lnTo>
                  <a:cubicBezTo>
                    <a:pt x="288" y="80"/>
                    <a:pt x="290" y="95"/>
                    <a:pt x="274" y="58"/>
                  </a:cubicBezTo>
                  <a:cubicBezTo>
                    <a:pt x="249" y="3"/>
                    <a:pt x="233" y="0"/>
                    <a:pt x="184" y="42"/>
                  </a:cubicBezTo>
                  <a:cubicBezTo>
                    <a:pt x="164" y="58"/>
                    <a:pt x="180" y="41"/>
                    <a:pt x="164" y="62"/>
                  </a:cubicBezTo>
                  <a:cubicBezTo>
                    <a:pt x="104" y="142"/>
                    <a:pt x="107" y="99"/>
                    <a:pt x="79" y="133"/>
                  </a:cubicBezTo>
                  <a:cubicBezTo>
                    <a:pt x="61" y="156"/>
                    <a:pt x="74" y="137"/>
                    <a:pt x="67" y="162"/>
                  </a:cubicBezTo>
                  <a:cubicBezTo>
                    <a:pt x="45" y="239"/>
                    <a:pt x="19" y="240"/>
                    <a:pt x="17" y="338"/>
                  </a:cubicBezTo>
                  <a:cubicBezTo>
                    <a:pt x="16" y="352"/>
                    <a:pt x="24" y="365"/>
                    <a:pt x="0" y="3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644152" y="2189950"/>
              <a:ext cx="89948" cy="174934"/>
            </a:xfrm>
            <a:custGeom>
              <a:avLst/>
              <a:gdLst>
                <a:gd name="T0" fmla="*/ 353 w 523"/>
                <a:gd name="T1" fmla="*/ 27 h 962"/>
                <a:gd name="T2" fmla="*/ 306 w 523"/>
                <a:gd name="T3" fmla="*/ 27 h 962"/>
                <a:gd name="T4" fmla="*/ 272 w 523"/>
                <a:gd name="T5" fmla="*/ 81 h 962"/>
                <a:gd name="T6" fmla="*/ 265 w 523"/>
                <a:gd name="T7" fmla="*/ 149 h 962"/>
                <a:gd name="T8" fmla="*/ 321 w 523"/>
                <a:gd name="T9" fmla="*/ 215 h 962"/>
                <a:gd name="T10" fmla="*/ 367 w 523"/>
                <a:gd name="T11" fmla="*/ 231 h 962"/>
                <a:gd name="T12" fmla="*/ 394 w 523"/>
                <a:gd name="T13" fmla="*/ 332 h 962"/>
                <a:gd name="T14" fmla="*/ 342 w 523"/>
                <a:gd name="T15" fmla="*/ 348 h 962"/>
                <a:gd name="T16" fmla="*/ 313 w 523"/>
                <a:gd name="T17" fmla="*/ 366 h 962"/>
                <a:gd name="T18" fmla="*/ 279 w 523"/>
                <a:gd name="T19" fmla="*/ 407 h 962"/>
                <a:gd name="T20" fmla="*/ 262 w 523"/>
                <a:gd name="T21" fmla="*/ 431 h 962"/>
                <a:gd name="T22" fmla="*/ 245 w 523"/>
                <a:gd name="T23" fmla="*/ 495 h 962"/>
                <a:gd name="T24" fmla="*/ 191 w 523"/>
                <a:gd name="T25" fmla="*/ 474 h 962"/>
                <a:gd name="T26" fmla="*/ 96 w 523"/>
                <a:gd name="T27" fmla="*/ 495 h 962"/>
                <a:gd name="T28" fmla="*/ 82 w 523"/>
                <a:gd name="T29" fmla="*/ 522 h 962"/>
                <a:gd name="T30" fmla="*/ 33 w 523"/>
                <a:gd name="T31" fmla="*/ 564 h 962"/>
                <a:gd name="T32" fmla="*/ 39 w 523"/>
                <a:gd name="T33" fmla="*/ 572 h 962"/>
                <a:gd name="T34" fmla="*/ 69 w 523"/>
                <a:gd name="T35" fmla="*/ 629 h 962"/>
                <a:gd name="T36" fmla="*/ 117 w 523"/>
                <a:gd name="T37" fmla="*/ 724 h 962"/>
                <a:gd name="T38" fmla="*/ 130 w 523"/>
                <a:gd name="T39" fmla="*/ 779 h 962"/>
                <a:gd name="T40" fmla="*/ 161 w 523"/>
                <a:gd name="T41" fmla="*/ 883 h 962"/>
                <a:gd name="T42" fmla="*/ 224 w 523"/>
                <a:gd name="T43" fmla="*/ 935 h 962"/>
                <a:gd name="T44" fmla="*/ 285 w 523"/>
                <a:gd name="T45" fmla="*/ 921 h 962"/>
                <a:gd name="T46" fmla="*/ 387 w 523"/>
                <a:gd name="T47" fmla="*/ 908 h 962"/>
                <a:gd name="T48" fmla="*/ 381 w 523"/>
                <a:gd name="T49" fmla="*/ 828 h 962"/>
                <a:gd name="T50" fmla="*/ 372 w 523"/>
                <a:gd name="T51" fmla="*/ 608 h 962"/>
                <a:gd name="T52" fmla="*/ 403 w 523"/>
                <a:gd name="T53" fmla="*/ 524 h 962"/>
                <a:gd name="T54" fmla="*/ 523 w 523"/>
                <a:gd name="T55" fmla="*/ 291 h 962"/>
                <a:gd name="T56" fmla="*/ 482 w 523"/>
                <a:gd name="T57" fmla="*/ 176 h 962"/>
                <a:gd name="T58" fmla="*/ 506 w 523"/>
                <a:gd name="T59" fmla="*/ 125 h 962"/>
                <a:gd name="T60" fmla="*/ 507 w 523"/>
                <a:gd name="T61" fmla="*/ 71 h 962"/>
                <a:gd name="T62" fmla="*/ 490 w 523"/>
                <a:gd name="T63" fmla="*/ 53 h 962"/>
                <a:gd name="T64" fmla="*/ 465 w 523"/>
                <a:gd name="T65" fmla="*/ 37 h 962"/>
                <a:gd name="T66" fmla="*/ 428 w 523"/>
                <a:gd name="T67" fmla="*/ 0 h 962"/>
                <a:gd name="T68" fmla="*/ 353 w 523"/>
                <a:gd name="T69" fmla="*/ 2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3" h="962">
                  <a:moveTo>
                    <a:pt x="353" y="27"/>
                  </a:moveTo>
                  <a:lnTo>
                    <a:pt x="306" y="27"/>
                  </a:lnTo>
                  <a:cubicBezTo>
                    <a:pt x="306" y="69"/>
                    <a:pt x="306" y="63"/>
                    <a:pt x="272" y="81"/>
                  </a:cubicBezTo>
                  <a:cubicBezTo>
                    <a:pt x="291" y="117"/>
                    <a:pt x="286" y="118"/>
                    <a:pt x="265" y="149"/>
                  </a:cubicBezTo>
                  <a:lnTo>
                    <a:pt x="321" y="215"/>
                  </a:lnTo>
                  <a:cubicBezTo>
                    <a:pt x="348" y="241"/>
                    <a:pt x="326" y="226"/>
                    <a:pt x="367" y="231"/>
                  </a:cubicBezTo>
                  <a:cubicBezTo>
                    <a:pt x="413" y="236"/>
                    <a:pt x="406" y="278"/>
                    <a:pt x="394" y="332"/>
                  </a:cubicBezTo>
                  <a:cubicBezTo>
                    <a:pt x="361" y="332"/>
                    <a:pt x="368" y="333"/>
                    <a:pt x="342" y="348"/>
                  </a:cubicBezTo>
                  <a:lnTo>
                    <a:pt x="313" y="366"/>
                  </a:lnTo>
                  <a:lnTo>
                    <a:pt x="279" y="407"/>
                  </a:lnTo>
                  <a:cubicBezTo>
                    <a:pt x="273" y="415"/>
                    <a:pt x="266" y="422"/>
                    <a:pt x="262" y="431"/>
                  </a:cubicBezTo>
                  <a:cubicBezTo>
                    <a:pt x="251" y="459"/>
                    <a:pt x="263" y="460"/>
                    <a:pt x="245" y="495"/>
                  </a:cubicBezTo>
                  <a:cubicBezTo>
                    <a:pt x="180" y="495"/>
                    <a:pt x="229" y="474"/>
                    <a:pt x="191" y="474"/>
                  </a:cubicBezTo>
                  <a:cubicBezTo>
                    <a:pt x="151" y="474"/>
                    <a:pt x="212" y="495"/>
                    <a:pt x="96" y="495"/>
                  </a:cubicBezTo>
                  <a:cubicBezTo>
                    <a:pt x="85" y="511"/>
                    <a:pt x="87" y="502"/>
                    <a:pt x="82" y="522"/>
                  </a:cubicBezTo>
                  <a:cubicBezTo>
                    <a:pt x="35" y="522"/>
                    <a:pt x="0" y="517"/>
                    <a:pt x="33" y="564"/>
                  </a:cubicBezTo>
                  <a:lnTo>
                    <a:pt x="39" y="572"/>
                  </a:lnTo>
                  <a:cubicBezTo>
                    <a:pt x="54" y="593"/>
                    <a:pt x="63" y="603"/>
                    <a:pt x="69" y="629"/>
                  </a:cubicBezTo>
                  <a:cubicBezTo>
                    <a:pt x="96" y="739"/>
                    <a:pt x="97" y="672"/>
                    <a:pt x="117" y="724"/>
                  </a:cubicBezTo>
                  <a:cubicBezTo>
                    <a:pt x="123" y="738"/>
                    <a:pt x="125" y="762"/>
                    <a:pt x="130" y="779"/>
                  </a:cubicBezTo>
                  <a:lnTo>
                    <a:pt x="161" y="883"/>
                  </a:lnTo>
                  <a:cubicBezTo>
                    <a:pt x="171" y="934"/>
                    <a:pt x="142" y="935"/>
                    <a:pt x="224" y="935"/>
                  </a:cubicBezTo>
                  <a:cubicBezTo>
                    <a:pt x="257" y="935"/>
                    <a:pt x="268" y="921"/>
                    <a:pt x="285" y="921"/>
                  </a:cubicBezTo>
                  <a:cubicBezTo>
                    <a:pt x="327" y="921"/>
                    <a:pt x="306" y="962"/>
                    <a:pt x="387" y="908"/>
                  </a:cubicBezTo>
                  <a:cubicBezTo>
                    <a:pt x="387" y="876"/>
                    <a:pt x="377" y="862"/>
                    <a:pt x="381" y="828"/>
                  </a:cubicBezTo>
                  <a:cubicBezTo>
                    <a:pt x="400" y="659"/>
                    <a:pt x="364" y="728"/>
                    <a:pt x="372" y="608"/>
                  </a:cubicBezTo>
                  <a:cubicBezTo>
                    <a:pt x="374" y="572"/>
                    <a:pt x="384" y="550"/>
                    <a:pt x="403" y="524"/>
                  </a:cubicBezTo>
                  <a:cubicBezTo>
                    <a:pt x="451" y="454"/>
                    <a:pt x="523" y="380"/>
                    <a:pt x="523" y="291"/>
                  </a:cubicBezTo>
                  <a:cubicBezTo>
                    <a:pt x="523" y="226"/>
                    <a:pt x="482" y="242"/>
                    <a:pt x="482" y="176"/>
                  </a:cubicBezTo>
                  <a:cubicBezTo>
                    <a:pt x="482" y="145"/>
                    <a:pt x="495" y="146"/>
                    <a:pt x="506" y="125"/>
                  </a:cubicBezTo>
                  <a:cubicBezTo>
                    <a:pt x="515" y="107"/>
                    <a:pt x="516" y="87"/>
                    <a:pt x="507" y="71"/>
                  </a:cubicBezTo>
                  <a:cubicBezTo>
                    <a:pt x="502" y="62"/>
                    <a:pt x="497" y="58"/>
                    <a:pt x="490" y="53"/>
                  </a:cubicBezTo>
                  <a:cubicBezTo>
                    <a:pt x="470" y="40"/>
                    <a:pt x="484" y="55"/>
                    <a:pt x="465" y="37"/>
                  </a:cubicBezTo>
                  <a:cubicBezTo>
                    <a:pt x="457" y="30"/>
                    <a:pt x="438" y="0"/>
                    <a:pt x="428" y="0"/>
                  </a:cubicBezTo>
                  <a:cubicBezTo>
                    <a:pt x="388" y="0"/>
                    <a:pt x="393" y="27"/>
                    <a:pt x="353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765957" y="2046821"/>
              <a:ext cx="78704" cy="153068"/>
            </a:xfrm>
            <a:custGeom>
              <a:avLst/>
              <a:gdLst>
                <a:gd name="T0" fmla="*/ 128 w 466"/>
                <a:gd name="T1" fmla="*/ 56 h 842"/>
                <a:gd name="T2" fmla="*/ 157 w 466"/>
                <a:gd name="T3" fmla="*/ 116 h 842"/>
                <a:gd name="T4" fmla="*/ 195 w 466"/>
                <a:gd name="T5" fmla="*/ 302 h 842"/>
                <a:gd name="T6" fmla="*/ 257 w 466"/>
                <a:gd name="T7" fmla="*/ 314 h 842"/>
                <a:gd name="T8" fmla="*/ 232 w 466"/>
                <a:gd name="T9" fmla="*/ 397 h 842"/>
                <a:gd name="T10" fmla="*/ 206 w 466"/>
                <a:gd name="T11" fmla="*/ 425 h 842"/>
                <a:gd name="T12" fmla="*/ 194 w 466"/>
                <a:gd name="T13" fmla="*/ 555 h 842"/>
                <a:gd name="T14" fmla="*/ 134 w 466"/>
                <a:gd name="T15" fmla="*/ 583 h 842"/>
                <a:gd name="T16" fmla="*/ 101 w 466"/>
                <a:gd name="T17" fmla="*/ 598 h 842"/>
                <a:gd name="T18" fmla="*/ 61 w 466"/>
                <a:gd name="T19" fmla="*/ 585 h 842"/>
                <a:gd name="T20" fmla="*/ 71 w 466"/>
                <a:gd name="T21" fmla="*/ 629 h 842"/>
                <a:gd name="T22" fmla="*/ 50 w 466"/>
                <a:gd name="T23" fmla="*/ 717 h 842"/>
                <a:gd name="T24" fmla="*/ 0 w 466"/>
                <a:gd name="T25" fmla="*/ 754 h 842"/>
                <a:gd name="T26" fmla="*/ 60 w 466"/>
                <a:gd name="T27" fmla="*/ 775 h 842"/>
                <a:gd name="T28" fmla="*/ 125 w 466"/>
                <a:gd name="T29" fmla="*/ 799 h 842"/>
                <a:gd name="T30" fmla="*/ 179 w 466"/>
                <a:gd name="T31" fmla="*/ 826 h 842"/>
                <a:gd name="T32" fmla="*/ 250 w 466"/>
                <a:gd name="T33" fmla="*/ 829 h 842"/>
                <a:gd name="T34" fmla="*/ 400 w 466"/>
                <a:gd name="T35" fmla="*/ 829 h 842"/>
                <a:gd name="T36" fmla="*/ 351 w 466"/>
                <a:gd name="T37" fmla="*/ 714 h 842"/>
                <a:gd name="T38" fmla="*/ 352 w 466"/>
                <a:gd name="T39" fmla="*/ 666 h 842"/>
                <a:gd name="T40" fmla="*/ 440 w 466"/>
                <a:gd name="T41" fmla="*/ 693 h 842"/>
                <a:gd name="T42" fmla="*/ 440 w 466"/>
                <a:gd name="T43" fmla="*/ 497 h 842"/>
                <a:gd name="T44" fmla="*/ 408 w 466"/>
                <a:gd name="T45" fmla="*/ 393 h 842"/>
                <a:gd name="T46" fmla="*/ 325 w 466"/>
                <a:gd name="T47" fmla="*/ 341 h 842"/>
                <a:gd name="T48" fmla="*/ 325 w 466"/>
                <a:gd name="T49" fmla="*/ 314 h 842"/>
                <a:gd name="T50" fmla="*/ 346 w 466"/>
                <a:gd name="T51" fmla="*/ 301 h 842"/>
                <a:gd name="T52" fmla="*/ 360 w 466"/>
                <a:gd name="T53" fmla="*/ 281 h 842"/>
                <a:gd name="T54" fmla="*/ 325 w 466"/>
                <a:gd name="T55" fmla="*/ 117 h 842"/>
                <a:gd name="T56" fmla="*/ 359 w 466"/>
                <a:gd name="T57" fmla="*/ 70 h 842"/>
                <a:gd name="T58" fmla="*/ 318 w 466"/>
                <a:gd name="T59" fmla="*/ 15 h 842"/>
                <a:gd name="T60" fmla="*/ 271 w 466"/>
                <a:gd name="T61" fmla="*/ 37 h 842"/>
                <a:gd name="T62" fmla="*/ 162 w 466"/>
                <a:gd name="T63" fmla="*/ 14 h 842"/>
                <a:gd name="T64" fmla="*/ 128 w 466"/>
                <a:gd name="T65" fmla="*/ 56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6" h="842">
                  <a:moveTo>
                    <a:pt x="128" y="56"/>
                  </a:moveTo>
                  <a:cubicBezTo>
                    <a:pt x="128" y="86"/>
                    <a:pt x="145" y="98"/>
                    <a:pt x="157" y="116"/>
                  </a:cubicBezTo>
                  <a:cubicBezTo>
                    <a:pt x="189" y="162"/>
                    <a:pt x="124" y="273"/>
                    <a:pt x="195" y="302"/>
                  </a:cubicBezTo>
                  <a:cubicBezTo>
                    <a:pt x="212" y="308"/>
                    <a:pt x="241" y="310"/>
                    <a:pt x="257" y="314"/>
                  </a:cubicBezTo>
                  <a:cubicBezTo>
                    <a:pt x="257" y="339"/>
                    <a:pt x="243" y="376"/>
                    <a:pt x="232" y="397"/>
                  </a:cubicBezTo>
                  <a:cubicBezTo>
                    <a:pt x="220" y="418"/>
                    <a:pt x="223" y="402"/>
                    <a:pt x="206" y="425"/>
                  </a:cubicBezTo>
                  <a:cubicBezTo>
                    <a:pt x="151" y="497"/>
                    <a:pt x="251" y="481"/>
                    <a:pt x="194" y="555"/>
                  </a:cubicBezTo>
                  <a:cubicBezTo>
                    <a:pt x="160" y="600"/>
                    <a:pt x="174" y="555"/>
                    <a:pt x="134" y="583"/>
                  </a:cubicBezTo>
                  <a:cubicBezTo>
                    <a:pt x="118" y="593"/>
                    <a:pt x="130" y="598"/>
                    <a:pt x="101" y="598"/>
                  </a:cubicBezTo>
                  <a:cubicBezTo>
                    <a:pt x="75" y="598"/>
                    <a:pt x="101" y="588"/>
                    <a:pt x="61" y="585"/>
                  </a:cubicBezTo>
                  <a:cubicBezTo>
                    <a:pt x="71" y="607"/>
                    <a:pt x="63" y="608"/>
                    <a:pt x="71" y="629"/>
                  </a:cubicBezTo>
                  <a:cubicBezTo>
                    <a:pt x="79" y="651"/>
                    <a:pt x="134" y="667"/>
                    <a:pt x="50" y="717"/>
                  </a:cubicBezTo>
                  <a:cubicBezTo>
                    <a:pt x="12" y="740"/>
                    <a:pt x="9" y="728"/>
                    <a:pt x="0" y="754"/>
                  </a:cubicBezTo>
                  <a:cubicBezTo>
                    <a:pt x="28" y="768"/>
                    <a:pt x="3" y="748"/>
                    <a:pt x="60" y="775"/>
                  </a:cubicBezTo>
                  <a:cubicBezTo>
                    <a:pt x="93" y="790"/>
                    <a:pt x="70" y="769"/>
                    <a:pt x="125" y="799"/>
                  </a:cubicBezTo>
                  <a:cubicBezTo>
                    <a:pt x="154" y="814"/>
                    <a:pt x="129" y="796"/>
                    <a:pt x="179" y="826"/>
                  </a:cubicBezTo>
                  <a:cubicBezTo>
                    <a:pt x="206" y="842"/>
                    <a:pt x="216" y="829"/>
                    <a:pt x="250" y="829"/>
                  </a:cubicBezTo>
                  <a:lnTo>
                    <a:pt x="400" y="829"/>
                  </a:lnTo>
                  <a:cubicBezTo>
                    <a:pt x="398" y="769"/>
                    <a:pt x="371" y="797"/>
                    <a:pt x="351" y="714"/>
                  </a:cubicBezTo>
                  <a:cubicBezTo>
                    <a:pt x="346" y="693"/>
                    <a:pt x="347" y="687"/>
                    <a:pt x="352" y="666"/>
                  </a:cubicBezTo>
                  <a:cubicBezTo>
                    <a:pt x="437" y="666"/>
                    <a:pt x="392" y="668"/>
                    <a:pt x="440" y="693"/>
                  </a:cubicBezTo>
                  <a:cubicBezTo>
                    <a:pt x="466" y="644"/>
                    <a:pt x="440" y="603"/>
                    <a:pt x="440" y="497"/>
                  </a:cubicBezTo>
                  <a:cubicBezTo>
                    <a:pt x="441" y="421"/>
                    <a:pt x="449" y="433"/>
                    <a:pt x="408" y="393"/>
                  </a:cubicBezTo>
                  <a:cubicBezTo>
                    <a:pt x="383" y="368"/>
                    <a:pt x="364" y="350"/>
                    <a:pt x="325" y="341"/>
                  </a:cubicBezTo>
                  <a:lnTo>
                    <a:pt x="325" y="314"/>
                  </a:lnTo>
                  <a:cubicBezTo>
                    <a:pt x="344" y="309"/>
                    <a:pt x="334" y="312"/>
                    <a:pt x="346" y="301"/>
                  </a:cubicBezTo>
                  <a:cubicBezTo>
                    <a:pt x="346" y="300"/>
                    <a:pt x="359" y="283"/>
                    <a:pt x="360" y="281"/>
                  </a:cubicBezTo>
                  <a:cubicBezTo>
                    <a:pt x="406" y="195"/>
                    <a:pt x="325" y="201"/>
                    <a:pt x="325" y="117"/>
                  </a:cubicBezTo>
                  <a:cubicBezTo>
                    <a:pt x="325" y="96"/>
                    <a:pt x="334" y="107"/>
                    <a:pt x="359" y="70"/>
                  </a:cubicBezTo>
                  <a:cubicBezTo>
                    <a:pt x="346" y="19"/>
                    <a:pt x="340" y="15"/>
                    <a:pt x="318" y="15"/>
                  </a:cubicBezTo>
                  <a:cubicBezTo>
                    <a:pt x="281" y="15"/>
                    <a:pt x="326" y="32"/>
                    <a:pt x="271" y="37"/>
                  </a:cubicBezTo>
                  <a:cubicBezTo>
                    <a:pt x="197" y="44"/>
                    <a:pt x="234" y="0"/>
                    <a:pt x="162" y="14"/>
                  </a:cubicBezTo>
                  <a:cubicBezTo>
                    <a:pt x="135" y="20"/>
                    <a:pt x="128" y="27"/>
                    <a:pt x="128" y="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857779" y="1804298"/>
              <a:ext cx="93697" cy="107346"/>
            </a:xfrm>
            <a:custGeom>
              <a:avLst/>
              <a:gdLst>
                <a:gd name="T0" fmla="*/ 34 w 542"/>
                <a:gd name="T1" fmla="*/ 81 h 582"/>
                <a:gd name="T2" fmla="*/ 35 w 542"/>
                <a:gd name="T3" fmla="*/ 189 h 582"/>
                <a:gd name="T4" fmla="*/ 34 w 542"/>
                <a:gd name="T5" fmla="*/ 298 h 582"/>
                <a:gd name="T6" fmla="*/ 0 w 542"/>
                <a:gd name="T7" fmla="*/ 311 h 582"/>
                <a:gd name="T8" fmla="*/ 24 w 542"/>
                <a:gd name="T9" fmla="*/ 362 h 582"/>
                <a:gd name="T10" fmla="*/ 41 w 542"/>
                <a:gd name="T11" fmla="*/ 385 h 582"/>
                <a:gd name="T12" fmla="*/ 65 w 542"/>
                <a:gd name="T13" fmla="*/ 403 h 582"/>
                <a:gd name="T14" fmla="*/ 111 w 542"/>
                <a:gd name="T15" fmla="*/ 430 h 582"/>
                <a:gd name="T16" fmla="*/ 179 w 542"/>
                <a:gd name="T17" fmla="*/ 444 h 582"/>
                <a:gd name="T18" fmla="*/ 202 w 542"/>
                <a:gd name="T19" fmla="*/ 496 h 582"/>
                <a:gd name="T20" fmla="*/ 359 w 542"/>
                <a:gd name="T21" fmla="*/ 576 h 582"/>
                <a:gd name="T22" fmla="*/ 420 w 542"/>
                <a:gd name="T23" fmla="*/ 570 h 582"/>
                <a:gd name="T24" fmla="*/ 475 w 542"/>
                <a:gd name="T25" fmla="*/ 582 h 582"/>
                <a:gd name="T26" fmla="*/ 486 w 542"/>
                <a:gd name="T27" fmla="*/ 546 h 582"/>
                <a:gd name="T28" fmla="*/ 503 w 542"/>
                <a:gd name="T29" fmla="*/ 516 h 582"/>
                <a:gd name="T30" fmla="*/ 515 w 542"/>
                <a:gd name="T31" fmla="*/ 420 h 582"/>
                <a:gd name="T32" fmla="*/ 542 w 542"/>
                <a:gd name="T33" fmla="*/ 332 h 582"/>
                <a:gd name="T34" fmla="*/ 515 w 542"/>
                <a:gd name="T35" fmla="*/ 298 h 582"/>
                <a:gd name="T36" fmla="*/ 473 w 542"/>
                <a:gd name="T37" fmla="*/ 273 h 582"/>
                <a:gd name="T38" fmla="*/ 339 w 542"/>
                <a:gd name="T39" fmla="*/ 230 h 582"/>
                <a:gd name="T40" fmla="*/ 289 w 542"/>
                <a:gd name="T41" fmla="*/ 185 h 582"/>
                <a:gd name="T42" fmla="*/ 262 w 542"/>
                <a:gd name="T43" fmla="*/ 111 h 582"/>
                <a:gd name="T44" fmla="*/ 197 w 542"/>
                <a:gd name="T45" fmla="*/ 74 h 582"/>
                <a:gd name="T46" fmla="*/ 162 w 542"/>
                <a:gd name="T47" fmla="*/ 61 h 582"/>
                <a:gd name="T48" fmla="*/ 136 w 542"/>
                <a:gd name="T49" fmla="*/ 33 h 582"/>
                <a:gd name="T50" fmla="*/ 81 w 542"/>
                <a:gd name="T51" fmla="*/ 33 h 582"/>
                <a:gd name="T52" fmla="*/ 68 w 542"/>
                <a:gd name="T53" fmla="*/ 0 h 582"/>
                <a:gd name="T54" fmla="*/ 48 w 542"/>
                <a:gd name="T55" fmla="*/ 0 h 582"/>
                <a:gd name="T56" fmla="*/ 31 w 542"/>
                <a:gd name="T57" fmla="*/ 38 h 582"/>
                <a:gd name="T58" fmla="*/ 34 w 542"/>
                <a:gd name="T59" fmla="*/ 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2" h="582">
                  <a:moveTo>
                    <a:pt x="34" y="81"/>
                  </a:moveTo>
                  <a:cubicBezTo>
                    <a:pt x="34" y="137"/>
                    <a:pt x="23" y="130"/>
                    <a:pt x="35" y="189"/>
                  </a:cubicBezTo>
                  <a:cubicBezTo>
                    <a:pt x="41" y="218"/>
                    <a:pt x="34" y="254"/>
                    <a:pt x="34" y="298"/>
                  </a:cubicBezTo>
                  <a:cubicBezTo>
                    <a:pt x="20" y="305"/>
                    <a:pt x="18" y="307"/>
                    <a:pt x="0" y="311"/>
                  </a:cubicBezTo>
                  <a:cubicBezTo>
                    <a:pt x="3" y="342"/>
                    <a:pt x="9" y="341"/>
                    <a:pt x="24" y="362"/>
                  </a:cubicBezTo>
                  <a:lnTo>
                    <a:pt x="41" y="385"/>
                  </a:lnTo>
                  <a:cubicBezTo>
                    <a:pt x="43" y="388"/>
                    <a:pt x="59" y="400"/>
                    <a:pt x="65" y="403"/>
                  </a:cubicBezTo>
                  <a:lnTo>
                    <a:pt x="111" y="430"/>
                  </a:lnTo>
                  <a:cubicBezTo>
                    <a:pt x="145" y="440"/>
                    <a:pt x="154" y="422"/>
                    <a:pt x="179" y="444"/>
                  </a:cubicBezTo>
                  <a:cubicBezTo>
                    <a:pt x="201" y="464"/>
                    <a:pt x="190" y="479"/>
                    <a:pt x="202" y="496"/>
                  </a:cubicBezTo>
                  <a:cubicBezTo>
                    <a:pt x="207" y="504"/>
                    <a:pt x="355" y="576"/>
                    <a:pt x="359" y="576"/>
                  </a:cubicBezTo>
                  <a:cubicBezTo>
                    <a:pt x="392" y="576"/>
                    <a:pt x="394" y="567"/>
                    <a:pt x="420" y="570"/>
                  </a:cubicBezTo>
                  <a:cubicBezTo>
                    <a:pt x="448" y="572"/>
                    <a:pt x="436" y="581"/>
                    <a:pt x="475" y="582"/>
                  </a:cubicBezTo>
                  <a:cubicBezTo>
                    <a:pt x="475" y="542"/>
                    <a:pt x="473" y="568"/>
                    <a:pt x="486" y="546"/>
                  </a:cubicBezTo>
                  <a:lnTo>
                    <a:pt x="503" y="516"/>
                  </a:lnTo>
                  <a:cubicBezTo>
                    <a:pt x="536" y="471"/>
                    <a:pt x="515" y="520"/>
                    <a:pt x="515" y="420"/>
                  </a:cubicBezTo>
                  <a:cubicBezTo>
                    <a:pt x="515" y="376"/>
                    <a:pt x="542" y="435"/>
                    <a:pt x="542" y="332"/>
                  </a:cubicBezTo>
                  <a:cubicBezTo>
                    <a:pt x="542" y="314"/>
                    <a:pt x="526" y="304"/>
                    <a:pt x="515" y="298"/>
                  </a:cubicBezTo>
                  <a:cubicBezTo>
                    <a:pt x="488" y="284"/>
                    <a:pt x="498" y="297"/>
                    <a:pt x="473" y="273"/>
                  </a:cubicBezTo>
                  <a:cubicBezTo>
                    <a:pt x="427" y="229"/>
                    <a:pt x="411" y="196"/>
                    <a:pt x="339" y="230"/>
                  </a:cubicBezTo>
                  <a:cubicBezTo>
                    <a:pt x="322" y="205"/>
                    <a:pt x="311" y="206"/>
                    <a:pt x="289" y="185"/>
                  </a:cubicBezTo>
                  <a:cubicBezTo>
                    <a:pt x="257" y="153"/>
                    <a:pt x="274" y="152"/>
                    <a:pt x="262" y="111"/>
                  </a:cubicBezTo>
                  <a:cubicBezTo>
                    <a:pt x="251" y="76"/>
                    <a:pt x="228" y="86"/>
                    <a:pt x="197" y="74"/>
                  </a:cubicBezTo>
                  <a:lnTo>
                    <a:pt x="162" y="61"/>
                  </a:lnTo>
                  <a:cubicBezTo>
                    <a:pt x="132" y="48"/>
                    <a:pt x="151" y="62"/>
                    <a:pt x="136" y="33"/>
                  </a:cubicBezTo>
                  <a:lnTo>
                    <a:pt x="81" y="33"/>
                  </a:lnTo>
                  <a:cubicBezTo>
                    <a:pt x="74" y="20"/>
                    <a:pt x="72" y="17"/>
                    <a:pt x="68" y="0"/>
                  </a:cubicBezTo>
                  <a:lnTo>
                    <a:pt x="48" y="0"/>
                  </a:lnTo>
                  <a:cubicBezTo>
                    <a:pt x="40" y="27"/>
                    <a:pt x="39" y="9"/>
                    <a:pt x="31" y="38"/>
                  </a:cubicBezTo>
                  <a:cubicBezTo>
                    <a:pt x="20" y="76"/>
                    <a:pt x="34" y="57"/>
                    <a:pt x="34" y="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1112633" y="1774479"/>
              <a:ext cx="91823" cy="115299"/>
            </a:xfrm>
            <a:custGeom>
              <a:avLst/>
              <a:gdLst>
                <a:gd name="T0" fmla="*/ 208 w 526"/>
                <a:gd name="T1" fmla="*/ 170 h 630"/>
                <a:gd name="T2" fmla="*/ 121 w 526"/>
                <a:gd name="T3" fmla="*/ 192 h 630"/>
                <a:gd name="T4" fmla="*/ 106 w 526"/>
                <a:gd name="T5" fmla="*/ 279 h 630"/>
                <a:gd name="T6" fmla="*/ 56 w 526"/>
                <a:gd name="T7" fmla="*/ 330 h 630"/>
                <a:gd name="T8" fmla="*/ 53 w 526"/>
                <a:gd name="T9" fmla="*/ 334 h 630"/>
                <a:gd name="T10" fmla="*/ 50 w 526"/>
                <a:gd name="T11" fmla="*/ 337 h 630"/>
                <a:gd name="T12" fmla="*/ 37 w 526"/>
                <a:gd name="T13" fmla="*/ 352 h 630"/>
                <a:gd name="T14" fmla="*/ 61 w 526"/>
                <a:gd name="T15" fmla="*/ 411 h 630"/>
                <a:gd name="T16" fmla="*/ 118 w 526"/>
                <a:gd name="T17" fmla="*/ 456 h 630"/>
                <a:gd name="T18" fmla="*/ 181 w 526"/>
                <a:gd name="T19" fmla="*/ 494 h 630"/>
                <a:gd name="T20" fmla="*/ 222 w 526"/>
                <a:gd name="T21" fmla="*/ 561 h 630"/>
                <a:gd name="T22" fmla="*/ 248 w 526"/>
                <a:gd name="T23" fmla="*/ 590 h 630"/>
                <a:gd name="T24" fmla="*/ 221 w 526"/>
                <a:gd name="T25" fmla="*/ 630 h 630"/>
                <a:gd name="T26" fmla="*/ 306 w 526"/>
                <a:gd name="T27" fmla="*/ 607 h 630"/>
                <a:gd name="T28" fmla="*/ 377 w 526"/>
                <a:gd name="T29" fmla="*/ 569 h 630"/>
                <a:gd name="T30" fmla="*/ 357 w 526"/>
                <a:gd name="T31" fmla="*/ 468 h 630"/>
                <a:gd name="T32" fmla="*/ 377 w 526"/>
                <a:gd name="T33" fmla="*/ 461 h 630"/>
                <a:gd name="T34" fmla="*/ 445 w 526"/>
                <a:gd name="T35" fmla="*/ 434 h 630"/>
                <a:gd name="T36" fmla="*/ 468 w 526"/>
                <a:gd name="T37" fmla="*/ 362 h 630"/>
                <a:gd name="T38" fmla="*/ 476 w 526"/>
                <a:gd name="T39" fmla="*/ 323 h 630"/>
                <a:gd name="T40" fmla="*/ 516 w 526"/>
                <a:gd name="T41" fmla="*/ 234 h 630"/>
                <a:gd name="T42" fmla="*/ 526 w 526"/>
                <a:gd name="T43" fmla="*/ 115 h 630"/>
                <a:gd name="T44" fmla="*/ 496 w 526"/>
                <a:gd name="T45" fmla="*/ 98 h 630"/>
                <a:gd name="T46" fmla="*/ 485 w 526"/>
                <a:gd name="T47" fmla="*/ 61 h 630"/>
                <a:gd name="T48" fmla="*/ 417 w 526"/>
                <a:gd name="T49" fmla="*/ 35 h 630"/>
                <a:gd name="T50" fmla="*/ 413 w 526"/>
                <a:gd name="T51" fmla="*/ 32 h 630"/>
                <a:gd name="T52" fmla="*/ 391 w 526"/>
                <a:gd name="T53" fmla="*/ 0 h 630"/>
                <a:gd name="T54" fmla="*/ 350 w 526"/>
                <a:gd name="T55" fmla="*/ 0 h 630"/>
                <a:gd name="T56" fmla="*/ 293 w 526"/>
                <a:gd name="T57" fmla="*/ 99 h 630"/>
                <a:gd name="T58" fmla="*/ 242 w 526"/>
                <a:gd name="T59" fmla="*/ 164 h 630"/>
                <a:gd name="T60" fmla="*/ 208 w 526"/>
                <a:gd name="T61" fmla="*/ 17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6" h="630">
                  <a:moveTo>
                    <a:pt x="208" y="170"/>
                  </a:moveTo>
                  <a:cubicBezTo>
                    <a:pt x="188" y="170"/>
                    <a:pt x="137" y="131"/>
                    <a:pt x="121" y="192"/>
                  </a:cubicBezTo>
                  <a:cubicBezTo>
                    <a:pt x="109" y="238"/>
                    <a:pt x="136" y="247"/>
                    <a:pt x="106" y="279"/>
                  </a:cubicBezTo>
                  <a:lnTo>
                    <a:pt x="56" y="330"/>
                  </a:lnTo>
                  <a:cubicBezTo>
                    <a:pt x="55" y="331"/>
                    <a:pt x="54" y="333"/>
                    <a:pt x="53" y="334"/>
                  </a:cubicBezTo>
                  <a:cubicBezTo>
                    <a:pt x="52" y="335"/>
                    <a:pt x="51" y="336"/>
                    <a:pt x="50" y="337"/>
                  </a:cubicBezTo>
                  <a:lnTo>
                    <a:pt x="37" y="352"/>
                  </a:lnTo>
                  <a:cubicBezTo>
                    <a:pt x="0" y="401"/>
                    <a:pt x="61" y="411"/>
                    <a:pt x="61" y="411"/>
                  </a:cubicBezTo>
                  <a:cubicBezTo>
                    <a:pt x="90" y="426"/>
                    <a:pt x="83" y="438"/>
                    <a:pt x="118" y="456"/>
                  </a:cubicBezTo>
                  <a:lnTo>
                    <a:pt x="181" y="494"/>
                  </a:lnTo>
                  <a:cubicBezTo>
                    <a:pt x="227" y="523"/>
                    <a:pt x="194" y="512"/>
                    <a:pt x="222" y="561"/>
                  </a:cubicBezTo>
                  <a:cubicBezTo>
                    <a:pt x="237" y="587"/>
                    <a:pt x="231" y="566"/>
                    <a:pt x="248" y="590"/>
                  </a:cubicBezTo>
                  <a:cubicBezTo>
                    <a:pt x="224" y="615"/>
                    <a:pt x="224" y="596"/>
                    <a:pt x="221" y="630"/>
                  </a:cubicBezTo>
                  <a:cubicBezTo>
                    <a:pt x="261" y="629"/>
                    <a:pt x="274" y="614"/>
                    <a:pt x="306" y="607"/>
                  </a:cubicBezTo>
                  <a:cubicBezTo>
                    <a:pt x="358" y="594"/>
                    <a:pt x="353" y="615"/>
                    <a:pt x="377" y="569"/>
                  </a:cubicBezTo>
                  <a:cubicBezTo>
                    <a:pt x="380" y="544"/>
                    <a:pt x="337" y="553"/>
                    <a:pt x="357" y="468"/>
                  </a:cubicBezTo>
                  <a:cubicBezTo>
                    <a:pt x="368" y="462"/>
                    <a:pt x="370" y="464"/>
                    <a:pt x="377" y="461"/>
                  </a:cubicBezTo>
                  <a:cubicBezTo>
                    <a:pt x="421" y="444"/>
                    <a:pt x="397" y="435"/>
                    <a:pt x="445" y="434"/>
                  </a:cubicBezTo>
                  <a:cubicBezTo>
                    <a:pt x="446" y="380"/>
                    <a:pt x="456" y="429"/>
                    <a:pt x="468" y="362"/>
                  </a:cubicBezTo>
                  <a:cubicBezTo>
                    <a:pt x="471" y="348"/>
                    <a:pt x="472" y="336"/>
                    <a:pt x="476" y="323"/>
                  </a:cubicBezTo>
                  <a:cubicBezTo>
                    <a:pt x="507" y="229"/>
                    <a:pt x="506" y="263"/>
                    <a:pt x="516" y="234"/>
                  </a:cubicBezTo>
                  <a:cubicBezTo>
                    <a:pt x="521" y="223"/>
                    <a:pt x="525" y="129"/>
                    <a:pt x="526" y="115"/>
                  </a:cubicBezTo>
                  <a:cubicBezTo>
                    <a:pt x="505" y="105"/>
                    <a:pt x="507" y="115"/>
                    <a:pt x="496" y="98"/>
                  </a:cubicBezTo>
                  <a:cubicBezTo>
                    <a:pt x="490" y="88"/>
                    <a:pt x="493" y="76"/>
                    <a:pt x="485" y="61"/>
                  </a:cubicBezTo>
                  <a:cubicBezTo>
                    <a:pt x="478" y="54"/>
                    <a:pt x="446" y="56"/>
                    <a:pt x="417" y="35"/>
                  </a:cubicBezTo>
                  <a:cubicBezTo>
                    <a:pt x="416" y="34"/>
                    <a:pt x="414" y="33"/>
                    <a:pt x="413" y="32"/>
                  </a:cubicBezTo>
                  <a:cubicBezTo>
                    <a:pt x="390" y="13"/>
                    <a:pt x="395" y="15"/>
                    <a:pt x="391" y="0"/>
                  </a:cubicBezTo>
                  <a:lnTo>
                    <a:pt x="350" y="0"/>
                  </a:lnTo>
                  <a:cubicBezTo>
                    <a:pt x="340" y="26"/>
                    <a:pt x="317" y="25"/>
                    <a:pt x="293" y="99"/>
                  </a:cubicBezTo>
                  <a:cubicBezTo>
                    <a:pt x="281" y="133"/>
                    <a:pt x="272" y="150"/>
                    <a:pt x="242" y="164"/>
                  </a:cubicBezTo>
                  <a:cubicBezTo>
                    <a:pt x="233" y="168"/>
                    <a:pt x="225" y="170"/>
                    <a:pt x="208" y="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61"/>
            <p:cNvSpPr>
              <a:spLocks noEditPoints="1"/>
            </p:cNvSpPr>
            <p:nvPr/>
          </p:nvSpPr>
          <p:spPr bwMode="auto">
            <a:xfrm>
              <a:off x="786570" y="1601533"/>
              <a:ext cx="89948" cy="121262"/>
            </a:xfrm>
            <a:custGeom>
              <a:avLst/>
              <a:gdLst>
                <a:gd name="T0" fmla="*/ 339 w 516"/>
                <a:gd name="T1" fmla="*/ 353 h 661"/>
                <a:gd name="T2" fmla="*/ 339 w 516"/>
                <a:gd name="T3" fmla="*/ 393 h 661"/>
                <a:gd name="T4" fmla="*/ 272 w 516"/>
                <a:gd name="T5" fmla="*/ 373 h 661"/>
                <a:gd name="T6" fmla="*/ 202 w 516"/>
                <a:gd name="T7" fmla="*/ 375 h 661"/>
                <a:gd name="T8" fmla="*/ 217 w 516"/>
                <a:gd name="T9" fmla="*/ 318 h 661"/>
                <a:gd name="T10" fmla="*/ 221 w 516"/>
                <a:gd name="T11" fmla="*/ 282 h 661"/>
                <a:gd name="T12" fmla="*/ 238 w 516"/>
                <a:gd name="T13" fmla="*/ 258 h 661"/>
                <a:gd name="T14" fmla="*/ 244 w 516"/>
                <a:gd name="T15" fmla="*/ 244 h 661"/>
                <a:gd name="T16" fmla="*/ 246 w 516"/>
                <a:gd name="T17" fmla="*/ 239 h 661"/>
                <a:gd name="T18" fmla="*/ 305 w 516"/>
                <a:gd name="T19" fmla="*/ 197 h 661"/>
                <a:gd name="T20" fmla="*/ 340 w 516"/>
                <a:gd name="T21" fmla="*/ 250 h 661"/>
                <a:gd name="T22" fmla="*/ 353 w 516"/>
                <a:gd name="T23" fmla="*/ 258 h 661"/>
                <a:gd name="T24" fmla="*/ 380 w 516"/>
                <a:gd name="T25" fmla="*/ 271 h 661"/>
                <a:gd name="T26" fmla="*/ 339 w 516"/>
                <a:gd name="T27" fmla="*/ 353 h 661"/>
                <a:gd name="T28" fmla="*/ 0 w 516"/>
                <a:gd name="T29" fmla="*/ 170 h 661"/>
                <a:gd name="T30" fmla="*/ 26 w 516"/>
                <a:gd name="T31" fmla="*/ 198 h 661"/>
                <a:gd name="T32" fmla="*/ 77 w 516"/>
                <a:gd name="T33" fmla="*/ 249 h 661"/>
                <a:gd name="T34" fmla="*/ 127 w 516"/>
                <a:gd name="T35" fmla="*/ 274 h 661"/>
                <a:gd name="T36" fmla="*/ 140 w 516"/>
                <a:gd name="T37" fmla="*/ 302 h 661"/>
                <a:gd name="T38" fmla="*/ 156 w 516"/>
                <a:gd name="T39" fmla="*/ 326 h 661"/>
                <a:gd name="T40" fmla="*/ 129 w 516"/>
                <a:gd name="T41" fmla="*/ 427 h 661"/>
                <a:gd name="T42" fmla="*/ 170 w 516"/>
                <a:gd name="T43" fmla="*/ 461 h 661"/>
                <a:gd name="T44" fmla="*/ 177 w 516"/>
                <a:gd name="T45" fmla="*/ 522 h 661"/>
                <a:gd name="T46" fmla="*/ 175 w 516"/>
                <a:gd name="T47" fmla="*/ 610 h 661"/>
                <a:gd name="T48" fmla="*/ 177 w 516"/>
                <a:gd name="T49" fmla="*/ 639 h 661"/>
                <a:gd name="T50" fmla="*/ 231 w 516"/>
                <a:gd name="T51" fmla="*/ 619 h 661"/>
                <a:gd name="T52" fmla="*/ 292 w 516"/>
                <a:gd name="T53" fmla="*/ 624 h 661"/>
                <a:gd name="T54" fmla="*/ 333 w 516"/>
                <a:gd name="T55" fmla="*/ 597 h 661"/>
                <a:gd name="T56" fmla="*/ 415 w 516"/>
                <a:gd name="T57" fmla="*/ 618 h 661"/>
                <a:gd name="T58" fmla="*/ 431 w 516"/>
                <a:gd name="T59" fmla="*/ 607 h 661"/>
                <a:gd name="T60" fmla="*/ 516 w 516"/>
                <a:gd name="T61" fmla="*/ 509 h 661"/>
                <a:gd name="T62" fmla="*/ 490 w 516"/>
                <a:gd name="T63" fmla="*/ 480 h 661"/>
                <a:gd name="T64" fmla="*/ 486 w 516"/>
                <a:gd name="T65" fmla="*/ 477 h 661"/>
                <a:gd name="T66" fmla="*/ 483 w 516"/>
                <a:gd name="T67" fmla="*/ 474 h 661"/>
                <a:gd name="T68" fmla="*/ 479 w 516"/>
                <a:gd name="T69" fmla="*/ 471 h 661"/>
                <a:gd name="T70" fmla="*/ 455 w 516"/>
                <a:gd name="T71" fmla="*/ 454 h 661"/>
                <a:gd name="T72" fmla="*/ 436 w 516"/>
                <a:gd name="T73" fmla="*/ 385 h 661"/>
                <a:gd name="T74" fmla="*/ 407 w 516"/>
                <a:gd name="T75" fmla="*/ 353 h 661"/>
                <a:gd name="T76" fmla="*/ 422 w 516"/>
                <a:gd name="T77" fmla="*/ 327 h 661"/>
                <a:gd name="T78" fmla="*/ 479 w 516"/>
                <a:gd name="T79" fmla="*/ 221 h 661"/>
                <a:gd name="T80" fmla="*/ 502 w 516"/>
                <a:gd name="T81" fmla="*/ 190 h 661"/>
                <a:gd name="T82" fmla="*/ 479 w 516"/>
                <a:gd name="T83" fmla="*/ 138 h 661"/>
                <a:gd name="T84" fmla="*/ 447 w 516"/>
                <a:gd name="T85" fmla="*/ 132 h 661"/>
                <a:gd name="T86" fmla="*/ 421 w 516"/>
                <a:gd name="T87" fmla="*/ 128 h 661"/>
                <a:gd name="T88" fmla="*/ 395 w 516"/>
                <a:gd name="T89" fmla="*/ 115 h 661"/>
                <a:gd name="T90" fmla="*/ 330 w 516"/>
                <a:gd name="T91" fmla="*/ 91 h 661"/>
                <a:gd name="T92" fmla="*/ 271 w 516"/>
                <a:gd name="T93" fmla="*/ 62 h 661"/>
                <a:gd name="T94" fmla="*/ 224 w 516"/>
                <a:gd name="T95" fmla="*/ 61 h 661"/>
                <a:gd name="T96" fmla="*/ 197 w 516"/>
                <a:gd name="T97" fmla="*/ 0 h 661"/>
                <a:gd name="T98" fmla="*/ 145 w 516"/>
                <a:gd name="T99" fmla="*/ 37 h 661"/>
                <a:gd name="T100" fmla="*/ 101 w 516"/>
                <a:gd name="T101" fmla="*/ 87 h 661"/>
                <a:gd name="T102" fmla="*/ 0 w 516"/>
                <a:gd name="T103" fmla="*/ 17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6" h="661">
                  <a:moveTo>
                    <a:pt x="339" y="353"/>
                  </a:moveTo>
                  <a:lnTo>
                    <a:pt x="339" y="393"/>
                  </a:lnTo>
                  <a:cubicBezTo>
                    <a:pt x="295" y="393"/>
                    <a:pt x="303" y="394"/>
                    <a:pt x="272" y="373"/>
                  </a:cubicBezTo>
                  <a:cubicBezTo>
                    <a:pt x="243" y="381"/>
                    <a:pt x="217" y="416"/>
                    <a:pt x="202" y="375"/>
                  </a:cubicBezTo>
                  <a:cubicBezTo>
                    <a:pt x="192" y="349"/>
                    <a:pt x="211" y="366"/>
                    <a:pt x="217" y="318"/>
                  </a:cubicBezTo>
                  <a:cubicBezTo>
                    <a:pt x="219" y="301"/>
                    <a:pt x="214" y="299"/>
                    <a:pt x="221" y="282"/>
                  </a:cubicBezTo>
                  <a:cubicBezTo>
                    <a:pt x="226" y="269"/>
                    <a:pt x="231" y="270"/>
                    <a:pt x="238" y="258"/>
                  </a:cubicBezTo>
                  <a:lnTo>
                    <a:pt x="244" y="244"/>
                  </a:lnTo>
                  <a:cubicBezTo>
                    <a:pt x="245" y="243"/>
                    <a:pt x="246" y="241"/>
                    <a:pt x="246" y="239"/>
                  </a:cubicBezTo>
                  <a:cubicBezTo>
                    <a:pt x="256" y="220"/>
                    <a:pt x="280" y="203"/>
                    <a:pt x="305" y="197"/>
                  </a:cubicBezTo>
                  <a:cubicBezTo>
                    <a:pt x="334" y="239"/>
                    <a:pt x="303" y="227"/>
                    <a:pt x="340" y="250"/>
                  </a:cubicBezTo>
                  <a:lnTo>
                    <a:pt x="353" y="258"/>
                  </a:lnTo>
                  <a:cubicBezTo>
                    <a:pt x="370" y="267"/>
                    <a:pt x="357" y="265"/>
                    <a:pt x="380" y="271"/>
                  </a:cubicBezTo>
                  <a:cubicBezTo>
                    <a:pt x="379" y="333"/>
                    <a:pt x="339" y="321"/>
                    <a:pt x="339" y="353"/>
                  </a:cubicBezTo>
                  <a:close/>
                  <a:moveTo>
                    <a:pt x="0" y="170"/>
                  </a:moveTo>
                  <a:lnTo>
                    <a:pt x="26" y="198"/>
                  </a:lnTo>
                  <a:cubicBezTo>
                    <a:pt x="42" y="219"/>
                    <a:pt x="33" y="239"/>
                    <a:pt x="77" y="249"/>
                  </a:cubicBezTo>
                  <a:cubicBezTo>
                    <a:pt x="108" y="256"/>
                    <a:pt x="111" y="249"/>
                    <a:pt x="127" y="274"/>
                  </a:cubicBezTo>
                  <a:cubicBezTo>
                    <a:pt x="134" y="285"/>
                    <a:pt x="134" y="291"/>
                    <a:pt x="140" y="302"/>
                  </a:cubicBezTo>
                  <a:cubicBezTo>
                    <a:pt x="146" y="314"/>
                    <a:pt x="156" y="319"/>
                    <a:pt x="156" y="326"/>
                  </a:cubicBezTo>
                  <a:cubicBezTo>
                    <a:pt x="156" y="369"/>
                    <a:pt x="129" y="348"/>
                    <a:pt x="129" y="427"/>
                  </a:cubicBezTo>
                  <a:cubicBezTo>
                    <a:pt x="129" y="461"/>
                    <a:pt x="137" y="461"/>
                    <a:pt x="170" y="461"/>
                  </a:cubicBezTo>
                  <a:cubicBezTo>
                    <a:pt x="180" y="506"/>
                    <a:pt x="181" y="471"/>
                    <a:pt x="177" y="522"/>
                  </a:cubicBezTo>
                  <a:cubicBezTo>
                    <a:pt x="175" y="552"/>
                    <a:pt x="178" y="580"/>
                    <a:pt x="175" y="610"/>
                  </a:cubicBezTo>
                  <a:cubicBezTo>
                    <a:pt x="173" y="635"/>
                    <a:pt x="164" y="626"/>
                    <a:pt x="177" y="639"/>
                  </a:cubicBezTo>
                  <a:cubicBezTo>
                    <a:pt x="199" y="661"/>
                    <a:pt x="194" y="622"/>
                    <a:pt x="231" y="619"/>
                  </a:cubicBezTo>
                  <a:lnTo>
                    <a:pt x="292" y="624"/>
                  </a:lnTo>
                  <a:cubicBezTo>
                    <a:pt x="309" y="624"/>
                    <a:pt x="317" y="607"/>
                    <a:pt x="333" y="597"/>
                  </a:cubicBezTo>
                  <a:cubicBezTo>
                    <a:pt x="362" y="612"/>
                    <a:pt x="380" y="635"/>
                    <a:pt x="415" y="618"/>
                  </a:cubicBezTo>
                  <a:cubicBezTo>
                    <a:pt x="440" y="607"/>
                    <a:pt x="417" y="616"/>
                    <a:pt x="431" y="607"/>
                  </a:cubicBezTo>
                  <a:cubicBezTo>
                    <a:pt x="448" y="597"/>
                    <a:pt x="516" y="598"/>
                    <a:pt x="516" y="509"/>
                  </a:cubicBezTo>
                  <a:cubicBezTo>
                    <a:pt x="516" y="487"/>
                    <a:pt x="505" y="492"/>
                    <a:pt x="490" y="480"/>
                  </a:cubicBezTo>
                  <a:cubicBezTo>
                    <a:pt x="489" y="479"/>
                    <a:pt x="487" y="478"/>
                    <a:pt x="486" y="477"/>
                  </a:cubicBezTo>
                  <a:cubicBezTo>
                    <a:pt x="485" y="476"/>
                    <a:pt x="484" y="475"/>
                    <a:pt x="483" y="474"/>
                  </a:cubicBezTo>
                  <a:cubicBezTo>
                    <a:pt x="481" y="473"/>
                    <a:pt x="480" y="472"/>
                    <a:pt x="479" y="471"/>
                  </a:cubicBezTo>
                  <a:lnTo>
                    <a:pt x="455" y="454"/>
                  </a:lnTo>
                  <a:cubicBezTo>
                    <a:pt x="455" y="412"/>
                    <a:pt x="460" y="416"/>
                    <a:pt x="436" y="385"/>
                  </a:cubicBezTo>
                  <a:lnTo>
                    <a:pt x="407" y="353"/>
                  </a:lnTo>
                  <a:cubicBezTo>
                    <a:pt x="413" y="341"/>
                    <a:pt x="414" y="339"/>
                    <a:pt x="422" y="327"/>
                  </a:cubicBezTo>
                  <a:lnTo>
                    <a:pt x="479" y="221"/>
                  </a:lnTo>
                  <a:cubicBezTo>
                    <a:pt x="489" y="202"/>
                    <a:pt x="495" y="205"/>
                    <a:pt x="502" y="190"/>
                  </a:cubicBezTo>
                  <a:cubicBezTo>
                    <a:pt x="511" y="171"/>
                    <a:pt x="501" y="148"/>
                    <a:pt x="479" y="138"/>
                  </a:cubicBezTo>
                  <a:cubicBezTo>
                    <a:pt x="467" y="133"/>
                    <a:pt x="453" y="132"/>
                    <a:pt x="447" y="132"/>
                  </a:cubicBezTo>
                  <a:cubicBezTo>
                    <a:pt x="416" y="129"/>
                    <a:pt x="451" y="140"/>
                    <a:pt x="421" y="128"/>
                  </a:cubicBezTo>
                  <a:cubicBezTo>
                    <a:pt x="411" y="125"/>
                    <a:pt x="410" y="122"/>
                    <a:pt x="395" y="115"/>
                  </a:cubicBezTo>
                  <a:lnTo>
                    <a:pt x="330" y="91"/>
                  </a:lnTo>
                  <a:cubicBezTo>
                    <a:pt x="274" y="75"/>
                    <a:pt x="311" y="68"/>
                    <a:pt x="271" y="62"/>
                  </a:cubicBezTo>
                  <a:cubicBezTo>
                    <a:pt x="261" y="60"/>
                    <a:pt x="236" y="61"/>
                    <a:pt x="224" y="61"/>
                  </a:cubicBezTo>
                  <a:cubicBezTo>
                    <a:pt x="210" y="1"/>
                    <a:pt x="205" y="31"/>
                    <a:pt x="197" y="0"/>
                  </a:cubicBezTo>
                  <a:cubicBezTo>
                    <a:pt x="164" y="9"/>
                    <a:pt x="173" y="25"/>
                    <a:pt x="145" y="37"/>
                  </a:cubicBezTo>
                  <a:cubicBezTo>
                    <a:pt x="96" y="58"/>
                    <a:pt x="132" y="8"/>
                    <a:pt x="101" y="87"/>
                  </a:cubicBezTo>
                  <a:cubicBezTo>
                    <a:pt x="89" y="116"/>
                    <a:pt x="31" y="125"/>
                    <a:pt x="0" y="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05309" y="1716830"/>
              <a:ext cx="97444" cy="81505"/>
            </a:xfrm>
            <a:custGeom>
              <a:avLst/>
              <a:gdLst>
                <a:gd name="T0" fmla="*/ 264 w 569"/>
                <a:gd name="T1" fmla="*/ 26 h 446"/>
                <a:gd name="T2" fmla="*/ 194 w 569"/>
                <a:gd name="T3" fmla="*/ 29 h 446"/>
                <a:gd name="T4" fmla="*/ 87 w 569"/>
                <a:gd name="T5" fmla="*/ 59 h 446"/>
                <a:gd name="T6" fmla="*/ 60 w 569"/>
                <a:gd name="T7" fmla="*/ 79 h 446"/>
                <a:gd name="T8" fmla="*/ 35 w 569"/>
                <a:gd name="T9" fmla="*/ 142 h 446"/>
                <a:gd name="T10" fmla="*/ 0 w 569"/>
                <a:gd name="T11" fmla="*/ 216 h 446"/>
                <a:gd name="T12" fmla="*/ 75 w 569"/>
                <a:gd name="T13" fmla="*/ 290 h 446"/>
                <a:gd name="T14" fmla="*/ 170 w 569"/>
                <a:gd name="T15" fmla="*/ 351 h 446"/>
                <a:gd name="T16" fmla="*/ 191 w 569"/>
                <a:gd name="T17" fmla="*/ 384 h 446"/>
                <a:gd name="T18" fmla="*/ 217 w 569"/>
                <a:gd name="T19" fmla="*/ 412 h 446"/>
                <a:gd name="T20" fmla="*/ 246 w 569"/>
                <a:gd name="T21" fmla="*/ 401 h 446"/>
                <a:gd name="T22" fmla="*/ 271 w 569"/>
                <a:gd name="T23" fmla="*/ 378 h 446"/>
                <a:gd name="T24" fmla="*/ 326 w 569"/>
                <a:gd name="T25" fmla="*/ 405 h 446"/>
                <a:gd name="T26" fmla="*/ 373 w 569"/>
                <a:gd name="T27" fmla="*/ 446 h 446"/>
                <a:gd name="T28" fmla="*/ 420 w 569"/>
                <a:gd name="T29" fmla="*/ 446 h 446"/>
                <a:gd name="T30" fmla="*/ 441 w 569"/>
                <a:gd name="T31" fmla="*/ 399 h 446"/>
                <a:gd name="T32" fmla="*/ 505 w 569"/>
                <a:gd name="T33" fmla="*/ 361 h 446"/>
                <a:gd name="T34" fmla="*/ 569 w 569"/>
                <a:gd name="T35" fmla="*/ 317 h 446"/>
                <a:gd name="T36" fmla="*/ 563 w 569"/>
                <a:gd name="T37" fmla="*/ 263 h 446"/>
                <a:gd name="T38" fmla="*/ 515 w 569"/>
                <a:gd name="T39" fmla="*/ 236 h 446"/>
                <a:gd name="T40" fmla="*/ 492 w 569"/>
                <a:gd name="T41" fmla="*/ 144 h 446"/>
                <a:gd name="T42" fmla="*/ 441 w 569"/>
                <a:gd name="T43" fmla="*/ 73 h 446"/>
                <a:gd name="T44" fmla="*/ 400 w 569"/>
                <a:gd name="T45" fmla="*/ 26 h 446"/>
                <a:gd name="T46" fmla="*/ 335 w 569"/>
                <a:gd name="T47" fmla="*/ 22 h 446"/>
                <a:gd name="T48" fmla="*/ 264 w 569"/>
                <a:gd name="T49" fmla="*/ 2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446">
                  <a:moveTo>
                    <a:pt x="264" y="26"/>
                  </a:moveTo>
                  <a:lnTo>
                    <a:pt x="194" y="29"/>
                  </a:lnTo>
                  <a:cubicBezTo>
                    <a:pt x="79" y="42"/>
                    <a:pt x="198" y="0"/>
                    <a:pt x="87" y="59"/>
                  </a:cubicBezTo>
                  <a:cubicBezTo>
                    <a:pt x="77" y="64"/>
                    <a:pt x="66" y="70"/>
                    <a:pt x="60" y="79"/>
                  </a:cubicBezTo>
                  <a:cubicBezTo>
                    <a:pt x="45" y="105"/>
                    <a:pt x="61" y="120"/>
                    <a:pt x="35" y="142"/>
                  </a:cubicBezTo>
                  <a:cubicBezTo>
                    <a:pt x="6" y="168"/>
                    <a:pt x="0" y="154"/>
                    <a:pt x="0" y="216"/>
                  </a:cubicBezTo>
                  <a:cubicBezTo>
                    <a:pt x="0" y="257"/>
                    <a:pt x="51" y="209"/>
                    <a:pt x="75" y="290"/>
                  </a:cubicBezTo>
                  <a:cubicBezTo>
                    <a:pt x="89" y="339"/>
                    <a:pt x="62" y="351"/>
                    <a:pt x="170" y="351"/>
                  </a:cubicBezTo>
                  <a:cubicBezTo>
                    <a:pt x="176" y="374"/>
                    <a:pt x="176" y="367"/>
                    <a:pt x="191" y="384"/>
                  </a:cubicBezTo>
                  <a:cubicBezTo>
                    <a:pt x="200" y="395"/>
                    <a:pt x="207" y="403"/>
                    <a:pt x="217" y="412"/>
                  </a:cubicBezTo>
                  <a:cubicBezTo>
                    <a:pt x="231" y="409"/>
                    <a:pt x="234" y="408"/>
                    <a:pt x="246" y="401"/>
                  </a:cubicBezTo>
                  <a:cubicBezTo>
                    <a:pt x="267" y="387"/>
                    <a:pt x="250" y="394"/>
                    <a:pt x="271" y="378"/>
                  </a:cubicBezTo>
                  <a:cubicBezTo>
                    <a:pt x="298" y="385"/>
                    <a:pt x="280" y="387"/>
                    <a:pt x="326" y="405"/>
                  </a:cubicBezTo>
                  <a:cubicBezTo>
                    <a:pt x="363" y="420"/>
                    <a:pt x="352" y="415"/>
                    <a:pt x="373" y="446"/>
                  </a:cubicBezTo>
                  <a:lnTo>
                    <a:pt x="420" y="446"/>
                  </a:lnTo>
                  <a:cubicBezTo>
                    <a:pt x="422" y="426"/>
                    <a:pt x="419" y="432"/>
                    <a:pt x="441" y="399"/>
                  </a:cubicBezTo>
                  <a:cubicBezTo>
                    <a:pt x="468" y="361"/>
                    <a:pt x="470" y="400"/>
                    <a:pt x="505" y="361"/>
                  </a:cubicBezTo>
                  <a:cubicBezTo>
                    <a:pt x="537" y="326"/>
                    <a:pt x="534" y="341"/>
                    <a:pt x="569" y="317"/>
                  </a:cubicBezTo>
                  <a:cubicBezTo>
                    <a:pt x="567" y="291"/>
                    <a:pt x="563" y="295"/>
                    <a:pt x="563" y="263"/>
                  </a:cubicBezTo>
                  <a:cubicBezTo>
                    <a:pt x="524" y="259"/>
                    <a:pt x="567" y="263"/>
                    <a:pt x="515" y="236"/>
                  </a:cubicBezTo>
                  <a:cubicBezTo>
                    <a:pt x="515" y="180"/>
                    <a:pt x="522" y="176"/>
                    <a:pt x="492" y="144"/>
                  </a:cubicBezTo>
                  <a:cubicBezTo>
                    <a:pt x="462" y="112"/>
                    <a:pt x="442" y="125"/>
                    <a:pt x="441" y="73"/>
                  </a:cubicBezTo>
                  <a:cubicBezTo>
                    <a:pt x="384" y="73"/>
                    <a:pt x="410" y="72"/>
                    <a:pt x="400" y="26"/>
                  </a:cubicBezTo>
                  <a:cubicBezTo>
                    <a:pt x="347" y="0"/>
                    <a:pt x="345" y="19"/>
                    <a:pt x="335" y="22"/>
                  </a:cubicBezTo>
                  <a:cubicBezTo>
                    <a:pt x="298" y="32"/>
                    <a:pt x="284" y="26"/>
                    <a:pt x="264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880267" y="1563762"/>
              <a:ext cx="103067" cy="87466"/>
            </a:xfrm>
            <a:custGeom>
              <a:avLst/>
              <a:gdLst>
                <a:gd name="T0" fmla="*/ 115 w 607"/>
                <a:gd name="T1" fmla="*/ 110 h 485"/>
                <a:gd name="T2" fmla="*/ 113 w 607"/>
                <a:gd name="T3" fmla="*/ 189 h 485"/>
                <a:gd name="T4" fmla="*/ 108 w 607"/>
                <a:gd name="T5" fmla="*/ 266 h 485"/>
                <a:gd name="T6" fmla="*/ 108 w 607"/>
                <a:gd name="T7" fmla="*/ 299 h 485"/>
                <a:gd name="T8" fmla="*/ 23 w 607"/>
                <a:gd name="T9" fmla="*/ 357 h 485"/>
                <a:gd name="T10" fmla="*/ 0 w 607"/>
                <a:gd name="T11" fmla="*/ 388 h 485"/>
                <a:gd name="T12" fmla="*/ 24 w 607"/>
                <a:gd name="T13" fmla="*/ 445 h 485"/>
                <a:gd name="T14" fmla="*/ 139 w 607"/>
                <a:gd name="T15" fmla="*/ 452 h 485"/>
                <a:gd name="T16" fmla="*/ 219 w 607"/>
                <a:gd name="T17" fmla="*/ 420 h 485"/>
                <a:gd name="T18" fmla="*/ 298 w 607"/>
                <a:gd name="T19" fmla="*/ 462 h 485"/>
                <a:gd name="T20" fmla="*/ 343 w 607"/>
                <a:gd name="T21" fmla="*/ 426 h 485"/>
                <a:gd name="T22" fmla="*/ 348 w 607"/>
                <a:gd name="T23" fmla="*/ 424 h 485"/>
                <a:gd name="T24" fmla="*/ 420 w 607"/>
                <a:gd name="T25" fmla="*/ 360 h 485"/>
                <a:gd name="T26" fmla="*/ 479 w 607"/>
                <a:gd name="T27" fmla="*/ 331 h 485"/>
                <a:gd name="T28" fmla="*/ 510 w 607"/>
                <a:gd name="T29" fmla="*/ 258 h 485"/>
                <a:gd name="T30" fmla="*/ 462 w 607"/>
                <a:gd name="T31" fmla="*/ 95 h 485"/>
                <a:gd name="T32" fmla="*/ 413 w 607"/>
                <a:gd name="T33" fmla="*/ 90 h 485"/>
                <a:gd name="T34" fmla="*/ 376 w 607"/>
                <a:gd name="T35" fmla="*/ 73 h 485"/>
                <a:gd name="T36" fmla="*/ 350 w 607"/>
                <a:gd name="T37" fmla="*/ 52 h 485"/>
                <a:gd name="T38" fmla="*/ 204 w 607"/>
                <a:gd name="T39" fmla="*/ 36 h 485"/>
                <a:gd name="T40" fmla="*/ 177 w 607"/>
                <a:gd name="T41" fmla="*/ 63 h 485"/>
                <a:gd name="T42" fmla="*/ 115 w 607"/>
                <a:gd name="T43" fmla="*/ 11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7" h="485">
                  <a:moveTo>
                    <a:pt x="115" y="110"/>
                  </a:moveTo>
                  <a:cubicBezTo>
                    <a:pt x="99" y="170"/>
                    <a:pt x="121" y="161"/>
                    <a:pt x="113" y="189"/>
                  </a:cubicBezTo>
                  <a:cubicBezTo>
                    <a:pt x="113" y="189"/>
                    <a:pt x="56" y="252"/>
                    <a:pt x="108" y="266"/>
                  </a:cubicBezTo>
                  <a:lnTo>
                    <a:pt x="108" y="299"/>
                  </a:lnTo>
                  <a:cubicBezTo>
                    <a:pt x="95" y="303"/>
                    <a:pt x="37" y="344"/>
                    <a:pt x="23" y="357"/>
                  </a:cubicBezTo>
                  <a:cubicBezTo>
                    <a:pt x="19" y="361"/>
                    <a:pt x="3" y="383"/>
                    <a:pt x="0" y="388"/>
                  </a:cubicBezTo>
                  <a:lnTo>
                    <a:pt x="24" y="445"/>
                  </a:lnTo>
                  <a:cubicBezTo>
                    <a:pt x="50" y="485"/>
                    <a:pt x="125" y="461"/>
                    <a:pt x="139" y="452"/>
                  </a:cubicBezTo>
                  <a:cubicBezTo>
                    <a:pt x="139" y="452"/>
                    <a:pt x="168" y="412"/>
                    <a:pt x="219" y="420"/>
                  </a:cubicBezTo>
                  <a:cubicBezTo>
                    <a:pt x="271" y="428"/>
                    <a:pt x="272" y="448"/>
                    <a:pt x="298" y="462"/>
                  </a:cubicBezTo>
                  <a:cubicBezTo>
                    <a:pt x="336" y="442"/>
                    <a:pt x="304" y="445"/>
                    <a:pt x="343" y="426"/>
                  </a:cubicBezTo>
                  <a:cubicBezTo>
                    <a:pt x="345" y="425"/>
                    <a:pt x="347" y="425"/>
                    <a:pt x="348" y="424"/>
                  </a:cubicBezTo>
                  <a:cubicBezTo>
                    <a:pt x="414" y="395"/>
                    <a:pt x="403" y="395"/>
                    <a:pt x="420" y="360"/>
                  </a:cubicBezTo>
                  <a:cubicBezTo>
                    <a:pt x="485" y="360"/>
                    <a:pt x="448" y="361"/>
                    <a:pt x="479" y="331"/>
                  </a:cubicBezTo>
                  <a:cubicBezTo>
                    <a:pt x="513" y="299"/>
                    <a:pt x="607" y="349"/>
                    <a:pt x="510" y="258"/>
                  </a:cubicBezTo>
                  <a:cubicBezTo>
                    <a:pt x="455" y="207"/>
                    <a:pt x="519" y="124"/>
                    <a:pt x="462" y="95"/>
                  </a:cubicBezTo>
                  <a:cubicBezTo>
                    <a:pt x="443" y="85"/>
                    <a:pt x="437" y="91"/>
                    <a:pt x="413" y="90"/>
                  </a:cubicBezTo>
                  <a:cubicBezTo>
                    <a:pt x="370" y="88"/>
                    <a:pt x="398" y="94"/>
                    <a:pt x="376" y="73"/>
                  </a:cubicBezTo>
                  <a:lnTo>
                    <a:pt x="350" y="52"/>
                  </a:lnTo>
                  <a:cubicBezTo>
                    <a:pt x="305" y="20"/>
                    <a:pt x="302" y="0"/>
                    <a:pt x="204" y="36"/>
                  </a:cubicBezTo>
                  <a:cubicBezTo>
                    <a:pt x="176" y="47"/>
                    <a:pt x="188" y="35"/>
                    <a:pt x="177" y="63"/>
                  </a:cubicBezTo>
                  <a:cubicBezTo>
                    <a:pt x="161" y="101"/>
                    <a:pt x="169" y="110"/>
                    <a:pt x="115" y="1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940233" y="1846042"/>
              <a:ext cx="110562" cy="89456"/>
            </a:xfrm>
            <a:custGeom>
              <a:avLst/>
              <a:gdLst>
                <a:gd name="T0" fmla="*/ 97 w 646"/>
                <a:gd name="T1" fmla="*/ 49 h 489"/>
                <a:gd name="T2" fmla="*/ 70 w 646"/>
                <a:gd name="T3" fmla="*/ 55 h 489"/>
                <a:gd name="T4" fmla="*/ 97 w 646"/>
                <a:gd name="T5" fmla="*/ 164 h 489"/>
                <a:gd name="T6" fmla="*/ 70 w 646"/>
                <a:gd name="T7" fmla="*/ 225 h 489"/>
                <a:gd name="T8" fmla="*/ 61 w 646"/>
                <a:gd name="T9" fmla="*/ 304 h 489"/>
                <a:gd name="T10" fmla="*/ 42 w 646"/>
                <a:gd name="T11" fmla="*/ 325 h 489"/>
                <a:gd name="T12" fmla="*/ 12 w 646"/>
                <a:gd name="T13" fmla="*/ 377 h 489"/>
                <a:gd name="T14" fmla="*/ 2 w 646"/>
                <a:gd name="T15" fmla="*/ 408 h 489"/>
                <a:gd name="T16" fmla="*/ 36 w 646"/>
                <a:gd name="T17" fmla="*/ 462 h 489"/>
                <a:gd name="T18" fmla="*/ 206 w 646"/>
                <a:gd name="T19" fmla="*/ 489 h 489"/>
                <a:gd name="T20" fmla="*/ 185 w 646"/>
                <a:gd name="T21" fmla="*/ 408 h 489"/>
                <a:gd name="T22" fmla="*/ 221 w 646"/>
                <a:gd name="T23" fmla="*/ 335 h 489"/>
                <a:gd name="T24" fmla="*/ 298 w 646"/>
                <a:gd name="T25" fmla="*/ 317 h 489"/>
                <a:gd name="T26" fmla="*/ 318 w 646"/>
                <a:gd name="T27" fmla="*/ 303 h 489"/>
                <a:gd name="T28" fmla="*/ 341 w 646"/>
                <a:gd name="T29" fmla="*/ 293 h 489"/>
                <a:gd name="T30" fmla="*/ 375 w 646"/>
                <a:gd name="T31" fmla="*/ 320 h 489"/>
                <a:gd name="T32" fmla="*/ 375 w 646"/>
                <a:gd name="T33" fmla="*/ 340 h 489"/>
                <a:gd name="T34" fmla="*/ 395 w 646"/>
                <a:gd name="T35" fmla="*/ 340 h 489"/>
                <a:gd name="T36" fmla="*/ 407 w 646"/>
                <a:gd name="T37" fmla="*/ 324 h 489"/>
                <a:gd name="T38" fmla="*/ 427 w 646"/>
                <a:gd name="T39" fmla="*/ 322 h 489"/>
                <a:gd name="T40" fmla="*/ 467 w 646"/>
                <a:gd name="T41" fmla="*/ 343 h 489"/>
                <a:gd name="T42" fmla="*/ 483 w 646"/>
                <a:gd name="T43" fmla="*/ 355 h 489"/>
                <a:gd name="T44" fmla="*/ 486 w 646"/>
                <a:gd name="T45" fmla="*/ 358 h 489"/>
                <a:gd name="T46" fmla="*/ 538 w 646"/>
                <a:gd name="T47" fmla="*/ 387 h 489"/>
                <a:gd name="T48" fmla="*/ 589 w 646"/>
                <a:gd name="T49" fmla="*/ 351 h 489"/>
                <a:gd name="T50" fmla="*/ 562 w 646"/>
                <a:gd name="T51" fmla="*/ 235 h 489"/>
                <a:gd name="T52" fmla="*/ 547 w 646"/>
                <a:gd name="T53" fmla="*/ 181 h 489"/>
                <a:gd name="T54" fmla="*/ 511 w 646"/>
                <a:gd name="T55" fmla="*/ 171 h 489"/>
                <a:gd name="T56" fmla="*/ 489 w 646"/>
                <a:gd name="T57" fmla="*/ 172 h 489"/>
                <a:gd name="T58" fmla="*/ 405 w 646"/>
                <a:gd name="T59" fmla="*/ 100 h 489"/>
                <a:gd name="T60" fmla="*/ 387 w 646"/>
                <a:gd name="T61" fmla="*/ 91 h 489"/>
                <a:gd name="T62" fmla="*/ 362 w 646"/>
                <a:gd name="T63" fmla="*/ 76 h 489"/>
                <a:gd name="T64" fmla="*/ 272 w 646"/>
                <a:gd name="T65" fmla="*/ 23 h 489"/>
                <a:gd name="T66" fmla="*/ 256 w 646"/>
                <a:gd name="T67" fmla="*/ 11 h 489"/>
                <a:gd name="T68" fmla="*/ 233 w 646"/>
                <a:gd name="T69" fmla="*/ 1 h 489"/>
                <a:gd name="T70" fmla="*/ 180 w 646"/>
                <a:gd name="T71" fmla="*/ 57 h 489"/>
                <a:gd name="T72" fmla="*/ 97 w 646"/>
                <a:gd name="T73" fmla="*/ 4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6" h="489">
                  <a:moveTo>
                    <a:pt x="97" y="49"/>
                  </a:moveTo>
                  <a:cubicBezTo>
                    <a:pt x="62" y="49"/>
                    <a:pt x="89" y="46"/>
                    <a:pt x="70" y="55"/>
                  </a:cubicBezTo>
                  <a:cubicBezTo>
                    <a:pt x="87" y="118"/>
                    <a:pt x="97" y="13"/>
                    <a:pt x="97" y="164"/>
                  </a:cubicBezTo>
                  <a:cubicBezTo>
                    <a:pt x="97" y="203"/>
                    <a:pt x="70" y="156"/>
                    <a:pt x="70" y="225"/>
                  </a:cubicBezTo>
                  <a:cubicBezTo>
                    <a:pt x="70" y="252"/>
                    <a:pt x="123" y="255"/>
                    <a:pt x="61" y="304"/>
                  </a:cubicBezTo>
                  <a:lnTo>
                    <a:pt x="42" y="325"/>
                  </a:lnTo>
                  <a:cubicBezTo>
                    <a:pt x="22" y="363"/>
                    <a:pt x="45" y="332"/>
                    <a:pt x="12" y="377"/>
                  </a:cubicBezTo>
                  <a:cubicBezTo>
                    <a:pt x="0" y="394"/>
                    <a:pt x="2" y="360"/>
                    <a:pt x="2" y="408"/>
                  </a:cubicBezTo>
                  <a:cubicBezTo>
                    <a:pt x="2" y="418"/>
                    <a:pt x="29" y="451"/>
                    <a:pt x="36" y="462"/>
                  </a:cubicBezTo>
                  <a:cubicBezTo>
                    <a:pt x="237" y="462"/>
                    <a:pt x="99" y="489"/>
                    <a:pt x="206" y="489"/>
                  </a:cubicBezTo>
                  <a:cubicBezTo>
                    <a:pt x="206" y="408"/>
                    <a:pt x="185" y="479"/>
                    <a:pt x="185" y="408"/>
                  </a:cubicBezTo>
                  <a:cubicBezTo>
                    <a:pt x="185" y="397"/>
                    <a:pt x="165" y="393"/>
                    <a:pt x="221" y="335"/>
                  </a:cubicBezTo>
                  <a:cubicBezTo>
                    <a:pt x="258" y="298"/>
                    <a:pt x="261" y="339"/>
                    <a:pt x="298" y="317"/>
                  </a:cubicBezTo>
                  <a:cubicBezTo>
                    <a:pt x="311" y="309"/>
                    <a:pt x="303" y="312"/>
                    <a:pt x="318" y="303"/>
                  </a:cubicBezTo>
                  <a:cubicBezTo>
                    <a:pt x="325" y="299"/>
                    <a:pt x="335" y="296"/>
                    <a:pt x="341" y="293"/>
                  </a:cubicBezTo>
                  <a:cubicBezTo>
                    <a:pt x="357" y="316"/>
                    <a:pt x="348" y="317"/>
                    <a:pt x="375" y="320"/>
                  </a:cubicBezTo>
                  <a:lnTo>
                    <a:pt x="375" y="340"/>
                  </a:lnTo>
                  <a:lnTo>
                    <a:pt x="395" y="340"/>
                  </a:lnTo>
                  <a:cubicBezTo>
                    <a:pt x="401" y="325"/>
                    <a:pt x="393" y="332"/>
                    <a:pt x="407" y="324"/>
                  </a:cubicBezTo>
                  <a:cubicBezTo>
                    <a:pt x="419" y="318"/>
                    <a:pt x="410" y="319"/>
                    <a:pt x="427" y="322"/>
                  </a:cubicBezTo>
                  <a:cubicBezTo>
                    <a:pt x="446" y="325"/>
                    <a:pt x="453" y="334"/>
                    <a:pt x="467" y="343"/>
                  </a:cubicBezTo>
                  <a:cubicBezTo>
                    <a:pt x="475" y="349"/>
                    <a:pt x="476" y="349"/>
                    <a:pt x="483" y="355"/>
                  </a:cubicBezTo>
                  <a:cubicBezTo>
                    <a:pt x="484" y="355"/>
                    <a:pt x="485" y="357"/>
                    <a:pt x="486" y="358"/>
                  </a:cubicBezTo>
                  <a:cubicBezTo>
                    <a:pt x="511" y="381"/>
                    <a:pt x="497" y="387"/>
                    <a:pt x="538" y="387"/>
                  </a:cubicBezTo>
                  <a:cubicBezTo>
                    <a:pt x="553" y="351"/>
                    <a:pt x="539" y="402"/>
                    <a:pt x="589" y="351"/>
                  </a:cubicBezTo>
                  <a:cubicBezTo>
                    <a:pt x="646" y="293"/>
                    <a:pt x="577" y="276"/>
                    <a:pt x="562" y="235"/>
                  </a:cubicBezTo>
                  <a:cubicBezTo>
                    <a:pt x="556" y="217"/>
                    <a:pt x="561" y="197"/>
                    <a:pt x="547" y="181"/>
                  </a:cubicBezTo>
                  <a:cubicBezTo>
                    <a:pt x="536" y="168"/>
                    <a:pt x="527" y="168"/>
                    <a:pt x="511" y="171"/>
                  </a:cubicBezTo>
                  <a:cubicBezTo>
                    <a:pt x="488" y="174"/>
                    <a:pt x="520" y="180"/>
                    <a:pt x="489" y="172"/>
                  </a:cubicBezTo>
                  <a:cubicBezTo>
                    <a:pt x="461" y="164"/>
                    <a:pt x="433" y="117"/>
                    <a:pt x="405" y="100"/>
                  </a:cubicBezTo>
                  <a:lnTo>
                    <a:pt x="387" y="91"/>
                  </a:lnTo>
                  <a:cubicBezTo>
                    <a:pt x="372" y="83"/>
                    <a:pt x="374" y="84"/>
                    <a:pt x="362" y="76"/>
                  </a:cubicBezTo>
                  <a:cubicBezTo>
                    <a:pt x="265" y="127"/>
                    <a:pt x="321" y="66"/>
                    <a:pt x="272" y="23"/>
                  </a:cubicBezTo>
                  <a:lnTo>
                    <a:pt x="256" y="11"/>
                  </a:lnTo>
                  <a:cubicBezTo>
                    <a:pt x="239" y="0"/>
                    <a:pt x="252" y="6"/>
                    <a:pt x="233" y="1"/>
                  </a:cubicBezTo>
                  <a:cubicBezTo>
                    <a:pt x="199" y="33"/>
                    <a:pt x="228" y="41"/>
                    <a:pt x="180" y="57"/>
                  </a:cubicBezTo>
                  <a:cubicBezTo>
                    <a:pt x="100" y="84"/>
                    <a:pt x="131" y="49"/>
                    <a:pt x="97" y="4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66"/>
            <p:cNvSpPr>
              <a:spLocks/>
            </p:cNvSpPr>
            <p:nvPr/>
          </p:nvSpPr>
          <p:spPr bwMode="auto">
            <a:xfrm>
              <a:off x="788444" y="1784419"/>
              <a:ext cx="74958" cy="99394"/>
            </a:xfrm>
            <a:custGeom>
              <a:avLst/>
              <a:gdLst>
                <a:gd name="T0" fmla="*/ 31 w 431"/>
                <a:gd name="T1" fmla="*/ 101 h 536"/>
                <a:gd name="T2" fmla="*/ 40 w 431"/>
                <a:gd name="T3" fmla="*/ 133 h 536"/>
                <a:gd name="T4" fmla="*/ 50 w 431"/>
                <a:gd name="T5" fmla="*/ 165 h 536"/>
                <a:gd name="T6" fmla="*/ 72 w 431"/>
                <a:gd name="T7" fmla="*/ 230 h 536"/>
                <a:gd name="T8" fmla="*/ 52 w 431"/>
                <a:gd name="T9" fmla="*/ 270 h 536"/>
                <a:gd name="T10" fmla="*/ 4 w 431"/>
                <a:gd name="T11" fmla="*/ 284 h 536"/>
                <a:gd name="T12" fmla="*/ 24 w 431"/>
                <a:gd name="T13" fmla="*/ 311 h 536"/>
                <a:gd name="T14" fmla="*/ 24 w 431"/>
                <a:gd name="T15" fmla="*/ 331 h 536"/>
                <a:gd name="T16" fmla="*/ 11 w 431"/>
                <a:gd name="T17" fmla="*/ 331 h 536"/>
                <a:gd name="T18" fmla="*/ 70 w 431"/>
                <a:gd name="T19" fmla="*/ 394 h 536"/>
                <a:gd name="T20" fmla="*/ 102 w 431"/>
                <a:gd name="T21" fmla="*/ 430 h 536"/>
                <a:gd name="T22" fmla="*/ 121 w 431"/>
                <a:gd name="T23" fmla="*/ 451 h 536"/>
                <a:gd name="T24" fmla="*/ 138 w 431"/>
                <a:gd name="T25" fmla="*/ 475 h 536"/>
                <a:gd name="T26" fmla="*/ 140 w 431"/>
                <a:gd name="T27" fmla="*/ 480 h 536"/>
                <a:gd name="T28" fmla="*/ 213 w 431"/>
                <a:gd name="T29" fmla="*/ 493 h 536"/>
                <a:gd name="T30" fmla="*/ 347 w 431"/>
                <a:gd name="T31" fmla="*/ 409 h 536"/>
                <a:gd name="T32" fmla="*/ 397 w 431"/>
                <a:gd name="T33" fmla="*/ 297 h 536"/>
                <a:gd name="T34" fmla="*/ 377 w 431"/>
                <a:gd name="T35" fmla="*/ 277 h 536"/>
                <a:gd name="T36" fmla="*/ 377 w 431"/>
                <a:gd name="T37" fmla="*/ 155 h 536"/>
                <a:gd name="T38" fmla="*/ 405 w 431"/>
                <a:gd name="T39" fmla="*/ 116 h 536"/>
                <a:gd name="T40" fmla="*/ 431 w 431"/>
                <a:gd name="T41" fmla="*/ 74 h 536"/>
                <a:gd name="T42" fmla="*/ 370 w 431"/>
                <a:gd name="T43" fmla="*/ 47 h 536"/>
                <a:gd name="T44" fmla="*/ 295 w 431"/>
                <a:gd name="T45" fmla="*/ 74 h 536"/>
                <a:gd name="T46" fmla="*/ 266 w 431"/>
                <a:gd name="T47" fmla="*/ 42 h 536"/>
                <a:gd name="T48" fmla="*/ 248 w 431"/>
                <a:gd name="T49" fmla="*/ 6 h 536"/>
                <a:gd name="T50" fmla="*/ 173 w 431"/>
                <a:gd name="T51" fmla="*/ 6 h 536"/>
                <a:gd name="T52" fmla="*/ 134 w 431"/>
                <a:gd name="T53" fmla="*/ 28 h 536"/>
                <a:gd name="T54" fmla="*/ 104 w 431"/>
                <a:gd name="T55" fmla="*/ 52 h 536"/>
                <a:gd name="T56" fmla="*/ 94 w 431"/>
                <a:gd name="T57" fmla="*/ 62 h 536"/>
                <a:gd name="T58" fmla="*/ 84 w 431"/>
                <a:gd name="T59" fmla="*/ 72 h 536"/>
                <a:gd name="T60" fmla="*/ 31 w 431"/>
                <a:gd name="T61" fmla="*/ 10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1" h="536">
                  <a:moveTo>
                    <a:pt x="31" y="101"/>
                  </a:moveTo>
                  <a:cubicBezTo>
                    <a:pt x="32" y="138"/>
                    <a:pt x="32" y="118"/>
                    <a:pt x="40" y="133"/>
                  </a:cubicBezTo>
                  <a:cubicBezTo>
                    <a:pt x="53" y="159"/>
                    <a:pt x="47" y="123"/>
                    <a:pt x="50" y="165"/>
                  </a:cubicBezTo>
                  <a:cubicBezTo>
                    <a:pt x="53" y="215"/>
                    <a:pt x="72" y="190"/>
                    <a:pt x="72" y="230"/>
                  </a:cubicBezTo>
                  <a:cubicBezTo>
                    <a:pt x="72" y="237"/>
                    <a:pt x="55" y="267"/>
                    <a:pt x="52" y="270"/>
                  </a:cubicBezTo>
                  <a:cubicBezTo>
                    <a:pt x="32" y="285"/>
                    <a:pt x="30" y="272"/>
                    <a:pt x="4" y="284"/>
                  </a:cubicBezTo>
                  <a:cubicBezTo>
                    <a:pt x="6" y="310"/>
                    <a:pt x="0" y="304"/>
                    <a:pt x="24" y="311"/>
                  </a:cubicBezTo>
                  <a:lnTo>
                    <a:pt x="24" y="331"/>
                  </a:lnTo>
                  <a:lnTo>
                    <a:pt x="11" y="331"/>
                  </a:lnTo>
                  <a:cubicBezTo>
                    <a:pt x="12" y="369"/>
                    <a:pt x="34" y="378"/>
                    <a:pt x="70" y="394"/>
                  </a:cubicBezTo>
                  <a:cubicBezTo>
                    <a:pt x="108" y="412"/>
                    <a:pt x="76" y="385"/>
                    <a:pt x="102" y="430"/>
                  </a:cubicBezTo>
                  <a:cubicBezTo>
                    <a:pt x="111" y="445"/>
                    <a:pt x="111" y="441"/>
                    <a:pt x="121" y="451"/>
                  </a:cubicBezTo>
                  <a:lnTo>
                    <a:pt x="138" y="475"/>
                  </a:lnTo>
                  <a:cubicBezTo>
                    <a:pt x="138" y="477"/>
                    <a:pt x="139" y="479"/>
                    <a:pt x="140" y="480"/>
                  </a:cubicBezTo>
                  <a:cubicBezTo>
                    <a:pt x="156" y="513"/>
                    <a:pt x="147" y="536"/>
                    <a:pt x="213" y="493"/>
                  </a:cubicBezTo>
                  <a:cubicBezTo>
                    <a:pt x="246" y="472"/>
                    <a:pt x="328" y="431"/>
                    <a:pt x="347" y="409"/>
                  </a:cubicBezTo>
                  <a:cubicBezTo>
                    <a:pt x="401" y="345"/>
                    <a:pt x="397" y="407"/>
                    <a:pt x="397" y="297"/>
                  </a:cubicBezTo>
                  <a:cubicBezTo>
                    <a:pt x="397" y="279"/>
                    <a:pt x="392" y="281"/>
                    <a:pt x="377" y="277"/>
                  </a:cubicBezTo>
                  <a:cubicBezTo>
                    <a:pt x="377" y="207"/>
                    <a:pt x="425" y="227"/>
                    <a:pt x="377" y="155"/>
                  </a:cubicBezTo>
                  <a:lnTo>
                    <a:pt x="405" y="116"/>
                  </a:lnTo>
                  <a:cubicBezTo>
                    <a:pt x="423" y="95"/>
                    <a:pt x="423" y="107"/>
                    <a:pt x="431" y="74"/>
                  </a:cubicBezTo>
                  <a:cubicBezTo>
                    <a:pt x="395" y="71"/>
                    <a:pt x="392" y="47"/>
                    <a:pt x="370" y="47"/>
                  </a:cubicBezTo>
                  <a:cubicBezTo>
                    <a:pt x="337" y="47"/>
                    <a:pt x="367" y="74"/>
                    <a:pt x="295" y="74"/>
                  </a:cubicBezTo>
                  <a:cubicBezTo>
                    <a:pt x="288" y="54"/>
                    <a:pt x="279" y="58"/>
                    <a:pt x="266" y="42"/>
                  </a:cubicBezTo>
                  <a:lnTo>
                    <a:pt x="248" y="6"/>
                  </a:lnTo>
                  <a:cubicBezTo>
                    <a:pt x="230" y="6"/>
                    <a:pt x="189" y="4"/>
                    <a:pt x="173" y="6"/>
                  </a:cubicBezTo>
                  <a:cubicBezTo>
                    <a:pt x="139" y="11"/>
                    <a:pt x="172" y="0"/>
                    <a:pt x="134" y="28"/>
                  </a:cubicBezTo>
                  <a:lnTo>
                    <a:pt x="104" y="52"/>
                  </a:lnTo>
                  <a:cubicBezTo>
                    <a:pt x="97" y="59"/>
                    <a:pt x="101" y="56"/>
                    <a:pt x="94" y="62"/>
                  </a:cubicBezTo>
                  <a:lnTo>
                    <a:pt x="84" y="72"/>
                  </a:lnTo>
                  <a:cubicBezTo>
                    <a:pt x="49" y="104"/>
                    <a:pt x="62" y="100"/>
                    <a:pt x="31" y="10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67"/>
            <p:cNvSpPr>
              <a:spLocks/>
            </p:cNvSpPr>
            <p:nvPr/>
          </p:nvSpPr>
          <p:spPr bwMode="auto">
            <a:xfrm>
              <a:off x="627286" y="1625387"/>
              <a:ext cx="89948" cy="87466"/>
            </a:xfrm>
            <a:custGeom>
              <a:avLst/>
              <a:gdLst>
                <a:gd name="T0" fmla="*/ 0 w 522"/>
                <a:gd name="T1" fmla="*/ 189 h 480"/>
                <a:gd name="T2" fmla="*/ 31 w 522"/>
                <a:gd name="T3" fmla="*/ 231 h 480"/>
                <a:gd name="T4" fmla="*/ 88 w 522"/>
                <a:gd name="T5" fmla="*/ 216 h 480"/>
                <a:gd name="T6" fmla="*/ 202 w 522"/>
                <a:gd name="T7" fmla="*/ 312 h 480"/>
                <a:gd name="T8" fmla="*/ 225 w 522"/>
                <a:gd name="T9" fmla="*/ 343 h 480"/>
                <a:gd name="T10" fmla="*/ 240 w 522"/>
                <a:gd name="T11" fmla="*/ 383 h 480"/>
                <a:gd name="T12" fmla="*/ 237 w 522"/>
                <a:gd name="T13" fmla="*/ 480 h 480"/>
                <a:gd name="T14" fmla="*/ 326 w 522"/>
                <a:gd name="T15" fmla="*/ 467 h 480"/>
                <a:gd name="T16" fmla="*/ 407 w 522"/>
                <a:gd name="T17" fmla="*/ 440 h 480"/>
                <a:gd name="T18" fmla="*/ 414 w 522"/>
                <a:gd name="T19" fmla="*/ 400 h 480"/>
                <a:gd name="T20" fmla="*/ 501 w 522"/>
                <a:gd name="T21" fmla="*/ 399 h 480"/>
                <a:gd name="T22" fmla="*/ 515 w 522"/>
                <a:gd name="T23" fmla="*/ 338 h 480"/>
                <a:gd name="T24" fmla="*/ 488 w 522"/>
                <a:gd name="T25" fmla="*/ 257 h 480"/>
                <a:gd name="T26" fmla="*/ 514 w 522"/>
                <a:gd name="T27" fmla="*/ 138 h 480"/>
                <a:gd name="T28" fmla="*/ 474 w 522"/>
                <a:gd name="T29" fmla="*/ 74 h 480"/>
                <a:gd name="T30" fmla="*/ 423 w 522"/>
                <a:gd name="T31" fmla="*/ 97 h 480"/>
                <a:gd name="T32" fmla="*/ 407 w 522"/>
                <a:gd name="T33" fmla="*/ 108 h 480"/>
                <a:gd name="T34" fmla="*/ 386 w 522"/>
                <a:gd name="T35" fmla="*/ 141 h 480"/>
                <a:gd name="T36" fmla="*/ 352 w 522"/>
                <a:gd name="T37" fmla="*/ 162 h 480"/>
                <a:gd name="T38" fmla="*/ 346 w 522"/>
                <a:gd name="T39" fmla="*/ 101 h 480"/>
                <a:gd name="T40" fmla="*/ 211 w 522"/>
                <a:gd name="T41" fmla="*/ 86 h 480"/>
                <a:gd name="T42" fmla="*/ 188 w 522"/>
                <a:gd name="T43" fmla="*/ 69 h 480"/>
                <a:gd name="T44" fmla="*/ 135 w 522"/>
                <a:gd name="T45" fmla="*/ 1 h 480"/>
                <a:gd name="T46" fmla="*/ 107 w 522"/>
                <a:gd name="T47" fmla="*/ 52 h 480"/>
                <a:gd name="T48" fmla="*/ 99 w 522"/>
                <a:gd name="T49" fmla="*/ 64 h 480"/>
                <a:gd name="T50" fmla="*/ 46 w 522"/>
                <a:gd name="T51" fmla="*/ 120 h 480"/>
                <a:gd name="T52" fmla="*/ 0 w 522"/>
                <a:gd name="T53" fmla="*/ 18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480">
                  <a:moveTo>
                    <a:pt x="0" y="189"/>
                  </a:moveTo>
                  <a:cubicBezTo>
                    <a:pt x="0" y="201"/>
                    <a:pt x="18" y="227"/>
                    <a:pt x="31" y="231"/>
                  </a:cubicBezTo>
                  <a:cubicBezTo>
                    <a:pt x="54" y="239"/>
                    <a:pt x="57" y="219"/>
                    <a:pt x="88" y="216"/>
                  </a:cubicBezTo>
                  <a:cubicBezTo>
                    <a:pt x="142" y="328"/>
                    <a:pt x="157" y="263"/>
                    <a:pt x="202" y="312"/>
                  </a:cubicBezTo>
                  <a:cubicBezTo>
                    <a:pt x="206" y="317"/>
                    <a:pt x="222" y="339"/>
                    <a:pt x="225" y="343"/>
                  </a:cubicBezTo>
                  <a:cubicBezTo>
                    <a:pt x="237" y="361"/>
                    <a:pt x="235" y="358"/>
                    <a:pt x="240" y="383"/>
                  </a:cubicBezTo>
                  <a:cubicBezTo>
                    <a:pt x="244" y="409"/>
                    <a:pt x="237" y="441"/>
                    <a:pt x="237" y="480"/>
                  </a:cubicBezTo>
                  <a:cubicBezTo>
                    <a:pt x="278" y="469"/>
                    <a:pt x="232" y="467"/>
                    <a:pt x="326" y="467"/>
                  </a:cubicBezTo>
                  <a:cubicBezTo>
                    <a:pt x="392" y="467"/>
                    <a:pt x="356" y="451"/>
                    <a:pt x="407" y="440"/>
                  </a:cubicBezTo>
                  <a:cubicBezTo>
                    <a:pt x="400" y="410"/>
                    <a:pt x="390" y="415"/>
                    <a:pt x="414" y="400"/>
                  </a:cubicBezTo>
                  <a:cubicBezTo>
                    <a:pt x="477" y="358"/>
                    <a:pt x="472" y="391"/>
                    <a:pt x="501" y="399"/>
                  </a:cubicBezTo>
                  <a:cubicBezTo>
                    <a:pt x="518" y="374"/>
                    <a:pt x="515" y="391"/>
                    <a:pt x="515" y="338"/>
                  </a:cubicBezTo>
                  <a:cubicBezTo>
                    <a:pt x="515" y="277"/>
                    <a:pt x="488" y="340"/>
                    <a:pt x="488" y="257"/>
                  </a:cubicBezTo>
                  <a:cubicBezTo>
                    <a:pt x="488" y="206"/>
                    <a:pt x="520" y="296"/>
                    <a:pt x="514" y="138"/>
                  </a:cubicBezTo>
                  <a:cubicBezTo>
                    <a:pt x="513" y="114"/>
                    <a:pt x="522" y="105"/>
                    <a:pt x="474" y="74"/>
                  </a:cubicBezTo>
                  <a:cubicBezTo>
                    <a:pt x="425" y="107"/>
                    <a:pt x="463" y="81"/>
                    <a:pt x="423" y="97"/>
                  </a:cubicBezTo>
                  <a:cubicBezTo>
                    <a:pt x="405" y="104"/>
                    <a:pt x="414" y="100"/>
                    <a:pt x="407" y="108"/>
                  </a:cubicBezTo>
                  <a:cubicBezTo>
                    <a:pt x="404" y="112"/>
                    <a:pt x="392" y="133"/>
                    <a:pt x="386" y="141"/>
                  </a:cubicBezTo>
                  <a:cubicBezTo>
                    <a:pt x="375" y="155"/>
                    <a:pt x="376" y="160"/>
                    <a:pt x="352" y="162"/>
                  </a:cubicBezTo>
                  <a:cubicBezTo>
                    <a:pt x="342" y="140"/>
                    <a:pt x="346" y="131"/>
                    <a:pt x="346" y="101"/>
                  </a:cubicBezTo>
                  <a:cubicBezTo>
                    <a:pt x="298" y="90"/>
                    <a:pt x="249" y="106"/>
                    <a:pt x="211" y="86"/>
                  </a:cubicBezTo>
                  <a:cubicBezTo>
                    <a:pt x="206" y="84"/>
                    <a:pt x="192" y="74"/>
                    <a:pt x="188" y="69"/>
                  </a:cubicBezTo>
                  <a:cubicBezTo>
                    <a:pt x="167" y="45"/>
                    <a:pt x="169" y="0"/>
                    <a:pt x="135" y="1"/>
                  </a:cubicBezTo>
                  <a:cubicBezTo>
                    <a:pt x="105" y="2"/>
                    <a:pt x="120" y="24"/>
                    <a:pt x="107" y="52"/>
                  </a:cubicBezTo>
                  <a:cubicBezTo>
                    <a:pt x="101" y="63"/>
                    <a:pt x="106" y="54"/>
                    <a:pt x="99" y="64"/>
                  </a:cubicBezTo>
                  <a:lnTo>
                    <a:pt x="46" y="120"/>
                  </a:lnTo>
                  <a:cubicBezTo>
                    <a:pt x="32" y="136"/>
                    <a:pt x="0" y="168"/>
                    <a:pt x="0" y="18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>
              <a:off x="647898" y="1716830"/>
              <a:ext cx="88074" cy="93431"/>
            </a:xfrm>
            <a:custGeom>
              <a:avLst/>
              <a:gdLst>
                <a:gd name="T0" fmla="*/ 0 w 508"/>
                <a:gd name="T1" fmla="*/ 115 h 508"/>
                <a:gd name="T2" fmla="*/ 16 w 508"/>
                <a:gd name="T3" fmla="*/ 146 h 508"/>
                <a:gd name="T4" fmla="*/ 41 w 508"/>
                <a:gd name="T5" fmla="*/ 304 h 508"/>
                <a:gd name="T6" fmla="*/ 156 w 508"/>
                <a:gd name="T7" fmla="*/ 318 h 508"/>
                <a:gd name="T8" fmla="*/ 199 w 508"/>
                <a:gd name="T9" fmla="*/ 383 h 508"/>
                <a:gd name="T10" fmla="*/ 348 w 508"/>
                <a:gd name="T11" fmla="*/ 424 h 508"/>
                <a:gd name="T12" fmla="*/ 420 w 508"/>
                <a:gd name="T13" fmla="*/ 508 h 508"/>
                <a:gd name="T14" fmla="*/ 434 w 508"/>
                <a:gd name="T15" fmla="*/ 508 h 508"/>
                <a:gd name="T16" fmla="*/ 438 w 508"/>
                <a:gd name="T17" fmla="*/ 478 h 508"/>
                <a:gd name="T18" fmla="*/ 508 w 508"/>
                <a:gd name="T19" fmla="*/ 440 h 508"/>
                <a:gd name="T20" fmla="*/ 461 w 508"/>
                <a:gd name="T21" fmla="*/ 413 h 508"/>
                <a:gd name="T22" fmla="*/ 461 w 508"/>
                <a:gd name="T23" fmla="*/ 359 h 508"/>
                <a:gd name="T24" fmla="*/ 413 w 508"/>
                <a:gd name="T25" fmla="*/ 345 h 508"/>
                <a:gd name="T26" fmla="*/ 391 w 508"/>
                <a:gd name="T27" fmla="*/ 259 h 508"/>
                <a:gd name="T28" fmla="*/ 364 w 508"/>
                <a:gd name="T29" fmla="*/ 213 h 508"/>
                <a:gd name="T30" fmla="*/ 319 w 508"/>
                <a:gd name="T31" fmla="*/ 121 h 508"/>
                <a:gd name="T32" fmla="*/ 274 w 508"/>
                <a:gd name="T33" fmla="*/ 51 h 508"/>
                <a:gd name="T34" fmla="*/ 252 w 508"/>
                <a:gd name="T35" fmla="*/ 39 h 508"/>
                <a:gd name="T36" fmla="*/ 156 w 508"/>
                <a:gd name="T37" fmla="*/ 0 h 508"/>
                <a:gd name="T38" fmla="*/ 119 w 508"/>
                <a:gd name="T39" fmla="*/ 30 h 508"/>
                <a:gd name="T40" fmla="*/ 0 w 508"/>
                <a:gd name="T41" fmla="*/ 11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8" h="508">
                  <a:moveTo>
                    <a:pt x="0" y="115"/>
                  </a:moveTo>
                  <a:cubicBezTo>
                    <a:pt x="0" y="133"/>
                    <a:pt x="3" y="123"/>
                    <a:pt x="16" y="146"/>
                  </a:cubicBezTo>
                  <a:cubicBezTo>
                    <a:pt x="87" y="262"/>
                    <a:pt x="41" y="266"/>
                    <a:pt x="41" y="304"/>
                  </a:cubicBezTo>
                  <a:cubicBezTo>
                    <a:pt x="41" y="354"/>
                    <a:pt x="135" y="318"/>
                    <a:pt x="156" y="318"/>
                  </a:cubicBezTo>
                  <a:lnTo>
                    <a:pt x="199" y="383"/>
                  </a:lnTo>
                  <a:cubicBezTo>
                    <a:pt x="241" y="418"/>
                    <a:pt x="272" y="363"/>
                    <a:pt x="348" y="424"/>
                  </a:cubicBezTo>
                  <a:cubicBezTo>
                    <a:pt x="383" y="452"/>
                    <a:pt x="416" y="460"/>
                    <a:pt x="420" y="508"/>
                  </a:cubicBezTo>
                  <a:lnTo>
                    <a:pt x="434" y="508"/>
                  </a:lnTo>
                  <a:cubicBezTo>
                    <a:pt x="434" y="489"/>
                    <a:pt x="431" y="493"/>
                    <a:pt x="438" y="478"/>
                  </a:cubicBezTo>
                  <a:cubicBezTo>
                    <a:pt x="453" y="448"/>
                    <a:pt x="487" y="445"/>
                    <a:pt x="508" y="440"/>
                  </a:cubicBezTo>
                  <a:cubicBezTo>
                    <a:pt x="499" y="404"/>
                    <a:pt x="496" y="430"/>
                    <a:pt x="461" y="413"/>
                  </a:cubicBezTo>
                  <a:lnTo>
                    <a:pt x="461" y="359"/>
                  </a:lnTo>
                  <a:cubicBezTo>
                    <a:pt x="447" y="352"/>
                    <a:pt x="430" y="349"/>
                    <a:pt x="413" y="345"/>
                  </a:cubicBezTo>
                  <a:cubicBezTo>
                    <a:pt x="413" y="313"/>
                    <a:pt x="405" y="308"/>
                    <a:pt x="391" y="259"/>
                  </a:cubicBezTo>
                  <a:cubicBezTo>
                    <a:pt x="379" y="218"/>
                    <a:pt x="371" y="250"/>
                    <a:pt x="364" y="213"/>
                  </a:cubicBezTo>
                  <a:cubicBezTo>
                    <a:pt x="360" y="193"/>
                    <a:pt x="386" y="182"/>
                    <a:pt x="319" y="121"/>
                  </a:cubicBezTo>
                  <a:cubicBezTo>
                    <a:pt x="262" y="71"/>
                    <a:pt x="307" y="81"/>
                    <a:pt x="274" y="51"/>
                  </a:cubicBezTo>
                  <a:cubicBezTo>
                    <a:pt x="265" y="42"/>
                    <a:pt x="262" y="43"/>
                    <a:pt x="252" y="39"/>
                  </a:cubicBezTo>
                  <a:cubicBezTo>
                    <a:pt x="193" y="10"/>
                    <a:pt x="226" y="0"/>
                    <a:pt x="156" y="0"/>
                  </a:cubicBezTo>
                  <a:cubicBezTo>
                    <a:pt x="129" y="0"/>
                    <a:pt x="145" y="14"/>
                    <a:pt x="119" y="30"/>
                  </a:cubicBezTo>
                  <a:cubicBezTo>
                    <a:pt x="119" y="30"/>
                    <a:pt x="0" y="62"/>
                    <a:pt x="0" y="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69"/>
            <p:cNvSpPr>
              <a:spLocks/>
            </p:cNvSpPr>
            <p:nvPr/>
          </p:nvSpPr>
          <p:spPr bwMode="auto">
            <a:xfrm>
              <a:off x="717234" y="1631350"/>
              <a:ext cx="91823" cy="61625"/>
            </a:xfrm>
            <a:custGeom>
              <a:avLst/>
              <a:gdLst>
                <a:gd name="T0" fmla="*/ 0 w 528"/>
                <a:gd name="T1" fmla="*/ 34 h 346"/>
                <a:gd name="T2" fmla="*/ 22 w 528"/>
                <a:gd name="T3" fmla="*/ 86 h 346"/>
                <a:gd name="T4" fmla="*/ 36 w 528"/>
                <a:gd name="T5" fmla="*/ 138 h 346"/>
                <a:gd name="T6" fmla="*/ 24 w 528"/>
                <a:gd name="T7" fmla="*/ 201 h 346"/>
                <a:gd name="T8" fmla="*/ 0 w 528"/>
                <a:gd name="T9" fmla="*/ 251 h 346"/>
                <a:gd name="T10" fmla="*/ 25 w 528"/>
                <a:gd name="T11" fmla="*/ 280 h 346"/>
                <a:gd name="T12" fmla="*/ 40 w 528"/>
                <a:gd name="T13" fmla="*/ 325 h 346"/>
                <a:gd name="T14" fmla="*/ 156 w 528"/>
                <a:gd name="T15" fmla="*/ 346 h 346"/>
                <a:gd name="T16" fmla="*/ 201 w 528"/>
                <a:gd name="T17" fmla="*/ 310 h 346"/>
                <a:gd name="T18" fmla="*/ 248 w 528"/>
                <a:gd name="T19" fmla="*/ 296 h 346"/>
                <a:gd name="T20" fmla="*/ 262 w 528"/>
                <a:gd name="T21" fmla="*/ 283 h 346"/>
                <a:gd name="T22" fmla="*/ 373 w 528"/>
                <a:gd name="T23" fmla="*/ 319 h 346"/>
                <a:gd name="T24" fmla="*/ 386 w 528"/>
                <a:gd name="T25" fmla="*/ 319 h 346"/>
                <a:gd name="T26" fmla="*/ 420 w 528"/>
                <a:gd name="T27" fmla="*/ 264 h 346"/>
                <a:gd name="T28" fmla="*/ 467 w 528"/>
                <a:gd name="T29" fmla="*/ 278 h 346"/>
                <a:gd name="T30" fmla="*/ 502 w 528"/>
                <a:gd name="T31" fmla="*/ 225 h 346"/>
                <a:gd name="T32" fmla="*/ 528 w 528"/>
                <a:gd name="T33" fmla="*/ 190 h 346"/>
                <a:gd name="T34" fmla="*/ 528 w 528"/>
                <a:gd name="T35" fmla="*/ 163 h 346"/>
                <a:gd name="T36" fmla="*/ 501 w 528"/>
                <a:gd name="T37" fmla="*/ 129 h 346"/>
                <a:gd name="T38" fmla="*/ 429 w 528"/>
                <a:gd name="T39" fmla="*/ 100 h 346"/>
                <a:gd name="T40" fmla="*/ 393 w 528"/>
                <a:gd name="T41" fmla="*/ 54 h 346"/>
                <a:gd name="T42" fmla="*/ 244 w 528"/>
                <a:gd name="T43" fmla="*/ 75 h 346"/>
                <a:gd name="T44" fmla="*/ 205 w 528"/>
                <a:gd name="T45" fmla="*/ 52 h 346"/>
                <a:gd name="T46" fmla="*/ 142 w 528"/>
                <a:gd name="T47" fmla="*/ 54 h 346"/>
                <a:gd name="T48" fmla="*/ 101 w 528"/>
                <a:gd name="T49" fmla="*/ 0 h 346"/>
                <a:gd name="T50" fmla="*/ 40 w 528"/>
                <a:gd name="T51" fmla="*/ 0 h 346"/>
                <a:gd name="T52" fmla="*/ 0 w 528"/>
                <a:gd name="T53" fmla="*/ 3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8" h="346">
                  <a:moveTo>
                    <a:pt x="0" y="34"/>
                  </a:moveTo>
                  <a:cubicBezTo>
                    <a:pt x="8" y="64"/>
                    <a:pt x="5" y="29"/>
                    <a:pt x="22" y="86"/>
                  </a:cubicBezTo>
                  <a:cubicBezTo>
                    <a:pt x="30" y="110"/>
                    <a:pt x="40" y="115"/>
                    <a:pt x="36" y="138"/>
                  </a:cubicBezTo>
                  <a:lnTo>
                    <a:pt x="24" y="201"/>
                  </a:lnTo>
                  <a:cubicBezTo>
                    <a:pt x="16" y="239"/>
                    <a:pt x="8" y="219"/>
                    <a:pt x="0" y="251"/>
                  </a:cubicBezTo>
                  <a:cubicBezTo>
                    <a:pt x="15" y="272"/>
                    <a:pt x="9" y="256"/>
                    <a:pt x="25" y="280"/>
                  </a:cubicBezTo>
                  <a:cubicBezTo>
                    <a:pt x="34" y="295"/>
                    <a:pt x="39" y="306"/>
                    <a:pt x="40" y="325"/>
                  </a:cubicBezTo>
                  <a:cubicBezTo>
                    <a:pt x="192" y="325"/>
                    <a:pt x="111" y="346"/>
                    <a:pt x="156" y="346"/>
                  </a:cubicBezTo>
                  <a:cubicBezTo>
                    <a:pt x="179" y="346"/>
                    <a:pt x="187" y="317"/>
                    <a:pt x="201" y="310"/>
                  </a:cubicBezTo>
                  <a:cubicBezTo>
                    <a:pt x="223" y="298"/>
                    <a:pt x="224" y="313"/>
                    <a:pt x="248" y="296"/>
                  </a:cubicBezTo>
                  <a:cubicBezTo>
                    <a:pt x="261" y="287"/>
                    <a:pt x="254" y="288"/>
                    <a:pt x="262" y="283"/>
                  </a:cubicBezTo>
                  <a:cubicBezTo>
                    <a:pt x="303" y="261"/>
                    <a:pt x="358" y="279"/>
                    <a:pt x="373" y="319"/>
                  </a:cubicBezTo>
                  <a:lnTo>
                    <a:pt x="386" y="319"/>
                  </a:lnTo>
                  <a:cubicBezTo>
                    <a:pt x="392" y="292"/>
                    <a:pt x="403" y="280"/>
                    <a:pt x="420" y="264"/>
                  </a:cubicBezTo>
                  <a:cubicBezTo>
                    <a:pt x="444" y="270"/>
                    <a:pt x="443" y="278"/>
                    <a:pt x="467" y="278"/>
                  </a:cubicBezTo>
                  <a:cubicBezTo>
                    <a:pt x="490" y="278"/>
                    <a:pt x="475" y="285"/>
                    <a:pt x="502" y="225"/>
                  </a:cubicBezTo>
                  <a:cubicBezTo>
                    <a:pt x="520" y="184"/>
                    <a:pt x="502" y="197"/>
                    <a:pt x="528" y="190"/>
                  </a:cubicBezTo>
                  <a:lnTo>
                    <a:pt x="528" y="163"/>
                  </a:lnTo>
                  <a:cubicBezTo>
                    <a:pt x="497" y="154"/>
                    <a:pt x="515" y="158"/>
                    <a:pt x="501" y="129"/>
                  </a:cubicBezTo>
                  <a:cubicBezTo>
                    <a:pt x="460" y="129"/>
                    <a:pt x="452" y="124"/>
                    <a:pt x="429" y="100"/>
                  </a:cubicBezTo>
                  <a:cubicBezTo>
                    <a:pt x="397" y="64"/>
                    <a:pt x="416" y="68"/>
                    <a:pt x="393" y="54"/>
                  </a:cubicBezTo>
                  <a:cubicBezTo>
                    <a:pt x="356" y="32"/>
                    <a:pt x="277" y="75"/>
                    <a:pt x="244" y="75"/>
                  </a:cubicBezTo>
                  <a:cubicBezTo>
                    <a:pt x="221" y="75"/>
                    <a:pt x="229" y="61"/>
                    <a:pt x="205" y="52"/>
                  </a:cubicBezTo>
                  <a:cubicBezTo>
                    <a:pt x="188" y="46"/>
                    <a:pt x="178" y="54"/>
                    <a:pt x="142" y="54"/>
                  </a:cubicBezTo>
                  <a:cubicBezTo>
                    <a:pt x="110" y="54"/>
                    <a:pt x="111" y="20"/>
                    <a:pt x="101" y="0"/>
                  </a:cubicBezTo>
                  <a:lnTo>
                    <a:pt x="40" y="0"/>
                  </a:lnTo>
                  <a:cubicBezTo>
                    <a:pt x="30" y="44"/>
                    <a:pt x="35" y="17"/>
                    <a:pt x="0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863402" y="1643277"/>
              <a:ext cx="71209" cy="101383"/>
            </a:xfrm>
            <a:custGeom>
              <a:avLst/>
              <a:gdLst>
                <a:gd name="T0" fmla="*/ 109 w 411"/>
                <a:gd name="T1" fmla="*/ 264 h 553"/>
                <a:gd name="T2" fmla="*/ 75 w 411"/>
                <a:gd name="T3" fmla="*/ 379 h 553"/>
                <a:gd name="T4" fmla="*/ 88 w 411"/>
                <a:gd name="T5" fmla="*/ 401 h 553"/>
                <a:gd name="T6" fmla="*/ 112 w 411"/>
                <a:gd name="T7" fmla="*/ 445 h 553"/>
                <a:gd name="T8" fmla="*/ 158 w 411"/>
                <a:gd name="T9" fmla="*/ 500 h 553"/>
                <a:gd name="T10" fmla="*/ 232 w 411"/>
                <a:gd name="T11" fmla="*/ 516 h 553"/>
                <a:gd name="T12" fmla="*/ 276 w 411"/>
                <a:gd name="T13" fmla="*/ 499 h 553"/>
                <a:gd name="T14" fmla="*/ 312 w 411"/>
                <a:gd name="T15" fmla="*/ 473 h 553"/>
                <a:gd name="T16" fmla="*/ 360 w 411"/>
                <a:gd name="T17" fmla="*/ 461 h 553"/>
                <a:gd name="T18" fmla="*/ 364 w 411"/>
                <a:gd name="T19" fmla="*/ 429 h 553"/>
                <a:gd name="T20" fmla="*/ 386 w 411"/>
                <a:gd name="T21" fmla="*/ 358 h 553"/>
                <a:gd name="T22" fmla="*/ 319 w 411"/>
                <a:gd name="T23" fmla="*/ 237 h 553"/>
                <a:gd name="T24" fmla="*/ 274 w 411"/>
                <a:gd name="T25" fmla="*/ 207 h 553"/>
                <a:gd name="T26" fmla="*/ 231 w 411"/>
                <a:gd name="T27" fmla="*/ 81 h 553"/>
                <a:gd name="T28" fmla="*/ 204 w 411"/>
                <a:gd name="T29" fmla="*/ 54 h 553"/>
                <a:gd name="T30" fmla="*/ 148 w 411"/>
                <a:gd name="T31" fmla="*/ 69 h 553"/>
                <a:gd name="T32" fmla="*/ 62 w 411"/>
                <a:gd name="T33" fmla="*/ 0 h 553"/>
                <a:gd name="T34" fmla="*/ 48 w 411"/>
                <a:gd name="T35" fmla="*/ 33 h 553"/>
                <a:gd name="T36" fmla="*/ 33 w 411"/>
                <a:gd name="T37" fmla="*/ 72 h 553"/>
                <a:gd name="T38" fmla="*/ 20 w 411"/>
                <a:gd name="T39" fmla="*/ 143 h 553"/>
                <a:gd name="T40" fmla="*/ 35 w 411"/>
                <a:gd name="T41" fmla="*/ 176 h 553"/>
                <a:gd name="T42" fmla="*/ 90 w 411"/>
                <a:gd name="T43" fmla="*/ 243 h 553"/>
                <a:gd name="T44" fmla="*/ 96 w 411"/>
                <a:gd name="T45" fmla="*/ 250 h 553"/>
                <a:gd name="T46" fmla="*/ 109 w 411"/>
                <a:gd name="T47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553">
                  <a:moveTo>
                    <a:pt x="109" y="264"/>
                  </a:moveTo>
                  <a:cubicBezTo>
                    <a:pt x="109" y="332"/>
                    <a:pt x="75" y="349"/>
                    <a:pt x="75" y="379"/>
                  </a:cubicBezTo>
                  <a:cubicBezTo>
                    <a:pt x="75" y="399"/>
                    <a:pt x="81" y="389"/>
                    <a:pt x="88" y="401"/>
                  </a:cubicBezTo>
                  <a:cubicBezTo>
                    <a:pt x="101" y="425"/>
                    <a:pt x="93" y="421"/>
                    <a:pt x="112" y="445"/>
                  </a:cubicBezTo>
                  <a:cubicBezTo>
                    <a:pt x="153" y="498"/>
                    <a:pt x="114" y="465"/>
                    <a:pt x="158" y="500"/>
                  </a:cubicBezTo>
                  <a:cubicBezTo>
                    <a:pt x="204" y="538"/>
                    <a:pt x="175" y="553"/>
                    <a:pt x="232" y="516"/>
                  </a:cubicBezTo>
                  <a:cubicBezTo>
                    <a:pt x="253" y="503"/>
                    <a:pt x="254" y="510"/>
                    <a:pt x="276" y="499"/>
                  </a:cubicBezTo>
                  <a:cubicBezTo>
                    <a:pt x="286" y="493"/>
                    <a:pt x="305" y="476"/>
                    <a:pt x="312" y="473"/>
                  </a:cubicBezTo>
                  <a:cubicBezTo>
                    <a:pt x="333" y="463"/>
                    <a:pt x="338" y="471"/>
                    <a:pt x="360" y="461"/>
                  </a:cubicBezTo>
                  <a:cubicBezTo>
                    <a:pt x="372" y="434"/>
                    <a:pt x="360" y="451"/>
                    <a:pt x="364" y="429"/>
                  </a:cubicBezTo>
                  <a:lnTo>
                    <a:pt x="386" y="358"/>
                  </a:lnTo>
                  <a:cubicBezTo>
                    <a:pt x="411" y="298"/>
                    <a:pt x="409" y="329"/>
                    <a:pt x="319" y="237"/>
                  </a:cubicBezTo>
                  <a:cubicBezTo>
                    <a:pt x="292" y="209"/>
                    <a:pt x="300" y="216"/>
                    <a:pt x="274" y="207"/>
                  </a:cubicBezTo>
                  <a:cubicBezTo>
                    <a:pt x="178" y="175"/>
                    <a:pt x="231" y="127"/>
                    <a:pt x="231" y="81"/>
                  </a:cubicBezTo>
                  <a:cubicBezTo>
                    <a:pt x="231" y="70"/>
                    <a:pt x="212" y="59"/>
                    <a:pt x="204" y="54"/>
                  </a:cubicBezTo>
                  <a:cubicBezTo>
                    <a:pt x="181" y="60"/>
                    <a:pt x="175" y="77"/>
                    <a:pt x="148" y="69"/>
                  </a:cubicBezTo>
                  <a:cubicBezTo>
                    <a:pt x="110" y="59"/>
                    <a:pt x="92" y="8"/>
                    <a:pt x="62" y="0"/>
                  </a:cubicBezTo>
                  <a:cubicBezTo>
                    <a:pt x="61" y="38"/>
                    <a:pt x="61" y="15"/>
                    <a:pt x="48" y="33"/>
                  </a:cubicBezTo>
                  <a:cubicBezTo>
                    <a:pt x="30" y="59"/>
                    <a:pt x="41" y="41"/>
                    <a:pt x="33" y="72"/>
                  </a:cubicBezTo>
                  <a:cubicBezTo>
                    <a:pt x="23" y="110"/>
                    <a:pt x="0" y="112"/>
                    <a:pt x="20" y="143"/>
                  </a:cubicBezTo>
                  <a:cubicBezTo>
                    <a:pt x="35" y="166"/>
                    <a:pt x="27" y="145"/>
                    <a:pt x="35" y="176"/>
                  </a:cubicBezTo>
                  <a:cubicBezTo>
                    <a:pt x="46" y="224"/>
                    <a:pt x="43" y="199"/>
                    <a:pt x="90" y="243"/>
                  </a:cubicBezTo>
                  <a:lnTo>
                    <a:pt x="96" y="250"/>
                  </a:lnTo>
                  <a:cubicBezTo>
                    <a:pt x="101" y="255"/>
                    <a:pt x="109" y="254"/>
                    <a:pt x="109" y="2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647898" y="1782431"/>
              <a:ext cx="73085" cy="97407"/>
            </a:xfrm>
            <a:custGeom>
              <a:avLst/>
              <a:gdLst>
                <a:gd name="T0" fmla="*/ 0 w 430"/>
                <a:gd name="T1" fmla="*/ 41 h 535"/>
                <a:gd name="T2" fmla="*/ 43 w 430"/>
                <a:gd name="T3" fmla="*/ 93 h 535"/>
                <a:gd name="T4" fmla="*/ 75 w 430"/>
                <a:gd name="T5" fmla="*/ 163 h 535"/>
                <a:gd name="T6" fmla="*/ 130 w 430"/>
                <a:gd name="T7" fmla="*/ 208 h 535"/>
                <a:gd name="T8" fmla="*/ 195 w 430"/>
                <a:gd name="T9" fmla="*/ 293 h 535"/>
                <a:gd name="T10" fmla="*/ 199 w 430"/>
                <a:gd name="T11" fmla="*/ 310 h 535"/>
                <a:gd name="T12" fmla="*/ 194 w 430"/>
                <a:gd name="T13" fmla="*/ 404 h 535"/>
                <a:gd name="T14" fmla="*/ 212 w 430"/>
                <a:gd name="T15" fmla="*/ 431 h 535"/>
                <a:gd name="T16" fmla="*/ 285 w 430"/>
                <a:gd name="T17" fmla="*/ 535 h 535"/>
                <a:gd name="T18" fmla="*/ 312 w 430"/>
                <a:gd name="T19" fmla="*/ 495 h 535"/>
                <a:gd name="T20" fmla="*/ 369 w 430"/>
                <a:gd name="T21" fmla="*/ 423 h 535"/>
                <a:gd name="T22" fmla="*/ 386 w 430"/>
                <a:gd name="T23" fmla="*/ 413 h 535"/>
                <a:gd name="T24" fmla="*/ 392 w 430"/>
                <a:gd name="T25" fmla="*/ 317 h 535"/>
                <a:gd name="T26" fmla="*/ 420 w 430"/>
                <a:gd name="T27" fmla="*/ 298 h 535"/>
                <a:gd name="T28" fmla="*/ 400 w 430"/>
                <a:gd name="T29" fmla="*/ 264 h 535"/>
                <a:gd name="T30" fmla="*/ 400 w 430"/>
                <a:gd name="T31" fmla="*/ 230 h 535"/>
                <a:gd name="T32" fmla="*/ 405 w 430"/>
                <a:gd name="T33" fmla="*/ 171 h 535"/>
                <a:gd name="T34" fmla="*/ 370 w 430"/>
                <a:gd name="T35" fmla="*/ 125 h 535"/>
                <a:gd name="T36" fmla="*/ 363 w 430"/>
                <a:gd name="T37" fmla="*/ 119 h 535"/>
                <a:gd name="T38" fmla="*/ 345 w 430"/>
                <a:gd name="T39" fmla="*/ 102 h 535"/>
                <a:gd name="T40" fmla="*/ 337 w 430"/>
                <a:gd name="T41" fmla="*/ 97 h 535"/>
                <a:gd name="T42" fmla="*/ 250 w 430"/>
                <a:gd name="T43" fmla="*/ 89 h 535"/>
                <a:gd name="T44" fmla="*/ 156 w 430"/>
                <a:gd name="T45" fmla="*/ 7 h 535"/>
                <a:gd name="T46" fmla="*/ 41 w 430"/>
                <a:gd name="T47" fmla="*/ 0 h 535"/>
                <a:gd name="T48" fmla="*/ 0 w 430"/>
                <a:gd name="T49" fmla="*/ 4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0" h="535">
                  <a:moveTo>
                    <a:pt x="0" y="41"/>
                  </a:moveTo>
                  <a:cubicBezTo>
                    <a:pt x="0" y="61"/>
                    <a:pt x="31" y="78"/>
                    <a:pt x="43" y="93"/>
                  </a:cubicBezTo>
                  <a:cubicBezTo>
                    <a:pt x="58" y="112"/>
                    <a:pt x="60" y="141"/>
                    <a:pt x="75" y="163"/>
                  </a:cubicBezTo>
                  <a:cubicBezTo>
                    <a:pt x="88" y="184"/>
                    <a:pt x="111" y="191"/>
                    <a:pt x="130" y="208"/>
                  </a:cubicBezTo>
                  <a:cubicBezTo>
                    <a:pt x="181" y="253"/>
                    <a:pt x="184" y="240"/>
                    <a:pt x="195" y="293"/>
                  </a:cubicBezTo>
                  <a:cubicBezTo>
                    <a:pt x="197" y="300"/>
                    <a:pt x="197" y="303"/>
                    <a:pt x="199" y="310"/>
                  </a:cubicBezTo>
                  <a:cubicBezTo>
                    <a:pt x="220" y="387"/>
                    <a:pt x="186" y="368"/>
                    <a:pt x="194" y="404"/>
                  </a:cubicBezTo>
                  <a:cubicBezTo>
                    <a:pt x="195" y="409"/>
                    <a:pt x="208" y="427"/>
                    <a:pt x="212" y="431"/>
                  </a:cubicBezTo>
                  <a:cubicBezTo>
                    <a:pt x="271" y="488"/>
                    <a:pt x="285" y="460"/>
                    <a:pt x="285" y="535"/>
                  </a:cubicBezTo>
                  <a:cubicBezTo>
                    <a:pt x="343" y="535"/>
                    <a:pt x="322" y="533"/>
                    <a:pt x="312" y="495"/>
                  </a:cubicBezTo>
                  <a:cubicBezTo>
                    <a:pt x="392" y="476"/>
                    <a:pt x="318" y="464"/>
                    <a:pt x="369" y="423"/>
                  </a:cubicBezTo>
                  <a:cubicBezTo>
                    <a:pt x="377" y="417"/>
                    <a:pt x="379" y="417"/>
                    <a:pt x="386" y="413"/>
                  </a:cubicBezTo>
                  <a:cubicBezTo>
                    <a:pt x="385" y="408"/>
                    <a:pt x="349" y="349"/>
                    <a:pt x="392" y="317"/>
                  </a:cubicBezTo>
                  <a:cubicBezTo>
                    <a:pt x="412" y="303"/>
                    <a:pt x="399" y="320"/>
                    <a:pt x="420" y="298"/>
                  </a:cubicBezTo>
                  <a:cubicBezTo>
                    <a:pt x="418" y="270"/>
                    <a:pt x="419" y="271"/>
                    <a:pt x="400" y="264"/>
                  </a:cubicBezTo>
                  <a:lnTo>
                    <a:pt x="400" y="230"/>
                  </a:lnTo>
                  <a:cubicBezTo>
                    <a:pt x="430" y="223"/>
                    <a:pt x="426" y="217"/>
                    <a:pt x="405" y="171"/>
                  </a:cubicBezTo>
                  <a:cubicBezTo>
                    <a:pt x="391" y="139"/>
                    <a:pt x="397" y="148"/>
                    <a:pt x="370" y="125"/>
                  </a:cubicBezTo>
                  <a:cubicBezTo>
                    <a:pt x="355" y="112"/>
                    <a:pt x="377" y="132"/>
                    <a:pt x="363" y="119"/>
                  </a:cubicBezTo>
                  <a:cubicBezTo>
                    <a:pt x="359" y="115"/>
                    <a:pt x="345" y="102"/>
                    <a:pt x="345" y="102"/>
                  </a:cubicBezTo>
                  <a:lnTo>
                    <a:pt x="337" y="97"/>
                  </a:lnTo>
                  <a:cubicBezTo>
                    <a:pt x="290" y="76"/>
                    <a:pt x="280" y="101"/>
                    <a:pt x="250" y="89"/>
                  </a:cubicBezTo>
                  <a:cubicBezTo>
                    <a:pt x="129" y="44"/>
                    <a:pt x="184" y="65"/>
                    <a:pt x="156" y="7"/>
                  </a:cubicBezTo>
                  <a:cubicBezTo>
                    <a:pt x="99" y="11"/>
                    <a:pt x="120" y="53"/>
                    <a:pt x="41" y="0"/>
                  </a:cubicBezTo>
                  <a:cubicBezTo>
                    <a:pt x="23" y="9"/>
                    <a:pt x="0" y="13"/>
                    <a:pt x="0" y="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750966" y="1681049"/>
              <a:ext cx="61840" cy="79515"/>
            </a:xfrm>
            <a:custGeom>
              <a:avLst/>
              <a:gdLst>
                <a:gd name="T0" fmla="*/ 0 w 366"/>
                <a:gd name="T1" fmla="*/ 105 h 435"/>
                <a:gd name="T2" fmla="*/ 6 w 366"/>
                <a:gd name="T3" fmla="*/ 132 h 435"/>
                <a:gd name="T4" fmla="*/ 18 w 366"/>
                <a:gd name="T5" fmla="*/ 195 h 435"/>
                <a:gd name="T6" fmla="*/ 34 w 366"/>
                <a:gd name="T7" fmla="*/ 220 h 435"/>
                <a:gd name="T8" fmla="*/ 39 w 366"/>
                <a:gd name="T9" fmla="*/ 228 h 435"/>
                <a:gd name="T10" fmla="*/ 108 w 366"/>
                <a:gd name="T11" fmla="*/ 294 h 435"/>
                <a:gd name="T12" fmla="*/ 97 w 366"/>
                <a:gd name="T13" fmla="*/ 359 h 435"/>
                <a:gd name="T14" fmla="*/ 106 w 366"/>
                <a:gd name="T15" fmla="*/ 371 h 435"/>
                <a:gd name="T16" fmla="*/ 108 w 366"/>
                <a:gd name="T17" fmla="*/ 375 h 435"/>
                <a:gd name="T18" fmla="*/ 119 w 366"/>
                <a:gd name="T19" fmla="*/ 392 h 435"/>
                <a:gd name="T20" fmla="*/ 121 w 366"/>
                <a:gd name="T21" fmla="*/ 396 h 435"/>
                <a:gd name="T22" fmla="*/ 155 w 366"/>
                <a:gd name="T23" fmla="*/ 430 h 435"/>
                <a:gd name="T24" fmla="*/ 212 w 366"/>
                <a:gd name="T25" fmla="*/ 399 h 435"/>
                <a:gd name="T26" fmla="*/ 333 w 366"/>
                <a:gd name="T27" fmla="*/ 302 h 435"/>
                <a:gd name="T28" fmla="*/ 356 w 366"/>
                <a:gd name="T29" fmla="*/ 211 h 435"/>
                <a:gd name="T30" fmla="*/ 366 w 366"/>
                <a:gd name="T31" fmla="*/ 145 h 435"/>
                <a:gd name="T32" fmla="*/ 366 w 366"/>
                <a:gd name="T33" fmla="*/ 84 h 435"/>
                <a:gd name="T34" fmla="*/ 311 w 366"/>
                <a:gd name="T35" fmla="*/ 30 h 435"/>
                <a:gd name="T36" fmla="*/ 284 w 366"/>
                <a:gd name="T37" fmla="*/ 50 h 435"/>
                <a:gd name="T38" fmla="*/ 230 w 366"/>
                <a:gd name="T39" fmla="*/ 37 h 435"/>
                <a:gd name="T40" fmla="*/ 153 w 366"/>
                <a:gd name="T41" fmla="*/ 53 h 435"/>
                <a:gd name="T42" fmla="*/ 50 w 366"/>
                <a:gd name="T43" fmla="*/ 61 h 435"/>
                <a:gd name="T44" fmla="*/ 0 w 366"/>
                <a:gd name="T45" fmla="*/ 10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6" h="435">
                  <a:moveTo>
                    <a:pt x="0" y="105"/>
                  </a:moveTo>
                  <a:cubicBezTo>
                    <a:pt x="0" y="138"/>
                    <a:pt x="1" y="114"/>
                    <a:pt x="6" y="132"/>
                  </a:cubicBezTo>
                  <a:lnTo>
                    <a:pt x="18" y="195"/>
                  </a:lnTo>
                  <a:cubicBezTo>
                    <a:pt x="30" y="232"/>
                    <a:pt x="16" y="195"/>
                    <a:pt x="34" y="220"/>
                  </a:cubicBezTo>
                  <a:lnTo>
                    <a:pt x="39" y="228"/>
                  </a:lnTo>
                  <a:cubicBezTo>
                    <a:pt x="57" y="257"/>
                    <a:pt x="39" y="248"/>
                    <a:pt x="108" y="294"/>
                  </a:cubicBezTo>
                  <a:cubicBezTo>
                    <a:pt x="98" y="323"/>
                    <a:pt x="68" y="309"/>
                    <a:pt x="97" y="359"/>
                  </a:cubicBezTo>
                  <a:cubicBezTo>
                    <a:pt x="99" y="363"/>
                    <a:pt x="103" y="368"/>
                    <a:pt x="106" y="371"/>
                  </a:cubicBezTo>
                  <a:cubicBezTo>
                    <a:pt x="106" y="373"/>
                    <a:pt x="108" y="374"/>
                    <a:pt x="108" y="375"/>
                  </a:cubicBezTo>
                  <a:lnTo>
                    <a:pt x="119" y="392"/>
                  </a:lnTo>
                  <a:cubicBezTo>
                    <a:pt x="120" y="393"/>
                    <a:pt x="121" y="395"/>
                    <a:pt x="121" y="396"/>
                  </a:cubicBezTo>
                  <a:cubicBezTo>
                    <a:pt x="141" y="425"/>
                    <a:pt x="137" y="430"/>
                    <a:pt x="155" y="430"/>
                  </a:cubicBezTo>
                  <a:cubicBezTo>
                    <a:pt x="195" y="430"/>
                    <a:pt x="129" y="435"/>
                    <a:pt x="212" y="399"/>
                  </a:cubicBezTo>
                  <a:cubicBezTo>
                    <a:pt x="253" y="381"/>
                    <a:pt x="311" y="345"/>
                    <a:pt x="333" y="302"/>
                  </a:cubicBezTo>
                  <a:lnTo>
                    <a:pt x="356" y="211"/>
                  </a:lnTo>
                  <a:cubicBezTo>
                    <a:pt x="360" y="157"/>
                    <a:pt x="366" y="220"/>
                    <a:pt x="366" y="145"/>
                  </a:cubicBezTo>
                  <a:lnTo>
                    <a:pt x="366" y="84"/>
                  </a:lnTo>
                  <a:cubicBezTo>
                    <a:pt x="366" y="64"/>
                    <a:pt x="326" y="40"/>
                    <a:pt x="311" y="30"/>
                  </a:cubicBezTo>
                  <a:cubicBezTo>
                    <a:pt x="289" y="42"/>
                    <a:pt x="299" y="31"/>
                    <a:pt x="284" y="50"/>
                  </a:cubicBezTo>
                  <a:cubicBezTo>
                    <a:pt x="251" y="28"/>
                    <a:pt x="271" y="33"/>
                    <a:pt x="230" y="37"/>
                  </a:cubicBezTo>
                  <a:cubicBezTo>
                    <a:pt x="229" y="96"/>
                    <a:pt x="186" y="85"/>
                    <a:pt x="153" y="53"/>
                  </a:cubicBezTo>
                  <a:cubicBezTo>
                    <a:pt x="98" y="0"/>
                    <a:pt x="90" y="47"/>
                    <a:pt x="50" y="61"/>
                  </a:cubicBezTo>
                  <a:cubicBezTo>
                    <a:pt x="50" y="61"/>
                    <a:pt x="0" y="65"/>
                    <a:pt x="0" y="1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906501" y="1645267"/>
              <a:ext cx="86201" cy="83491"/>
            </a:xfrm>
            <a:custGeom>
              <a:avLst/>
              <a:gdLst>
                <a:gd name="T0" fmla="*/ 7 w 501"/>
                <a:gd name="T1" fmla="*/ 26 h 460"/>
                <a:gd name="T2" fmla="*/ 27 w 501"/>
                <a:gd name="T3" fmla="*/ 94 h 460"/>
                <a:gd name="T4" fmla="*/ 0 w 501"/>
                <a:gd name="T5" fmla="*/ 141 h 460"/>
                <a:gd name="T6" fmla="*/ 23 w 501"/>
                <a:gd name="T7" fmla="*/ 165 h 460"/>
                <a:gd name="T8" fmla="*/ 52 w 501"/>
                <a:gd name="T9" fmla="*/ 177 h 460"/>
                <a:gd name="T10" fmla="*/ 175 w 501"/>
                <a:gd name="T11" fmla="*/ 291 h 460"/>
                <a:gd name="T12" fmla="*/ 196 w 501"/>
                <a:gd name="T13" fmla="*/ 331 h 460"/>
                <a:gd name="T14" fmla="*/ 168 w 501"/>
                <a:gd name="T15" fmla="*/ 391 h 460"/>
                <a:gd name="T16" fmla="*/ 149 w 501"/>
                <a:gd name="T17" fmla="*/ 460 h 460"/>
                <a:gd name="T18" fmla="*/ 204 w 501"/>
                <a:gd name="T19" fmla="*/ 433 h 460"/>
                <a:gd name="T20" fmla="*/ 274 w 501"/>
                <a:gd name="T21" fmla="*/ 415 h 460"/>
                <a:gd name="T22" fmla="*/ 293 w 501"/>
                <a:gd name="T23" fmla="*/ 353 h 460"/>
                <a:gd name="T24" fmla="*/ 332 w 501"/>
                <a:gd name="T25" fmla="*/ 304 h 460"/>
                <a:gd name="T26" fmla="*/ 352 w 501"/>
                <a:gd name="T27" fmla="*/ 304 h 460"/>
                <a:gd name="T28" fmla="*/ 370 w 501"/>
                <a:gd name="T29" fmla="*/ 327 h 460"/>
                <a:gd name="T30" fmla="*/ 446 w 501"/>
                <a:gd name="T31" fmla="*/ 310 h 460"/>
                <a:gd name="T32" fmla="*/ 501 w 501"/>
                <a:gd name="T33" fmla="*/ 283 h 460"/>
                <a:gd name="T34" fmla="*/ 501 w 501"/>
                <a:gd name="T35" fmla="*/ 256 h 460"/>
                <a:gd name="T36" fmla="*/ 427 w 501"/>
                <a:gd name="T37" fmla="*/ 168 h 460"/>
                <a:gd name="T38" fmla="*/ 354 w 501"/>
                <a:gd name="T39" fmla="*/ 119 h 460"/>
                <a:gd name="T40" fmla="*/ 325 w 501"/>
                <a:gd name="T41" fmla="*/ 94 h 460"/>
                <a:gd name="T42" fmla="*/ 284 w 501"/>
                <a:gd name="T43" fmla="*/ 114 h 460"/>
                <a:gd name="T44" fmla="*/ 249 w 501"/>
                <a:gd name="T45" fmla="*/ 96 h 460"/>
                <a:gd name="T46" fmla="*/ 196 w 501"/>
                <a:gd name="T47" fmla="*/ 94 h 460"/>
                <a:gd name="T48" fmla="*/ 147 w 501"/>
                <a:gd name="T49" fmla="*/ 48 h 460"/>
                <a:gd name="T50" fmla="*/ 109 w 501"/>
                <a:gd name="T51" fmla="*/ 39 h 460"/>
                <a:gd name="T52" fmla="*/ 7 w 501"/>
                <a:gd name="T53" fmla="*/ 2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1" h="460">
                  <a:moveTo>
                    <a:pt x="7" y="26"/>
                  </a:moveTo>
                  <a:cubicBezTo>
                    <a:pt x="8" y="84"/>
                    <a:pt x="27" y="37"/>
                    <a:pt x="27" y="94"/>
                  </a:cubicBezTo>
                  <a:cubicBezTo>
                    <a:pt x="27" y="115"/>
                    <a:pt x="22" y="95"/>
                    <a:pt x="0" y="141"/>
                  </a:cubicBezTo>
                  <a:lnTo>
                    <a:pt x="23" y="165"/>
                  </a:lnTo>
                  <a:cubicBezTo>
                    <a:pt x="37" y="175"/>
                    <a:pt x="40" y="172"/>
                    <a:pt x="52" y="177"/>
                  </a:cubicBezTo>
                  <a:cubicBezTo>
                    <a:pt x="82" y="189"/>
                    <a:pt x="146" y="264"/>
                    <a:pt x="175" y="291"/>
                  </a:cubicBezTo>
                  <a:cubicBezTo>
                    <a:pt x="193" y="307"/>
                    <a:pt x="196" y="291"/>
                    <a:pt x="196" y="331"/>
                  </a:cubicBezTo>
                  <a:cubicBezTo>
                    <a:pt x="196" y="361"/>
                    <a:pt x="182" y="328"/>
                    <a:pt x="168" y="391"/>
                  </a:cubicBezTo>
                  <a:cubicBezTo>
                    <a:pt x="161" y="425"/>
                    <a:pt x="150" y="422"/>
                    <a:pt x="149" y="460"/>
                  </a:cubicBezTo>
                  <a:cubicBezTo>
                    <a:pt x="185" y="450"/>
                    <a:pt x="153" y="438"/>
                    <a:pt x="204" y="433"/>
                  </a:cubicBezTo>
                  <a:cubicBezTo>
                    <a:pt x="240" y="429"/>
                    <a:pt x="255" y="439"/>
                    <a:pt x="274" y="415"/>
                  </a:cubicBezTo>
                  <a:cubicBezTo>
                    <a:pt x="296" y="386"/>
                    <a:pt x="274" y="385"/>
                    <a:pt x="293" y="353"/>
                  </a:cubicBezTo>
                  <a:cubicBezTo>
                    <a:pt x="308" y="326"/>
                    <a:pt x="323" y="328"/>
                    <a:pt x="332" y="304"/>
                  </a:cubicBezTo>
                  <a:lnTo>
                    <a:pt x="352" y="304"/>
                  </a:lnTo>
                  <a:cubicBezTo>
                    <a:pt x="360" y="325"/>
                    <a:pt x="352" y="310"/>
                    <a:pt x="370" y="327"/>
                  </a:cubicBezTo>
                  <a:cubicBezTo>
                    <a:pt x="417" y="370"/>
                    <a:pt x="433" y="332"/>
                    <a:pt x="446" y="310"/>
                  </a:cubicBezTo>
                  <a:cubicBezTo>
                    <a:pt x="456" y="293"/>
                    <a:pt x="437" y="298"/>
                    <a:pt x="501" y="283"/>
                  </a:cubicBezTo>
                  <a:lnTo>
                    <a:pt x="501" y="256"/>
                  </a:lnTo>
                  <a:cubicBezTo>
                    <a:pt x="435" y="251"/>
                    <a:pt x="460" y="188"/>
                    <a:pt x="427" y="168"/>
                  </a:cubicBezTo>
                  <a:cubicBezTo>
                    <a:pt x="416" y="162"/>
                    <a:pt x="371" y="148"/>
                    <a:pt x="354" y="119"/>
                  </a:cubicBezTo>
                  <a:cubicBezTo>
                    <a:pt x="343" y="99"/>
                    <a:pt x="360" y="94"/>
                    <a:pt x="325" y="94"/>
                  </a:cubicBezTo>
                  <a:cubicBezTo>
                    <a:pt x="300" y="94"/>
                    <a:pt x="309" y="114"/>
                    <a:pt x="284" y="114"/>
                  </a:cubicBezTo>
                  <a:cubicBezTo>
                    <a:pt x="261" y="114"/>
                    <a:pt x="274" y="103"/>
                    <a:pt x="249" y="96"/>
                  </a:cubicBezTo>
                  <a:cubicBezTo>
                    <a:pt x="233" y="91"/>
                    <a:pt x="213" y="94"/>
                    <a:pt x="196" y="94"/>
                  </a:cubicBezTo>
                  <a:cubicBezTo>
                    <a:pt x="184" y="70"/>
                    <a:pt x="173" y="55"/>
                    <a:pt x="147" y="48"/>
                  </a:cubicBezTo>
                  <a:cubicBezTo>
                    <a:pt x="123" y="42"/>
                    <a:pt x="131" y="50"/>
                    <a:pt x="109" y="39"/>
                  </a:cubicBezTo>
                  <a:cubicBezTo>
                    <a:pt x="107" y="38"/>
                    <a:pt x="72" y="0"/>
                    <a:pt x="7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74"/>
            <p:cNvSpPr>
              <a:spLocks/>
            </p:cNvSpPr>
            <p:nvPr/>
          </p:nvSpPr>
          <p:spPr bwMode="auto">
            <a:xfrm>
              <a:off x="692874" y="1694963"/>
              <a:ext cx="67461" cy="83491"/>
            </a:xfrm>
            <a:custGeom>
              <a:avLst/>
              <a:gdLst>
                <a:gd name="T0" fmla="*/ 129 w 394"/>
                <a:gd name="T1" fmla="*/ 61 h 455"/>
                <a:gd name="T2" fmla="*/ 68 w 394"/>
                <a:gd name="T3" fmla="*/ 47 h 455"/>
                <a:gd name="T4" fmla="*/ 0 w 394"/>
                <a:gd name="T5" fmla="*/ 108 h 455"/>
                <a:gd name="T6" fmla="*/ 0 w 394"/>
                <a:gd name="T7" fmla="*/ 135 h 455"/>
                <a:gd name="T8" fmla="*/ 71 w 394"/>
                <a:gd name="T9" fmla="*/ 194 h 455"/>
                <a:gd name="T10" fmla="*/ 83 w 394"/>
                <a:gd name="T11" fmla="*/ 215 h 455"/>
                <a:gd name="T12" fmla="*/ 98 w 394"/>
                <a:gd name="T13" fmla="*/ 234 h 455"/>
                <a:gd name="T14" fmla="*/ 136 w 394"/>
                <a:gd name="T15" fmla="*/ 264 h 455"/>
                <a:gd name="T16" fmla="*/ 149 w 394"/>
                <a:gd name="T17" fmla="*/ 345 h 455"/>
                <a:gd name="T18" fmla="*/ 183 w 394"/>
                <a:gd name="T19" fmla="*/ 440 h 455"/>
                <a:gd name="T20" fmla="*/ 292 w 394"/>
                <a:gd name="T21" fmla="*/ 433 h 455"/>
                <a:gd name="T22" fmla="*/ 329 w 394"/>
                <a:gd name="T23" fmla="*/ 362 h 455"/>
                <a:gd name="T24" fmla="*/ 394 w 394"/>
                <a:gd name="T25" fmla="*/ 298 h 455"/>
                <a:gd name="T26" fmla="*/ 359 w 394"/>
                <a:gd name="T27" fmla="*/ 196 h 455"/>
                <a:gd name="T28" fmla="*/ 336 w 394"/>
                <a:gd name="T29" fmla="*/ 159 h 455"/>
                <a:gd name="T30" fmla="*/ 315 w 394"/>
                <a:gd name="T31" fmla="*/ 92 h 455"/>
                <a:gd name="T32" fmla="*/ 299 w 394"/>
                <a:gd name="T33" fmla="*/ 27 h 455"/>
                <a:gd name="T34" fmla="*/ 170 w 394"/>
                <a:gd name="T35" fmla="*/ 0 h 455"/>
                <a:gd name="T36" fmla="*/ 153 w 394"/>
                <a:gd name="T37" fmla="*/ 31 h 455"/>
                <a:gd name="T38" fmla="*/ 129 w 394"/>
                <a:gd name="T39" fmla="*/ 6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4" h="455">
                  <a:moveTo>
                    <a:pt x="129" y="61"/>
                  </a:moveTo>
                  <a:cubicBezTo>
                    <a:pt x="98" y="53"/>
                    <a:pt x="111" y="47"/>
                    <a:pt x="68" y="47"/>
                  </a:cubicBezTo>
                  <a:cubicBezTo>
                    <a:pt x="67" y="84"/>
                    <a:pt x="63" y="93"/>
                    <a:pt x="0" y="108"/>
                  </a:cubicBezTo>
                  <a:lnTo>
                    <a:pt x="0" y="135"/>
                  </a:lnTo>
                  <a:cubicBezTo>
                    <a:pt x="45" y="136"/>
                    <a:pt x="57" y="159"/>
                    <a:pt x="71" y="194"/>
                  </a:cubicBezTo>
                  <a:lnTo>
                    <a:pt x="83" y="215"/>
                  </a:lnTo>
                  <a:cubicBezTo>
                    <a:pt x="88" y="221"/>
                    <a:pt x="92" y="226"/>
                    <a:pt x="98" y="234"/>
                  </a:cubicBezTo>
                  <a:cubicBezTo>
                    <a:pt x="116" y="256"/>
                    <a:pt x="113" y="252"/>
                    <a:pt x="136" y="264"/>
                  </a:cubicBezTo>
                  <a:cubicBezTo>
                    <a:pt x="136" y="318"/>
                    <a:pt x="130" y="318"/>
                    <a:pt x="149" y="345"/>
                  </a:cubicBezTo>
                  <a:cubicBezTo>
                    <a:pt x="169" y="372"/>
                    <a:pt x="183" y="394"/>
                    <a:pt x="183" y="440"/>
                  </a:cubicBezTo>
                  <a:cubicBezTo>
                    <a:pt x="236" y="452"/>
                    <a:pt x="199" y="455"/>
                    <a:pt x="292" y="433"/>
                  </a:cubicBezTo>
                  <a:cubicBezTo>
                    <a:pt x="311" y="350"/>
                    <a:pt x="265" y="412"/>
                    <a:pt x="329" y="362"/>
                  </a:cubicBezTo>
                  <a:cubicBezTo>
                    <a:pt x="359" y="339"/>
                    <a:pt x="360" y="307"/>
                    <a:pt x="394" y="298"/>
                  </a:cubicBezTo>
                  <a:cubicBezTo>
                    <a:pt x="394" y="209"/>
                    <a:pt x="393" y="222"/>
                    <a:pt x="359" y="196"/>
                  </a:cubicBezTo>
                  <a:cubicBezTo>
                    <a:pt x="337" y="179"/>
                    <a:pt x="345" y="180"/>
                    <a:pt x="336" y="159"/>
                  </a:cubicBezTo>
                  <a:cubicBezTo>
                    <a:pt x="306" y="86"/>
                    <a:pt x="327" y="126"/>
                    <a:pt x="315" y="92"/>
                  </a:cubicBezTo>
                  <a:cubicBezTo>
                    <a:pt x="303" y="57"/>
                    <a:pt x="299" y="82"/>
                    <a:pt x="299" y="27"/>
                  </a:cubicBezTo>
                  <a:cubicBezTo>
                    <a:pt x="256" y="17"/>
                    <a:pt x="266" y="2"/>
                    <a:pt x="170" y="0"/>
                  </a:cubicBezTo>
                  <a:cubicBezTo>
                    <a:pt x="164" y="10"/>
                    <a:pt x="161" y="19"/>
                    <a:pt x="153" y="31"/>
                  </a:cubicBezTo>
                  <a:cubicBezTo>
                    <a:pt x="144" y="45"/>
                    <a:pt x="139" y="46"/>
                    <a:pt x="129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75"/>
            <p:cNvSpPr>
              <a:spLocks/>
            </p:cNvSpPr>
            <p:nvPr/>
          </p:nvSpPr>
          <p:spPr bwMode="auto">
            <a:xfrm>
              <a:off x="734100" y="1748637"/>
              <a:ext cx="80580" cy="85480"/>
            </a:xfrm>
            <a:custGeom>
              <a:avLst/>
              <a:gdLst>
                <a:gd name="T0" fmla="*/ 0 w 472"/>
                <a:gd name="T1" fmla="*/ 207 h 465"/>
                <a:gd name="T2" fmla="*/ 14 w 472"/>
                <a:gd name="T3" fmla="*/ 219 h 465"/>
                <a:gd name="T4" fmla="*/ 23 w 472"/>
                <a:gd name="T5" fmla="*/ 224 h 465"/>
                <a:gd name="T6" fmla="*/ 78 w 472"/>
                <a:gd name="T7" fmla="*/ 251 h 465"/>
                <a:gd name="T8" fmla="*/ 142 w 472"/>
                <a:gd name="T9" fmla="*/ 309 h 465"/>
                <a:gd name="T10" fmla="*/ 203 w 472"/>
                <a:gd name="T11" fmla="*/ 370 h 465"/>
                <a:gd name="T12" fmla="*/ 210 w 472"/>
                <a:gd name="T13" fmla="*/ 410 h 465"/>
                <a:gd name="T14" fmla="*/ 298 w 472"/>
                <a:gd name="T15" fmla="*/ 451 h 465"/>
                <a:gd name="T16" fmla="*/ 352 w 472"/>
                <a:gd name="T17" fmla="*/ 431 h 465"/>
                <a:gd name="T18" fmla="*/ 331 w 472"/>
                <a:gd name="T19" fmla="*/ 390 h 465"/>
                <a:gd name="T20" fmla="*/ 318 w 472"/>
                <a:gd name="T21" fmla="*/ 302 h 465"/>
                <a:gd name="T22" fmla="*/ 388 w 472"/>
                <a:gd name="T23" fmla="*/ 243 h 465"/>
                <a:gd name="T24" fmla="*/ 424 w 472"/>
                <a:gd name="T25" fmla="*/ 211 h 465"/>
                <a:gd name="T26" fmla="*/ 461 w 472"/>
                <a:gd name="T27" fmla="*/ 126 h 465"/>
                <a:gd name="T28" fmla="*/ 383 w 472"/>
                <a:gd name="T29" fmla="*/ 95 h 465"/>
                <a:gd name="T30" fmla="*/ 371 w 472"/>
                <a:gd name="T31" fmla="*/ 79 h 465"/>
                <a:gd name="T32" fmla="*/ 366 w 472"/>
                <a:gd name="T33" fmla="*/ 38 h 465"/>
                <a:gd name="T34" fmla="*/ 318 w 472"/>
                <a:gd name="T35" fmla="*/ 65 h 465"/>
                <a:gd name="T36" fmla="*/ 289 w 472"/>
                <a:gd name="T37" fmla="*/ 76 h 465"/>
                <a:gd name="T38" fmla="*/ 281 w 472"/>
                <a:gd name="T39" fmla="*/ 82 h 465"/>
                <a:gd name="T40" fmla="*/ 221 w 472"/>
                <a:gd name="T41" fmla="*/ 81 h 465"/>
                <a:gd name="T42" fmla="*/ 145 w 472"/>
                <a:gd name="T43" fmla="*/ 54 h 465"/>
                <a:gd name="T44" fmla="*/ 126 w 472"/>
                <a:gd name="T45" fmla="*/ 82 h 465"/>
                <a:gd name="T46" fmla="*/ 84 w 472"/>
                <a:gd name="T47" fmla="*/ 155 h 465"/>
                <a:gd name="T48" fmla="*/ 0 w 472"/>
                <a:gd name="T49" fmla="*/ 2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2" h="465">
                  <a:moveTo>
                    <a:pt x="0" y="207"/>
                  </a:moveTo>
                  <a:cubicBezTo>
                    <a:pt x="10" y="221"/>
                    <a:pt x="6" y="213"/>
                    <a:pt x="14" y="219"/>
                  </a:cubicBezTo>
                  <a:cubicBezTo>
                    <a:pt x="16" y="220"/>
                    <a:pt x="21" y="223"/>
                    <a:pt x="23" y="224"/>
                  </a:cubicBezTo>
                  <a:cubicBezTo>
                    <a:pt x="53" y="243"/>
                    <a:pt x="47" y="238"/>
                    <a:pt x="78" y="251"/>
                  </a:cubicBezTo>
                  <a:cubicBezTo>
                    <a:pt x="132" y="271"/>
                    <a:pt x="139" y="272"/>
                    <a:pt x="142" y="309"/>
                  </a:cubicBezTo>
                  <a:cubicBezTo>
                    <a:pt x="230" y="316"/>
                    <a:pt x="203" y="357"/>
                    <a:pt x="203" y="370"/>
                  </a:cubicBezTo>
                  <a:cubicBezTo>
                    <a:pt x="203" y="395"/>
                    <a:pt x="207" y="382"/>
                    <a:pt x="210" y="410"/>
                  </a:cubicBezTo>
                  <a:cubicBezTo>
                    <a:pt x="319" y="410"/>
                    <a:pt x="246" y="437"/>
                    <a:pt x="298" y="451"/>
                  </a:cubicBezTo>
                  <a:cubicBezTo>
                    <a:pt x="330" y="465"/>
                    <a:pt x="327" y="440"/>
                    <a:pt x="352" y="431"/>
                  </a:cubicBezTo>
                  <a:cubicBezTo>
                    <a:pt x="346" y="408"/>
                    <a:pt x="340" y="405"/>
                    <a:pt x="331" y="390"/>
                  </a:cubicBezTo>
                  <a:cubicBezTo>
                    <a:pt x="320" y="373"/>
                    <a:pt x="318" y="332"/>
                    <a:pt x="318" y="302"/>
                  </a:cubicBezTo>
                  <a:cubicBezTo>
                    <a:pt x="318" y="268"/>
                    <a:pt x="346" y="286"/>
                    <a:pt x="388" y="243"/>
                  </a:cubicBezTo>
                  <a:cubicBezTo>
                    <a:pt x="402" y="228"/>
                    <a:pt x="406" y="222"/>
                    <a:pt x="424" y="211"/>
                  </a:cubicBezTo>
                  <a:cubicBezTo>
                    <a:pt x="472" y="182"/>
                    <a:pt x="461" y="219"/>
                    <a:pt x="461" y="126"/>
                  </a:cubicBezTo>
                  <a:cubicBezTo>
                    <a:pt x="461" y="84"/>
                    <a:pt x="415" y="124"/>
                    <a:pt x="383" y="95"/>
                  </a:cubicBezTo>
                  <a:cubicBezTo>
                    <a:pt x="382" y="93"/>
                    <a:pt x="372" y="80"/>
                    <a:pt x="371" y="79"/>
                  </a:cubicBezTo>
                  <a:cubicBezTo>
                    <a:pt x="354" y="39"/>
                    <a:pt x="384" y="77"/>
                    <a:pt x="366" y="38"/>
                  </a:cubicBezTo>
                  <a:cubicBezTo>
                    <a:pt x="334" y="46"/>
                    <a:pt x="356" y="51"/>
                    <a:pt x="318" y="65"/>
                  </a:cubicBezTo>
                  <a:cubicBezTo>
                    <a:pt x="306" y="69"/>
                    <a:pt x="304" y="66"/>
                    <a:pt x="289" y="76"/>
                  </a:cubicBezTo>
                  <a:lnTo>
                    <a:pt x="281" y="82"/>
                  </a:lnTo>
                  <a:cubicBezTo>
                    <a:pt x="268" y="92"/>
                    <a:pt x="251" y="107"/>
                    <a:pt x="221" y="81"/>
                  </a:cubicBezTo>
                  <a:cubicBezTo>
                    <a:pt x="221" y="80"/>
                    <a:pt x="183" y="0"/>
                    <a:pt x="145" y="54"/>
                  </a:cubicBezTo>
                  <a:cubicBezTo>
                    <a:pt x="133" y="71"/>
                    <a:pt x="151" y="61"/>
                    <a:pt x="126" y="82"/>
                  </a:cubicBezTo>
                  <a:cubicBezTo>
                    <a:pt x="48" y="149"/>
                    <a:pt x="117" y="111"/>
                    <a:pt x="84" y="155"/>
                  </a:cubicBezTo>
                  <a:cubicBezTo>
                    <a:pt x="48" y="201"/>
                    <a:pt x="14" y="155"/>
                    <a:pt x="0" y="2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76"/>
            <p:cNvSpPr>
              <a:spLocks/>
            </p:cNvSpPr>
            <p:nvPr/>
          </p:nvSpPr>
          <p:spPr bwMode="auto">
            <a:xfrm>
              <a:off x="878393" y="1780444"/>
              <a:ext cx="101191" cy="71565"/>
            </a:xfrm>
            <a:custGeom>
              <a:avLst/>
              <a:gdLst>
                <a:gd name="T0" fmla="*/ 5 w 581"/>
                <a:gd name="T1" fmla="*/ 136 h 393"/>
                <a:gd name="T2" fmla="*/ 73 w 581"/>
                <a:gd name="T3" fmla="*/ 169 h 393"/>
                <a:gd name="T4" fmla="*/ 124 w 581"/>
                <a:gd name="T5" fmla="*/ 186 h 393"/>
                <a:gd name="T6" fmla="*/ 144 w 581"/>
                <a:gd name="T7" fmla="*/ 200 h 393"/>
                <a:gd name="T8" fmla="*/ 222 w 581"/>
                <a:gd name="T9" fmla="*/ 325 h 393"/>
                <a:gd name="T10" fmla="*/ 333 w 581"/>
                <a:gd name="T11" fmla="*/ 349 h 393"/>
                <a:gd name="T12" fmla="*/ 362 w 581"/>
                <a:gd name="T13" fmla="*/ 375 h 393"/>
                <a:gd name="T14" fmla="*/ 398 w 581"/>
                <a:gd name="T15" fmla="*/ 393 h 393"/>
                <a:gd name="T16" fmla="*/ 459 w 581"/>
                <a:gd name="T17" fmla="*/ 359 h 393"/>
                <a:gd name="T18" fmla="*/ 513 w 581"/>
                <a:gd name="T19" fmla="*/ 380 h 393"/>
                <a:gd name="T20" fmla="*/ 565 w 581"/>
                <a:gd name="T21" fmla="*/ 282 h 393"/>
                <a:gd name="T22" fmla="*/ 581 w 581"/>
                <a:gd name="T23" fmla="*/ 244 h 393"/>
                <a:gd name="T24" fmla="*/ 529 w 581"/>
                <a:gd name="T25" fmla="*/ 222 h 393"/>
                <a:gd name="T26" fmla="*/ 526 w 581"/>
                <a:gd name="T27" fmla="*/ 218 h 393"/>
                <a:gd name="T28" fmla="*/ 513 w 581"/>
                <a:gd name="T29" fmla="*/ 197 h 393"/>
                <a:gd name="T30" fmla="*/ 465 w 581"/>
                <a:gd name="T31" fmla="*/ 203 h 393"/>
                <a:gd name="T32" fmla="*/ 389 w 581"/>
                <a:gd name="T33" fmla="*/ 236 h 393"/>
                <a:gd name="T34" fmla="*/ 346 w 581"/>
                <a:gd name="T35" fmla="*/ 228 h 393"/>
                <a:gd name="T36" fmla="*/ 312 w 581"/>
                <a:gd name="T37" fmla="*/ 181 h 393"/>
                <a:gd name="T38" fmla="*/ 276 w 581"/>
                <a:gd name="T39" fmla="*/ 75 h 393"/>
                <a:gd name="T40" fmla="*/ 230 w 581"/>
                <a:gd name="T41" fmla="*/ 33 h 393"/>
                <a:gd name="T42" fmla="*/ 168 w 581"/>
                <a:gd name="T43" fmla="*/ 0 h 393"/>
                <a:gd name="T44" fmla="*/ 86 w 581"/>
                <a:gd name="T45" fmla="*/ 47 h 393"/>
                <a:gd name="T46" fmla="*/ 28 w 581"/>
                <a:gd name="T47" fmla="*/ 91 h 393"/>
                <a:gd name="T48" fmla="*/ 24 w 581"/>
                <a:gd name="T49" fmla="*/ 94 h 393"/>
                <a:gd name="T50" fmla="*/ 21 w 581"/>
                <a:gd name="T51" fmla="*/ 97 h 393"/>
                <a:gd name="T52" fmla="*/ 5 w 581"/>
                <a:gd name="T53" fmla="*/ 13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1" h="393">
                  <a:moveTo>
                    <a:pt x="5" y="136"/>
                  </a:moveTo>
                  <a:cubicBezTo>
                    <a:pt x="43" y="146"/>
                    <a:pt x="19" y="162"/>
                    <a:pt x="73" y="169"/>
                  </a:cubicBezTo>
                  <a:cubicBezTo>
                    <a:pt x="101" y="173"/>
                    <a:pt x="90" y="166"/>
                    <a:pt x="124" y="186"/>
                  </a:cubicBezTo>
                  <a:lnTo>
                    <a:pt x="144" y="200"/>
                  </a:lnTo>
                  <a:cubicBezTo>
                    <a:pt x="226" y="279"/>
                    <a:pt x="139" y="270"/>
                    <a:pt x="222" y="325"/>
                  </a:cubicBezTo>
                  <a:cubicBezTo>
                    <a:pt x="268" y="313"/>
                    <a:pt x="250" y="272"/>
                    <a:pt x="333" y="349"/>
                  </a:cubicBezTo>
                  <a:lnTo>
                    <a:pt x="362" y="375"/>
                  </a:lnTo>
                  <a:cubicBezTo>
                    <a:pt x="373" y="383"/>
                    <a:pt x="385" y="390"/>
                    <a:pt x="398" y="393"/>
                  </a:cubicBezTo>
                  <a:cubicBezTo>
                    <a:pt x="417" y="380"/>
                    <a:pt x="433" y="366"/>
                    <a:pt x="459" y="359"/>
                  </a:cubicBezTo>
                  <a:cubicBezTo>
                    <a:pt x="486" y="377"/>
                    <a:pt x="467" y="380"/>
                    <a:pt x="513" y="380"/>
                  </a:cubicBezTo>
                  <a:cubicBezTo>
                    <a:pt x="563" y="380"/>
                    <a:pt x="560" y="293"/>
                    <a:pt x="565" y="282"/>
                  </a:cubicBezTo>
                  <a:cubicBezTo>
                    <a:pt x="573" y="259"/>
                    <a:pt x="578" y="280"/>
                    <a:pt x="581" y="244"/>
                  </a:cubicBezTo>
                  <a:cubicBezTo>
                    <a:pt x="562" y="235"/>
                    <a:pt x="549" y="242"/>
                    <a:pt x="529" y="222"/>
                  </a:cubicBezTo>
                  <a:cubicBezTo>
                    <a:pt x="528" y="221"/>
                    <a:pt x="526" y="219"/>
                    <a:pt x="526" y="218"/>
                  </a:cubicBezTo>
                  <a:cubicBezTo>
                    <a:pt x="512" y="202"/>
                    <a:pt x="519" y="218"/>
                    <a:pt x="513" y="197"/>
                  </a:cubicBezTo>
                  <a:cubicBezTo>
                    <a:pt x="490" y="197"/>
                    <a:pt x="486" y="200"/>
                    <a:pt x="465" y="203"/>
                  </a:cubicBezTo>
                  <a:cubicBezTo>
                    <a:pt x="394" y="210"/>
                    <a:pt x="425" y="226"/>
                    <a:pt x="389" y="236"/>
                  </a:cubicBezTo>
                  <a:cubicBezTo>
                    <a:pt x="363" y="243"/>
                    <a:pt x="358" y="236"/>
                    <a:pt x="346" y="228"/>
                  </a:cubicBezTo>
                  <a:cubicBezTo>
                    <a:pt x="317" y="210"/>
                    <a:pt x="330" y="212"/>
                    <a:pt x="312" y="181"/>
                  </a:cubicBezTo>
                  <a:cubicBezTo>
                    <a:pt x="281" y="125"/>
                    <a:pt x="276" y="160"/>
                    <a:pt x="276" y="75"/>
                  </a:cubicBezTo>
                  <a:cubicBezTo>
                    <a:pt x="226" y="48"/>
                    <a:pt x="270" y="51"/>
                    <a:pt x="230" y="33"/>
                  </a:cubicBezTo>
                  <a:cubicBezTo>
                    <a:pt x="174" y="8"/>
                    <a:pt x="235" y="45"/>
                    <a:pt x="168" y="0"/>
                  </a:cubicBezTo>
                  <a:cubicBezTo>
                    <a:pt x="138" y="14"/>
                    <a:pt x="136" y="4"/>
                    <a:pt x="86" y="47"/>
                  </a:cubicBezTo>
                  <a:lnTo>
                    <a:pt x="28" y="91"/>
                  </a:lnTo>
                  <a:cubicBezTo>
                    <a:pt x="27" y="92"/>
                    <a:pt x="25" y="93"/>
                    <a:pt x="24" y="94"/>
                  </a:cubicBezTo>
                  <a:cubicBezTo>
                    <a:pt x="23" y="95"/>
                    <a:pt x="22" y="96"/>
                    <a:pt x="21" y="97"/>
                  </a:cubicBezTo>
                  <a:cubicBezTo>
                    <a:pt x="0" y="118"/>
                    <a:pt x="5" y="111"/>
                    <a:pt x="5" y="1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77"/>
            <p:cNvSpPr>
              <a:spLocks/>
            </p:cNvSpPr>
            <p:nvPr/>
          </p:nvSpPr>
          <p:spPr bwMode="auto">
            <a:xfrm>
              <a:off x="996449" y="1750624"/>
              <a:ext cx="103067" cy="75540"/>
            </a:xfrm>
            <a:custGeom>
              <a:avLst/>
              <a:gdLst>
                <a:gd name="T0" fmla="*/ 131 w 594"/>
                <a:gd name="T1" fmla="*/ 53 h 409"/>
                <a:gd name="T2" fmla="*/ 50 w 594"/>
                <a:gd name="T3" fmla="*/ 127 h 409"/>
                <a:gd name="T4" fmla="*/ 90 w 594"/>
                <a:gd name="T5" fmla="*/ 182 h 409"/>
                <a:gd name="T6" fmla="*/ 186 w 594"/>
                <a:gd name="T7" fmla="*/ 188 h 409"/>
                <a:gd name="T8" fmla="*/ 250 w 594"/>
                <a:gd name="T9" fmla="*/ 266 h 409"/>
                <a:gd name="T10" fmla="*/ 280 w 594"/>
                <a:gd name="T11" fmla="*/ 290 h 409"/>
                <a:gd name="T12" fmla="*/ 253 w 594"/>
                <a:gd name="T13" fmla="*/ 337 h 409"/>
                <a:gd name="T14" fmla="*/ 367 w 594"/>
                <a:gd name="T15" fmla="*/ 350 h 409"/>
                <a:gd name="T16" fmla="*/ 462 w 594"/>
                <a:gd name="T17" fmla="*/ 332 h 409"/>
                <a:gd name="T18" fmla="*/ 527 w 594"/>
                <a:gd name="T19" fmla="*/ 348 h 409"/>
                <a:gd name="T20" fmla="*/ 581 w 594"/>
                <a:gd name="T21" fmla="*/ 322 h 409"/>
                <a:gd name="T22" fmla="*/ 579 w 594"/>
                <a:gd name="T23" fmla="*/ 236 h 409"/>
                <a:gd name="T24" fmla="*/ 491 w 594"/>
                <a:gd name="T25" fmla="*/ 144 h 409"/>
                <a:gd name="T26" fmla="*/ 468 w 594"/>
                <a:gd name="T27" fmla="*/ 142 h 409"/>
                <a:gd name="T28" fmla="*/ 450 w 594"/>
                <a:gd name="T29" fmla="*/ 127 h 409"/>
                <a:gd name="T30" fmla="*/ 416 w 594"/>
                <a:gd name="T31" fmla="*/ 127 h 409"/>
                <a:gd name="T32" fmla="*/ 396 w 594"/>
                <a:gd name="T33" fmla="*/ 141 h 409"/>
                <a:gd name="T34" fmla="*/ 381 w 594"/>
                <a:gd name="T35" fmla="*/ 137 h 409"/>
                <a:gd name="T36" fmla="*/ 365 w 594"/>
                <a:gd name="T37" fmla="*/ 130 h 409"/>
                <a:gd name="T38" fmla="*/ 314 w 594"/>
                <a:gd name="T39" fmla="*/ 148 h 409"/>
                <a:gd name="T40" fmla="*/ 245 w 594"/>
                <a:gd name="T41" fmla="*/ 95 h 409"/>
                <a:gd name="T42" fmla="*/ 240 w 594"/>
                <a:gd name="T43" fmla="*/ 86 h 409"/>
                <a:gd name="T44" fmla="*/ 206 w 594"/>
                <a:gd name="T45" fmla="*/ 53 h 409"/>
                <a:gd name="T46" fmla="*/ 131 w 594"/>
                <a:gd name="T47" fmla="*/ 5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4" h="409">
                  <a:moveTo>
                    <a:pt x="131" y="53"/>
                  </a:moveTo>
                  <a:cubicBezTo>
                    <a:pt x="0" y="53"/>
                    <a:pt x="131" y="106"/>
                    <a:pt x="50" y="127"/>
                  </a:cubicBezTo>
                  <a:cubicBezTo>
                    <a:pt x="54" y="144"/>
                    <a:pt x="75" y="173"/>
                    <a:pt x="90" y="182"/>
                  </a:cubicBezTo>
                  <a:cubicBezTo>
                    <a:pt x="111" y="193"/>
                    <a:pt x="155" y="188"/>
                    <a:pt x="186" y="188"/>
                  </a:cubicBezTo>
                  <a:cubicBezTo>
                    <a:pt x="270" y="187"/>
                    <a:pt x="202" y="204"/>
                    <a:pt x="250" y="266"/>
                  </a:cubicBezTo>
                  <a:cubicBezTo>
                    <a:pt x="264" y="286"/>
                    <a:pt x="257" y="283"/>
                    <a:pt x="280" y="290"/>
                  </a:cubicBezTo>
                  <a:cubicBezTo>
                    <a:pt x="266" y="312"/>
                    <a:pt x="261" y="305"/>
                    <a:pt x="253" y="337"/>
                  </a:cubicBezTo>
                  <a:cubicBezTo>
                    <a:pt x="291" y="394"/>
                    <a:pt x="307" y="368"/>
                    <a:pt x="367" y="350"/>
                  </a:cubicBezTo>
                  <a:cubicBezTo>
                    <a:pt x="404" y="339"/>
                    <a:pt x="404" y="308"/>
                    <a:pt x="462" y="332"/>
                  </a:cubicBezTo>
                  <a:cubicBezTo>
                    <a:pt x="519" y="355"/>
                    <a:pt x="494" y="338"/>
                    <a:pt x="527" y="348"/>
                  </a:cubicBezTo>
                  <a:cubicBezTo>
                    <a:pt x="561" y="358"/>
                    <a:pt x="594" y="409"/>
                    <a:pt x="581" y="322"/>
                  </a:cubicBezTo>
                  <a:cubicBezTo>
                    <a:pt x="577" y="294"/>
                    <a:pt x="579" y="264"/>
                    <a:pt x="579" y="236"/>
                  </a:cubicBezTo>
                  <a:cubicBezTo>
                    <a:pt x="505" y="216"/>
                    <a:pt x="542" y="152"/>
                    <a:pt x="491" y="144"/>
                  </a:cubicBezTo>
                  <a:cubicBezTo>
                    <a:pt x="479" y="142"/>
                    <a:pt x="486" y="148"/>
                    <a:pt x="468" y="142"/>
                  </a:cubicBezTo>
                  <a:cubicBezTo>
                    <a:pt x="445" y="134"/>
                    <a:pt x="458" y="148"/>
                    <a:pt x="450" y="127"/>
                  </a:cubicBezTo>
                  <a:lnTo>
                    <a:pt x="416" y="127"/>
                  </a:lnTo>
                  <a:cubicBezTo>
                    <a:pt x="409" y="145"/>
                    <a:pt x="431" y="139"/>
                    <a:pt x="396" y="141"/>
                  </a:cubicBezTo>
                  <a:cubicBezTo>
                    <a:pt x="373" y="142"/>
                    <a:pt x="387" y="139"/>
                    <a:pt x="381" y="137"/>
                  </a:cubicBezTo>
                  <a:lnTo>
                    <a:pt x="365" y="130"/>
                  </a:lnTo>
                  <a:cubicBezTo>
                    <a:pt x="332" y="120"/>
                    <a:pt x="334" y="134"/>
                    <a:pt x="314" y="148"/>
                  </a:cubicBezTo>
                  <a:cubicBezTo>
                    <a:pt x="269" y="124"/>
                    <a:pt x="264" y="125"/>
                    <a:pt x="245" y="95"/>
                  </a:cubicBezTo>
                  <a:lnTo>
                    <a:pt x="240" y="86"/>
                  </a:lnTo>
                  <a:cubicBezTo>
                    <a:pt x="228" y="68"/>
                    <a:pt x="222" y="63"/>
                    <a:pt x="206" y="53"/>
                  </a:cubicBezTo>
                  <a:cubicBezTo>
                    <a:pt x="176" y="33"/>
                    <a:pt x="158" y="0"/>
                    <a:pt x="131" y="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78"/>
            <p:cNvSpPr>
              <a:spLocks/>
            </p:cNvSpPr>
            <p:nvPr/>
          </p:nvSpPr>
          <p:spPr bwMode="auto">
            <a:xfrm>
              <a:off x="981458" y="1780444"/>
              <a:ext cx="59966" cy="67588"/>
            </a:xfrm>
            <a:custGeom>
              <a:avLst/>
              <a:gdLst>
                <a:gd name="T0" fmla="*/ 67 w 348"/>
                <a:gd name="T1" fmla="*/ 165 h 367"/>
                <a:gd name="T2" fmla="*/ 19 w 348"/>
                <a:gd name="T3" fmla="*/ 259 h 367"/>
                <a:gd name="T4" fmla="*/ 0 w 348"/>
                <a:gd name="T5" fmla="*/ 301 h 367"/>
                <a:gd name="T6" fmla="*/ 27 w 348"/>
                <a:gd name="T7" fmla="*/ 334 h 367"/>
                <a:gd name="T8" fmla="*/ 203 w 348"/>
                <a:gd name="T9" fmla="*/ 348 h 367"/>
                <a:gd name="T10" fmla="*/ 227 w 348"/>
                <a:gd name="T11" fmla="*/ 271 h 367"/>
                <a:gd name="T12" fmla="*/ 330 w 348"/>
                <a:gd name="T13" fmla="*/ 208 h 367"/>
                <a:gd name="T14" fmla="*/ 314 w 348"/>
                <a:gd name="T15" fmla="*/ 122 h 367"/>
                <a:gd name="T16" fmla="*/ 302 w 348"/>
                <a:gd name="T17" fmla="*/ 100 h 367"/>
                <a:gd name="T18" fmla="*/ 183 w 348"/>
                <a:gd name="T19" fmla="*/ 50 h 367"/>
                <a:gd name="T20" fmla="*/ 167 w 348"/>
                <a:gd name="T21" fmla="*/ 45 h 367"/>
                <a:gd name="T22" fmla="*/ 121 w 348"/>
                <a:gd name="T23" fmla="*/ 49 h 367"/>
                <a:gd name="T24" fmla="*/ 82 w 348"/>
                <a:gd name="T25" fmla="*/ 132 h 367"/>
                <a:gd name="T26" fmla="*/ 67 w 348"/>
                <a:gd name="T27" fmla="*/ 16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367">
                  <a:moveTo>
                    <a:pt x="67" y="165"/>
                  </a:moveTo>
                  <a:cubicBezTo>
                    <a:pt x="2" y="171"/>
                    <a:pt x="20" y="256"/>
                    <a:pt x="19" y="259"/>
                  </a:cubicBezTo>
                  <a:cubicBezTo>
                    <a:pt x="11" y="300"/>
                    <a:pt x="0" y="257"/>
                    <a:pt x="0" y="301"/>
                  </a:cubicBezTo>
                  <a:cubicBezTo>
                    <a:pt x="0" y="320"/>
                    <a:pt x="15" y="326"/>
                    <a:pt x="27" y="334"/>
                  </a:cubicBezTo>
                  <a:cubicBezTo>
                    <a:pt x="73" y="367"/>
                    <a:pt x="99" y="348"/>
                    <a:pt x="203" y="348"/>
                  </a:cubicBezTo>
                  <a:cubicBezTo>
                    <a:pt x="211" y="314"/>
                    <a:pt x="193" y="303"/>
                    <a:pt x="227" y="271"/>
                  </a:cubicBezTo>
                  <a:cubicBezTo>
                    <a:pt x="298" y="205"/>
                    <a:pt x="348" y="255"/>
                    <a:pt x="330" y="208"/>
                  </a:cubicBezTo>
                  <a:cubicBezTo>
                    <a:pt x="305" y="146"/>
                    <a:pt x="327" y="157"/>
                    <a:pt x="314" y="122"/>
                  </a:cubicBezTo>
                  <a:cubicBezTo>
                    <a:pt x="306" y="101"/>
                    <a:pt x="311" y="122"/>
                    <a:pt x="302" y="100"/>
                  </a:cubicBezTo>
                  <a:cubicBezTo>
                    <a:pt x="260" y="0"/>
                    <a:pt x="327" y="82"/>
                    <a:pt x="183" y="50"/>
                  </a:cubicBezTo>
                  <a:cubicBezTo>
                    <a:pt x="168" y="46"/>
                    <a:pt x="172" y="47"/>
                    <a:pt x="167" y="45"/>
                  </a:cubicBezTo>
                  <a:cubicBezTo>
                    <a:pt x="160" y="43"/>
                    <a:pt x="155" y="32"/>
                    <a:pt x="121" y="49"/>
                  </a:cubicBezTo>
                  <a:cubicBezTo>
                    <a:pt x="71" y="75"/>
                    <a:pt x="99" y="94"/>
                    <a:pt x="82" y="132"/>
                  </a:cubicBezTo>
                  <a:cubicBezTo>
                    <a:pt x="72" y="153"/>
                    <a:pt x="70" y="132"/>
                    <a:pt x="67" y="1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79"/>
            <p:cNvSpPr>
              <a:spLocks/>
            </p:cNvSpPr>
            <p:nvPr/>
          </p:nvSpPr>
          <p:spPr bwMode="auto">
            <a:xfrm>
              <a:off x="647898" y="2211815"/>
              <a:ext cx="59966" cy="65602"/>
            </a:xfrm>
            <a:custGeom>
              <a:avLst/>
              <a:gdLst>
                <a:gd name="T0" fmla="*/ 68 w 353"/>
                <a:gd name="T1" fmla="*/ 54 h 366"/>
                <a:gd name="T2" fmla="*/ 106 w 353"/>
                <a:gd name="T3" fmla="*/ 97 h 366"/>
                <a:gd name="T4" fmla="*/ 109 w 353"/>
                <a:gd name="T5" fmla="*/ 101 h 366"/>
                <a:gd name="T6" fmla="*/ 112 w 353"/>
                <a:gd name="T7" fmla="*/ 105 h 366"/>
                <a:gd name="T8" fmla="*/ 115 w 353"/>
                <a:gd name="T9" fmla="*/ 109 h 366"/>
                <a:gd name="T10" fmla="*/ 84 w 353"/>
                <a:gd name="T11" fmla="*/ 185 h 366"/>
                <a:gd name="T12" fmla="*/ 0 w 353"/>
                <a:gd name="T13" fmla="*/ 292 h 366"/>
                <a:gd name="T14" fmla="*/ 20 w 353"/>
                <a:gd name="T15" fmla="*/ 312 h 366"/>
                <a:gd name="T16" fmla="*/ 34 w 353"/>
                <a:gd name="T17" fmla="*/ 366 h 366"/>
                <a:gd name="T18" fmla="*/ 91 w 353"/>
                <a:gd name="T19" fmla="*/ 342 h 366"/>
                <a:gd name="T20" fmla="*/ 203 w 353"/>
                <a:gd name="T21" fmla="*/ 339 h 366"/>
                <a:gd name="T22" fmla="*/ 208 w 353"/>
                <a:gd name="T23" fmla="*/ 310 h 366"/>
                <a:gd name="T24" fmla="*/ 241 w 353"/>
                <a:gd name="T25" fmla="*/ 261 h 366"/>
                <a:gd name="T26" fmla="*/ 260 w 353"/>
                <a:gd name="T27" fmla="*/ 240 h 366"/>
                <a:gd name="T28" fmla="*/ 353 w 353"/>
                <a:gd name="T29" fmla="*/ 176 h 366"/>
                <a:gd name="T30" fmla="*/ 280 w 353"/>
                <a:gd name="T31" fmla="*/ 127 h 366"/>
                <a:gd name="T32" fmla="*/ 231 w 353"/>
                <a:gd name="T33" fmla="*/ 54 h 366"/>
                <a:gd name="T34" fmla="*/ 88 w 353"/>
                <a:gd name="T35" fmla="*/ 47 h 366"/>
                <a:gd name="T36" fmla="*/ 68 w 353"/>
                <a:gd name="T37" fmla="*/ 5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366">
                  <a:moveTo>
                    <a:pt x="68" y="54"/>
                  </a:moveTo>
                  <a:lnTo>
                    <a:pt x="106" y="97"/>
                  </a:lnTo>
                  <a:cubicBezTo>
                    <a:pt x="107" y="98"/>
                    <a:pt x="109" y="100"/>
                    <a:pt x="109" y="101"/>
                  </a:cubicBezTo>
                  <a:cubicBezTo>
                    <a:pt x="110" y="102"/>
                    <a:pt x="112" y="104"/>
                    <a:pt x="112" y="105"/>
                  </a:cubicBezTo>
                  <a:cubicBezTo>
                    <a:pt x="113" y="106"/>
                    <a:pt x="114" y="107"/>
                    <a:pt x="115" y="109"/>
                  </a:cubicBezTo>
                  <a:cubicBezTo>
                    <a:pt x="74" y="170"/>
                    <a:pt x="112" y="136"/>
                    <a:pt x="84" y="185"/>
                  </a:cubicBezTo>
                  <a:cubicBezTo>
                    <a:pt x="56" y="235"/>
                    <a:pt x="52" y="257"/>
                    <a:pt x="0" y="292"/>
                  </a:cubicBezTo>
                  <a:lnTo>
                    <a:pt x="20" y="312"/>
                  </a:lnTo>
                  <a:cubicBezTo>
                    <a:pt x="34" y="329"/>
                    <a:pt x="34" y="339"/>
                    <a:pt x="34" y="366"/>
                  </a:cubicBezTo>
                  <a:cubicBezTo>
                    <a:pt x="59" y="359"/>
                    <a:pt x="59" y="349"/>
                    <a:pt x="91" y="342"/>
                  </a:cubicBezTo>
                  <a:cubicBezTo>
                    <a:pt x="207" y="317"/>
                    <a:pt x="145" y="325"/>
                    <a:pt x="203" y="339"/>
                  </a:cubicBezTo>
                  <a:cubicBezTo>
                    <a:pt x="205" y="323"/>
                    <a:pt x="205" y="320"/>
                    <a:pt x="208" y="310"/>
                  </a:cubicBezTo>
                  <a:cubicBezTo>
                    <a:pt x="215" y="286"/>
                    <a:pt x="224" y="278"/>
                    <a:pt x="241" y="261"/>
                  </a:cubicBezTo>
                  <a:cubicBezTo>
                    <a:pt x="251" y="250"/>
                    <a:pt x="248" y="255"/>
                    <a:pt x="260" y="240"/>
                  </a:cubicBezTo>
                  <a:cubicBezTo>
                    <a:pt x="298" y="196"/>
                    <a:pt x="308" y="206"/>
                    <a:pt x="353" y="176"/>
                  </a:cubicBezTo>
                  <a:cubicBezTo>
                    <a:pt x="339" y="116"/>
                    <a:pt x="314" y="165"/>
                    <a:pt x="280" y="127"/>
                  </a:cubicBezTo>
                  <a:cubicBezTo>
                    <a:pt x="268" y="113"/>
                    <a:pt x="235" y="69"/>
                    <a:pt x="231" y="54"/>
                  </a:cubicBezTo>
                  <a:cubicBezTo>
                    <a:pt x="96" y="54"/>
                    <a:pt x="215" y="0"/>
                    <a:pt x="88" y="47"/>
                  </a:cubicBezTo>
                  <a:cubicBezTo>
                    <a:pt x="78" y="51"/>
                    <a:pt x="80" y="48"/>
                    <a:pt x="68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80"/>
            <p:cNvSpPr>
              <a:spLocks/>
            </p:cNvSpPr>
            <p:nvPr/>
          </p:nvSpPr>
          <p:spPr bwMode="auto">
            <a:xfrm>
              <a:off x="557951" y="2122360"/>
              <a:ext cx="52470" cy="53673"/>
            </a:xfrm>
            <a:custGeom>
              <a:avLst/>
              <a:gdLst>
                <a:gd name="T0" fmla="*/ 0 w 298"/>
                <a:gd name="T1" fmla="*/ 68 h 298"/>
                <a:gd name="T2" fmla="*/ 33 w 298"/>
                <a:gd name="T3" fmla="*/ 143 h 298"/>
                <a:gd name="T4" fmla="*/ 51 w 298"/>
                <a:gd name="T5" fmla="*/ 173 h 298"/>
                <a:gd name="T6" fmla="*/ 88 w 298"/>
                <a:gd name="T7" fmla="*/ 251 h 298"/>
                <a:gd name="T8" fmla="*/ 93 w 298"/>
                <a:gd name="T9" fmla="*/ 253 h 298"/>
                <a:gd name="T10" fmla="*/ 100 w 298"/>
                <a:gd name="T11" fmla="*/ 259 h 298"/>
                <a:gd name="T12" fmla="*/ 104 w 298"/>
                <a:gd name="T13" fmla="*/ 262 h 298"/>
                <a:gd name="T14" fmla="*/ 133 w 298"/>
                <a:gd name="T15" fmla="*/ 281 h 298"/>
                <a:gd name="T16" fmla="*/ 163 w 298"/>
                <a:gd name="T17" fmla="*/ 298 h 298"/>
                <a:gd name="T18" fmla="*/ 191 w 298"/>
                <a:gd name="T19" fmla="*/ 279 h 298"/>
                <a:gd name="T20" fmla="*/ 210 w 298"/>
                <a:gd name="T21" fmla="*/ 251 h 298"/>
                <a:gd name="T22" fmla="*/ 298 w 298"/>
                <a:gd name="T23" fmla="*/ 204 h 298"/>
                <a:gd name="T24" fmla="*/ 298 w 298"/>
                <a:gd name="T25" fmla="*/ 129 h 298"/>
                <a:gd name="T26" fmla="*/ 271 w 298"/>
                <a:gd name="T27" fmla="*/ 61 h 298"/>
                <a:gd name="T28" fmla="*/ 256 w 298"/>
                <a:gd name="T29" fmla="*/ 31 h 298"/>
                <a:gd name="T30" fmla="*/ 169 w 298"/>
                <a:gd name="T31" fmla="*/ 75 h 298"/>
                <a:gd name="T32" fmla="*/ 108 w 298"/>
                <a:gd name="T33" fmla="*/ 0 h 298"/>
                <a:gd name="T34" fmla="*/ 40 w 298"/>
                <a:gd name="T35" fmla="*/ 40 h 298"/>
                <a:gd name="T36" fmla="*/ 0 w 298"/>
                <a:gd name="T37" fmla="*/ 6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8" h="298">
                  <a:moveTo>
                    <a:pt x="0" y="68"/>
                  </a:moveTo>
                  <a:cubicBezTo>
                    <a:pt x="0" y="95"/>
                    <a:pt x="17" y="118"/>
                    <a:pt x="33" y="143"/>
                  </a:cubicBezTo>
                  <a:cubicBezTo>
                    <a:pt x="45" y="162"/>
                    <a:pt x="39" y="148"/>
                    <a:pt x="51" y="173"/>
                  </a:cubicBezTo>
                  <a:cubicBezTo>
                    <a:pt x="77" y="232"/>
                    <a:pt x="54" y="225"/>
                    <a:pt x="88" y="251"/>
                  </a:cubicBezTo>
                  <a:cubicBezTo>
                    <a:pt x="90" y="251"/>
                    <a:pt x="91" y="252"/>
                    <a:pt x="93" y="253"/>
                  </a:cubicBezTo>
                  <a:lnTo>
                    <a:pt x="100" y="259"/>
                  </a:lnTo>
                  <a:cubicBezTo>
                    <a:pt x="101" y="260"/>
                    <a:pt x="103" y="261"/>
                    <a:pt x="104" y="262"/>
                  </a:cubicBezTo>
                  <a:cubicBezTo>
                    <a:pt x="126" y="281"/>
                    <a:pt x="105" y="268"/>
                    <a:pt x="133" y="281"/>
                  </a:cubicBezTo>
                  <a:cubicBezTo>
                    <a:pt x="151" y="290"/>
                    <a:pt x="148" y="289"/>
                    <a:pt x="163" y="298"/>
                  </a:cubicBezTo>
                  <a:lnTo>
                    <a:pt x="191" y="279"/>
                  </a:lnTo>
                  <a:cubicBezTo>
                    <a:pt x="207" y="265"/>
                    <a:pt x="204" y="274"/>
                    <a:pt x="210" y="251"/>
                  </a:cubicBezTo>
                  <a:cubicBezTo>
                    <a:pt x="255" y="251"/>
                    <a:pt x="297" y="256"/>
                    <a:pt x="298" y="204"/>
                  </a:cubicBezTo>
                  <a:cubicBezTo>
                    <a:pt x="254" y="192"/>
                    <a:pt x="254" y="141"/>
                    <a:pt x="298" y="129"/>
                  </a:cubicBezTo>
                  <a:cubicBezTo>
                    <a:pt x="298" y="59"/>
                    <a:pt x="271" y="82"/>
                    <a:pt x="271" y="61"/>
                  </a:cubicBezTo>
                  <a:cubicBezTo>
                    <a:pt x="271" y="40"/>
                    <a:pt x="287" y="6"/>
                    <a:pt x="256" y="31"/>
                  </a:cubicBezTo>
                  <a:cubicBezTo>
                    <a:pt x="215" y="66"/>
                    <a:pt x="261" y="75"/>
                    <a:pt x="169" y="75"/>
                  </a:cubicBezTo>
                  <a:cubicBezTo>
                    <a:pt x="135" y="75"/>
                    <a:pt x="108" y="38"/>
                    <a:pt x="108" y="0"/>
                  </a:cubicBezTo>
                  <a:cubicBezTo>
                    <a:pt x="77" y="9"/>
                    <a:pt x="79" y="29"/>
                    <a:pt x="40" y="40"/>
                  </a:cubicBezTo>
                  <a:cubicBezTo>
                    <a:pt x="23" y="45"/>
                    <a:pt x="0" y="43"/>
                    <a:pt x="0" y="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81"/>
            <p:cNvSpPr>
              <a:spLocks/>
            </p:cNvSpPr>
            <p:nvPr/>
          </p:nvSpPr>
          <p:spPr bwMode="auto">
            <a:xfrm>
              <a:off x="591682" y="2170069"/>
              <a:ext cx="58092" cy="41746"/>
            </a:xfrm>
            <a:custGeom>
              <a:avLst/>
              <a:gdLst>
                <a:gd name="T0" fmla="*/ 0 w 339"/>
                <a:gd name="T1" fmla="*/ 59 h 221"/>
                <a:gd name="T2" fmla="*/ 68 w 339"/>
                <a:gd name="T3" fmla="*/ 153 h 221"/>
                <a:gd name="T4" fmla="*/ 61 w 339"/>
                <a:gd name="T5" fmla="*/ 214 h 221"/>
                <a:gd name="T6" fmla="*/ 172 w 339"/>
                <a:gd name="T7" fmla="*/ 210 h 221"/>
                <a:gd name="T8" fmla="*/ 298 w 339"/>
                <a:gd name="T9" fmla="*/ 214 h 221"/>
                <a:gd name="T10" fmla="*/ 317 w 339"/>
                <a:gd name="T11" fmla="*/ 172 h 221"/>
                <a:gd name="T12" fmla="*/ 319 w 339"/>
                <a:gd name="T13" fmla="*/ 168 h 221"/>
                <a:gd name="T14" fmla="*/ 321 w 339"/>
                <a:gd name="T15" fmla="*/ 163 h 221"/>
                <a:gd name="T16" fmla="*/ 325 w 339"/>
                <a:gd name="T17" fmla="*/ 153 h 221"/>
                <a:gd name="T18" fmla="*/ 339 w 339"/>
                <a:gd name="T19" fmla="*/ 133 h 221"/>
                <a:gd name="T20" fmla="*/ 285 w 339"/>
                <a:gd name="T21" fmla="*/ 112 h 221"/>
                <a:gd name="T22" fmla="*/ 237 w 339"/>
                <a:gd name="T23" fmla="*/ 86 h 221"/>
                <a:gd name="T24" fmla="*/ 61 w 339"/>
                <a:gd name="T25" fmla="*/ 11 h 221"/>
                <a:gd name="T26" fmla="*/ 28 w 339"/>
                <a:gd name="T27" fmla="*/ 32 h 221"/>
                <a:gd name="T28" fmla="*/ 0 w 339"/>
                <a:gd name="T29" fmla="*/ 5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9" h="221">
                  <a:moveTo>
                    <a:pt x="0" y="59"/>
                  </a:moveTo>
                  <a:cubicBezTo>
                    <a:pt x="0" y="112"/>
                    <a:pt x="68" y="135"/>
                    <a:pt x="68" y="153"/>
                  </a:cubicBezTo>
                  <a:cubicBezTo>
                    <a:pt x="68" y="187"/>
                    <a:pt x="61" y="184"/>
                    <a:pt x="61" y="214"/>
                  </a:cubicBezTo>
                  <a:cubicBezTo>
                    <a:pt x="91" y="221"/>
                    <a:pt x="130" y="214"/>
                    <a:pt x="172" y="210"/>
                  </a:cubicBezTo>
                  <a:cubicBezTo>
                    <a:pt x="193" y="208"/>
                    <a:pt x="261" y="214"/>
                    <a:pt x="298" y="214"/>
                  </a:cubicBezTo>
                  <a:cubicBezTo>
                    <a:pt x="303" y="192"/>
                    <a:pt x="305" y="202"/>
                    <a:pt x="317" y="172"/>
                  </a:cubicBezTo>
                  <a:cubicBezTo>
                    <a:pt x="318" y="171"/>
                    <a:pt x="318" y="169"/>
                    <a:pt x="319" y="168"/>
                  </a:cubicBezTo>
                  <a:cubicBezTo>
                    <a:pt x="320" y="166"/>
                    <a:pt x="320" y="164"/>
                    <a:pt x="321" y="163"/>
                  </a:cubicBezTo>
                  <a:lnTo>
                    <a:pt x="325" y="153"/>
                  </a:lnTo>
                  <a:cubicBezTo>
                    <a:pt x="338" y="129"/>
                    <a:pt x="327" y="167"/>
                    <a:pt x="339" y="133"/>
                  </a:cubicBezTo>
                  <a:cubicBezTo>
                    <a:pt x="303" y="109"/>
                    <a:pt x="337" y="118"/>
                    <a:pt x="285" y="112"/>
                  </a:cubicBezTo>
                  <a:cubicBezTo>
                    <a:pt x="253" y="109"/>
                    <a:pt x="254" y="102"/>
                    <a:pt x="237" y="86"/>
                  </a:cubicBezTo>
                  <a:cubicBezTo>
                    <a:pt x="146" y="0"/>
                    <a:pt x="228" y="11"/>
                    <a:pt x="61" y="11"/>
                  </a:cubicBezTo>
                  <a:cubicBezTo>
                    <a:pt x="45" y="11"/>
                    <a:pt x="40" y="22"/>
                    <a:pt x="28" y="32"/>
                  </a:cubicBezTo>
                  <a:cubicBezTo>
                    <a:pt x="20" y="38"/>
                    <a:pt x="0" y="49"/>
                    <a:pt x="0" y="5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2"/>
            <p:cNvSpPr>
              <a:spLocks/>
            </p:cNvSpPr>
            <p:nvPr/>
          </p:nvSpPr>
          <p:spPr bwMode="auto">
            <a:xfrm>
              <a:off x="606672" y="2215792"/>
              <a:ext cx="35604" cy="29819"/>
            </a:xfrm>
            <a:custGeom>
              <a:avLst/>
              <a:gdLst>
                <a:gd name="T0" fmla="*/ 14 w 211"/>
                <a:gd name="T1" fmla="*/ 11 h 167"/>
                <a:gd name="T2" fmla="*/ 25 w 211"/>
                <a:gd name="T3" fmla="*/ 89 h 167"/>
                <a:gd name="T4" fmla="*/ 114 w 211"/>
                <a:gd name="T5" fmla="*/ 135 h 167"/>
                <a:gd name="T6" fmla="*/ 150 w 211"/>
                <a:gd name="T7" fmla="*/ 167 h 167"/>
                <a:gd name="T8" fmla="*/ 211 w 211"/>
                <a:gd name="T9" fmla="*/ 140 h 167"/>
                <a:gd name="T10" fmla="*/ 200 w 211"/>
                <a:gd name="T11" fmla="*/ 80 h 167"/>
                <a:gd name="T12" fmla="*/ 211 w 211"/>
                <a:gd name="T13" fmla="*/ 11 h 167"/>
                <a:gd name="T14" fmla="*/ 166 w 211"/>
                <a:gd name="T15" fmla="*/ 14 h 167"/>
                <a:gd name="T16" fmla="*/ 152 w 211"/>
                <a:gd name="T17" fmla="*/ 19 h 167"/>
                <a:gd name="T18" fmla="*/ 129 w 211"/>
                <a:gd name="T19" fmla="*/ 12 h 167"/>
                <a:gd name="T20" fmla="*/ 14 w 211"/>
                <a:gd name="T21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167">
                  <a:moveTo>
                    <a:pt x="14" y="11"/>
                  </a:moveTo>
                  <a:cubicBezTo>
                    <a:pt x="8" y="39"/>
                    <a:pt x="0" y="26"/>
                    <a:pt x="25" y="89"/>
                  </a:cubicBezTo>
                  <a:cubicBezTo>
                    <a:pt x="44" y="136"/>
                    <a:pt x="55" y="98"/>
                    <a:pt x="114" y="135"/>
                  </a:cubicBezTo>
                  <a:lnTo>
                    <a:pt x="150" y="167"/>
                  </a:lnTo>
                  <a:cubicBezTo>
                    <a:pt x="181" y="146"/>
                    <a:pt x="166" y="150"/>
                    <a:pt x="211" y="140"/>
                  </a:cubicBezTo>
                  <a:cubicBezTo>
                    <a:pt x="211" y="100"/>
                    <a:pt x="199" y="99"/>
                    <a:pt x="200" y="80"/>
                  </a:cubicBezTo>
                  <a:cubicBezTo>
                    <a:pt x="203" y="57"/>
                    <a:pt x="211" y="85"/>
                    <a:pt x="211" y="11"/>
                  </a:cubicBezTo>
                  <a:cubicBezTo>
                    <a:pt x="176" y="3"/>
                    <a:pt x="198" y="0"/>
                    <a:pt x="166" y="14"/>
                  </a:cubicBezTo>
                  <a:cubicBezTo>
                    <a:pt x="153" y="20"/>
                    <a:pt x="161" y="19"/>
                    <a:pt x="152" y="19"/>
                  </a:cubicBezTo>
                  <a:cubicBezTo>
                    <a:pt x="151" y="19"/>
                    <a:pt x="135" y="13"/>
                    <a:pt x="129" y="12"/>
                  </a:cubicBezTo>
                  <a:cubicBezTo>
                    <a:pt x="94" y="1"/>
                    <a:pt x="64" y="11"/>
                    <a:pt x="14" y="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83"/>
            <p:cNvSpPr>
              <a:spLocks/>
            </p:cNvSpPr>
            <p:nvPr/>
          </p:nvSpPr>
          <p:spPr bwMode="auto">
            <a:xfrm>
              <a:off x="542960" y="2064711"/>
              <a:ext cx="43100" cy="47710"/>
            </a:xfrm>
            <a:custGeom>
              <a:avLst/>
              <a:gdLst>
                <a:gd name="T0" fmla="*/ 205 w 246"/>
                <a:gd name="T1" fmla="*/ 40 h 257"/>
                <a:gd name="T2" fmla="*/ 117 w 246"/>
                <a:gd name="T3" fmla="*/ 135 h 257"/>
                <a:gd name="T4" fmla="*/ 55 w 246"/>
                <a:gd name="T5" fmla="*/ 199 h 257"/>
                <a:gd name="T6" fmla="*/ 22 w 246"/>
                <a:gd name="T7" fmla="*/ 189 h 257"/>
                <a:gd name="T8" fmla="*/ 56 w 246"/>
                <a:gd name="T9" fmla="*/ 257 h 257"/>
                <a:gd name="T10" fmla="*/ 104 w 246"/>
                <a:gd name="T11" fmla="*/ 217 h 257"/>
                <a:gd name="T12" fmla="*/ 198 w 246"/>
                <a:gd name="T13" fmla="*/ 114 h 257"/>
                <a:gd name="T14" fmla="*/ 246 w 246"/>
                <a:gd name="T15" fmla="*/ 47 h 257"/>
                <a:gd name="T16" fmla="*/ 192 w 246"/>
                <a:gd name="T17" fmla="*/ 0 h 257"/>
                <a:gd name="T18" fmla="*/ 205 w 246"/>
                <a:gd name="T19" fmla="*/ 4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57">
                  <a:moveTo>
                    <a:pt x="205" y="40"/>
                  </a:moveTo>
                  <a:cubicBezTo>
                    <a:pt x="160" y="107"/>
                    <a:pt x="117" y="53"/>
                    <a:pt x="117" y="135"/>
                  </a:cubicBezTo>
                  <a:cubicBezTo>
                    <a:pt x="117" y="158"/>
                    <a:pt x="131" y="210"/>
                    <a:pt x="55" y="199"/>
                  </a:cubicBezTo>
                  <a:cubicBezTo>
                    <a:pt x="42" y="197"/>
                    <a:pt x="40" y="194"/>
                    <a:pt x="22" y="189"/>
                  </a:cubicBezTo>
                  <a:cubicBezTo>
                    <a:pt x="20" y="201"/>
                    <a:pt x="0" y="219"/>
                    <a:pt x="56" y="257"/>
                  </a:cubicBezTo>
                  <a:cubicBezTo>
                    <a:pt x="87" y="250"/>
                    <a:pt x="86" y="238"/>
                    <a:pt x="104" y="217"/>
                  </a:cubicBezTo>
                  <a:cubicBezTo>
                    <a:pt x="156" y="159"/>
                    <a:pt x="167" y="127"/>
                    <a:pt x="198" y="114"/>
                  </a:cubicBezTo>
                  <a:cubicBezTo>
                    <a:pt x="246" y="93"/>
                    <a:pt x="246" y="133"/>
                    <a:pt x="246" y="47"/>
                  </a:cubicBezTo>
                  <a:cubicBezTo>
                    <a:pt x="246" y="17"/>
                    <a:pt x="214" y="5"/>
                    <a:pt x="192" y="0"/>
                  </a:cubicBezTo>
                  <a:cubicBezTo>
                    <a:pt x="197" y="21"/>
                    <a:pt x="200" y="19"/>
                    <a:pt x="205" y="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84"/>
            <p:cNvSpPr>
              <a:spLocks/>
            </p:cNvSpPr>
            <p:nvPr/>
          </p:nvSpPr>
          <p:spPr bwMode="auto">
            <a:xfrm>
              <a:off x="640404" y="2219767"/>
              <a:ext cx="18738" cy="37771"/>
            </a:xfrm>
            <a:custGeom>
              <a:avLst/>
              <a:gdLst>
                <a:gd name="T0" fmla="*/ 0 w 109"/>
                <a:gd name="T1" fmla="*/ 149 h 204"/>
                <a:gd name="T2" fmla="*/ 21 w 109"/>
                <a:gd name="T3" fmla="*/ 204 h 204"/>
                <a:gd name="T4" fmla="*/ 56 w 109"/>
                <a:gd name="T5" fmla="*/ 184 h 204"/>
                <a:gd name="T6" fmla="*/ 66 w 109"/>
                <a:gd name="T7" fmla="*/ 167 h 204"/>
                <a:gd name="T8" fmla="*/ 74 w 109"/>
                <a:gd name="T9" fmla="*/ 155 h 204"/>
                <a:gd name="T10" fmla="*/ 77 w 109"/>
                <a:gd name="T11" fmla="*/ 151 h 204"/>
                <a:gd name="T12" fmla="*/ 87 w 109"/>
                <a:gd name="T13" fmla="*/ 128 h 204"/>
                <a:gd name="T14" fmla="*/ 98 w 109"/>
                <a:gd name="T15" fmla="*/ 105 h 204"/>
                <a:gd name="T16" fmla="*/ 109 w 109"/>
                <a:gd name="T17" fmla="*/ 55 h 204"/>
                <a:gd name="T18" fmla="*/ 41 w 109"/>
                <a:gd name="T19" fmla="*/ 0 h 204"/>
                <a:gd name="T20" fmla="*/ 0 w 109"/>
                <a:gd name="T21" fmla="*/ 1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204">
                  <a:moveTo>
                    <a:pt x="0" y="149"/>
                  </a:moveTo>
                  <a:cubicBezTo>
                    <a:pt x="3" y="183"/>
                    <a:pt x="13" y="169"/>
                    <a:pt x="21" y="204"/>
                  </a:cubicBezTo>
                  <a:cubicBezTo>
                    <a:pt x="45" y="202"/>
                    <a:pt x="44" y="201"/>
                    <a:pt x="56" y="184"/>
                  </a:cubicBezTo>
                  <a:cubicBezTo>
                    <a:pt x="64" y="174"/>
                    <a:pt x="59" y="178"/>
                    <a:pt x="66" y="167"/>
                  </a:cubicBezTo>
                  <a:lnTo>
                    <a:pt x="74" y="155"/>
                  </a:lnTo>
                  <a:cubicBezTo>
                    <a:pt x="75" y="154"/>
                    <a:pt x="76" y="152"/>
                    <a:pt x="77" y="151"/>
                  </a:cubicBezTo>
                  <a:lnTo>
                    <a:pt x="87" y="128"/>
                  </a:lnTo>
                  <a:cubicBezTo>
                    <a:pt x="93" y="115"/>
                    <a:pt x="94" y="115"/>
                    <a:pt x="98" y="105"/>
                  </a:cubicBezTo>
                  <a:cubicBezTo>
                    <a:pt x="102" y="94"/>
                    <a:pt x="108" y="66"/>
                    <a:pt x="109" y="55"/>
                  </a:cubicBezTo>
                  <a:cubicBezTo>
                    <a:pt x="95" y="33"/>
                    <a:pt x="74" y="3"/>
                    <a:pt x="41" y="0"/>
                  </a:cubicBezTo>
                  <a:cubicBezTo>
                    <a:pt x="41" y="131"/>
                    <a:pt x="57" y="149"/>
                    <a:pt x="0" y="14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85"/>
            <p:cNvSpPr>
              <a:spLocks/>
            </p:cNvSpPr>
            <p:nvPr/>
          </p:nvSpPr>
          <p:spPr bwMode="auto">
            <a:xfrm>
              <a:off x="651647" y="2062723"/>
              <a:ext cx="31858" cy="19878"/>
            </a:xfrm>
            <a:custGeom>
              <a:avLst/>
              <a:gdLst>
                <a:gd name="T0" fmla="*/ 0 w 183"/>
                <a:gd name="T1" fmla="*/ 27 h 108"/>
                <a:gd name="T2" fmla="*/ 61 w 183"/>
                <a:gd name="T3" fmla="*/ 54 h 108"/>
                <a:gd name="T4" fmla="*/ 88 w 183"/>
                <a:gd name="T5" fmla="*/ 102 h 108"/>
                <a:gd name="T6" fmla="*/ 183 w 183"/>
                <a:gd name="T7" fmla="*/ 108 h 108"/>
                <a:gd name="T8" fmla="*/ 132 w 183"/>
                <a:gd name="T9" fmla="*/ 52 h 108"/>
                <a:gd name="T10" fmla="*/ 109 w 183"/>
                <a:gd name="T11" fmla="*/ 0 h 108"/>
                <a:gd name="T12" fmla="*/ 0 w 183"/>
                <a:gd name="T13" fmla="*/ 2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08">
                  <a:moveTo>
                    <a:pt x="0" y="27"/>
                  </a:moveTo>
                  <a:cubicBezTo>
                    <a:pt x="3" y="66"/>
                    <a:pt x="17" y="54"/>
                    <a:pt x="61" y="54"/>
                  </a:cubicBezTo>
                  <a:cubicBezTo>
                    <a:pt x="82" y="97"/>
                    <a:pt x="64" y="65"/>
                    <a:pt x="88" y="102"/>
                  </a:cubicBezTo>
                  <a:cubicBezTo>
                    <a:pt x="131" y="102"/>
                    <a:pt x="149" y="108"/>
                    <a:pt x="183" y="108"/>
                  </a:cubicBezTo>
                  <a:cubicBezTo>
                    <a:pt x="172" y="67"/>
                    <a:pt x="155" y="93"/>
                    <a:pt x="132" y="52"/>
                  </a:cubicBezTo>
                  <a:cubicBezTo>
                    <a:pt x="131" y="50"/>
                    <a:pt x="118" y="41"/>
                    <a:pt x="109" y="0"/>
                  </a:cubicBezTo>
                  <a:cubicBezTo>
                    <a:pt x="17" y="61"/>
                    <a:pt x="103" y="27"/>
                    <a:pt x="0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646025" y="2203863"/>
              <a:ext cx="11244" cy="9940"/>
            </a:xfrm>
            <a:custGeom>
              <a:avLst/>
              <a:gdLst>
                <a:gd name="T0" fmla="*/ 3 w 64"/>
                <a:gd name="T1" fmla="*/ 54 h 54"/>
                <a:gd name="T2" fmla="*/ 64 w 64"/>
                <a:gd name="T3" fmla="*/ 41 h 54"/>
                <a:gd name="T4" fmla="*/ 23 w 64"/>
                <a:gd name="T5" fmla="*/ 0 h 54"/>
                <a:gd name="T6" fmla="*/ 3 w 64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" y="54"/>
                  </a:moveTo>
                  <a:cubicBezTo>
                    <a:pt x="53" y="50"/>
                    <a:pt x="0" y="41"/>
                    <a:pt x="64" y="41"/>
                  </a:cubicBezTo>
                  <a:cubicBezTo>
                    <a:pt x="61" y="9"/>
                    <a:pt x="59" y="1"/>
                    <a:pt x="23" y="0"/>
                  </a:cubicBezTo>
                  <a:cubicBezTo>
                    <a:pt x="22" y="49"/>
                    <a:pt x="13" y="17"/>
                    <a:pt x="3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557951" y="2054772"/>
              <a:ext cx="14991" cy="7952"/>
            </a:xfrm>
            <a:custGeom>
              <a:avLst/>
              <a:gdLst>
                <a:gd name="T0" fmla="*/ 88 w 88"/>
                <a:gd name="T1" fmla="*/ 27 h 38"/>
                <a:gd name="T2" fmla="*/ 55 w 88"/>
                <a:gd name="T3" fmla="*/ 7 h 38"/>
                <a:gd name="T4" fmla="*/ 0 w 88"/>
                <a:gd name="T5" fmla="*/ 0 h 38"/>
                <a:gd name="T6" fmla="*/ 88 w 88"/>
                <a:gd name="T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8">
                  <a:moveTo>
                    <a:pt x="88" y="27"/>
                  </a:moveTo>
                  <a:cubicBezTo>
                    <a:pt x="81" y="0"/>
                    <a:pt x="86" y="8"/>
                    <a:pt x="55" y="7"/>
                  </a:cubicBezTo>
                  <a:cubicBezTo>
                    <a:pt x="24" y="5"/>
                    <a:pt x="24" y="2"/>
                    <a:pt x="0" y="0"/>
                  </a:cubicBezTo>
                  <a:cubicBezTo>
                    <a:pt x="3" y="38"/>
                    <a:pt x="13" y="27"/>
                    <a:pt x="88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93"/>
            <p:cNvSpPr>
              <a:spLocks/>
            </p:cNvSpPr>
            <p:nvPr/>
          </p:nvSpPr>
          <p:spPr bwMode="auto">
            <a:xfrm>
              <a:off x="683504" y="2086578"/>
              <a:ext cx="3749" cy="5965"/>
            </a:xfrm>
            <a:custGeom>
              <a:avLst/>
              <a:gdLst>
                <a:gd name="T0" fmla="*/ 7 w 21"/>
                <a:gd name="T1" fmla="*/ 40 h 40"/>
                <a:gd name="T2" fmla="*/ 21 w 21"/>
                <a:gd name="T3" fmla="*/ 40 h 40"/>
                <a:gd name="T4" fmla="*/ 21 w 21"/>
                <a:gd name="T5" fmla="*/ 0 h 40"/>
                <a:gd name="T6" fmla="*/ 0 w 21"/>
                <a:gd name="T7" fmla="*/ 0 h 40"/>
                <a:gd name="T8" fmla="*/ 7 w 2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0">
                  <a:moveTo>
                    <a:pt x="7" y="40"/>
                  </a:moveTo>
                  <a:lnTo>
                    <a:pt x="21" y="40"/>
                  </a:lnTo>
                  <a:lnTo>
                    <a:pt x="21" y="0"/>
                  </a:lnTo>
                  <a:lnTo>
                    <a:pt x="0" y="0"/>
                  </a:lnTo>
                  <a:cubicBezTo>
                    <a:pt x="1" y="20"/>
                    <a:pt x="3" y="24"/>
                    <a:pt x="7" y="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Rectangle 95"/>
            <p:cNvSpPr>
              <a:spLocks noChangeArrowheads="1"/>
            </p:cNvSpPr>
            <p:nvPr/>
          </p:nvSpPr>
          <p:spPr bwMode="auto">
            <a:xfrm>
              <a:off x="687252" y="2096518"/>
              <a:ext cx="3749" cy="19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96"/>
            <p:cNvSpPr>
              <a:spLocks/>
            </p:cNvSpPr>
            <p:nvPr/>
          </p:nvSpPr>
          <p:spPr bwMode="auto">
            <a:xfrm>
              <a:off x="552329" y="2048809"/>
              <a:ext cx="7495" cy="5965"/>
            </a:xfrm>
            <a:custGeom>
              <a:avLst/>
              <a:gdLst>
                <a:gd name="T0" fmla="*/ 21 w 36"/>
                <a:gd name="T1" fmla="*/ 28 h 31"/>
                <a:gd name="T2" fmla="*/ 8 w 36"/>
                <a:gd name="T3" fmla="*/ 0 h 31"/>
                <a:gd name="T4" fmla="*/ 21 w 36"/>
                <a:gd name="T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21" y="28"/>
                  </a:moveTo>
                  <a:cubicBezTo>
                    <a:pt x="32" y="5"/>
                    <a:pt x="36" y="8"/>
                    <a:pt x="8" y="0"/>
                  </a:cubicBezTo>
                  <a:cubicBezTo>
                    <a:pt x="10" y="31"/>
                    <a:pt x="0" y="13"/>
                    <a:pt x="21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00"/>
            <p:cNvSpPr>
              <a:spLocks/>
            </p:cNvSpPr>
            <p:nvPr/>
          </p:nvSpPr>
          <p:spPr bwMode="auto">
            <a:xfrm>
              <a:off x="550455" y="2042845"/>
              <a:ext cx="5621" cy="5965"/>
            </a:xfrm>
            <a:custGeom>
              <a:avLst/>
              <a:gdLst>
                <a:gd name="T0" fmla="*/ 2 w 29"/>
                <a:gd name="T1" fmla="*/ 15 h 30"/>
                <a:gd name="T2" fmla="*/ 12 w 29"/>
                <a:gd name="T3" fmla="*/ 15 h 30"/>
                <a:gd name="T4" fmla="*/ 9 w 29"/>
                <a:gd name="T5" fmla="*/ 13 h 30"/>
                <a:gd name="T6" fmla="*/ 2 w 29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2" y="15"/>
                  </a:moveTo>
                  <a:cubicBezTo>
                    <a:pt x="2" y="23"/>
                    <a:pt x="16" y="30"/>
                    <a:pt x="12" y="15"/>
                  </a:cubicBezTo>
                  <a:cubicBezTo>
                    <a:pt x="8" y="0"/>
                    <a:pt x="29" y="15"/>
                    <a:pt x="9" y="13"/>
                  </a:cubicBezTo>
                  <a:cubicBezTo>
                    <a:pt x="0" y="12"/>
                    <a:pt x="2" y="1"/>
                    <a:pt x="2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01"/>
            <p:cNvSpPr>
              <a:spLocks/>
            </p:cNvSpPr>
            <p:nvPr/>
          </p:nvSpPr>
          <p:spPr bwMode="auto">
            <a:xfrm>
              <a:off x="850283" y="1398768"/>
              <a:ext cx="3749" cy="3975"/>
            </a:xfrm>
            <a:custGeom>
              <a:avLst/>
              <a:gdLst>
                <a:gd name="T0" fmla="*/ 1 w 21"/>
                <a:gd name="T1" fmla="*/ 13 h 30"/>
                <a:gd name="T2" fmla="*/ 10 w 21"/>
                <a:gd name="T3" fmla="*/ 14 h 30"/>
                <a:gd name="T4" fmla="*/ 12 w 21"/>
                <a:gd name="T5" fmla="*/ 12 h 30"/>
                <a:gd name="T6" fmla="*/ 1 w 21"/>
                <a:gd name="T7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1" y="13"/>
                  </a:moveTo>
                  <a:cubicBezTo>
                    <a:pt x="2" y="15"/>
                    <a:pt x="9" y="14"/>
                    <a:pt x="10" y="14"/>
                  </a:cubicBezTo>
                  <a:cubicBezTo>
                    <a:pt x="11" y="14"/>
                    <a:pt x="21" y="30"/>
                    <a:pt x="12" y="12"/>
                  </a:cubicBezTo>
                  <a:cubicBezTo>
                    <a:pt x="12" y="12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6"/>
            <p:cNvSpPr>
              <a:spLocks/>
            </p:cNvSpPr>
            <p:nvPr/>
          </p:nvSpPr>
          <p:spPr bwMode="auto">
            <a:xfrm>
              <a:off x="1822851" y="1090644"/>
              <a:ext cx="509708" cy="1218578"/>
            </a:xfrm>
            <a:custGeom>
              <a:avLst/>
              <a:gdLst>
                <a:gd name="T0" fmla="*/ 1640 w 2964"/>
                <a:gd name="T1" fmla="*/ 370 h 6681"/>
                <a:gd name="T2" fmla="*/ 1351 w 2964"/>
                <a:gd name="T3" fmla="*/ 563 h 6681"/>
                <a:gd name="T4" fmla="*/ 1114 w 2964"/>
                <a:gd name="T5" fmla="*/ 623 h 6681"/>
                <a:gd name="T6" fmla="*/ 755 w 2964"/>
                <a:gd name="T7" fmla="*/ 881 h 6681"/>
                <a:gd name="T8" fmla="*/ 728 w 2964"/>
                <a:gd name="T9" fmla="*/ 1125 h 6681"/>
                <a:gd name="T10" fmla="*/ 255 w 2964"/>
                <a:gd name="T11" fmla="*/ 1194 h 6681"/>
                <a:gd name="T12" fmla="*/ 365 w 2964"/>
                <a:gd name="T13" fmla="*/ 1562 h 6681"/>
                <a:gd name="T14" fmla="*/ 56 w 2964"/>
                <a:gd name="T15" fmla="*/ 1457 h 6681"/>
                <a:gd name="T16" fmla="*/ 165 w 2964"/>
                <a:gd name="T17" fmla="*/ 1972 h 6681"/>
                <a:gd name="T18" fmla="*/ 124 w 2964"/>
                <a:gd name="T19" fmla="*/ 2250 h 6681"/>
                <a:gd name="T20" fmla="*/ 307 w 2964"/>
                <a:gd name="T21" fmla="*/ 2412 h 6681"/>
                <a:gd name="T22" fmla="*/ 244 w 2964"/>
                <a:gd name="T23" fmla="*/ 2593 h 6681"/>
                <a:gd name="T24" fmla="*/ 314 w 2964"/>
                <a:gd name="T25" fmla="*/ 2927 h 6681"/>
                <a:gd name="T26" fmla="*/ 382 w 2964"/>
                <a:gd name="T27" fmla="*/ 3368 h 6681"/>
                <a:gd name="T28" fmla="*/ 451 w 2964"/>
                <a:gd name="T29" fmla="*/ 3715 h 6681"/>
                <a:gd name="T30" fmla="*/ 351 w 2964"/>
                <a:gd name="T31" fmla="*/ 4158 h 6681"/>
                <a:gd name="T32" fmla="*/ 330 w 2964"/>
                <a:gd name="T33" fmla="*/ 4387 h 6681"/>
                <a:gd name="T34" fmla="*/ 294 w 2964"/>
                <a:gd name="T35" fmla="*/ 4601 h 6681"/>
                <a:gd name="T36" fmla="*/ 618 w 2964"/>
                <a:gd name="T37" fmla="*/ 4676 h 6681"/>
                <a:gd name="T38" fmla="*/ 817 w 2964"/>
                <a:gd name="T39" fmla="*/ 4887 h 6681"/>
                <a:gd name="T40" fmla="*/ 713 w 2964"/>
                <a:gd name="T41" fmla="*/ 5020 h 6681"/>
                <a:gd name="T42" fmla="*/ 809 w 2964"/>
                <a:gd name="T43" fmla="*/ 5340 h 6681"/>
                <a:gd name="T44" fmla="*/ 897 w 2964"/>
                <a:gd name="T45" fmla="*/ 5699 h 6681"/>
                <a:gd name="T46" fmla="*/ 1158 w 2964"/>
                <a:gd name="T47" fmla="*/ 6021 h 6681"/>
                <a:gd name="T48" fmla="*/ 1245 w 2964"/>
                <a:gd name="T49" fmla="*/ 6338 h 6681"/>
                <a:gd name="T50" fmla="*/ 1066 w 2964"/>
                <a:gd name="T51" fmla="*/ 6600 h 6681"/>
                <a:gd name="T52" fmla="*/ 1543 w 2964"/>
                <a:gd name="T53" fmla="*/ 6487 h 6681"/>
                <a:gd name="T54" fmla="*/ 1855 w 2964"/>
                <a:gd name="T55" fmla="*/ 6211 h 6681"/>
                <a:gd name="T56" fmla="*/ 1807 w 2964"/>
                <a:gd name="T57" fmla="*/ 5992 h 6681"/>
                <a:gd name="T58" fmla="*/ 1967 w 2964"/>
                <a:gd name="T59" fmla="*/ 5555 h 6681"/>
                <a:gd name="T60" fmla="*/ 1954 w 2964"/>
                <a:gd name="T61" fmla="*/ 5292 h 6681"/>
                <a:gd name="T62" fmla="*/ 2259 w 2964"/>
                <a:gd name="T63" fmla="*/ 5028 h 6681"/>
                <a:gd name="T64" fmla="*/ 2374 w 2964"/>
                <a:gd name="T65" fmla="*/ 5116 h 6681"/>
                <a:gd name="T66" fmla="*/ 2553 w 2964"/>
                <a:gd name="T67" fmla="*/ 4829 h 6681"/>
                <a:gd name="T68" fmla="*/ 2791 w 2964"/>
                <a:gd name="T69" fmla="*/ 4773 h 6681"/>
                <a:gd name="T70" fmla="*/ 2854 w 2964"/>
                <a:gd name="T71" fmla="*/ 4477 h 6681"/>
                <a:gd name="T72" fmla="*/ 2822 w 2964"/>
                <a:gd name="T73" fmla="*/ 3991 h 6681"/>
                <a:gd name="T74" fmla="*/ 2801 w 2964"/>
                <a:gd name="T75" fmla="*/ 3673 h 6681"/>
                <a:gd name="T76" fmla="*/ 2939 w 2964"/>
                <a:gd name="T77" fmla="*/ 3341 h 6681"/>
                <a:gd name="T78" fmla="*/ 2658 w 2964"/>
                <a:gd name="T79" fmla="*/ 3150 h 6681"/>
                <a:gd name="T80" fmla="*/ 2569 w 2964"/>
                <a:gd name="T81" fmla="*/ 2787 h 6681"/>
                <a:gd name="T82" fmla="*/ 2512 w 2964"/>
                <a:gd name="T83" fmla="*/ 2322 h 6681"/>
                <a:gd name="T84" fmla="*/ 2492 w 2964"/>
                <a:gd name="T85" fmla="*/ 2022 h 6681"/>
                <a:gd name="T86" fmla="*/ 2679 w 2964"/>
                <a:gd name="T87" fmla="*/ 1755 h 6681"/>
                <a:gd name="T88" fmla="*/ 2711 w 2964"/>
                <a:gd name="T89" fmla="*/ 1324 h 6681"/>
                <a:gd name="T90" fmla="*/ 2505 w 2964"/>
                <a:gd name="T91" fmla="*/ 1049 h 6681"/>
                <a:gd name="T92" fmla="*/ 2219 w 2964"/>
                <a:gd name="T93" fmla="*/ 1240 h 6681"/>
                <a:gd name="T94" fmla="*/ 2300 w 2964"/>
                <a:gd name="T95" fmla="*/ 1003 h 6681"/>
                <a:gd name="T96" fmla="*/ 2520 w 2964"/>
                <a:gd name="T97" fmla="*/ 559 h 6681"/>
                <a:gd name="T98" fmla="*/ 2469 w 2964"/>
                <a:gd name="T99" fmla="*/ 271 h 6681"/>
                <a:gd name="T100" fmla="*/ 2309 w 2964"/>
                <a:gd name="T101" fmla="*/ 172 h 6681"/>
                <a:gd name="T102" fmla="*/ 2107 w 2964"/>
                <a:gd name="T103" fmla="*/ 268 h 6681"/>
                <a:gd name="T104" fmla="*/ 1825 w 2964"/>
                <a:gd name="T105" fmla="*/ 169 h 6681"/>
                <a:gd name="T106" fmla="*/ 1798 w 2964"/>
                <a:gd name="T107" fmla="*/ 20 h 6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64" h="6681">
                  <a:moveTo>
                    <a:pt x="1798" y="20"/>
                  </a:moveTo>
                  <a:cubicBezTo>
                    <a:pt x="1771" y="23"/>
                    <a:pt x="1751" y="46"/>
                    <a:pt x="1734" y="64"/>
                  </a:cubicBezTo>
                  <a:cubicBezTo>
                    <a:pt x="1715" y="84"/>
                    <a:pt x="1704" y="115"/>
                    <a:pt x="1696" y="142"/>
                  </a:cubicBezTo>
                  <a:lnTo>
                    <a:pt x="1678" y="178"/>
                  </a:lnTo>
                  <a:cubicBezTo>
                    <a:pt x="1652" y="273"/>
                    <a:pt x="1697" y="295"/>
                    <a:pt x="1697" y="312"/>
                  </a:cubicBezTo>
                  <a:cubicBezTo>
                    <a:pt x="1697" y="377"/>
                    <a:pt x="1702" y="355"/>
                    <a:pt x="1640" y="370"/>
                  </a:cubicBezTo>
                  <a:cubicBezTo>
                    <a:pt x="1614" y="376"/>
                    <a:pt x="1603" y="386"/>
                    <a:pt x="1575" y="393"/>
                  </a:cubicBezTo>
                  <a:cubicBezTo>
                    <a:pt x="1586" y="437"/>
                    <a:pt x="1622" y="400"/>
                    <a:pt x="1622" y="481"/>
                  </a:cubicBezTo>
                  <a:cubicBezTo>
                    <a:pt x="1587" y="478"/>
                    <a:pt x="1588" y="468"/>
                    <a:pt x="1534" y="468"/>
                  </a:cubicBezTo>
                  <a:cubicBezTo>
                    <a:pt x="1500" y="468"/>
                    <a:pt x="1527" y="490"/>
                    <a:pt x="1499" y="514"/>
                  </a:cubicBezTo>
                  <a:cubicBezTo>
                    <a:pt x="1473" y="535"/>
                    <a:pt x="1446" y="522"/>
                    <a:pt x="1419" y="522"/>
                  </a:cubicBezTo>
                  <a:cubicBezTo>
                    <a:pt x="1400" y="522"/>
                    <a:pt x="1378" y="555"/>
                    <a:pt x="1351" y="563"/>
                  </a:cubicBezTo>
                  <a:cubicBezTo>
                    <a:pt x="1328" y="515"/>
                    <a:pt x="1372" y="496"/>
                    <a:pt x="1296" y="507"/>
                  </a:cubicBezTo>
                  <a:cubicBezTo>
                    <a:pt x="1273" y="510"/>
                    <a:pt x="1258" y="510"/>
                    <a:pt x="1241" y="514"/>
                  </a:cubicBezTo>
                  <a:cubicBezTo>
                    <a:pt x="1208" y="522"/>
                    <a:pt x="1226" y="520"/>
                    <a:pt x="1202" y="535"/>
                  </a:cubicBezTo>
                  <a:cubicBezTo>
                    <a:pt x="1212" y="564"/>
                    <a:pt x="1214" y="540"/>
                    <a:pt x="1222" y="569"/>
                  </a:cubicBezTo>
                  <a:cubicBezTo>
                    <a:pt x="1216" y="578"/>
                    <a:pt x="1210" y="583"/>
                    <a:pt x="1201" y="589"/>
                  </a:cubicBezTo>
                  <a:cubicBezTo>
                    <a:pt x="1172" y="612"/>
                    <a:pt x="1139" y="598"/>
                    <a:pt x="1114" y="623"/>
                  </a:cubicBezTo>
                  <a:cubicBezTo>
                    <a:pt x="1076" y="661"/>
                    <a:pt x="1043" y="644"/>
                    <a:pt x="999" y="658"/>
                  </a:cubicBezTo>
                  <a:cubicBezTo>
                    <a:pt x="970" y="667"/>
                    <a:pt x="950" y="696"/>
                    <a:pt x="923" y="704"/>
                  </a:cubicBezTo>
                  <a:cubicBezTo>
                    <a:pt x="891" y="714"/>
                    <a:pt x="875" y="726"/>
                    <a:pt x="857" y="760"/>
                  </a:cubicBezTo>
                  <a:cubicBezTo>
                    <a:pt x="842" y="788"/>
                    <a:pt x="851" y="796"/>
                    <a:pt x="809" y="800"/>
                  </a:cubicBezTo>
                  <a:lnTo>
                    <a:pt x="809" y="840"/>
                  </a:lnTo>
                  <a:cubicBezTo>
                    <a:pt x="779" y="843"/>
                    <a:pt x="767" y="862"/>
                    <a:pt x="755" y="881"/>
                  </a:cubicBezTo>
                  <a:lnTo>
                    <a:pt x="763" y="931"/>
                  </a:lnTo>
                  <a:cubicBezTo>
                    <a:pt x="764" y="977"/>
                    <a:pt x="772" y="943"/>
                    <a:pt x="775" y="983"/>
                  </a:cubicBezTo>
                  <a:cubicBezTo>
                    <a:pt x="744" y="990"/>
                    <a:pt x="756" y="996"/>
                    <a:pt x="714" y="996"/>
                  </a:cubicBezTo>
                  <a:cubicBezTo>
                    <a:pt x="716" y="1026"/>
                    <a:pt x="718" y="1015"/>
                    <a:pt x="737" y="1027"/>
                  </a:cubicBezTo>
                  <a:cubicBezTo>
                    <a:pt x="771" y="1048"/>
                    <a:pt x="767" y="1061"/>
                    <a:pt x="782" y="1091"/>
                  </a:cubicBezTo>
                  <a:cubicBezTo>
                    <a:pt x="756" y="1108"/>
                    <a:pt x="761" y="1122"/>
                    <a:pt x="728" y="1125"/>
                  </a:cubicBezTo>
                  <a:cubicBezTo>
                    <a:pt x="678" y="1130"/>
                    <a:pt x="694" y="1116"/>
                    <a:pt x="651" y="1137"/>
                  </a:cubicBezTo>
                  <a:cubicBezTo>
                    <a:pt x="631" y="1147"/>
                    <a:pt x="650" y="1141"/>
                    <a:pt x="620" y="1147"/>
                  </a:cubicBezTo>
                  <a:cubicBezTo>
                    <a:pt x="566" y="1157"/>
                    <a:pt x="516" y="1138"/>
                    <a:pt x="504" y="1172"/>
                  </a:cubicBezTo>
                  <a:lnTo>
                    <a:pt x="463" y="1172"/>
                  </a:lnTo>
                  <a:cubicBezTo>
                    <a:pt x="451" y="1129"/>
                    <a:pt x="358" y="1145"/>
                    <a:pt x="314" y="1145"/>
                  </a:cubicBezTo>
                  <a:cubicBezTo>
                    <a:pt x="283" y="1145"/>
                    <a:pt x="258" y="1170"/>
                    <a:pt x="255" y="1194"/>
                  </a:cubicBezTo>
                  <a:cubicBezTo>
                    <a:pt x="254" y="1197"/>
                    <a:pt x="259" y="1235"/>
                    <a:pt x="260" y="1240"/>
                  </a:cubicBezTo>
                  <a:cubicBezTo>
                    <a:pt x="272" y="1278"/>
                    <a:pt x="265" y="1244"/>
                    <a:pt x="287" y="1274"/>
                  </a:cubicBezTo>
                  <a:cubicBezTo>
                    <a:pt x="279" y="1307"/>
                    <a:pt x="269" y="1301"/>
                    <a:pt x="262" y="1330"/>
                  </a:cubicBezTo>
                  <a:lnTo>
                    <a:pt x="239" y="1389"/>
                  </a:lnTo>
                  <a:cubicBezTo>
                    <a:pt x="315" y="1531"/>
                    <a:pt x="355" y="1467"/>
                    <a:pt x="361" y="1525"/>
                  </a:cubicBezTo>
                  <a:cubicBezTo>
                    <a:pt x="363" y="1543"/>
                    <a:pt x="358" y="1542"/>
                    <a:pt x="365" y="1562"/>
                  </a:cubicBezTo>
                  <a:cubicBezTo>
                    <a:pt x="376" y="1591"/>
                    <a:pt x="382" y="1569"/>
                    <a:pt x="382" y="1620"/>
                  </a:cubicBezTo>
                  <a:cubicBezTo>
                    <a:pt x="382" y="1669"/>
                    <a:pt x="343" y="1660"/>
                    <a:pt x="307" y="1660"/>
                  </a:cubicBezTo>
                  <a:cubicBezTo>
                    <a:pt x="274" y="1660"/>
                    <a:pt x="225" y="1616"/>
                    <a:pt x="211" y="1587"/>
                  </a:cubicBezTo>
                  <a:cubicBezTo>
                    <a:pt x="192" y="1547"/>
                    <a:pt x="238" y="1535"/>
                    <a:pt x="173" y="1497"/>
                  </a:cubicBezTo>
                  <a:cubicBezTo>
                    <a:pt x="166" y="1493"/>
                    <a:pt x="159" y="1489"/>
                    <a:pt x="151" y="1484"/>
                  </a:cubicBezTo>
                  <a:cubicBezTo>
                    <a:pt x="104" y="1451"/>
                    <a:pt x="138" y="1457"/>
                    <a:pt x="56" y="1457"/>
                  </a:cubicBezTo>
                  <a:cubicBezTo>
                    <a:pt x="78" y="1537"/>
                    <a:pt x="178" y="1506"/>
                    <a:pt x="185" y="1592"/>
                  </a:cubicBezTo>
                  <a:cubicBezTo>
                    <a:pt x="156" y="1604"/>
                    <a:pt x="177" y="1650"/>
                    <a:pt x="147" y="1663"/>
                  </a:cubicBezTo>
                  <a:cubicBezTo>
                    <a:pt x="114" y="1677"/>
                    <a:pt x="90" y="1660"/>
                    <a:pt x="77" y="1708"/>
                  </a:cubicBezTo>
                  <a:cubicBezTo>
                    <a:pt x="111" y="1717"/>
                    <a:pt x="95" y="1728"/>
                    <a:pt x="123" y="1750"/>
                  </a:cubicBezTo>
                  <a:cubicBezTo>
                    <a:pt x="190" y="1801"/>
                    <a:pt x="172" y="1764"/>
                    <a:pt x="167" y="1879"/>
                  </a:cubicBezTo>
                  <a:lnTo>
                    <a:pt x="165" y="1972"/>
                  </a:lnTo>
                  <a:lnTo>
                    <a:pt x="104" y="1972"/>
                  </a:lnTo>
                  <a:cubicBezTo>
                    <a:pt x="86" y="2005"/>
                    <a:pt x="60" y="2027"/>
                    <a:pt x="34" y="2051"/>
                  </a:cubicBezTo>
                  <a:cubicBezTo>
                    <a:pt x="15" y="2068"/>
                    <a:pt x="31" y="2066"/>
                    <a:pt x="2" y="2074"/>
                  </a:cubicBezTo>
                  <a:cubicBezTo>
                    <a:pt x="2" y="2108"/>
                    <a:pt x="0" y="2113"/>
                    <a:pt x="13" y="2137"/>
                  </a:cubicBezTo>
                  <a:cubicBezTo>
                    <a:pt x="24" y="2156"/>
                    <a:pt x="24" y="2167"/>
                    <a:pt x="40" y="2184"/>
                  </a:cubicBezTo>
                  <a:cubicBezTo>
                    <a:pt x="70" y="2215"/>
                    <a:pt x="123" y="2190"/>
                    <a:pt x="124" y="2250"/>
                  </a:cubicBezTo>
                  <a:cubicBezTo>
                    <a:pt x="143" y="2250"/>
                    <a:pt x="156" y="2247"/>
                    <a:pt x="167" y="2245"/>
                  </a:cubicBezTo>
                  <a:cubicBezTo>
                    <a:pt x="169" y="2245"/>
                    <a:pt x="184" y="2242"/>
                    <a:pt x="184" y="2242"/>
                  </a:cubicBezTo>
                  <a:cubicBezTo>
                    <a:pt x="210" y="2235"/>
                    <a:pt x="186" y="2243"/>
                    <a:pt x="205" y="2234"/>
                  </a:cubicBezTo>
                  <a:cubicBezTo>
                    <a:pt x="246" y="2214"/>
                    <a:pt x="239" y="2226"/>
                    <a:pt x="239" y="2277"/>
                  </a:cubicBezTo>
                  <a:cubicBezTo>
                    <a:pt x="255" y="2287"/>
                    <a:pt x="266" y="2298"/>
                    <a:pt x="287" y="2304"/>
                  </a:cubicBezTo>
                  <a:cubicBezTo>
                    <a:pt x="287" y="2404"/>
                    <a:pt x="306" y="2376"/>
                    <a:pt x="307" y="2412"/>
                  </a:cubicBezTo>
                  <a:cubicBezTo>
                    <a:pt x="308" y="2445"/>
                    <a:pt x="287" y="2441"/>
                    <a:pt x="287" y="2473"/>
                  </a:cubicBezTo>
                  <a:cubicBezTo>
                    <a:pt x="287" y="2502"/>
                    <a:pt x="296" y="2526"/>
                    <a:pt x="277" y="2552"/>
                  </a:cubicBezTo>
                  <a:cubicBezTo>
                    <a:pt x="277" y="2553"/>
                    <a:pt x="275" y="2555"/>
                    <a:pt x="274" y="2556"/>
                  </a:cubicBezTo>
                  <a:lnTo>
                    <a:pt x="258" y="2574"/>
                  </a:lnTo>
                  <a:cubicBezTo>
                    <a:pt x="257" y="2575"/>
                    <a:pt x="256" y="2576"/>
                    <a:pt x="255" y="2577"/>
                  </a:cubicBezTo>
                  <a:lnTo>
                    <a:pt x="244" y="2593"/>
                  </a:lnTo>
                  <a:cubicBezTo>
                    <a:pt x="237" y="2608"/>
                    <a:pt x="243" y="2608"/>
                    <a:pt x="235" y="2618"/>
                  </a:cubicBezTo>
                  <a:cubicBezTo>
                    <a:pt x="218" y="2642"/>
                    <a:pt x="192" y="2617"/>
                    <a:pt x="192" y="2650"/>
                  </a:cubicBezTo>
                  <a:cubicBezTo>
                    <a:pt x="192" y="2671"/>
                    <a:pt x="213" y="2672"/>
                    <a:pt x="220" y="2703"/>
                  </a:cubicBezTo>
                  <a:cubicBezTo>
                    <a:pt x="233" y="2759"/>
                    <a:pt x="208" y="2751"/>
                    <a:pt x="234" y="2825"/>
                  </a:cubicBezTo>
                  <a:cubicBezTo>
                    <a:pt x="244" y="2854"/>
                    <a:pt x="236" y="2842"/>
                    <a:pt x="262" y="2858"/>
                  </a:cubicBezTo>
                  <a:cubicBezTo>
                    <a:pt x="281" y="2869"/>
                    <a:pt x="314" y="2902"/>
                    <a:pt x="314" y="2927"/>
                  </a:cubicBezTo>
                  <a:cubicBezTo>
                    <a:pt x="314" y="2976"/>
                    <a:pt x="287" y="2952"/>
                    <a:pt x="287" y="2988"/>
                  </a:cubicBezTo>
                  <a:cubicBezTo>
                    <a:pt x="287" y="3019"/>
                    <a:pt x="303" y="3037"/>
                    <a:pt x="303" y="3055"/>
                  </a:cubicBezTo>
                  <a:cubicBezTo>
                    <a:pt x="303" y="3081"/>
                    <a:pt x="287" y="3097"/>
                    <a:pt x="287" y="3124"/>
                  </a:cubicBezTo>
                  <a:cubicBezTo>
                    <a:pt x="287" y="3146"/>
                    <a:pt x="335" y="3149"/>
                    <a:pt x="358" y="3174"/>
                  </a:cubicBezTo>
                  <a:cubicBezTo>
                    <a:pt x="369" y="3185"/>
                    <a:pt x="402" y="3239"/>
                    <a:pt x="402" y="3253"/>
                  </a:cubicBezTo>
                  <a:cubicBezTo>
                    <a:pt x="402" y="3377"/>
                    <a:pt x="382" y="3308"/>
                    <a:pt x="382" y="3368"/>
                  </a:cubicBezTo>
                  <a:cubicBezTo>
                    <a:pt x="382" y="3401"/>
                    <a:pt x="415" y="3402"/>
                    <a:pt x="450" y="3402"/>
                  </a:cubicBezTo>
                  <a:cubicBezTo>
                    <a:pt x="462" y="3425"/>
                    <a:pt x="454" y="3428"/>
                    <a:pt x="490" y="3429"/>
                  </a:cubicBezTo>
                  <a:cubicBezTo>
                    <a:pt x="497" y="3398"/>
                    <a:pt x="492" y="3404"/>
                    <a:pt x="517" y="3402"/>
                  </a:cubicBezTo>
                  <a:cubicBezTo>
                    <a:pt x="537" y="3443"/>
                    <a:pt x="525" y="3501"/>
                    <a:pt x="524" y="3538"/>
                  </a:cubicBezTo>
                  <a:cubicBezTo>
                    <a:pt x="523" y="3586"/>
                    <a:pt x="544" y="3561"/>
                    <a:pt x="544" y="3591"/>
                  </a:cubicBezTo>
                  <a:cubicBezTo>
                    <a:pt x="544" y="3614"/>
                    <a:pt x="464" y="3680"/>
                    <a:pt x="451" y="3715"/>
                  </a:cubicBezTo>
                  <a:cubicBezTo>
                    <a:pt x="431" y="3770"/>
                    <a:pt x="477" y="3765"/>
                    <a:pt x="477" y="3815"/>
                  </a:cubicBezTo>
                  <a:cubicBezTo>
                    <a:pt x="477" y="3860"/>
                    <a:pt x="477" y="3884"/>
                    <a:pt x="448" y="3915"/>
                  </a:cubicBezTo>
                  <a:cubicBezTo>
                    <a:pt x="400" y="3966"/>
                    <a:pt x="473" y="3943"/>
                    <a:pt x="380" y="4037"/>
                  </a:cubicBezTo>
                  <a:cubicBezTo>
                    <a:pt x="370" y="4047"/>
                    <a:pt x="367" y="4051"/>
                    <a:pt x="357" y="4061"/>
                  </a:cubicBezTo>
                  <a:cubicBezTo>
                    <a:pt x="325" y="4096"/>
                    <a:pt x="334" y="4072"/>
                    <a:pt x="334" y="4133"/>
                  </a:cubicBezTo>
                  <a:cubicBezTo>
                    <a:pt x="334" y="4156"/>
                    <a:pt x="337" y="4143"/>
                    <a:pt x="351" y="4158"/>
                  </a:cubicBezTo>
                  <a:cubicBezTo>
                    <a:pt x="367" y="4175"/>
                    <a:pt x="382" y="4184"/>
                    <a:pt x="401" y="4196"/>
                  </a:cubicBezTo>
                  <a:lnTo>
                    <a:pt x="497" y="4235"/>
                  </a:lnTo>
                  <a:cubicBezTo>
                    <a:pt x="495" y="4263"/>
                    <a:pt x="485" y="4263"/>
                    <a:pt x="473" y="4285"/>
                  </a:cubicBezTo>
                  <a:lnTo>
                    <a:pt x="465" y="4298"/>
                  </a:lnTo>
                  <a:cubicBezTo>
                    <a:pt x="445" y="4330"/>
                    <a:pt x="410" y="4347"/>
                    <a:pt x="377" y="4359"/>
                  </a:cubicBezTo>
                  <a:lnTo>
                    <a:pt x="330" y="4387"/>
                  </a:lnTo>
                  <a:cubicBezTo>
                    <a:pt x="274" y="4435"/>
                    <a:pt x="293" y="4430"/>
                    <a:pt x="303" y="4456"/>
                  </a:cubicBezTo>
                  <a:cubicBezTo>
                    <a:pt x="310" y="4475"/>
                    <a:pt x="306" y="4469"/>
                    <a:pt x="315" y="4485"/>
                  </a:cubicBezTo>
                  <a:cubicBezTo>
                    <a:pt x="327" y="4505"/>
                    <a:pt x="317" y="4478"/>
                    <a:pt x="328" y="4505"/>
                  </a:cubicBezTo>
                  <a:lnTo>
                    <a:pt x="334" y="4547"/>
                  </a:lnTo>
                  <a:cubicBezTo>
                    <a:pt x="334" y="4567"/>
                    <a:pt x="331" y="4557"/>
                    <a:pt x="318" y="4571"/>
                  </a:cubicBezTo>
                  <a:lnTo>
                    <a:pt x="294" y="4601"/>
                  </a:lnTo>
                  <a:cubicBezTo>
                    <a:pt x="303" y="4637"/>
                    <a:pt x="311" y="4608"/>
                    <a:pt x="314" y="4648"/>
                  </a:cubicBezTo>
                  <a:lnTo>
                    <a:pt x="375" y="4655"/>
                  </a:lnTo>
                  <a:cubicBezTo>
                    <a:pt x="402" y="4655"/>
                    <a:pt x="395" y="4628"/>
                    <a:pt x="422" y="4628"/>
                  </a:cubicBezTo>
                  <a:lnTo>
                    <a:pt x="531" y="4628"/>
                  </a:lnTo>
                  <a:lnTo>
                    <a:pt x="591" y="4656"/>
                  </a:lnTo>
                  <a:cubicBezTo>
                    <a:pt x="618" y="4664"/>
                    <a:pt x="605" y="4655"/>
                    <a:pt x="618" y="4676"/>
                  </a:cubicBezTo>
                  <a:cubicBezTo>
                    <a:pt x="634" y="4702"/>
                    <a:pt x="648" y="4720"/>
                    <a:pt x="669" y="4741"/>
                  </a:cubicBezTo>
                  <a:cubicBezTo>
                    <a:pt x="712" y="4785"/>
                    <a:pt x="695" y="4778"/>
                    <a:pt x="714" y="4818"/>
                  </a:cubicBezTo>
                  <a:cubicBezTo>
                    <a:pt x="738" y="4818"/>
                    <a:pt x="771" y="4813"/>
                    <a:pt x="791" y="4822"/>
                  </a:cubicBezTo>
                  <a:cubicBezTo>
                    <a:pt x="802" y="4826"/>
                    <a:pt x="799" y="4826"/>
                    <a:pt x="803" y="4830"/>
                  </a:cubicBezTo>
                  <a:cubicBezTo>
                    <a:pt x="804" y="4831"/>
                    <a:pt x="806" y="4832"/>
                    <a:pt x="807" y="4833"/>
                  </a:cubicBezTo>
                  <a:cubicBezTo>
                    <a:pt x="832" y="4856"/>
                    <a:pt x="838" y="4859"/>
                    <a:pt x="817" y="4887"/>
                  </a:cubicBezTo>
                  <a:cubicBezTo>
                    <a:pt x="816" y="4888"/>
                    <a:pt x="815" y="4889"/>
                    <a:pt x="814" y="4891"/>
                  </a:cubicBezTo>
                  <a:lnTo>
                    <a:pt x="807" y="4898"/>
                  </a:lnTo>
                  <a:cubicBezTo>
                    <a:pt x="807" y="4899"/>
                    <a:pt x="805" y="4900"/>
                    <a:pt x="804" y="4901"/>
                  </a:cubicBezTo>
                  <a:lnTo>
                    <a:pt x="764" y="4942"/>
                  </a:lnTo>
                  <a:cubicBezTo>
                    <a:pt x="739" y="4964"/>
                    <a:pt x="739" y="4984"/>
                    <a:pt x="721" y="5008"/>
                  </a:cubicBezTo>
                  <a:cubicBezTo>
                    <a:pt x="715" y="5017"/>
                    <a:pt x="722" y="5003"/>
                    <a:pt x="713" y="5020"/>
                  </a:cubicBezTo>
                  <a:cubicBezTo>
                    <a:pt x="706" y="5032"/>
                    <a:pt x="707" y="5007"/>
                    <a:pt x="707" y="5035"/>
                  </a:cubicBezTo>
                  <a:cubicBezTo>
                    <a:pt x="707" y="5056"/>
                    <a:pt x="724" y="5058"/>
                    <a:pt x="735" y="5075"/>
                  </a:cubicBezTo>
                  <a:cubicBezTo>
                    <a:pt x="786" y="5159"/>
                    <a:pt x="754" y="5125"/>
                    <a:pt x="791" y="5134"/>
                  </a:cubicBezTo>
                  <a:lnTo>
                    <a:pt x="817" y="5142"/>
                  </a:lnTo>
                  <a:cubicBezTo>
                    <a:pt x="878" y="5154"/>
                    <a:pt x="904" y="5167"/>
                    <a:pt x="904" y="5238"/>
                  </a:cubicBezTo>
                  <a:cubicBezTo>
                    <a:pt x="904" y="5270"/>
                    <a:pt x="816" y="5283"/>
                    <a:pt x="809" y="5340"/>
                  </a:cubicBezTo>
                  <a:cubicBezTo>
                    <a:pt x="805" y="5367"/>
                    <a:pt x="813" y="5413"/>
                    <a:pt x="807" y="5440"/>
                  </a:cubicBezTo>
                  <a:cubicBezTo>
                    <a:pt x="798" y="5484"/>
                    <a:pt x="782" y="5446"/>
                    <a:pt x="782" y="5516"/>
                  </a:cubicBezTo>
                  <a:cubicBezTo>
                    <a:pt x="821" y="5526"/>
                    <a:pt x="786" y="5525"/>
                    <a:pt x="814" y="5544"/>
                  </a:cubicBezTo>
                  <a:cubicBezTo>
                    <a:pt x="840" y="5562"/>
                    <a:pt x="823" y="5534"/>
                    <a:pt x="853" y="5566"/>
                  </a:cubicBezTo>
                  <a:cubicBezTo>
                    <a:pt x="868" y="5583"/>
                    <a:pt x="871" y="5591"/>
                    <a:pt x="879" y="5608"/>
                  </a:cubicBezTo>
                  <a:cubicBezTo>
                    <a:pt x="903" y="5660"/>
                    <a:pt x="897" y="5620"/>
                    <a:pt x="897" y="5699"/>
                  </a:cubicBezTo>
                  <a:cubicBezTo>
                    <a:pt x="897" y="5735"/>
                    <a:pt x="827" y="5755"/>
                    <a:pt x="809" y="5780"/>
                  </a:cubicBezTo>
                  <a:lnTo>
                    <a:pt x="861" y="5857"/>
                  </a:lnTo>
                  <a:cubicBezTo>
                    <a:pt x="914" y="5908"/>
                    <a:pt x="930" y="5856"/>
                    <a:pt x="986" y="5860"/>
                  </a:cubicBezTo>
                  <a:cubicBezTo>
                    <a:pt x="1015" y="5862"/>
                    <a:pt x="1085" y="5848"/>
                    <a:pt x="1106" y="5862"/>
                  </a:cubicBezTo>
                  <a:cubicBezTo>
                    <a:pt x="1166" y="5899"/>
                    <a:pt x="1114" y="5953"/>
                    <a:pt x="1114" y="5963"/>
                  </a:cubicBezTo>
                  <a:cubicBezTo>
                    <a:pt x="1114" y="5994"/>
                    <a:pt x="1140" y="5999"/>
                    <a:pt x="1158" y="6021"/>
                  </a:cubicBezTo>
                  <a:cubicBezTo>
                    <a:pt x="1187" y="6056"/>
                    <a:pt x="1182" y="6040"/>
                    <a:pt x="1182" y="6098"/>
                  </a:cubicBezTo>
                  <a:cubicBezTo>
                    <a:pt x="1202" y="6109"/>
                    <a:pt x="1201" y="6110"/>
                    <a:pt x="1215" y="6126"/>
                  </a:cubicBezTo>
                  <a:cubicBezTo>
                    <a:pt x="1277" y="6193"/>
                    <a:pt x="1230" y="6192"/>
                    <a:pt x="1252" y="6245"/>
                  </a:cubicBezTo>
                  <a:cubicBezTo>
                    <a:pt x="1263" y="6272"/>
                    <a:pt x="1249" y="6253"/>
                    <a:pt x="1270" y="6261"/>
                  </a:cubicBezTo>
                  <a:cubicBezTo>
                    <a:pt x="1266" y="6302"/>
                    <a:pt x="1272" y="6263"/>
                    <a:pt x="1261" y="6286"/>
                  </a:cubicBezTo>
                  <a:lnTo>
                    <a:pt x="1245" y="6338"/>
                  </a:lnTo>
                  <a:cubicBezTo>
                    <a:pt x="1241" y="6345"/>
                    <a:pt x="1233" y="6351"/>
                    <a:pt x="1229" y="6356"/>
                  </a:cubicBezTo>
                  <a:cubicBezTo>
                    <a:pt x="1187" y="6394"/>
                    <a:pt x="1235" y="6439"/>
                    <a:pt x="1159" y="6490"/>
                  </a:cubicBezTo>
                  <a:cubicBezTo>
                    <a:pt x="1135" y="6506"/>
                    <a:pt x="1101" y="6525"/>
                    <a:pt x="1089" y="6555"/>
                  </a:cubicBezTo>
                  <a:cubicBezTo>
                    <a:pt x="1088" y="6556"/>
                    <a:pt x="1088" y="6558"/>
                    <a:pt x="1087" y="6560"/>
                  </a:cubicBezTo>
                  <a:cubicBezTo>
                    <a:pt x="1086" y="6561"/>
                    <a:pt x="1086" y="6563"/>
                    <a:pt x="1085" y="6565"/>
                  </a:cubicBezTo>
                  <a:cubicBezTo>
                    <a:pt x="1078" y="6582"/>
                    <a:pt x="1072" y="6580"/>
                    <a:pt x="1066" y="6600"/>
                  </a:cubicBezTo>
                  <a:cubicBezTo>
                    <a:pt x="1084" y="6627"/>
                    <a:pt x="1123" y="6649"/>
                    <a:pt x="1155" y="6654"/>
                  </a:cubicBezTo>
                  <a:cubicBezTo>
                    <a:pt x="1176" y="6657"/>
                    <a:pt x="1209" y="6651"/>
                    <a:pt x="1228" y="6655"/>
                  </a:cubicBezTo>
                  <a:cubicBezTo>
                    <a:pt x="1282" y="6665"/>
                    <a:pt x="1207" y="6681"/>
                    <a:pt x="1351" y="6681"/>
                  </a:cubicBezTo>
                  <a:cubicBezTo>
                    <a:pt x="1373" y="6681"/>
                    <a:pt x="1440" y="6613"/>
                    <a:pt x="1457" y="6598"/>
                  </a:cubicBezTo>
                  <a:cubicBezTo>
                    <a:pt x="1485" y="6573"/>
                    <a:pt x="1507" y="6587"/>
                    <a:pt x="1517" y="6563"/>
                  </a:cubicBezTo>
                  <a:cubicBezTo>
                    <a:pt x="1532" y="6529"/>
                    <a:pt x="1505" y="6536"/>
                    <a:pt x="1543" y="6487"/>
                  </a:cubicBezTo>
                  <a:cubicBezTo>
                    <a:pt x="1559" y="6465"/>
                    <a:pt x="1551" y="6440"/>
                    <a:pt x="1568" y="6417"/>
                  </a:cubicBezTo>
                  <a:cubicBezTo>
                    <a:pt x="1596" y="6381"/>
                    <a:pt x="1626" y="6416"/>
                    <a:pt x="1644" y="6344"/>
                  </a:cubicBezTo>
                  <a:cubicBezTo>
                    <a:pt x="1653" y="6310"/>
                    <a:pt x="1650" y="6254"/>
                    <a:pt x="1703" y="6254"/>
                  </a:cubicBezTo>
                  <a:cubicBezTo>
                    <a:pt x="1735" y="6254"/>
                    <a:pt x="1730" y="6273"/>
                    <a:pt x="1760" y="6264"/>
                  </a:cubicBezTo>
                  <a:cubicBezTo>
                    <a:pt x="1781" y="6258"/>
                    <a:pt x="1792" y="6242"/>
                    <a:pt x="1806" y="6228"/>
                  </a:cubicBezTo>
                  <a:cubicBezTo>
                    <a:pt x="1832" y="6203"/>
                    <a:pt x="1819" y="6208"/>
                    <a:pt x="1855" y="6211"/>
                  </a:cubicBezTo>
                  <a:cubicBezTo>
                    <a:pt x="1897" y="6214"/>
                    <a:pt x="1877" y="6201"/>
                    <a:pt x="1920" y="6200"/>
                  </a:cubicBezTo>
                  <a:lnTo>
                    <a:pt x="1920" y="6173"/>
                  </a:lnTo>
                  <a:cubicBezTo>
                    <a:pt x="1886" y="6170"/>
                    <a:pt x="1903" y="6168"/>
                    <a:pt x="1880" y="6145"/>
                  </a:cubicBezTo>
                  <a:cubicBezTo>
                    <a:pt x="1870" y="6135"/>
                    <a:pt x="1875" y="6142"/>
                    <a:pt x="1863" y="6129"/>
                  </a:cubicBezTo>
                  <a:cubicBezTo>
                    <a:pt x="1824" y="6087"/>
                    <a:pt x="1764" y="6059"/>
                    <a:pt x="1764" y="6037"/>
                  </a:cubicBezTo>
                  <a:cubicBezTo>
                    <a:pt x="1764" y="6011"/>
                    <a:pt x="1791" y="6006"/>
                    <a:pt x="1807" y="5992"/>
                  </a:cubicBezTo>
                  <a:cubicBezTo>
                    <a:pt x="1848" y="5955"/>
                    <a:pt x="1815" y="5973"/>
                    <a:pt x="1865" y="5962"/>
                  </a:cubicBezTo>
                  <a:cubicBezTo>
                    <a:pt x="1891" y="5957"/>
                    <a:pt x="1894" y="5935"/>
                    <a:pt x="1901" y="5909"/>
                  </a:cubicBezTo>
                  <a:cubicBezTo>
                    <a:pt x="1910" y="5871"/>
                    <a:pt x="1892" y="5824"/>
                    <a:pt x="1905" y="5785"/>
                  </a:cubicBezTo>
                  <a:cubicBezTo>
                    <a:pt x="1914" y="5759"/>
                    <a:pt x="1911" y="5766"/>
                    <a:pt x="1927" y="5760"/>
                  </a:cubicBezTo>
                  <a:cubicBezTo>
                    <a:pt x="1926" y="5699"/>
                    <a:pt x="1880" y="5719"/>
                    <a:pt x="1900" y="5651"/>
                  </a:cubicBezTo>
                  <a:cubicBezTo>
                    <a:pt x="1933" y="5539"/>
                    <a:pt x="1926" y="5597"/>
                    <a:pt x="1967" y="5555"/>
                  </a:cubicBezTo>
                  <a:cubicBezTo>
                    <a:pt x="1976" y="5546"/>
                    <a:pt x="1974" y="5542"/>
                    <a:pt x="1982" y="5530"/>
                  </a:cubicBezTo>
                  <a:lnTo>
                    <a:pt x="2003" y="5511"/>
                  </a:lnTo>
                  <a:cubicBezTo>
                    <a:pt x="2015" y="5502"/>
                    <a:pt x="2017" y="5502"/>
                    <a:pt x="2029" y="5495"/>
                  </a:cubicBezTo>
                  <a:cubicBezTo>
                    <a:pt x="2028" y="5481"/>
                    <a:pt x="2025" y="5461"/>
                    <a:pt x="2022" y="5448"/>
                  </a:cubicBezTo>
                  <a:lnTo>
                    <a:pt x="2008" y="5421"/>
                  </a:lnTo>
                  <a:cubicBezTo>
                    <a:pt x="1971" y="5358"/>
                    <a:pt x="1954" y="5385"/>
                    <a:pt x="1954" y="5292"/>
                  </a:cubicBezTo>
                  <a:cubicBezTo>
                    <a:pt x="1954" y="5275"/>
                    <a:pt x="1985" y="5249"/>
                    <a:pt x="1993" y="5236"/>
                  </a:cubicBezTo>
                  <a:cubicBezTo>
                    <a:pt x="2007" y="5215"/>
                    <a:pt x="2002" y="5182"/>
                    <a:pt x="2002" y="5150"/>
                  </a:cubicBezTo>
                  <a:cubicBezTo>
                    <a:pt x="2015" y="5143"/>
                    <a:pt x="2060" y="5126"/>
                    <a:pt x="2073" y="5127"/>
                  </a:cubicBezTo>
                  <a:cubicBezTo>
                    <a:pt x="2126" y="5129"/>
                    <a:pt x="2094" y="5147"/>
                    <a:pt x="2149" y="5128"/>
                  </a:cubicBezTo>
                  <a:cubicBezTo>
                    <a:pt x="2244" y="5096"/>
                    <a:pt x="2144" y="5106"/>
                    <a:pt x="2243" y="5038"/>
                  </a:cubicBezTo>
                  <a:cubicBezTo>
                    <a:pt x="2251" y="5032"/>
                    <a:pt x="2252" y="5032"/>
                    <a:pt x="2259" y="5028"/>
                  </a:cubicBezTo>
                  <a:cubicBezTo>
                    <a:pt x="2275" y="5035"/>
                    <a:pt x="2290" y="5045"/>
                    <a:pt x="2303" y="5059"/>
                  </a:cubicBezTo>
                  <a:cubicBezTo>
                    <a:pt x="2320" y="5077"/>
                    <a:pt x="2328" y="5082"/>
                    <a:pt x="2336" y="5107"/>
                  </a:cubicBezTo>
                  <a:cubicBezTo>
                    <a:pt x="2339" y="5116"/>
                    <a:pt x="2340" y="5124"/>
                    <a:pt x="2345" y="5132"/>
                  </a:cubicBezTo>
                  <a:cubicBezTo>
                    <a:pt x="2355" y="5150"/>
                    <a:pt x="2344" y="5133"/>
                    <a:pt x="2354" y="5144"/>
                  </a:cubicBezTo>
                  <a:cubicBezTo>
                    <a:pt x="2375" y="5167"/>
                    <a:pt x="2380" y="5182"/>
                    <a:pt x="2408" y="5163"/>
                  </a:cubicBezTo>
                  <a:cubicBezTo>
                    <a:pt x="2394" y="5142"/>
                    <a:pt x="2389" y="5143"/>
                    <a:pt x="2374" y="5116"/>
                  </a:cubicBezTo>
                  <a:cubicBezTo>
                    <a:pt x="2389" y="5096"/>
                    <a:pt x="2379" y="5108"/>
                    <a:pt x="2402" y="5096"/>
                  </a:cubicBezTo>
                  <a:cubicBezTo>
                    <a:pt x="2402" y="5051"/>
                    <a:pt x="2407" y="5025"/>
                    <a:pt x="2430" y="4988"/>
                  </a:cubicBezTo>
                  <a:lnTo>
                    <a:pt x="2438" y="4976"/>
                  </a:lnTo>
                  <a:cubicBezTo>
                    <a:pt x="2439" y="4975"/>
                    <a:pt x="2440" y="4974"/>
                    <a:pt x="2441" y="4973"/>
                  </a:cubicBezTo>
                  <a:cubicBezTo>
                    <a:pt x="2457" y="4950"/>
                    <a:pt x="2472" y="4927"/>
                    <a:pt x="2491" y="4907"/>
                  </a:cubicBezTo>
                  <a:cubicBezTo>
                    <a:pt x="2511" y="4887"/>
                    <a:pt x="2549" y="4861"/>
                    <a:pt x="2553" y="4829"/>
                  </a:cubicBezTo>
                  <a:cubicBezTo>
                    <a:pt x="2555" y="4811"/>
                    <a:pt x="2545" y="4819"/>
                    <a:pt x="2543" y="4778"/>
                  </a:cubicBezTo>
                  <a:cubicBezTo>
                    <a:pt x="2543" y="4754"/>
                    <a:pt x="2544" y="4727"/>
                    <a:pt x="2544" y="4703"/>
                  </a:cubicBezTo>
                  <a:cubicBezTo>
                    <a:pt x="2589" y="4699"/>
                    <a:pt x="2569" y="4667"/>
                    <a:pt x="2622" y="4672"/>
                  </a:cubicBezTo>
                  <a:cubicBezTo>
                    <a:pt x="2676" y="4678"/>
                    <a:pt x="2658" y="4697"/>
                    <a:pt x="2689" y="4720"/>
                  </a:cubicBezTo>
                  <a:cubicBezTo>
                    <a:pt x="2702" y="4730"/>
                    <a:pt x="2707" y="4730"/>
                    <a:pt x="2722" y="4741"/>
                  </a:cubicBezTo>
                  <a:cubicBezTo>
                    <a:pt x="2759" y="4769"/>
                    <a:pt x="2764" y="4752"/>
                    <a:pt x="2791" y="4773"/>
                  </a:cubicBezTo>
                  <a:cubicBezTo>
                    <a:pt x="2813" y="4790"/>
                    <a:pt x="2842" y="4822"/>
                    <a:pt x="2849" y="4770"/>
                  </a:cubicBezTo>
                  <a:cubicBezTo>
                    <a:pt x="2853" y="4738"/>
                    <a:pt x="2842" y="4754"/>
                    <a:pt x="2857" y="4724"/>
                  </a:cubicBezTo>
                  <a:lnTo>
                    <a:pt x="2878" y="4691"/>
                  </a:lnTo>
                  <a:cubicBezTo>
                    <a:pt x="2897" y="4663"/>
                    <a:pt x="2905" y="4638"/>
                    <a:pt x="2873" y="4610"/>
                  </a:cubicBezTo>
                  <a:cubicBezTo>
                    <a:pt x="2862" y="4601"/>
                    <a:pt x="2841" y="4599"/>
                    <a:pt x="2822" y="4594"/>
                  </a:cubicBezTo>
                  <a:cubicBezTo>
                    <a:pt x="2806" y="4526"/>
                    <a:pt x="2818" y="4531"/>
                    <a:pt x="2854" y="4477"/>
                  </a:cubicBezTo>
                  <a:cubicBezTo>
                    <a:pt x="2864" y="4462"/>
                    <a:pt x="2883" y="4419"/>
                    <a:pt x="2857" y="4403"/>
                  </a:cubicBezTo>
                  <a:cubicBezTo>
                    <a:pt x="2832" y="4388"/>
                    <a:pt x="2812" y="4416"/>
                    <a:pt x="2784" y="4388"/>
                  </a:cubicBezTo>
                  <a:cubicBezTo>
                    <a:pt x="2728" y="4332"/>
                    <a:pt x="2674" y="4311"/>
                    <a:pt x="2721" y="4209"/>
                  </a:cubicBezTo>
                  <a:cubicBezTo>
                    <a:pt x="2742" y="4165"/>
                    <a:pt x="2727" y="4178"/>
                    <a:pt x="2727" y="4133"/>
                  </a:cubicBezTo>
                  <a:cubicBezTo>
                    <a:pt x="2727" y="4102"/>
                    <a:pt x="2757" y="4124"/>
                    <a:pt x="2780" y="4071"/>
                  </a:cubicBezTo>
                  <a:cubicBezTo>
                    <a:pt x="2792" y="4041"/>
                    <a:pt x="2822" y="4031"/>
                    <a:pt x="2822" y="3991"/>
                  </a:cubicBezTo>
                  <a:lnTo>
                    <a:pt x="2822" y="3944"/>
                  </a:lnTo>
                  <a:cubicBezTo>
                    <a:pt x="2852" y="3941"/>
                    <a:pt x="2852" y="3928"/>
                    <a:pt x="2869" y="3903"/>
                  </a:cubicBezTo>
                  <a:cubicBezTo>
                    <a:pt x="2864" y="3883"/>
                    <a:pt x="2869" y="3888"/>
                    <a:pt x="2849" y="3883"/>
                  </a:cubicBezTo>
                  <a:cubicBezTo>
                    <a:pt x="2849" y="3832"/>
                    <a:pt x="2869" y="3836"/>
                    <a:pt x="2869" y="3781"/>
                  </a:cubicBezTo>
                  <a:cubicBezTo>
                    <a:pt x="2848" y="3775"/>
                    <a:pt x="2849" y="3768"/>
                    <a:pt x="2835" y="3754"/>
                  </a:cubicBezTo>
                  <a:cubicBezTo>
                    <a:pt x="2809" y="3731"/>
                    <a:pt x="2801" y="3718"/>
                    <a:pt x="2801" y="3673"/>
                  </a:cubicBezTo>
                  <a:cubicBezTo>
                    <a:pt x="2801" y="3644"/>
                    <a:pt x="2804" y="3614"/>
                    <a:pt x="2800" y="3586"/>
                  </a:cubicBezTo>
                  <a:cubicBezTo>
                    <a:pt x="2793" y="3543"/>
                    <a:pt x="2785" y="3493"/>
                    <a:pt x="2813" y="3461"/>
                  </a:cubicBezTo>
                  <a:cubicBezTo>
                    <a:pt x="2825" y="3447"/>
                    <a:pt x="2851" y="3438"/>
                    <a:pt x="2866" y="3426"/>
                  </a:cubicBezTo>
                  <a:cubicBezTo>
                    <a:pt x="2900" y="3400"/>
                    <a:pt x="2865" y="3401"/>
                    <a:pt x="2920" y="3399"/>
                  </a:cubicBezTo>
                  <a:cubicBezTo>
                    <a:pt x="2945" y="3398"/>
                    <a:pt x="2964" y="3376"/>
                    <a:pt x="2964" y="3354"/>
                  </a:cubicBezTo>
                  <a:cubicBezTo>
                    <a:pt x="2964" y="3333"/>
                    <a:pt x="2954" y="3333"/>
                    <a:pt x="2939" y="3341"/>
                  </a:cubicBezTo>
                  <a:cubicBezTo>
                    <a:pt x="2889" y="3366"/>
                    <a:pt x="2963" y="3368"/>
                    <a:pt x="2815" y="3368"/>
                  </a:cubicBezTo>
                  <a:cubicBezTo>
                    <a:pt x="2790" y="3368"/>
                    <a:pt x="2800" y="3349"/>
                    <a:pt x="2768" y="3341"/>
                  </a:cubicBezTo>
                  <a:cubicBezTo>
                    <a:pt x="2747" y="3356"/>
                    <a:pt x="2757" y="3336"/>
                    <a:pt x="2754" y="3368"/>
                  </a:cubicBezTo>
                  <a:cubicBezTo>
                    <a:pt x="2678" y="3368"/>
                    <a:pt x="2639" y="3371"/>
                    <a:pt x="2639" y="3286"/>
                  </a:cubicBezTo>
                  <a:cubicBezTo>
                    <a:pt x="2639" y="3262"/>
                    <a:pt x="2659" y="3281"/>
                    <a:pt x="2659" y="3212"/>
                  </a:cubicBezTo>
                  <a:cubicBezTo>
                    <a:pt x="2659" y="3183"/>
                    <a:pt x="2631" y="3199"/>
                    <a:pt x="2658" y="3150"/>
                  </a:cubicBezTo>
                  <a:lnTo>
                    <a:pt x="2672" y="3130"/>
                  </a:lnTo>
                  <a:cubicBezTo>
                    <a:pt x="2673" y="3128"/>
                    <a:pt x="2674" y="3127"/>
                    <a:pt x="2674" y="3126"/>
                  </a:cubicBezTo>
                  <a:cubicBezTo>
                    <a:pt x="2703" y="3070"/>
                    <a:pt x="2677" y="3054"/>
                    <a:pt x="2654" y="3027"/>
                  </a:cubicBezTo>
                  <a:cubicBezTo>
                    <a:pt x="2633" y="3003"/>
                    <a:pt x="2639" y="2988"/>
                    <a:pt x="2639" y="2948"/>
                  </a:cubicBezTo>
                  <a:cubicBezTo>
                    <a:pt x="2583" y="2918"/>
                    <a:pt x="2544" y="2893"/>
                    <a:pt x="2585" y="2832"/>
                  </a:cubicBezTo>
                  <a:lnTo>
                    <a:pt x="2569" y="2787"/>
                  </a:lnTo>
                  <a:cubicBezTo>
                    <a:pt x="2566" y="2782"/>
                    <a:pt x="2578" y="2777"/>
                    <a:pt x="2551" y="2774"/>
                  </a:cubicBezTo>
                  <a:cubicBezTo>
                    <a:pt x="2521" y="2771"/>
                    <a:pt x="2499" y="2797"/>
                    <a:pt x="2494" y="2733"/>
                  </a:cubicBezTo>
                  <a:cubicBezTo>
                    <a:pt x="2488" y="2661"/>
                    <a:pt x="2585" y="2622"/>
                    <a:pt x="2585" y="2595"/>
                  </a:cubicBezTo>
                  <a:cubicBezTo>
                    <a:pt x="2585" y="2585"/>
                    <a:pt x="2567" y="2541"/>
                    <a:pt x="2565" y="2446"/>
                  </a:cubicBezTo>
                  <a:cubicBezTo>
                    <a:pt x="2564" y="2398"/>
                    <a:pt x="2558" y="2420"/>
                    <a:pt x="2546" y="2390"/>
                  </a:cubicBezTo>
                  <a:cubicBezTo>
                    <a:pt x="2533" y="2355"/>
                    <a:pt x="2524" y="2357"/>
                    <a:pt x="2512" y="2322"/>
                  </a:cubicBezTo>
                  <a:cubicBezTo>
                    <a:pt x="2500" y="2288"/>
                    <a:pt x="2496" y="2259"/>
                    <a:pt x="2496" y="2216"/>
                  </a:cubicBezTo>
                  <a:cubicBezTo>
                    <a:pt x="2449" y="2193"/>
                    <a:pt x="2463" y="2208"/>
                    <a:pt x="2438" y="2159"/>
                  </a:cubicBezTo>
                  <a:cubicBezTo>
                    <a:pt x="2428" y="2139"/>
                    <a:pt x="2427" y="2145"/>
                    <a:pt x="2423" y="2120"/>
                  </a:cubicBezTo>
                  <a:cubicBezTo>
                    <a:pt x="2420" y="2103"/>
                    <a:pt x="2416" y="2081"/>
                    <a:pt x="2415" y="2067"/>
                  </a:cubicBezTo>
                  <a:cubicBezTo>
                    <a:pt x="2435" y="2056"/>
                    <a:pt x="2444" y="2044"/>
                    <a:pt x="2466" y="2036"/>
                  </a:cubicBezTo>
                  <a:cubicBezTo>
                    <a:pt x="2480" y="2030"/>
                    <a:pt x="2484" y="2030"/>
                    <a:pt x="2492" y="2022"/>
                  </a:cubicBezTo>
                  <a:cubicBezTo>
                    <a:pt x="2531" y="1978"/>
                    <a:pt x="2511" y="1960"/>
                    <a:pt x="2584" y="1930"/>
                  </a:cubicBezTo>
                  <a:cubicBezTo>
                    <a:pt x="2599" y="1924"/>
                    <a:pt x="2568" y="1924"/>
                    <a:pt x="2598" y="1924"/>
                  </a:cubicBezTo>
                  <a:cubicBezTo>
                    <a:pt x="2624" y="1924"/>
                    <a:pt x="2659" y="1974"/>
                    <a:pt x="2659" y="1897"/>
                  </a:cubicBezTo>
                  <a:cubicBezTo>
                    <a:pt x="2659" y="1881"/>
                    <a:pt x="2648" y="1878"/>
                    <a:pt x="2639" y="1863"/>
                  </a:cubicBezTo>
                  <a:cubicBezTo>
                    <a:pt x="2623" y="1839"/>
                    <a:pt x="2628" y="1847"/>
                    <a:pt x="2633" y="1825"/>
                  </a:cubicBezTo>
                  <a:cubicBezTo>
                    <a:pt x="2647" y="1768"/>
                    <a:pt x="2638" y="1783"/>
                    <a:pt x="2679" y="1755"/>
                  </a:cubicBezTo>
                  <a:lnTo>
                    <a:pt x="2679" y="1660"/>
                  </a:lnTo>
                  <a:cubicBezTo>
                    <a:pt x="2701" y="1655"/>
                    <a:pt x="2703" y="1646"/>
                    <a:pt x="2720" y="1633"/>
                  </a:cubicBezTo>
                  <a:cubicBezTo>
                    <a:pt x="2752" y="1608"/>
                    <a:pt x="2812" y="1545"/>
                    <a:pt x="2815" y="1504"/>
                  </a:cubicBezTo>
                  <a:cubicBezTo>
                    <a:pt x="2764" y="1503"/>
                    <a:pt x="2727" y="1418"/>
                    <a:pt x="2727" y="1410"/>
                  </a:cubicBezTo>
                  <a:cubicBezTo>
                    <a:pt x="2727" y="1376"/>
                    <a:pt x="2740" y="1358"/>
                    <a:pt x="2721" y="1335"/>
                  </a:cubicBezTo>
                  <a:lnTo>
                    <a:pt x="2711" y="1324"/>
                  </a:lnTo>
                  <a:cubicBezTo>
                    <a:pt x="2710" y="1323"/>
                    <a:pt x="2708" y="1322"/>
                    <a:pt x="2707" y="1321"/>
                  </a:cubicBezTo>
                  <a:cubicBezTo>
                    <a:pt x="2701" y="1315"/>
                    <a:pt x="2688" y="1305"/>
                    <a:pt x="2681" y="1300"/>
                  </a:cubicBezTo>
                  <a:cubicBezTo>
                    <a:pt x="2672" y="1293"/>
                    <a:pt x="2672" y="1293"/>
                    <a:pt x="2665" y="1288"/>
                  </a:cubicBezTo>
                  <a:cubicBezTo>
                    <a:pt x="2606" y="1247"/>
                    <a:pt x="2632" y="1260"/>
                    <a:pt x="2605" y="1226"/>
                  </a:cubicBezTo>
                  <a:cubicBezTo>
                    <a:pt x="2596" y="1214"/>
                    <a:pt x="2562" y="1195"/>
                    <a:pt x="2544" y="1186"/>
                  </a:cubicBezTo>
                  <a:cubicBezTo>
                    <a:pt x="2544" y="1048"/>
                    <a:pt x="2553" y="1131"/>
                    <a:pt x="2505" y="1049"/>
                  </a:cubicBezTo>
                  <a:cubicBezTo>
                    <a:pt x="2491" y="1025"/>
                    <a:pt x="2500" y="1025"/>
                    <a:pt x="2490" y="1003"/>
                  </a:cubicBezTo>
                  <a:cubicBezTo>
                    <a:pt x="2458" y="1011"/>
                    <a:pt x="2457" y="1035"/>
                    <a:pt x="2428" y="1049"/>
                  </a:cubicBezTo>
                  <a:cubicBezTo>
                    <a:pt x="2327" y="1096"/>
                    <a:pt x="2387" y="1098"/>
                    <a:pt x="2343" y="1134"/>
                  </a:cubicBezTo>
                  <a:cubicBezTo>
                    <a:pt x="2324" y="1150"/>
                    <a:pt x="2291" y="1144"/>
                    <a:pt x="2242" y="1169"/>
                  </a:cubicBezTo>
                  <a:cubicBezTo>
                    <a:pt x="2233" y="1173"/>
                    <a:pt x="2226" y="1175"/>
                    <a:pt x="2219" y="1179"/>
                  </a:cubicBezTo>
                  <a:lnTo>
                    <a:pt x="2219" y="1240"/>
                  </a:lnTo>
                  <a:cubicBezTo>
                    <a:pt x="2197" y="1255"/>
                    <a:pt x="2174" y="1273"/>
                    <a:pt x="2144" y="1274"/>
                  </a:cubicBezTo>
                  <a:cubicBezTo>
                    <a:pt x="2133" y="1228"/>
                    <a:pt x="2148" y="1228"/>
                    <a:pt x="2159" y="1181"/>
                  </a:cubicBezTo>
                  <a:cubicBezTo>
                    <a:pt x="2183" y="1080"/>
                    <a:pt x="2155" y="1155"/>
                    <a:pt x="2201" y="1094"/>
                  </a:cubicBezTo>
                  <a:cubicBezTo>
                    <a:pt x="2218" y="1071"/>
                    <a:pt x="2206" y="1085"/>
                    <a:pt x="2215" y="1060"/>
                  </a:cubicBezTo>
                  <a:cubicBezTo>
                    <a:pt x="2222" y="1042"/>
                    <a:pt x="2236" y="1020"/>
                    <a:pt x="2246" y="1003"/>
                  </a:cubicBezTo>
                  <a:lnTo>
                    <a:pt x="2300" y="1003"/>
                  </a:lnTo>
                  <a:cubicBezTo>
                    <a:pt x="2308" y="966"/>
                    <a:pt x="2303" y="941"/>
                    <a:pt x="2324" y="911"/>
                  </a:cubicBezTo>
                  <a:cubicBezTo>
                    <a:pt x="2331" y="901"/>
                    <a:pt x="2333" y="896"/>
                    <a:pt x="2340" y="887"/>
                  </a:cubicBezTo>
                  <a:cubicBezTo>
                    <a:pt x="2383" y="829"/>
                    <a:pt x="2374" y="857"/>
                    <a:pt x="2374" y="759"/>
                  </a:cubicBezTo>
                  <a:cubicBezTo>
                    <a:pt x="2387" y="742"/>
                    <a:pt x="2386" y="749"/>
                    <a:pt x="2401" y="732"/>
                  </a:cubicBezTo>
                  <a:lnTo>
                    <a:pt x="2462" y="664"/>
                  </a:lnTo>
                  <a:cubicBezTo>
                    <a:pt x="2482" y="643"/>
                    <a:pt x="2512" y="585"/>
                    <a:pt x="2520" y="559"/>
                  </a:cubicBezTo>
                  <a:cubicBezTo>
                    <a:pt x="2526" y="537"/>
                    <a:pt x="2521" y="525"/>
                    <a:pt x="2527" y="505"/>
                  </a:cubicBezTo>
                  <a:cubicBezTo>
                    <a:pt x="2544" y="456"/>
                    <a:pt x="2568" y="456"/>
                    <a:pt x="2498" y="405"/>
                  </a:cubicBezTo>
                  <a:cubicBezTo>
                    <a:pt x="2475" y="387"/>
                    <a:pt x="2445" y="379"/>
                    <a:pt x="2442" y="346"/>
                  </a:cubicBezTo>
                  <a:cubicBezTo>
                    <a:pt x="2463" y="329"/>
                    <a:pt x="2505" y="363"/>
                    <a:pt x="2502" y="320"/>
                  </a:cubicBezTo>
                  <a:cubicBezTo>
                    <a:pt x="2500" y="300"/>
                    <a:pt x="2493" y="302"/>
                    <a:pt x="2486" y="295"/>
                  </a:cubicBezTo>
                  <a:cubicBezTo>
                    <a:pt x="2474" y="282"/>
                    <a:pt x="2478" y="288"/>
                    <a:pt x="2469" y="271"/>
                  </a:cubicBezTo>
                  <a:cubicBezTo>
                    <a:pt x="2443" y="273"/>
                    <a:pt x="2440" y="282"/>
                    <a:pt x="2419" y="268"/>
                  </a:cubicBezTo>
                  <a:lnTo>
                    <a:pt x="2385" y="240"/>
                  </a:lnTo>
                  <a:cubicBezTo>
                    <a:pt x="2374" y="227"/>
                    <a:pt x="2379" y="230"/>
                    <a:pt x="2373" y="218"/>
                  </a:cubicBezTo>
                  <a:lnTo>
                    <a:pt x="2358" y="192"/>
                  </a:lnTo>
                  <a:cubicBezTo>
                    <a:pt x="2348" y="177"/>
                    <a:pt x="2348" y="163"/>
                    <a:pt x="2327" y="163"/>
                  </a:cubicBezTo>
                  <a:cubicBezTo>
                    <a:pt x="2298" y="163"/>
                    <a:pt x="2326" y="162"/>
                    <a:pt x="2309" y="172"/>
                  </a:cubicBezTo>
                  <a:cubicBezTo>
                    <a:pt x="2287" y="186"/>
                    <a:pt x="2324" y="172"/>
                    <a:pt x="2293" y="183"/>
                  </a:cubicBezTo>
                  <a:cubicBezTo>
                    <a:pt x="2292" y="182"/>
                    <a:pt x="2278" y="167"/>
                    <a:pt x="2276" y="166"/>
                  </a:cubicBezTo>
                  <a:cubicBezTo>
                    <a:pt x="2245" y="144"/>
                    <a:pt x="2241" y="159"/>
                    <a:pt x="2217" y="174"/>
                  </a:cubicBezTo>
                  <a:cubicBezTo>
                    <a:pt x="2187" y="193"/>
                    <a:pt x="2174" y="173"/>
                    <a:pt x="2103" y="210"/>
                  </a:cubicBezTo>
                  <a:cubicBezTo>
                    <a:pt x="2110" y="235"/>
                    <a:pt x="2110" y="224"/>
                    <a:pt x="2124" y="244"/>
                  </a:cubicBezTo>
                  <a:cubicBezTo>
                    <a:pt x="2118" y="251"/>
                    <a:pt x="2112" y="257"/>
                    <a:pt x="2107" y="268"/>
                  </a:cubicBezTo>
                  <a:cubicBezTo>
                    <a:pt x="2101" y="281"/>
                    <a:pt x="2103" y="285"/>
                    <a:pt x="2097" y="298"/>
                  </a:cubicBezTo>
                  <a:cubicBezTo>
                    <a:pt x="2049" y="297"/>
                    <a:pt x="2090" y="293"/>
                    <a:pt x="2047" y="280"/>
                  </a:cubicBezTo>
                  <a:cubicBezTo>
                    <a:pt x="2001" y="266"/>
                    <a:pt x="2002" y="269"/>
                    <a:pt x="2002" y="224"/>
                  </a:cubicBezTo>
                  <a:cubicBezTo>
                    <a:pt x="2002" y="200"/>
                    <a:pt x="2014" y="214"/>
                    <a:pt x="2022" y="183"/>
                  </a:cubicBezTo>
                  <a:cubicBezTo>
                    <a:pt x="1996" y="145"/>
                    <a:pt x="1944" y="144"/>
                    <a:pt x="1934" y="183"/>
                  </a:cubicBezTo>
                  <a:cubicBezTo>
                    <a:pt x="1887" y="183"/>
                    <a:pt x="1864" y="188"/>
                    <a:pt x="1825" y="169"/>
                  </a:cubicBezTo>
                  <a:cubicBezTo>
                    <a:pt x="1831" y="145"/>
                    <a:pt x="1840" y="134"/>
                    <a:pt x="1855" y="118"/>
                  </a:cubicBezTo>
                  <a:cubicBezTo>
                    <a:pt x="1859" y="114"/>
                    <a:pt x="1864" y="107"/>
                    <a:pt x="1867" y="103"/>
                  </a:cubicBezTo>
                  <a:cubicBezTo>
                    <a:pt x="1880" y="86"/>
                    <a:pt x="1882" y="86"/>
                    <a:pt x="1893" y="74"/>
                  </a:cubicBezTo>
                  <a:cubicBezTo>
                    <a:pt x="1939" y="18"/>
                    <a:pt x="1881" y="24"/>
                    <a:pt x="1854" y="18"/>
                  </a:cubicBezTo>
                  <a:cubicBezTo>
                    <a:pt x="1819" y="11"/>
                    <a:pt x="1842" y="1"/>
                    <a:pt x="1798" y="0"/>
                  </a:cubicBezTo>
                  <a:lnTo>
                    <a:pt x="1798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8"/>
            <p:cNvSpPr>
              <a:spLocks/>
            </p:cNvSpPr>
            <p:nvPr/>
          </p:nvSpPr>
          <p:spPr bwMode="auto">
            <a:xfrm>
              <a:off x="1657946" y="1883814"/>
              <a:ext cx="316695" cy="238547"/>
            </a:xfrm>
            <a:custGeom>
              <a:avLst/>
              <a:gdLst>
                <a:gd name="T0" fmla="*/ 97 w 1836"/>
                <a:gd name="T1" fmla="*/ 396 h 1315"/>
                <a:gd name="T2" fmla="*/ 37 w 1836"/>
                <a:gd name="T3" fmla="*/ 443 h 1315"/>
                <a:gd name="T4" fmla="*/ 33 w 1836"/>
                <a:gd name="T5" fmla="*/ 470 h 1315"/>
                <a:gd name="T6" fmla="*/ 0 w 1836"/>
                <a:gd name="T7" fmla="*/ 570 h 1315"/>
                <a:gd name="T8" fmla="*/ 52 w 1836"/>
                <a:gd name="T9" fmla="*/ 741 h 1315"/>
                <a:gd name="T10" fmla="*/ 83 w 1836"/>
                <a:gd name="T11" fmla="*/ 798 h 1315"/>
                <a:gd name="T12" fmla="*/ 143 w 1836"/>
                <a:gd name="T13" fmla="*/ 826 h 1315"/>
                <a:gd name="T14" fmla="*/ 266 w 1836"/>
                <a:gd name="T15" fmla="*/ 852 h 1315"/>
                <a:gd name="T16" fmla="*/ 416 w 1836"/>
                <a:gd name="T17" fmla="*/ 906 h 1315"/>
                <a:gd name="T18" fmla="*/ 499 w 1836"/>
                <a:gd name="T19" fmla="*/ 965 h 1315"/>
                <a:gd name="T20" fmla="*/ 525 w 1836"/>
                <a:gd name="T21" fmla="*/ 994 h 1315"/>
                <a:gd name="T22" fmla="*/ 596 w 1836"/>
                <a:gd name="T23" fmla="*/ 1085 h 1315"/>
                <a:gd name="T24" fmla="*/ 827 w 1836"/>
                <a:gd name="T25" fmla="*/ 1159 h 1315"/>
                <a:gd name="T26" fmla="*/ 885 w 1836"/>
                <a:gd name="T27" fmla="*/ 1143 h 1315"/>
                <a:gd name="T28" fmla="*/ 915 w 1836"/>
                <a:gd name="T29" fmla="*/ 1112 h 1315"/>
                <a:gd name="T30" fmla="*/ 994 w 1836"/>
                <a:gd name="T31" fmla="*/ 1161 h 1315"/>
                <a:gd name="T32" fmla="*/ 1016 w 1836"/>
                <a:gd name="T33" fmla="*/ 1315 h 1315"/>
                <a:gd name="T34" fmla="*/ 1200 w 1836"/>
                <a:gd name="T35" fmla="*/ 1227 h 1315"/>
                <a:gd name="T36" fmla="*/ 1402 w 1836"/>
                <a:gd name="T37" fmla="*/ 1144 h 1315"/>
                <a:gd name="T38" fmla="*/ 1578 w 1836"/>
                <a:gd name="T39" fmla="*/ 1130 h 1315"/>
                <a:gd name="T40" fmla="*/ 1725 w 1836"/>
                <a:gd name="T41" fmla="*/ 1061 h 1315"/>
                <a:gd name="T42" fmla="*/ 1758 w 1836"/>
                <a:gd name="T43" fmla="*/ 945 h 1315"/>
                <a:gd name="T44" fmla="*/ 1830 w 1836"/>
                <a:gd name="T45" fmla="*/ 861 h 1315"/>
                <a:gd name="T46" fmla="*/ 1690 w 1836"/>
                <a:gd name="T47" fmla="*/ 804 h 1315"/>
                <a:gd name="T48" fmla="*/ 1656 w 1836"/>
                <a:gd name="T49" fmla="*/ 640 h 1315"/>
                <a:gd name="T50" fmla="*/ 1679 w 1836"/>
                <a:gd name="T51" fmla="*/ 595 h 1315"/>
                <a:gd name="T52" fmla="*/ 1647 w 1836"/>
                <a:gd name="T53" fmla="*/ 509 h 1315"/>
                <a:gd name="T54" fmla="*/ 1570 w 1836"/>
                <a:gd name="T55" fmla="*/ 382 h 1315"/>
                <a:gd name="T56" fmla="*/ 1396 w 1836"/>
                <a:gd name="T57" fmla="*/ 326 h 1315"/>
                <a:gd name="T58" fmla="*/ 1220 w 1836"/>
                <a:gd name="T59" fmla="*/ 292 h 1315"/>
                <a:gd name="T60" fmla="*/ 1260 w 1836"/>
                <a:gd name="T61" fmla="*/ 190 h 1315"/>
                <a:gd name="T62" fmla="*/ 1226 w 1836"/>
                <a:gd name="T63" fmla="*/ 116 h 1315"/>
                <a:gd name="T64" fmla="*/ 1091 w 1836"/>
                <a:gd name="T65" fmla="*/ 34 h 1315"/>
                <a:gd name="T66" fmla="*/ 1014 w 1836"/>
                <a:gd name="T67" fmla="*/ 100 h 1315"/>
                <a:gd name="T68" fmla="*/ 932 w 1836"/>
                <a:gd name="T69" fmla="*/ 112 h 1315"/>
                <a:gd name="T70" fmla="*/ 829 w 1836"/>
                <a:gd name="T71" fmla="*/ 93 h 1315"/>
                <a:gd name="T72" fmla="*/ 805 w 1836"/>
                <a:gd name="T73" fmla="*/ 69 h 1315"/>
                <a:gd name="T74" fmla="*/ 718 w 1836"/>
                <a:gd name="T75" fmla="*/ 82 h 1315"/>
                <a:gd name="T76" fmla="*/ 385 w 1836"/>
                <a:gd name="T77" fmla="*/ 11 h 1315"/>
                <a:gd name="T78" fmla="*/ 311 w 1836"/>
                <a:gd name="T79" fmla="*/ 95 h 1315"/>
                <a:gd name="T80" fmla="*/ 280 w 1836"/>
                <a:gd name="T81" fmla="*/ 246 h 1315"/>
                <a:gd name="T82" fmla="*/ 196 w 1836"/>
                <a:gd name="T83" fmla="*/ 277 h 1315"/>
                <a:gd name="T84" fmla="*/ 170 w 1836"/>
                <a:gd name="T85" fmla="*/ 293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6" h="1315">
                  <a:moveTo>
                    <a:pt x="115" y="333"/>
                  </a:moveTo>
                  <a:cubicBezTo>
                    <a:pt x="115" y="370"/>
                    <a:pt x="120" y="376"/>
                    <a:pt x="97" y="396"/>
                  </a:cubicBezTo>
                  <a:cubicBezTo>
                    <a:pt x="79" y="411"/>
                    <a:pt x="59" y="414"/>
                    <a:pt x="44" y="431"/>
                  </a:cubicBezTo>
                  <a:cubicBezTo>
                    <a:pt x="33" y="444"/>
                    <a:pt x="43" y="426"/>
                    <a:pt x="37" y="443"/>
                  </a:cubicBezTo>
                  <a:cubicBezTo>
                    <a:pt x="32" y="456"/>
                    <a:pt x="36" y="453"/>
                    <a:pt x="35" y="457"/>
                  </a:cubicBezTo>
                  <a:cubicBezTo>
                    <a:pt x="34" y="466"/>
                    <a:pt x="38" y="453"/>
                    <a:pt x="33" y="470"/>
                  </a:cubicBezTo>
                  <a:cubicBezTo>
                    <a:pt x="33" y="470"/>
                    <a:pt x="29" y="481"/>
                    <a:pt x="27" y="488"/>
                  </a:cubicBezTo>
                  <a:cubicBezTo>
                    <a:pt x="14" y="522"/>
                    <a:pt x="0" y="534"/>
                    <a:pt x="0" y="570"/>
                  </a:cubicBezTo>
                  <a:cubicBezTo>
                    <a:pt x="0" y="591"/>
                    <a:pt x="40" y="612"/>
                    <a:pt x="40" y="637"/>
                  </a:cubicBezTo>
                  <a:cubicBezTo>
                    <a:pt x="40" y="696"/>
                    <a:pt x="6" y="655"/>
                    <a:pt x="52" y="741"/>
                  </a:cubicBezTo>
                  <a:cubicBezTo>
                    <a:pt x="54" y="745"/>
                    <a:pt x="59" y="753"/>
                    <a:pt x="59" y="754"/>
                  </a:cubicBezTo>
                  <a:cubicBezTo>
                    <a:pt x="71" y="779"/>
                    <a:pt x="58" y="789"/>
                    <a:pt x="83" y="798"/>
                  </a:cubicBezTo>
                  <a:cubicBezTo>
                    <a:pt x="102" y="806"/>
                    <a:pt x="117" y="800"/>
                    <a:pt x="133" y="816"/>
                  </a:cubicBezTo>
                  <a:lnTo>
                    <a:pt x="143" y="826"/>
                  </a:lnTo>
                  <a:cubicBezTo>
                    <a:pt x="145" y="828"/>
                    <a:pt x="152" y="834"/>
                    <a:pt x="154" y="835"/>
                  </a:cubicBezTo>
                  <a:cubicBezTo>
                    <a:pt x="196" y="869"/>
                    <a:pt x="170" y="840"/>
                    <a:pt x="266" y="852"/>
                  </a:cubicBezTo>
                  <a:cubicBezTo>
                    <a:pt x="303" y="857"/>
                    <a:pt x="330" y="860"/>
                    <a:pt x="361" y="879"/>
                  </a:cubicBezTo>
                  <a:cubicBezTo>
                    <a:pt x="394" y="899"/>
                    <a:pt x="353" y="883"/>
                    <a:pt x="416" y="906"/>
                  </a:cubicBezTo>
                  <a:lnTo>
                    <a:pt x="433" y="915"/>
                  </a:lnTo>
                  <a:cubicBezTo>
                    <a:pt x="459" y="928"/>
                    <a:pt x="476" y="943"/>
                    <a:pt x="499" y="965"/>
                  </a:cubicBezTo>
                  <a:cubicBezTo>
                    <a:pt x="500" y="967"/>
                    <a:pt x="504" y="971"/>
                    <a:pt x="505" y="972"/>
                  </a:cubicBezTo>
                  <a:cubicBezTo>
                    <a:pt x="515" y="982"/>
                    <a:pt x="515" y="983"/>
                    <a:pt x="525" y="994"/>
                  </a:cubicBezTo>
                  <a:lnTo>
                    <a:pt x="555" y="1024"/>
                  </a:lnTo>
                  <a:cubicBezTo>
                    <a:pt x="570" y="1039"/>
                    <a:pt x="586" y="1066"/>
                    <a:pt x="596" y="1085"/>
                  </a:cubicBezTo>
                  <a:cubicBezTo>
                    <a:pt x="786" y="1085"/>
                    <a:pt x="697" y="1084"/>
                    <a:pt x="771" y="1147"/>
                  </a:cubicBezTo>
                  <a:cubicBezTo>
                    <a:pt x="792" y="1164"/>
                    <a:pt x="798" y="1159"/>
                    <a:pt x="827" y="1159"/>
                  </a:cubicBezTo>
                  <a:cubicBezTo>
                    <a:pt x="854" y="1159"/>
                    <a:pt x="862" y="1154"/>
                    <a:pt x="880" y="1145"/>
                  </a:cubicBezTo>
                  <a:cubicBezTo>
                    <a:pt x="882" y="1144"/>
                    <a:pt x="883" y="1144"/>
                    <a:pt x="885" y="1143"/>
                  </a:cubicBezTo>
                  <a:cubicBezTo>
                    <a:pt x="886" y="1142"/>
                    <a:pt x="888" y="1141"/>
                    <a:pt x="889" y="1141"/>
                  </a:cubicBezTo>
                  <a:cubicBezTo>
                    <a:pt x="906" y="1132"/>
                    <a:pt x="910" y="1130"/>
                    <a:pt x="915" y="1112"/>
                  </a:cubicBezTo>
                  <a:lnTo>
                    <a:pt x="983" y="1112"/>
                  </a:lnTo>
                  <a:cubicBezTo>
                    <a:pt x="986" y="1126"/>
                    <a:pt x="989" y="1145"/>
                    <a:pt x="994" y="1161"/>
                  </a:cubicBezTo>
                  <a:cubicBezTo>
                    <a:pt x="1001" y="1180"/>
                    <a:pt x="1006" y="1186"/>
                    <a:pt x="1009" y="1207"/>
                  </a:cubicBezTo>
                  <a:cubicBezTo>
                    <a:pt x="1014" y="1249"/>
                    <a:pt x="1019" y="1279"/>
                    <a:pt x="1016" y="1315"/>
                  </a:cubicBezTo>
                  <a:cubicBezTo>
                    <a:pt x="1071" y="1278"/>
                    <a:pt x="1057" y="1242"/>
                    <a:pt x="1138" y="1248"/>
                  </a:cubicBezTo>
                  <a:cubicBezTo>
                    <a:pt x="1189" y="1253"/>
                    <a:pt x="1158" y="1240"/>
                    <a:pt x="1200" y="1227"/>
                  </a:cubicBezTo>
                  <a:cubicBezTo>
                    <a:pt x="1226" y="1219"/>
                    <a:pt x="1254" y="1223"/>
                    <a:pt x="1287" y="1220"/>
                  </a:cubicBezTo>
                  <a:cubicBezTo>
                    <a:pt x="1341" y="1216"/>
                    <a:pt x="1365" y="1169"/>
                    <a:pt x="1402" y="1144"/>
                  </a:cubicBezTo>
                  <a:cubicBezTo>
                    <a:pt x="1449" y="1114"/>
                    <a:pt x="1515" y="1152"/>
                    <a:pt x="1532" y="1152"/>
                  </a:cubicBezTo>
                  <a:cubicBezTo>
                    <a:pt x="1547" y="1152"/>
                    <a:pt x="1555" y="1137"/>
                    <a:pt x="1578" y="1130"/>
                  </a:cubicBezTo>
                  <a:cubicBezTo>
                    <a:pt x="1624" y="1117"/>
                    <a:pt x="1612" y="1163"/>
                    <a:pt x="1658" y="1116"/>
                  </a:cubicBezTo>
                  <a:cubicBezTo>
                    <a:pt x="1676" y="1097"/>
                    <a:pt x="1716" y="1088"/>
                    <a:pt x="1725" y="1061"/>
                  </a:cubicBezTo>
                  <a:cubicBezTo>
                    <a:pt x="1731" y="1043"/>
                    <a:pt x="1726" y="1023"/>
                    <a:pt x="1728" y="1003"/>
                  </a:cubicBezTo>
                  <a:cubicBezTo>
                    <a:pt x="1731" y="966"/>
                    <a:pt x="1745" y="969"/>
                    <a:pt x="1758" y="945"/>
                  </a:cubicBezTo>
                  <a:cubicBezTo>
                    <a:pt x="1776" y="910"/>
                    <a:pt x="1773" y="928"/>
                    <a:pt x="1811" y="904"/>
                  </a:cubicBezTo>
                  <a:cubicBezTo>
                    <a:pt x="1836" y="888"/>
                    <a:pt x="1830" y="902"/>
                    <a:pt x="1830" y="861"/>
                  </a:cubicBezTo>
                  <a:cubicBezTo>
                    <a:pt x="1801" y="853"/>
                    <a:pt x="1815" y="858"/>
                    <a:pt x="1803" y="834"/>
                  </a:cubicBezTo>
                  <a:cubicBezTo>
                    <a:pt x="1749" y="834"/>
                    <a:pt x="1705" y="846"/>
                    <a:pt x="1690" y="804"/>
                  </a:cubicBezTo>
                  <a:cubicBezTo>
                    <a:pt x="1663" y="724"/>
                    <a:pt x="1640" y="749"/>
                    <a:pt x="1640" y="671"/>
                  </a:cubicBezTo>
                  <a:cubicBezTo>
                    <a:pt x="1640" y="649"/>
                    <a:pt x="1647" y="661"/>
                    <a:pt x="1656" y="640"/>
                  </a:cubicBezTo>
                  <a:cubicBezTo>
                    <a:pt x="1657" y="638"/>
                    <a:pt x="1657" y="637"/>
                    <a:pt x="1658" y="635"/>
                  </a:cubicBezTo>
                  <a:cubicBezTo>
                    <a:pt x="1669" y="604"/>
                    <a:pt x="1652" y="622"/>
                    <a:pt x="1679" y="595"/>
                  </a:cubicBezTo>
                  <a:cubicBezTo>
                    <a:pt x="1709" y="564"/>
                    <a:pt x="1735" y="553"/>
                    <a:pt x="1735" y="509"/>
                  </a:cubicBezTo>
                  <a:cubicBezTo>
                    <a:pt x="1700" y="509"/>
                    <a:pt x="1676" y="515"/>
                    <a:pt x="1647" y="509"/>
                  </a:cubicBezTo>
                  <a:cubicBezTo>
                    <a:pt x="1628" y="427"/>
                    <a:pt x="1635" y="455"/>
                    <a:pt x="1579" y="393"/>
                  </a:cubicBezTo>
                  <a:cubicBezTo>
                    <a:pt x="1573" y="385"/>
                    <a:pt x="1580" y="396"/>
                    <a:pt x="1570" y="382"/>
                  </a:cubicBezTo>
                  <a:cubicBezTo>
                    <a:pt x="1561" y="369"/>
                    <a:pt x="1555" y="350"/>
                    <a:pt x="1541" y="343"/>
                  </a:cubicBezTo>
                  <a:cubicBezTo>
                    <a:pt x="1501" y="322"/>
                    <a:pt x="1439" y="326"/>
                    <a:pt x="1396" y="326"/>
                  </a:cubicBezTo>
                  <a:cubicBezTo>
                    <a:pt x="1374" y="326"/>
                    <a:pt x="1288" y="365"/>
                    <a:pt x="1246" y="319"/>
                  </a:cubicBezTo>
                  <a:cubicBezTo>
                    <a:pt x="1235" y="307"/>
                    <a:pt x="1236" y="298"/>
                    <a:pt x="1220" y="292"/>
                  </a:cubicBezTo>
                  <a:lnTo>
                    <a:pt x="1220" y="238"/>
                  </a:lnTo>
                  <a:cubicBezTo>
                    <a:pt x="1240" y="232"/>
                    <a:pt x="1260" y="216"/>
                    <a:pt x="1260" y="190"/>
                  </a:cubicBezTo>
                  <a:cubicBezTo>
                    <a:pt x="1260" y="174"/>
                    <a:pt x="1247" y="160"/>
                    <a:pt x="1240" y="143"/>
                  </a:cubicBezTo>
                  <a:lnTo>
                    <a:pt x="1226" y="116"/>
                  </a:lnTo>
                  <a:cubicBezTo>
                    <a:pt x="1206" y="75"/>
                    <a:pt x="1195" y="77"/>
                    <a:pt x="1157" y="50"/>
                  </a:cubicBezTo>
                  <a:cubicBezTo>
                    <a:pt x="1126" y="28"/>
                    <a:pt x="1133" y="34"/>
                    <a:pt x="1091" y="34"/>
                  </a:cubicBezTo>
                  <a:lnTo>
                    <a:pt x="1026" y="64"/>
                  </a:lnTo>
                  <a:cubicBezTo>
                    <a:pt x="1007" y="82"/>
                    <a:pt x="1021" y="72"/>
                    <a:pt x="1014" y="100"/>
                  </a:cubicBezTo>
                  <a:cubicBezTo>
                    <a:pt x="1009" y="123"/>
                    <a:pt x="1008" y="118"/>
                    <a:pt x="996" y="136"/>
                  </a:cubicBezTo>
                  <a:cubicBezTo>
                    <a:pt x="959" y="127"/>
                    <a:pt x="962" y="127"/>
                    <a:pt x="932" y="112"/>
                  </a:cubicBezTo>
                  <a:cubicBezTo>
                    <a:pt x="900" y="96"/>
                    <a:pt x="891" y="109"/>
                    <a:pt x="854" y="109"/>
                  </a:cubicBezTo>
                  <a:cubicBezTo>
                    <a:pt x="835" y="109"/>
                    <a:pt x="839" y="102"/>
                    <a:pt x="829" y="93"/>
                  </a:cubicBezTo>
                  <a:cubicBezTo>
                    <a:pt x="828" y="92"/>
                    <a:pt x="826" y="91"/>
                    <a:pt x="825" y="90"/>
                  </a:cubicBezTo>
                  <a:lnTo>
                    <a:pt x="805" y="69"/>
                  </a:lnTo>
                  <a:cubicBezTo>
                    <a:pt x="804" y="68"/>
                    <a:pt x="803" y="67"/>
                    <a:pt x="802" y="66"/>
                  </a:cubicBezTo>
                  <a:cubicBezTo>
                    <a:pt x="759" y="29"/>
                    <a:pt x="746" y="82"/>
                    <a:pt x="718" y="82"/>
                  </a:cubicBezTo>
                  <a:cubicBezTo>
                    <a:pt x="683" y="82"/>
                    <a:pt x="613" y="74"/>
                    <a:pt x="603" y="34"/>
                  </a:cubicBezTo>
                  <a:cubicBezTo>
                    <a:pt x="397" y="34"/>
                    <a:pt x="533" y="0"/>
                    <a:pt x="385" y="11"/>
                  </a:cubicBezTo>
                  <a:cubicBezTo>
                    <a:pt x="356" y="13"/>
                    <a:pt x="387" y="1"/>
                    <a:pt x="358" y="14"/>
                  </a:cubicBezTo>
                  <a:cubicBezTo>
                    <a:pt x="332" y="26"/>
                    <a:pt x="342" y="47"/>
                    <a:pt x="311" y="95"/>
                  </a:cubicBezTo>
                  <a:cubicBezTo>
                    <a:pt x="304" y="105"/>
                    <a:pt x="303" y="112"/>
                    <a:pt x="299" y="124"/>
                  </a:cubicBezTo>
                  <a:cubicBezTo>
                    <a:pt x="277" y="195"/>
                    <a:pt x="310" y="218"/>
                    <a:pt x="280" y="246"/>
                  </a:cubicBezTo>
                  <a:cubicBezTo>
                    <a:pt x="259" y="267"/>
                    <a:pt x="241" y="266"/>
                    <a:pt x="224" y="269"/>
                  </a:cubicBezTo>
                  <a:cubicBezTo>
                    <a:pt x="207" y="272"/>
                    <a:pt x="208" y="271"/>
                    <a:pt x="196" y="277"/>
                  </a:cubicBezTo>
                  <a:lnTo>
                    <a:pt x="175" y="290"/>
                  </a:lnTo>
                  <a:cubicBezTo>
                    <a:pt x="173" y="291"/>
                    <a:pt x="171" y="292"/>
                    <a:pt x="170" y="293"/>
                  </a:cubicBezTo>
                  <a:lnTo>
                    <a:pt x="115" y="3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Овал 164"/>
            <p:cNvSpPr/>
            <p:nvPr/>
          </p:nvSpPr>
          <p:spPr bwMode="auto">
            <a:xfrm>
              <a:off x="1871057" y="2057337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0" name="Овал 169"/>
            <p:cNvSpPr/>
            <p:nvPr/>
          </p:nvSpPr>
          <p:spPr bwMode="auto">
            <a:xfrm>
              <a:off x="1555956" y="2092231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3" name="Овал 172"/>
            <p:cNvSpPr/>
            <p:nvPr/>
          </p:nvSpPr>
          <p:spPr bwMode="auto">
            <a:xfrm>
              <a:off x="1795791" y="2142925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5" name="Овал 174"/>
            <p:cNvSpPr/>
            <p:nvPr/>
          </p:nvSpPr>
          <p:spPr bwMode="auto">
            <a:xfrm>
              <a:off x="1864376" y="2263003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6" name="Freeform 8"/>
            <p:cNvSpPr>
              <a:spLocks/>
            </p:cNvSpPr>
            <p:nvPr/>
          </p:nvSpPr>
          <p:spPr bwMode="auto">
            <a:xfrm>
              <a:off x="2133774" y="1705492"/>
              <a:ext cx="494717" cy="588416"/>
            </a:xfrm>
            <a:custGeom>
              <a:avLst/>
              <a:gdLst>
                <a:gd name="T0" fmla="*/ 1062 w 2868"/>
                <a:gd name="T1" fmla="*/ 349 h 3212"/>
                <a:gd name="T2" fmla="*/ 1100 w 2868"/>
                <a:gd name="T3" fmla="*/ 522 h 3212"/>
                <a:gd name="T4" fmla="*/ 988 w 2868"/>
                <a:gd name="T5" fmla="*/ 721 h 3212"/>
                <a:gd name="T6" fmla="*/ 980 w 2868"/>
                <a:gd name="T7" fmla="*/ 953 h 3212"/>
                <a:gd name="T8" fmla="*/ 1046 w 2868"/>
                <a:gd name="T9" fmla="*/ 1165 h 3212"/>
                <a:gd name="T10" fmla="*/ 1085 w 2868"/>
                <a:gd name="T11" fmla="*/ 1327 h 3212"/>
                <a:gd name="T12" fmla="*/ 836 w 2868"/>
                <a:gd name="T13" fmla="*/ 1342 h 3212"/>
                <a:gd name="T14" fmla="*/ 665 w 2868"/>
                <a:gd name="T15" fmla="*/ 1584 h 3212"/>
                <a:gd name="T16" fmla="*/ 578 w 2868"/>
                <a:gd name="T17" fmla="*/ 1816 h 3212"/>
                <a:gd name="T18" fmla="*/ 509 w 2868"/>
                <a:gd name="T19" fmla="*/ 1756 h 3212"/>
                <a:gd name="T20" fmla="*/ 360 w 2868"/>
                <a:gd name="T21" fmla="*/ 1761 h 3212"/>
                <a:gd name="T22" fmla="*/ 202 w 2868"/>
                <a:gd name="T23" fmla="*/ 1873 h 3212"/>
                <a:gd name="T24" fmla="*/ 151 w 2868"/>
                <a:gd name="T25" fmla="*/ 2371 h 3212"/>
                <a:gd name="T26" fmla="*/ 81 w 2868"/>
                <a:gd name="T27" fmla="*/ 2712 h 3212"/>
                <a:gd name="T28" fmla="*/ 341 w 2868"/>
                <a:gd name="T29" fmla="*/ 2846 h 3212"/>
                <a:gd name="T30" fmla="*/ 523 w 2868"/>
                <a:gd name="T31" fmla="*/ 2894 h 3212"/>
                <a:gd name="T32" fmla="*/ 722 w 2868"/>
                <a:gd name="T33" fmla="*/ 2865 h 3212"/>
                <a:gd name="T34" fmla="*/ 932 w 2868"/>
                <a:gd name="T35" fmla="*/ 2993 h 3212"/>
                <a:gd name="T36" fmla="*/ 1127 w 2868"/>
                <a:gd name="T37" fmla="*/ 3069 h 3212"/>
                <a:gd name="T38" fmla="*/ 1310 w 2868"/>
                <a:gd name="T39" fmla="*/ 3212 h 3212"/>
                <a:gd name="T40" fmla="*/ 1483 w 2868"/>
                <a:gd name="T41" fmla="*/ 3032 h 3212"/>
                <a:gd name="T42" fmla="*/ 1563 w 2868"/>
                <a:gd name="T43" fmla="*/ 2909 h 3212"/>
                <a:gd name="T44" fmla="*/ 1754 w 2868"/>
                <a:gd name="T45" fmla="*/ 2673 h 3212"/>
                <a:gd name="T46" fmla="*/ 1827 w 2868"/>
                <a:gd name="T47" fmla="*/ 2274 h 3212"/>
                <a:gd name="T48" fmla="*/ 1778 w 2868"/>
                <a:gd name="T49" fmla="*/ 1904 h 3212"/>
                <a:gd name="T50" fmla="*/ 1693 w 2868"/>
                <a:gd name="T51" fmla="*/ 1751 h 3212"/>
                <a:gd name="T52" fmla="*/ 1817 w 2868"/>
                <a:gd name="T53" fmla="*/ 1659 h 3212"/>
                <a:gd name="T54" fmla="*/ 1961 w 2868"/>
                <a:gd name="T55" fmla="*/ 1633 h 3212"/>
                <a:gd name="T56" fmla="*/ 2211 w 2868"/>
                <a:gd name="T57" fmla="*/ 1538 h 3212"/>
                <a:gd name="T58" fmla="*/ 2462 w 2868"/>
                <a:gd name="T59" fmla="*/ 1484 h 3212"/>
                <a:gd name="T60" fmla="*/ 2529 w 2868"/>
                <a:gd name="T61" fmla="*/ 1334 h 3212"/>
                <a:gd name="T62" fmla="*/ 2632 w 2868"/>
                <a:gd name="T63" fmla="*/ 1375 h 3212"/>
                <a:gd name="T64" fmla="*/ 2766 w 2868"/>
                <a:gd name="T65" fmla="*/ 1333 h 3212"/>
                <a:gd name="T66" fmla="*/ 2808 w 2868"/>
                <a:gd name="T67" fmla="*/ 1287 h 3212"/>
                <a:gd name="T68" fmla="*/ 2714 w 2868"/>
                <a:gd name="T69" fmla="*/ 1205 h 3212"/>
                <a:gd name="T70" fmla="*/ 2727 w 2868"/>
                <a:gd name="T71" fmla="*/ 928 h 3212"/>
                <a:gd name="T72" fmla="*/ 2713 w 2868"/>
                <a:gd name="T73" fmla="*/ 766 h 3212"/>
                <a:gd name="T74" fmla="*/ 2543 w 2868"/>
                <a:gd name="T75" fmla="*/ 746 h 3212"/>
                <a:gd name="T76" fmla="*/ 2450 w 2868"/>
                <a:gd name="T77" fmla="*/ 621 h 3212"/>
                <a:gd name="T78" fmla="*/ 2245 w 2868"/>
                <a:gd name="T79" fmla="*/ 583 h 3212"/>
                <a:gd name="T80" fmla="*/ 2174 w 2868"/>
                <a:gd name="T81" fmla="*/ 782 h 3212"/>
                <a:gd name="T82" fmla="*/ 2028 w 2868"/>
                <a:gd name="T83" fmla="*/ 1111 h 3212"/>
                <a:gd name="T84" fmla="*/ 1977 w 2868"/>
                <a:gd name="T85" fmla="*/ 1061 h 3212"/>
                <a:gd name="T86" fmla="*/ 1764 w 2868"/>
                <a:gd name="T87" fmla="*/ 1104 h 3212"/>
                <a:gd name="T88" fmla="*/ 1554 w 2868"/>
                <a:gd name="T89" fmla="*/ 1070 h 3212"/>
                <a:gd name="T90" fmla="*/ 1486 w 2868"/>
                <a:gd name="T91" fmla="*/ 569 h 3212"/>
                <a:gd name="T92" fmla="*/ 1452 w 2868"/>
                <a:gd name="T93" fmla="*/ 433 h 3212"/>
                <a:gd name="T94" fmla="*/ 1284 w 2868"/>
                <a:gd name="T95" fmla="*/ 121 h 3212"/>
                <a:gd name="T96" fmla="*/ 1195 w 2868"/>
                <a:gd name="T97" fmla="*/ 27 h 3212"/>
                <a:gd name="T98" fmla="*/ 1108 w 2868"/>
                <a:gd name="T99" fmla="*/ 42 h 3212"/>
                <a:gd name="T100" fmla="*/ 1019 w 2868"/>
                <a:gd name="T101" fmla="*/ 108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68" h="3212">
                  <a:moveTo>
                    <a:pt x="1019" y="108"/>
                  </a:moveTo>
                  <a:cubicBezTo>
                    <a:pt x="1019" y="139"/>
                    <a:pt x="1005" y="198"/>
                    <a:pt x="1039" y="210"/>
                  </a:cubicBezTo>
                  <a:cubicBezTo>
                    <a:pt x="1038" y="254"/>
                    <a:pt x="1019" y="235"/>
                    <a:pt x="1019" y="312"/>
                  </a:cubicBezTo>
                  <a:cubicBezTo>
                    <a:pt x="1041" y="318"/>
                    <a:pt x="1044" y="331"/>
                    <a:pt x="1062" y="349"/>
                  </a:cubicBezTo>
                  <a:cubicBezTo>
                    <a:pt x="1090" y="377"/>
                    <a:pt x="1103" y="384"/>
                    <a:pt x="1090" y="430"/>
                  </a:cubicBezTo>
                  <a:cubicBezTo>
                    <a:pt x="1079" y="469"/>
                    <a:pt x="1095" y="445"/>
                    <a:pt x="1073" y="454"/>
                  </a:cubicBezTo>
                  <a:cubicBezTo>
                    <a:pt x="1074" y="497"/>
                    <a:pt x="1077" y="472"/>
                    <a:pt x="1090" y="497"/>
                  </a:cubicBezTo>
                  <a:lnTo>
                    <a:pt x="1100" y="522"/>
                  </a:lnTo>
                  <a:cubicBezTo>
                    <a:pt x="1075" y="538"/>
                    <a:pt x="1076" y="546"/>
                    <a:pt x="1046" y="562"/>
                  </a:cubicBezTo>
                  <a:cubicBezTo>
                    <a:pt x="1046" y="593"/>
                    <a:pt x="1052" y="631"/>
                    <a:pt x="1033" y="651"/>
                  </a:cubicBezTo>
                  <a:lnTo>
                    <a:pt x="1022" y="660"/>
                  </a:lnTo>
                  <a:cubicBezTo>
                    <a:pt x="1000" y="682"/>
                    <a:pt x="1004" y="706"/>
                    <a:pt x="988" y="721"/>
                  </a:cubicBezTo>
                  <a:cubicBezTo>
                    <a:pt x="978" y="730"/>
                    <a:pt x="951" y="732"/>
                    <a:pt x="951" y="759"/>
                  </a:cubicBezTo>
                  <a:cubicBezTo>
                    <a:pt x="951" y="795"/>
                    <a:pt x="961" y="782"/>
                    <a:pt x="952" y="814"/>
                  </a:cubicBezTo>
                  <a:cubicBezTo>
                    <a:pt x="949" y="825"/>
                    <a:pt x="948" y="828"/>
                    <a:pt x="943" y="839"/>
                  </a:cubicBezTo>
                  <a:cubicBezTo>
                    <a:pt x="923" y="884"/>
                    <a:pt x="918" y="898"/>
                    <a:pt x="980" y="953"/>
                  </a:cubicBezTo>
                  <a:cubicBezTo>
                    <a:pt x="1003" y="973"/>
                    <a:pt x="1005" y="971"/>
                    <a:pt x="1032" y="971"/>
                  </a:cubicBezTo>
                  <a:cubicBezTo>
                    <a:pt x="1101" y="971"/>
                    <a:pt x="1092" y="1014"/>
                    <a:pt x="1100" y="1104"/>
                  </a:cubicBezTo>
                  <a:cubicBezTo>
                    <a:pt x="1087" y="1110"/>
                    <a:pt x="1060" y="1121"/>
                    <a:pt x="1046" y="1125"/>
                  </a:cubicBezTo>
                  <a:lnTo>
                    <a:pt x="1046" y="1165"/>
                  </a:lnTo>
                  <a:cubicBezTo>
                    <a:pt x="1072" y="1166"/>
                    <a:pt x="1071" y="1164"/>
                    <a:pt x="1084" y="1181"/>
                  </a:cubicBezTo>
                  <a:cubicBezTo>
                    <a:pt x="1102" y="1204"/>
                    <a:pt x="1114" y="1227"/>
                    <a:pt x="1118" y="1256"/>
                  </a:cubicBezTo>
                  <a:cubicBezTo>
                    <a:pt x="1121" y="1283"/>
                    <a:pt x="1115" y="1284"/>
                    <a:pt x="1113" y="1308"/>
                  </a:cubicBezTo>
                  <a:cubicBezTo>
                    <a:pt x="1081" y="1311"/>
                    <a:pt x="1103" y="1299"/>
                    <a:pt x="1085" y="1327"/>
                  </a:cubicBezTo>
                  <a:cubicBezTo>
                    <a:pt x="1045" y="1387"/>
                    <a:pt x="1113" y="1430"/>
                    <a:pt x="991" y="1430"/>
                  </a:cubicBezTo>
                  <a:cubicBezTo>
                    <a:pt x="965" y="1430"/>
                    <a:pt x="986" y="1419"/>
                    <a:pt x="951" y="1409"/>
                  </a:cubicBezTo>
                  <a:cubicBezTo>
                    <a:pt x="891" y="1391"/>
                    <a:pt x="920" y="1397"/>
                    <a:pt x="877" y="1361"/>
                  </a:cubicBezTo>
                  <a:cubicBezTo>
                    <a:pt x="861" y="1348"/>
                    <a:pt x="860" y="1344"/>
                    <a:pt x="836" y="1342"/>
                  </a:cubicBezTo>
                  <a:cubicBezTo>
                    <a:pt x="831" y="1283"/>
                    <a:pt x="761" y="1298"/>
                    <a:pt x="761" y="1382"/>
                  </a:cubicBezTo>
                  <a:cubicBezTo>
                    <a:pt x="761" y="1402"/>
                    <a:pt x="780" y="1401"/>
                    <a:pt x="788" y="1436"/>
                  </a:cubicBezTo>
                  <a:cubicBezTo>
                    <a:pt x="778" y="1452"/>
                    <a:pt x="772" y="1459"/>
                    <a:pt x="761" y="1477"/>
                  </a:cubicBezTo>
                  <a:cubicBezTo>
                    <a:pt x="735" y="1517"/>
                    <a:pt x="689" y="1545"/>
                    <a:pt x="665" y="1584"/>
                  </a:cubicBezTo>
                  <a:cubicBezTo>
                    <a:pt x="664" y="1585"/>
                    <a:pt x="663" y="1587"/>
                    <a:pt x="662" y="1588"/>
                  </a:cubicBezTo>
                  <a:cubicBezTo>
                    <a:pt x="645" y="1616"/>
                    <a:pt x="631" y="1644"/>
                    <a:pt x="622" y="1677"/>
                  </a:cubicBezTo>
                  <a:cubicBezTo>
                    <a:pt x="606" y="1741"/>
                    <a:pt x="615" y="1733"/>
                    <a:pt x="646" y="1768"/>
                  </a:cubicBezTo>
                  <a:cubicBezTo>
                    <a:pt x="629" y="1793"/>
                    <a:pt x="611" y="1808"/>
                    <a:pt x="578" y="1816"/>
                  </a:cubicBezTo>
                  <a:cubicBezTo>
                    <a:pt x="565" y="1807"/>
                    <a:pt x="555" y="1801"/>
                    <a:pt x="542" y="1791"/>
                  </a:cubicBezTo>
                  <a:cubicBezTo>
                    <a:pt x="541" y="1790"/>
                    <a:pt x="539" y="1789"/>
                    <a:pt x="538" y="1788"/>
                  </a:cubicBezTo>
                  <a:lnTo>
                    <a:pt x="512" y="1760"/>
                  </a:lnTo>
                  <a:cubicBezTo>
                    <a:pt x="511" y="1758"/>
                    <a:pt x="510" y="1757"/>
                    <a:pt x="509" y="1756"/>
                  </a:cubicBezTo>
                  <a:cubicBezTo>
                    <a:pt x="501" y="1745"/>
                    <a:pt x="503" y="1749"/>
                    <a:pt x="497" y="1734"/>
                  </a:cubicBezTo>
                  <a:cubicBezTo>
                    <a:pt x="492" y="1718"/>
                    <a:pt x="478" y="1680"/>
                    <a:pt x="449" y="1680"/>
                  </a:cubicBezTo>
                  <a:cubicBezTo>
                    <a:pt x="414" y="1680"/>
                    <a:pt x="415" y="1735"/>
                    <a:pt x="402" y="1748"/>
                  </a:cubicBezTo>
                  <a:cubicBezTo>
                    <a:pt x="386" y="1756"/>
                    <a:pt x="375" y="1754"/>
                    <a:pt x="360" y="1761"/>
                  </a:cubicBezTo>
                  <a:cubicBezTo>
                    <a:pt x="317" y="1780"/>
                    <a:pt x="364" y="1775"/>
                    <a:pt x="320" y="1782"/>
                  </a:cubicBezTo>
                  <a:cubicBezTo>
                    <a:pt x="273" y="1789"/>
                    <a:pt x="262" y="1768"/>
                    <a:pt x="219" y="1789"/>
                  </a:cubicBezTo>
                  <a:cubicBezTo>
                    <a:pt x="221" y="1818"/>
                    <a:pt x="230" y="1827"/>
                    <a:pt x="219" y="1850"/>
                  </a:cubicBezTo>
                  <a:cubicBezTo>
                    <a:pt x="206" y="1880"/>
                    <a:pt x="220" y="1847"/>
                    <a:pt x="202" y="1873"/>
                  </a:cubicBezTo>
                  <a:cubicBezTo>
                    <a:pt x="140" y="1961"/>
                    <a:pt x="246" y="2001"/>
                    <a:pt x="246" y="2046"/>
                  </a:cubicBezTo>
                  <a:cubicBezTo>
                    <a:pt x="246" y="2091"/>
                    <a:pt x="257" y="2136"/>
                    <a:pt x="198" y="2141"/>
                  </a:cubicBezTo>
                  <a:cubicBezTo>
                    <a:pt x="196" y="2238"/>
                    <a:pt x="124" y="2162"/>
                    <a:pt x="124" y="2297"/>
                  </a:cubicBezTo>
                  <a:cubicBezTo>
                    <a:pt x="124" y="2323"/>
                    <a:pt x="151" y="2309"/>
                    <a:pt x="151" y="2371"/>
                  </a:cubicBezTo>
                  <a:cubicBezTo>
                    <a:pt x="151" y="2403"/>
                    <a:pt x="118" y="2367"/>
                    <a:pt x="125" y="2479"/>
                  </a:cubicBezTo>
                  <a:cubicBezTo>
                    <a:pt x="135" y="2637"/>
                    <a:pt x="120" y="2586"/>
                    <a:pt x="51" y="2603"/>
                  </a:cubicBezTo>
                  <a:cubicBezTo>
                    <a:pt x="0" y="2616"/>
                    <a:pt x="59" y="2631"/>
                    <a:pt x="2" y="2636"/>
                  </a:cubicBezTo>
                  <a:cubicBezTo>
                    <a:pt x="7" y="2654"/>
                    <a:pt x="62" y="2692"/>
                    <a:pt x="81" y="2712"/>
                  </a:cubicBezTo>
                  <a:cubicBezTo>
                    <a:pt x="96" y="2726"/>
                    <a:pt x="105" y="2735"/>
                    <a:pt x="118" y="2750"/>
                  </a:cubicBezTo>
                  <a:cubicBezTo>
                    <a:pt x="154" y="2787"/>
                    <a:pt x="179" y="2758"/>
                    <a:pt x="230" y="2794"/>
                  </a:cubicBezTo>
                  <a:cubicBezTo>
                    <a:pt x="269" y="2821"/>
                    <a:pt x="286" y="2799"/>
                    <a:pt x="319" y="2826"/>
                  </a:cubicBezTo>
                  <a:cubicBezTo>
                    <a:pt x="325" y="2831"/>
                    <a:pt x="336" y="2841"/>
                    <a:pt x="341" y="2846"/>
                  </a:cubicBezTo>
                  <a:cubicBezTo>
                    <a:pt x="389" y="2888"/>
                    <a:pt x="386" y="2880"/>
                    <a:pt x="449" y="2880"/>
                  </a:cubicBezTo>
                  <a:cubicBezTo>
                    <a:pt x="473" y="2880"/>
                    <a:pt x="459" y="2868"/>
                    <a:pt x="490" y="2859"/>
                  </a:cubicBezTo>
                  <a:lnTo>
                    <a:pt x="520" y="2891"/>
                  </a:lnTo>
                  <a:cubicBezTo>
                    <a:pt x="521" y="2892"/>
                    <a:pt x="522" y="2893"/>
                    <a:pt x="523" y="2894"/>
                  </a:cubicBezTo>
                  <a:cubicBezTo>
                    <a:pt x="531" y="2902"/>
                    <a:pt x="527" y="2899"/>
                    <a:pt x="537" y="2907"/>
                  </a:cubicBezTo>
                  <a:cubicBezTo>
                    <a:pt x="579" y="2879"/>
                    <a:pt x="642" y="2792"/>
                    <a:pt x="659" y="2792"/>
                  </a:cubicBezTo>
                  <a:cubicBezTo>
                    <a:pt x="665" y="2792"/>
                    <a:pt x="700" y="2810"/>
                    <a:pt x="704" y="2815"/>
                  </a:cubicBezTo>
                  <a:cubicBezTo>
                    <a:pt x="727" y="2840"/>
                    <a:pt x="701" y="2836"/>
                    <a:pt x="722" y="2865"/>
                  </a:cubicBezTo>
                  <a:cubicBezTo>
                    <a:pt x="735" y="2883"/>
                    <a:pt x="746" y="2879"/>
                    <a:pt x="762" y="2892"/>
                  </a:cubicBezTo>
                  <a:cubicBezTo>
                    <a:pt x="782" y="2907"/>
                    <a:pt x="803" y="2918"/>
                    <a:pt x="829" y="2927"/>
                  </a:cubicBezTo>
                  <a:cubicBezTo>
                    <a:pt x="868" y="2941"/>
                    <a:pt x="866" y="2947"/>
                    <a:pt x="889" y="2968"/>
                  </a:cubicBezTo>
                  <a:cubicBezTo>
                    <a:pt x="908" y="2985"/>
                    <a:pt x="911" y="2975"/>
                    <a:pt x="932" y="2993"/>
                  </a:cubicBezTo>
                  <a:cubicBezTo>
                    <a:pt x="952" y="3010"/>
                    <a:pt x="958" y="3022"/>
                    <a:pt x="985" y="3022"/>
                  </a:cubicBezTo>
                  <a:cubicBezTo>
                    <a:pt x="1051" y="3022"/>
                    <a:pt x="1025" y="2974"/>
                    <a:pt x="1091" y="3038"/>
                  </a:cubicBezTo>
                  <a:lnTo>
                    <a:pt x="1108" y="3054"/>
                  </a:lnTo>
                  <a:cubicBezTo>
                    <a:pt x="1128" y="3071"/>
                    <a:pt x="1095" y="3057"/>
                    <a:pt x="1127" y="3069"/>
                  </a:cubicBezTo>
                  <a:cubicBezTo>
                    <a:pt x="1143" y="3078"/>
                    <a:pt x="1162" y="3072"/>
                    <a:pt x="1175" y="3083"/>
                  </a:cubicBezTo>
                  <a:cubicBezTo>
                    <a:pt x="1208" y="3109"/>
                    <a:pt x="1162" y="3171"/>
                    <a:pt x="1269" y="3171"/>
                  </a:cubicBezTo>
                  <a:cubicBezTo>
                    <a:pt x="1291" y="3171"/>
                    <a:pt x="1281" y="3155"/>
                    <a:pt x="1298" y="3176"/>
                  </a:cubicBezTo>
                  <a:cubicBezTo>
                    <a:pt x="1304" y="3184"/>
                    <a:pt x="1307" y="3201"/>
                    <a:pt x="1310" y="3212"/>
                  </a:cubicBezTo>
                  <a:cubicBezTo>
                    <a:pt x="1371" y="3210"/>
                    <a:pt x="1316" y="3194"/>
                    <a:pt x="1369" y="3188"/>
                  </a:cubicBezTo>
                  <a:cubicBezTo>
                    <a:pt x="1443" y="3179"/>
                    <a:pt x="1366" y="3145"/>
                    <a:pt x="1421" y="3093"/>
                  </a:cubicBezTo>
                  <a:lnTo>
                    <a:pt x="1463" y="3053"/>
                  </a:lnTo>
                  <a:cubicBezTo>
                    <a:pt x="1475" y="3041"/>
                    <a:pt x="1471" y="3047"/>
                    <a:pt x="1483" y="3032"/>
                  </a:cubicBezTo>
                  <a:cubicBezTo>
                    <a:pt x="1502" y="3007"/>
                    <a:pt x="1527" y="2986"/>
                    <a:pt x="1544" y="2958"/>
                  </a:cubicBezTo>
                  <a:lnTo>
                    <a:pt x="1553" y="2939"/>
                  </a:lnTo>
                  <a:cubicBezTo>
                    <a:pt x="1555" y="2931"/>
                    <a:pt x="1553" y="2931"/>
                    <a:pt x="1556" y="2923"/>
                  </a:cubicBezTo>
                  <a:cubicBezTo>
                    <a:pt x="1561" y="2908"/>
                    <a:pt x="1555" y="2921"/>
                    <a:pt x="1563" y="2909"/>
                  </a:cubicBezTo>
                  <a:cubicBezTo>
                    <a:pt x="1585" y="2874"/>
                    <a:pt x="1576" y="2875"/>
                    <a:pt x="1588" y="2853"/>
                  </a:cubicBezTo>
                  <a:cubicBezTo>
                    <a:pt x="1599" y="2834"/>
                    <a:pt x="1633" y="2810"/>
                    <a:pt x="1650" y="2792"/>
                  </a:cubicBezTo>
                  <a:lnTo>
                    <a:pt x="1751" y="2677"/>
                  </a:lnTo>
                  <a:cubicBezTo>
                    <a:pt x="1752" y="2676"/>
                    <a:pt x="1753" y="2674"/>
                    <a:pt x="1754" y="2673"/>
                  </a:cubicBezTo>
                  <a:cubicBezTo>
                    <a:pt x="1778" y="2646"/>
                    <a:pt x="1804" y="2617"/>
                    <a:pt x="1811" y="2581"/>
                  </a:cubicBezTo>
                  <a:cubicBezTo>
                    <a:pt x="1820" y="2529"/>
                    <a:pt x="1814" y="2483"/>
                    <a:pt x="1818" y="2426"/>
                  </a:cubicBezTo>
                  <a:cubicBezTo>
                    <a:pt x="1820" y="2405"/>
                    <a:pt x="1834" y="2350"/>
                    <a:pt x="1843" y="2328"/>
                  </a:cubicBezTo>
                  <a:cubicBezTo>
                    <a:pt x="1855" y="2295"/>
                    <a:pt x="1886" y="2292"/>
                    <a:pt x="1827" y="2274"/>
                  </a:cubicBezTo>
                  <a:cubicBezTo>
                    <a:pt x="1803" y="2267"/>
                    <a:pt x="1811" y="2270"/>
                    <a:pt x="1791" y="2256"/>
                  </a:cubicBezTo>
                  <a:cubicBezTo>
                    <a:pt x="1791" y="2154"/>
                    <a:pt x="1779" y="2198"/>
                    <a:pt x="1768" y="2131"/>
                  </a:cubicBezTo>
                  <a:cubicBezTo>
                    <a:pt x="1763" y="2105"/>
                    <a:pt x="1766" y="2087"/>
                    <a:pt x="1759" y="2064"/>
                  </a:cubicBezTo>
                  <a:cubicBezTo>
                    <a:pt x="1719" y="1937"/>
                    <a:pt x="1757" y="1960"/>
                    <a:pt x="1778" y="1904"/>
                  </a:cubicBezTo>
                  <a:cubicBezTo>
                    <a:pt x="1749" y="1883"/>
                    <a:pt x="1780" y="1894"/>
                    <a:pt x="1746" y="1881"/>
                  </a:cubicBezTo>
                  <a:cubicBezTo>
                    <a:pt x="1712" y="1868"/>
                    <a:pt x="1700" y="1872"/>
                    <a:pt x="1689" y="1830"/>
                  </a:cubicBezTo>
                  <a:cubicBezTo>
                    <a:pt x="1685" y="1817"/>
                    <a:pt x="1687" y="1821"/>
                    <a:pt x="1683" y="1809"/>
                  </a:cubicBezTo>
                  <a:cubicBezTo>
                    <a:pt x="1680" y="1801"/>
                    <a:pt x="1661" y="1775"/>
                    <a:pt x="1693" y="1751"/>
                  </a:cubicBezTo>
                  <a:lnTo>
                    <a:pt x="1706" y="1744"/>
                  </a:lnTo>
                  <a:cubicBezTo>
                    <a:pt x="1730" y="1730"/>
                    <a:pt x="1741" y="1716"/>
                    <a:pt x="1767" y="1704"/>
                  </a:cubicBezTo>
                  <a:cubicBezTo>
                    <a:pt x="1787" y="1694"/>
                    <a:pt x="1795" y="1695"/>
                    <a:pt x="1812" y="1687"/>
                  </a:cubicBezTo>
                  <a:cubicBezTo>
                    <a:pt x="1814" y="1677"/>
                    <a:pt x="1815" y="1666"/>
                    <a:pt x="1817" y="1659"/>
                  </a:cubicBezTo>
                  <a:cubicBezTo>
                    <a:pt x="1825" y="1630"/>
                    <a:pt x="1828" y="1635"/>
                    <a:pt x="1850" y="1624"/>
                  </a:cubicBezTo>
                  <a:cubicBezTo>
                    <a:pt x="1898" y="1597"/>
                    <a:pt x="1884" y="1617"/>
                    <a:pt x="1900" y="1625"/>
                  </a:cubicBezTo>
                  <a:cubicBezTo>
                    <a:pt x="1902" y="1626"/>
                    <a:pt x="1903" y="1627"/>
                    <a:pt x="1904" y="1628"/>
                  </a:cubicBezTo>
                  <a:cubicBezTo>
                    <a:pt x="1921" y="1636"/>
                    <a:pt x="1942" y="1633"/>
                    <a:pt x="1961" y="1633"/>
                  </a:cubicBezTo>
                  <a:cubicBezTo>
                    <a:pt x="1999" y="1575"/>
                    <a:pt x="1966" y="1575"/>
                    <a:pt x="2042" y="1524"/>
                  </a:cubicBezTo>
                  <a:cubicBezTo>
                    <a:pt x="2084" y="1553"/>
                    <a:pt x="2077" y="1545"/>
                    <a:pt x="2130" y="1545"/>
                  </a:cubicBezTo>
                  <a:cubicBezTo>
                    <a:pt x="2158" y="1545"/>
                    <a:pt x="2165" y="1539"/>
                    <a:pt x="2171" y="1518"/>
                  </a:cubicBezTo>
                  <a:cubicBezTo>
                    <a:pt x="2200" y="1520"/>
                    <a:pt x="2192" y="1527"/>
                    <a:pt x="2211" y="1538"/>
                  </a:cubicBezTo>
                  <a:lnTo>
                    <a:pt x="2239" y="1551"/>
                  </a:lnTo>
                  <a:cubicBezTo>
                    <a:pt x="2319" y="1585"/>
                    <a:pt x="2292" y="1538"/>
                    <a:pt x="2340" y="1538"/>
                  </a:cubicBezTo>
                  <a:cubicBezTo>
                    <a:pt x="2380" y="1538"/>
                    <a:pt x="2367" y="1556"/>
                    <a:pt x="2403" y="1519"/>
                  </a:cubicBezTo>
                  <a:cubicBezTo>
                    <a:pt x="2433" y="1489"/>
                    <a:pt x="2426" y="1501"/>
                    <a:pt x="2462" y="1484"/>
                  </a:cubicBezTo>
                  <a:cubicBezTo>
                    <a:pt x="2462" y="1450"/>
                    <a:pt x="2457" y="1435"/>
                    <a:pt x="2458" y="1422"/>
                  </a:cubicBezTo>
                  <a:cubicBezTo>
                    <a:pt x="2459" y="1417"/>
                    <a:pt x="2461" y="1402"/>
                    <a:pt x="2466" y="1393"/>
                  </a:cubicBezTo>
                  <a:cubicBezTo>
                    <a:pt x="2480" y="1368"/>
                    <a:pt x="2473" y="1383"/>
                    <a:pt x="2488" y="1374"/>
                  </a:cubicBezTo>
                  <a:cubicBezTo>
                    <a:pt x="2503" y="1365"/>
                    <a:pt x="2518" y="1350"/>
                    <a:pt x="2529" y="1334"/>
                  </a:cubicBezTo>
                  <a:cubicBezTo>
                    <a:pt x="2537" y="1323"/>
                    <a:pt x="2532" y="1331"/>
                    <a:pt x="2537" y="1322"/>
                  </a:cubicBezTo>
                  <a:cubicBezTo>
                    <a:pt x="2551" y="1296"/>
                    <a:pt x="2551" y="1278"/>
                    <a:pt x="2580" y="1288"/>
                  </a:cubicBezTo>
                  <a:cubicBezTo>
                    <a:pt x="2583" y="1289"/>
                    <a:pt x="2587" y="1292"/>
                    <a:pt x="2595" y="1296"/>
                  </a:cubicBezTo>
                  <a:cubicBezTo>
                    <a:pt x="2644" y="1319"/>
                    <a:pt x="2668" y="1321"/>
                    <a:pt x="2632" y="1375"/>
                  </a:cubicBezTo>
                  <a:cubicBezTo>
                    <a:pt x="2650" y="1375"/>
                    <a:pt x="2662" y="1373"/>
                    <a:pt x="2675" y="1372"/>
                  </a:cubicBezTo>
                  <a:cubicBezTo>
                    <a:pt x="2706" y="1369"/>
                    <a:pt x="2680" y="1375"/>
                    <a:pt x="2713" y="1375"/>
                  </a:cubicBezTo>
                  <a:cubicBezTo>
                    <a:pt x="2739" y="1375"/>
                    <a:pt x="2718" y="1376"/>
                    <a:pt x="2728" y="1370"/>
                  </a:cubicBezTo>
                  <a:cubicBezTo>
                    <a:pt x="2743" y="1362"/>
                    <a:pt x="2752" y="1345"/>
                    <a:pt x="2766" y="1333"/>
                  </a:cubicBezTo>
                  <a:cubicBezTo>
                    <a:pt x="2767" y="1332"/>
                    <a:pt x="2768" y="1331"/>
                    <a:pt x="2769" y="1330"/>
                  </a:cubicBezTo>
                  <a:cubicBezTo>
                    <a:pt x="2770" y="1329"/>
                    <a:pt x="2772" y="1328"/>
                    <a:pt x="2773" y="1327"/>
                  </a:cubicBezTo>
                  <a:cubicBezTo>
                    <a:pt x="2775" y="1325"/>
                    <a:pt x="2784" y="1316"/>
                    <a:pt x="2786" y="1313"/>
                  </a:cubicBezTo>
                  <a:cubicBezTo>
                    <a:pt x="2797" y="1302"/>
                    <a:pt x="2800" y="1300"/>
                    <a:pt x="2808" y="1287"/>
                  </a:cubicBezTo>
                  <a:cubicBezTo>
                    <a:pt x="2793" y="1222"/>
                    <a:pt x="2766" y="1257"/>
                    <a:pt x="2730" y="1222"/>
                  </a:cubicBezTo>
                  <a:lnTo>
                    <a:pt x="2720" y="1212"/>
                  </a:lnTo>
                  <a:cubicBezTo>
                    <a:pt x="2719" y="1211"/>
                    <a:pt x="2718" y="1210"/>
                    <a:pt x="2717" y="1209"/>
                  </a:cubicBezTo>
                  <a:cubicBezTo>
                    <a:pt x="2716" y="1208"/>
                    <a:pt x="2715" y="1206"/>
                    <a:pt x="2714" y="1205"/>
                  </a:cubicBezTo>
                  <a:lnTo>
                    <a:pt x="2659" y="1152"/>
                  </a:lnTo>
                  <a:cubicBezTo>
                    <a:pt x="2661" y="1124"/>
                    <a:pt x="2666" y="1137"/>
                    <a:pt x="2666" y="1111"/>
                  </a:cubicBezTo>
                  <a:lnTo>
                    <a:pt x="2661" y="994"/>
                  </a:lnTo>
                  <a:cubicBezTo>
                    <a:pt x="2659" y="964"/>
                    <a:pt x="2696" y="928"/>
                    <a:pt x="2727" y="928"/>
                  </a:cubicBezTo>
                  <a:cubicBezTo>
                    <a:pt x="2821" y="928"/>
                    <a:pt x="2773" y="955"/>
                    <a:pt x="2801" y="955"/>
                  </a:cubicBezTo>
                  <a:cubicBezTo>
                    <a:pt x="2868" y="955"/>
                    <a:pt x="2854" y="913"/>
                    <a:pt x="2820" y="882"/>
                  </a:cubicBezTo>
                  <a:cubicBezTo>
                    <a:pt x="2792" y="857"/>
                    <a:pt x="2774" y="834"/>
                    <a:pt x="2756" y="797"/>
                  </a:cubicBezTo>
                  <a:cubicBezTo>
                    <a:pt x="2735" y="754"/>
                    <a:pt x="2752" y="784"/>
                    <a:pt x="2713" y="766"/>
                  </a:cubicBezTo>
                  <a:cubicBezTo>
                    <a:pt x="2713" y="723"/>
                    <a:pt x="2702" y="702"/>
                    <a:pt x="2671" y="678"/>
                  </a:cubicBezTo>
                  <a:cubicBezTo>
                    <a:pt x="2641" y="655"/>
                    <a:pt x="2623" y="705"/>
                    <a:pt x="2608" y="722"/>
                  </a:cubicBezTo>
                  <a:cubicBezTo>
                    <a:pt x="2598" y="733"/>
                    <a:pt x="2599" y="717"/>
                    <a:pt x="2591" y="745"/>
                  </a:cubicBezTo>
                  <a:cubicBezTo>
                    <a:pt x="2575" y="745"/>
                    <a:pt x="2558" y="746"/>
                    <a:pt x="2543" y="746"/>
                  </a:cubicBezTo>
                  <a:cubicBezTo>
                    <a:pt x="2485" y="745"/>
                    <a:pt x="2510" y="715"/>
                    <a:pt x="2488" y="678"/>
                  </a:cubicBezTo>
                  <a:cubicBezTo>
                    <a:pt x="2488" y="677"/>
                    <a:pt x="2486" y="676"/>
                    <a:pt x="2485" y="675"/>
                  </a:cubicBezTo>
                  <a:cubicBezTo>
                    <a:pt x="2485" y="673"/>
                    <a:pt x="2483" y="672"/>
                    <a:pt x="2483" y="670"/>
                  </a:cubicBezTo>
                  <a:cubicBezTo>
                    <a:pt x="2468" y="643"/>
                    <a:pt x="2483" y="639"/>
                    <a:pt x="2450" y="621"/>
                  </a:cubicBezTo>
                  <a:lnTo>
                    <a:pt x="2379" y="592"/>
                  </a:lnTo>
                  <a:cubicBezTo>
                    <a:pt x="2364" y="584"/>
                    <a:pt x="2385" y="583"/>
                    <a:pt x="2354" y="583"/>
                  </a:cubicBezTo>
                  <a:cubicBezTo>
                    <a:pt x="2324" y="583"/>
                    <a:pt x="2323" y="588"/>
                    <a:pt x="2301" y="587"/>
                  </a:cubicBezTo>
                  <a:cubicBezTo>
                    <a:pt x="2289" y="586"/>
                    <a:pt x="2270" y="583"/>
                    <a:pt x="2245" y="583"/>
                  </a:cubicBezTo>
                  <a:cubicBezTo>
                    <a:pt x="2241" y="597"/>
                    <a:pt x="2233" y="600"/>
                    <a:pt x="2228" y="613"/>
                  </a:cubicBezTo>
                  <a:cubicBezTo>
                    <a:pt x="2223" y="623"/>
                    <a:pt x="2222" y="637"/>
                    <a:pt x="2217" y="649"/>
                  </a:cubicBezTo>
                  <a:cubicBezTo>
                    <a:pt x="2208" y="673"/>
                    <a:pt x="2191" y="691"/>
                    <a:pt x="2171" y="705"/>
                  </a:cubicBezTo>
                  <a:cubicBezTo>
                    <a:pt x="2171" y="745"/>
                    <a:pt x="2180" y="738"/>
                    <a:pt x="2174" y="782"/>
                  </a:cubicBezTo>
                  <a:cubicBezTo>
                    <a:pt x="2164" y="857"/>
                    <a:pt x="2111" y="858"/>
                    <a:pt x="2103" y="902"/>
                  </a:cubicBezTo>
                  <a:cubicBezTo>
                    <a:pt x="2100" y="920"/>
                    <a:pt x="2103" y="974"/>
                    <a:pt x="2103" y="996"/>
                  </a:cubicBezTo>
                  <a:cubicBezTo>
                    <a:pt x="2078" y="1008"/>
                    <a:pt x="2063" y="1028"/>
                    <a:pt x="2035" y="1030"/>
                  </a:cubicBezTo>
                  <a:cubicBezTo>
                    <a:pt x="2035" y="1062"/>
                    <a:pt x="2039" y="1089"/>
                    <a:pt x="2028" y="1111"/>
                  </a:cubicBezTo>
                  <a:cubicBezTo>
                    <a:pt x="1999" y="1109"/>
                    <a:pt x="2002" y="1103"/>
                    <a:pt x="1990" y="1082"/>
                  </a:cubicBezTo>
                  <a:cubicBezTo>
                    <a:pt x="1967" y="1042"/>
                    <a:pt x="2008" y="1112"/>
                    <a:pt x="1985" y="1073"/>
                  </a:cubicBezTo>
                  <a:cubicBezTo>
                    <a:pt x="1984" y="1071"/>
                    <a:pt x="1981" y="1066"/>
                    <a:pt x="1980" y="1065"/>
                  </a:cubicBezTo>
                  <a:cubicBezTo>
                    <a:pt x="1979" y="1063"/>
                    <a:pt x="1978" y="1062"/>
                    <a:pt x="1977" y="1061"/>
                  </a:cubicBezTo>
                  <a:cubicBezTo>
                    <a:pt x="1942" y="1007"/>
                    <a:pt x="1977" y="982"/>
                    <a:pt x="1940" y="982"/>
                  </a:cubicBezTo>
                  <a:cubicBezTo>
                    <a:pt x="1906" y="982"/>
                    <a:pt x="1935" y="1012"/>
                    <a:pt x="1895" y="1039"/>
                  </a:cubicBezTo>
                  <a:lnTo>
                    <a:pt x="1819" y="1071"/>
                  </a:lnTo>
                  <a:cubicBezTo>
                    <a:pt x="1788" y="1080"/>
                    <a:pt x="1784" y="1060"/>
                    <a:pt x="1764" y="1104"/>
                  </a:cubicBezTo>
                  <a:cubicBezTo>
                    <a:pt x="1749" y="1140"/>
                    <a:pt x="1732" y="1134"/>
                    <a:pt x="1723" y="1172"/>
                  </a:cubicBezTo>
                  <a:cubicBezTo>
                    <a:pt x="1632" y="1172"/>
                    <a:pt x="1653" y="1184"/>
                    <a:pt x="1597" y="1129"/>
                  </a:cubicBezTo>
                  <a:cubicBezTo>
                    <a:pt x="1586" y="1118"/>
                    <a:pt x="1589" y="1121"/>
                    <a:pt x="1581" y="1111"/>
                  </a:cubicBezTo>
                  <a:cubicBezTo>
                    <a:pt x="1572" y="1101"/>
                    <a:pt x="1554" y="1084"/>
                    <a:pt x="1554" y="1070"/>
                  </a:cubicBezTo>
                  <a:cubicBezTo>
                    <a:pt x="1554" y="1015"/>
                    <a:pt x="1541" y="814"/>
                    <a:pt x="1569" y="753"/>
                  </a:cubicBezTo>
                  <a:cubicBezTo>
                    <a:pt x="1582" y="726"/>
                    <a:pt x="1591" y="675"/>
                    <a:pt x="1571" y="647"/>
                  </a:cubicBezTo>
                  <a:cubicBezTo>
                    <a:pt x="1564" y="636"/>
                    <a:pt x="1562" y="635"/>
                    <a:pt x="1548" y="629"/>
                  </a:cubicBezTo>
                  <a:cubicBezTo>
                    <a:pt x="1496" y="609"/>
                    <a:pt x="1494" y="628"/>
                    <a:pt x="1486" y="569"/>
                  </a:cubicBezTo>
                  <a:cubicBezTo>
                    <a:pt x="1481" y="537"/>
                    <a:pt x="1489" y="558"/>
                    <a:pt x="1470" y="538"/>
                  </a:cubicBezTo>
                  <a:cubicBezTo>
                    <a:pt x="1469" y="536"/>
                    <a:pt x="1468" y="535"/>
                    <a:pt x="1467" y="534"/>
                  </a:cubicBezTo>
                  <a:cubicBezTo>
                    <a:pt x="1443" y="507"/>
                    <a:pt x="1439" y="488"/>
                    <a:pt x="1439" y="454"/>
                  </a:cubicBezTo>
                  <a:cubicBezTo>
                    <a:pt x="1439" y="427"/>
                    <a:pt x="1440" y="454"/>
                    <a:pt x="1452" y="433"/>
                  </a:cubicBezTo>
                  <a:cubicBezTo>
                    <a:pt x="1461" y="416"/>
                    <a:pt x="1459" y="399"/>
                    <a:pt x="1459" y="379"/>
                  </a:cubicBezTo>
                  <a:cubicBezTo>
                    <a:pt x="1429" y="365"/>
                    <a:pt x="1410" y="370"/>
                    <a:pt x="1381" y="356"/>
                  </a:cubicBezTo>
                  <a:cubicBezTo>
                    <a:pt x="1305" y="322"/>
                    <a:pt x="1378" y="280"/>
                    <a:pt x="1327" y="193"/>
                  </a:cubicBezTo>
                  <a:cubicBezTo>
                    <a:pt x="1311" y="166"/>
                    <a:pt x="1310" y="144"/>
                    <a:pt x="1284" y="121"/>
                  </a:cubicBezTo>
                  <a:cubicBezTo>
                    <a:pt x="1257" y="98"/>
                    <a:pt x="1246" y="108"/>
                    <a:pt x="1230" y="116"/>
                  </a:cubicBezTo>
                  <a:cubicBezTo>
                    <a:pt x="1201" y="131"/>
                    <a:pt x="1244" y="123"/>
                    <a:pt x="1201" y="129"/>
                  </a:cubicBezTo>
                  <a:cubicBezTo>
                    <a:pt x="1145" y="137"/>
                    <a:pt x="1154" y="91"/>
                    <a:pt x="1154" y="54"/>
                  </a:cubicBezTo>
                  <a:cubicBezTo>
                    <a:pt x="1154" y="27"/>
                    <a:pt x="1172" y="38"/>
                    <a:pt x="1195" y="27"/>
                  </a:cubicBezTo>
                  <a:cubicBezTo>
                    <a:pt x="1191" y="15"/>
                    <a:pt x="1193" y="20"/>
                    <a:pt x="1188" y="13"/>
                  </a:cubicBezTo>
                  <a:lnTo>
                    <a:pt x="1178" y="3"/>
                  </a:lnTo>
                  <a:cubicBezTo>
                    <a:pt x="1178" y="2"/>
                    <a:pt x="1176" y="1"/>
                    <a:pt x="1174" y="0"/>
                  </a:cubicBezTo>
                  <a:cubicBezTo>
                    <a:pt x="1120" y="36"/>
                    <a:pt x="1166" y="27"/>
                    <a:pt x="1108" y="42"/>
                  </a:cubicBezTo>
                  <a:cubicBezTo>
                    <a:pt x="1106" y="42"/>
                    <a:pt x="1104" y="42"/>
                    <a:pt x="1102" y="43"/>
                  </a:cubicBezTo>
                  <a:lnTo>
                    <a:pt x="1092" y="47"/>
                  </a:lnTo>
                  <a:cubicBezTo>
                    <a:pt x="1075" y="55"/>
                    <a:pt x="1044" y="71"/>
                    <a:pt x="1031" y="86"/>
                  </a:cubicBezTo>
                  <a:cubicBezTo>
                    <a:pt x="1023" y="95"/>
                    <a:pt x="1019" y="93"/>
                    <a:pt x="1019" y="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Овал 177"/>
            <p:cNvSpPr/>
            <p:nvPr/>
          </p:nvSpPr>
          <p:spPr bwMode="auto">
            <a:xfrm>
              <a:off x="1886216" y="2114394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0" name="Овал 179"/>
            <p:cNvSpPr/>
            <p:nvPr/>
          </p:nvSpPr>
          <p:spPr bwMode="auto">
            <a:xfrm>
              <a:off x="2281216" y="2178917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2" name="Овал 181"/>
            <p:cNvSpPr/>
            <p:nvPr/>
          </p:nvSpPr>
          <p:spPr bwMode="auto">
            <a:xfrm>
              <a:off x="2289141" y="198857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4" name="Freeform 13"/>
            <p:cNvSpPr>
              <a:spLocks/>
            </p:cNvSpPr>
            <p:nvPr/>
          </p:nvSpPr>
          <p:spPr bwMode="auto">
            <a:xfrm>
              <a:off x="3123573" y="886287"/>
              <a:ext cx="412265" cy="616246"/>
            </a:xfrm>
            <a:custGeom>
              <a:avLst/>
              <a:gdLst>
                <a:gd name="T0" fmla="*/ 969 w 2398"/>
                <a:gd name="T1" fmla="*/ 260 h 3369"/>
                <a:gd name="T2" fmla="*/ 873 w 2398"/>
                <a:gd name="T3" fmla="*/ 449 h 3369"/>
                <a:gd name="T4" fmla="*/ 762 w 2398"/>
                <a:gd name="T5" fmla="*/ 452 h 3369"/>
                <a:gd name="T6" fmla="*/ 613 w 2398"/>
                <a:gd name="T7" fmla="*/ 513 h 3369"/>
                <a:gd name="T8" fmla="*/ 575 w 2398"/>
                <a:gd name="T9" fmla="*/ 450 h 3369"/>
                <a:gd name="T10" fmla="*/ 535 w 2398"/>
                <a:gd name="T11" fmla="*/ 347 h 3369"/>
                <a:gd name="T12" fmla="*/ 359 w 2398"/>
                <a:gd name="T13" fmla="*/ 415 h 3369"/>
                <a:gd name="T14" fmla="*/ 189 w 2398"/>
                <a:gd name="T15" fmla="*/ 605 h 3369"/>
                <a:gd name="T16" fmla="*/ 58 w 2398"/>
                <a:gd name="T17" fmla="*/ 705 h 3369"/>
                <a:gd name="T18" fmla="*/ 0 w 2398"/>
                <a:gd name="T19" fmla="*/ 797 h 3369"/>
                <a:gd name="T20" fmla="*/ 99 w 2398"/>
                <a:gd name="T21" fmla="*/ 879 h 3369"/>
                <a:gd name="T22" fmla="*/ 175 w 2398"/>
                <a:gd name="T23" fmla="*/ 991 h 3369"/>
                <a:gd name="T24" fmla="*/ 452 w 2398"/>
                <a:gd name="T25" fmla="*/ 1141 h 3369"/>
                <a:gd name="T26" fmla="*/ 541 w 2398"/>
                <a:gd name="T27" fmla="*/ 1222 h 3369"/>
                <a:gd name="T28" fmla="*/ 536 w 2398"/>
                <a:gd name="T29" fmla="*/ 1172 h 3369"/>
                <a:gd name="T30" fmla="*/ 623 w 2398"/>
                <a:gd name="T31" fmla="*/ 930 h 3369"/>
                <a:gd name="T32" fmla="*/ 782 w 2398"/>
                <a:gd name="T33" fmla="*/ 1184 h 3369"/>
                <a:gd name="T34" fmla="*/ 848 w 2398"/>
                <a:gd name="T35" fmla="*/ 1380 h 3369"/>
                <a:gd name="T36" fmla="*/ 859 w 2398"/>
                <a:gd name="T37" fmla="*/ 1514 h 3369"/>
                <a:gd name="T38" fmla="*/ 968 w 2398"/>
                <a:gd name="T39" fmla="*/ 1825 h 3369"/>
                <a:gd name="T40" fmla="*/ 1085 w 2398"/>
                <a:gd name="T41" fmla="*/ 2169 h 3369"/>
                <a:gd name="T42" fmla="*/ 1056 w 2398"/>
                <a:gd name="T43" fmla="*/ 2421 h 3369"/>
                <a:gd name="T44" fmla="*/ 1196 w 2398"/>
                <a:gd name="T45" fmla="*/ 2614 h 3369"/>
                <a:gd name="T46" fmla="*/ 1344 w 2398"/>
                <a:gd name="T47" fmla="*/ 2831 h 3369"/>
                <a:gd name="T48" fmla="*/ 1558 w 2398"/>
                <a:gd name="T49" fmla="*/ 2983 h 3369"/>
                <a:gd name="T50" fmla="*/ 1723 w 2398"/>
                <a:gd name="T51" fmla="*/ 3036 h 3369"/>
                <a:gd name="T52" fmla="*/ 1896 w 2398"/>
                <a:gd name="T53" fmla="*/ 3154 h 3369"/>
                <a:gd name="T54" fmla="*/ 2331 w 2398"/>
                <a:gd name="T55" fmla="*/ 3363 h 3369"/>
                <a:gd name="T56" fmla="*/ 2373 w 2398"/>
                <a:gd name="T57" fmla="*/ 3233 h 3369"/>
                <a:gd name="T58" fmla="*/ 2332 w 2398"/>
                <a:gd name="T59" fmla="*/ 3070 h 3369"/>
                <a:gd name="T60" fmla="*/ 2227 w 2398"/>
                <a:gd name="T61" fmla="*/ 2972 h 3369"/>
                <a:gd name="T62" fmla="*/ 2156 w 2398"/>
                <a:gd name="T63" fmla="*/ 2775 h 3369"/>
                <a:gd name="T64" fmla="*/ 2148 w 2398"/>
                <a:gd name="T65" fmla="*/ 2672 h 3369"/>
                <a:gd name="T66" fmla="*/ 2026 w 2398"/>
                <a:gd name="T67" fmla="*/ 2556 h 3369"/>
                <a:gd name="T68" fmla="*/ 2058 w 2398"/>
                <a:gd name="T69" fmla="*/ 2232 h 3369"/>
                <a:gd name="T70" fmla="*/ 1816 w 2398"/>
                <a:gd name="T71" fmla="*/ 2136 h 3369"/>
                <a:gd name="T72" fmla="*/ 1829 w 2398"/>
                <a:gd name="T73" fmla="*/ 1919 h 3369"/>
                <a:gd name="T74" fmla="*/ 1609 w 2398"/>
                <a:gd name="T75" fmla="*/ 1862 h 3369"/>
                <a:gd name="T76" fmla="*/ 1477 w 2398"/>
                <a:gd name="T77" fmla="*/ 1709 h 3369"/>
                <a:gd name="T78" fmla="*/ 1376 w 2398"/>
                <a:gd name="T79" fmla="*/ 1837 h 3369"/>
                <a:gd name="T80" fmla="*/ 1149 w 2398"/>
                <a:gd name="T81" fmla="*/ 1536 h 3369"/>
                <a:gd name="T82" fmla="*/ 1094 w 2398"/>
                <a:gd name="T83" fmla="*/ 1482 h 3369"/>
                <a:gd name="T84" fmla="*/ 1056 w 2398"/>
                <a:gd name="T85" fmla="*/ 1289 h 3369"/>
                <a:gd name="T86" fmla="*/ 1100 w 2398"/>
                <a:gd name="T87" fmla="*/ 1144 h 3369"/>
                <a:gd name="T88" fmla="*/ 1150 w 2398"/>
                <a:gd name="T89" fmla="*/ 1000 h 3369"/>
                <a:gd name="T90" fmla="*/ 1237 w 2398"/>
                <a:gd name="T91" fmla="*/ 677 h 3369"/>
                <a:gd name="T92" fmla="*/ 1389 w 2398"/>
                <a:gd name="T93" fmla="*/ 652 h 3369"/>
                <a:gd name="T94" fmla="*/ 1359 w 2398"/>
                <a:gd name="T95" fmla="*/ 587 h 3369"/>
                <a:gd name="T96" fmla="*/ 1255 w 2398"/>
                <a:gd name="T97" fmla="*/ 312 h 3369"/>
                <a:gd name="T98" fmla="*/ 1163 w 2398"/>
                <a:gd name="T99" fmla="*/ 19 h 3369"/>
                <a:gd name="T100" fmla="*/ 1051 w 2398"/>
                <a:gd name="T101" fmla="*/ 0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98" h="3369">
                  <a:moveTo>
                    <a:pt x="1016" y="22"/>
                  </a:moveTo>
                  <a:cubicBezTo>
                    <a:pt x="1016" y="127"/>
                    <a:pt x="1018" y="71"/>
                    <a:pt x="998" y="126"/>
                  </a:cubicBezTo>
                  <a:cubicBezTo>
                    <a:pt x="972" y="197"/>
                    <a:pt x="968" y="175"/>
                    <a:pt x="969" y="260"/>
                  </a:cubicBezTo>
                  <a:cubicBezTo>
                    <a:pt x="969" y="299"/>
                    <a:pt x="973" y="291"/>
                    <a:pt x="957" y="316"/>
                  </a:cubicBezTo>
                  <a:lnTo>
                    <a:pt x="927" y="381"/>
                  </a:lnTo>
                  <a:cubicBezTo>
                    <a:pt x="895" y="440"/>
                    <a:pt x="882" y="418"/>
                    <a:pt x="873" y="449"/>
                  </a:cubicBezTo>
                  <a:lnTo>
                    <a:pt x="840" y="449"/>
                  </a:lnTo>
                  <a:cubicBezTo>
                    <a:pt x="834" y="428"/>
                    <a:pt x="826" y="422"/>
                    <a:pt x="799" y="422"/>
                  </a:cubicBezTo>
                  <a:cubicBezTo>
                    <a:pt x="775" y="422"/>
                    <a:pt x="781" y="436"/>
                    <a:pt x="762" y="452"/>
                  </a:cubicBezTo>
                  <a:cubicBezTo>
                    <a:pt x="733" y="476"/>
                    <a:pt x="698" y="469"/>
                    <a:pt x="676" y="502"/>
                  </a:cubicBezTo>
                  <a:cubicBezTo>
                    <a:pt x="666" y="516"/>
                    <a:pt x="659" y="530"/>
                    <a:pt x="650" y="544"/>
                  </a:cubicBezTo>
                  <a:cubicBezTo>
                    <a:pt x="636" y="535"/>
                    <a:pt x="626" y="526"/>
                    <a:pt x="613" y="513"/>
                  </a:cubicBezTo>
                  <a:cubicBezTo>
                    <a:pt x="612" y="512"/>
                    <a:pt x="597" y="496"/>
                    <a:pt x="597" y="495"/>
                  </a:cubicBezTo>
                  <a:cubicBezTo>
                    <a:pt x="580" y="474"/>
                    <a:pt x="589" y="485"/>
                    <a:pt x="581" y="464"/>
                  </a:cubicBezTo>
                  <a:lnTo>
                    <a:pt x="575" y="450"/>
                  </a:lnTo>
                  <a:cubicBezTo>
                    <a:pt x="574" y="448"/>
                    <a:pt x="573" y="447"/>
                    <a:pt x="572" y="445"/>
                  </a:cubicBezTo>
                  <a:cubicBezTo>
                    <a:pt x="561" y="423"/>
                    <a:pt x="569" y="440"/>
                    <a:pt x="561" y="416"/>
                  </a:cubicBezTo>
                  <a:cubicBezTo>
                    <a:pt x="550" y="382"/>
                    <a:pt x="535" y="392"/>
                    <a:pt x="535" y="347"/>
                  </a:cubicBezTo>
                  <a:cubicBezTo>
                    <a:pt x="521" y="347"/>
                    <a:pt x="516" y="346"/>
                    <a:pt x="503" y="350"/>
                  </a:cubicBezTo>
                  <a:cubicBezTo>
                    <a:pt x="460" y="360"/>
                    <a:pt x="468" y="402"/>
                    <a:pt x="419" y="402"/>
                  </a:cubicBezTo>
                  <a:cubicBezTo>
                    <a:pt x="385" y="402"/>
                    <a:pt x="376" y="355"/>
                    <a:pt x="359" y="415"/>
                  </a:cubicBezTo>
                  <a:cubicBezTo>
                    <a:pt x="351" y="441"/>
                    <a:pt x="339" y="442"/>
                    <a:pt x="331" y="469"/>
                  </a:cubicBezTo>
                  <a:cubicBezTo>
                    <a:pt x="242" y="469"/>
                    <a:pt x="236" y="447"/>
                    <a:pt x="236" y="530"/>
                  </a:cubicBezTo>
                  <a:cubicBezTo>
                    <a:pt x="168" y="576"/>
                    <a:pt x="216" y="549"/>
                    <a:pt x="189" y="605"/>
                  </a:cubicBezTo>
                  <a:cubicBezTo>
                    <a:pt x="156" y="621"/>
                    <a:pt x="111" y="601"/>
                    <a:pt x="97" y="642"/>
                  </a:cubicBezTo>
                  <a:cubicBezTo>
                    <a:pt x="85" y="677"/>
                    <a:pt x="108" y="665"/>
                    <a:pt x="78" y="691"/>
                  </a:cubicBezTo>
                  <a:cubicBezTo>
                    <a:pt x="78" y="691"/>
                    <a:pt x="61" y="703"/>
                    <a:pt x="58" y="705"/>
                  </a:cubicBezTo>
                  <a:cubicBezTo>
                    <a:pt x="41" y="717"/>
                    <a:pt x="20" y="732"/>
                    <a:pt x="8" y="750"/>
                  </a:cubicBezTo>
                  <a:cubicBezTo>
                    <a:pt x="1" y="761"/>
                    <a:pt x="2" y="760"/>
                    <a:pt x="1" y="773"/>
                  </a:cubicBezTo>
                  <a:lnTo>
                    <a:pt x="0" y="797"/>
                  </a:lnTo>
                  <a:cubicBezTo>
                    <a:pt x="4" y="844"/>
                    <a:pt x="61" y="816"/>
                    <a:pt x="87" y="842"/>
                  </a:cubicBezTo>
                  <a:cubicBezTo>
                    <a:pt x="94" y="857"/>
                    <a:pt x="90" y="851"/>
                    <a:pt x="93" y="863"/>
                  </a:cubicBezTo>
                  <a:lnTo>
                    <a:pt x="99" y="879"/>
                  </a:lnTo>
                  <a:cubicBezTo>
                    <a:pt x="110" y="914"/>
                    <a:pt x="104" y="894"/>
                    <a:pt x="101" y="930"/>
                  </a:cubicBezTo>
                  <a:cubicBezTo>
                    <a:pt x="127" y="943"/>
                    <a:pt x="122" y="930"/>
                    <a:pt x="148" y="951"/>
                  </a:cubicBezTo>
                  <a:cubicBezTo>
                    <a:pt x="168" y="967"/>
                    <a:pt x="163" y="969"/>
                    <a:pt x="175" y="991"/>
                  </a:cubicBezTo>
                  <a:cubicBezTo>
                    <a:pt x="282" y="966"/>
                    <a:pt x="224" y="1039"/>
                    <a:pt x="311" y="1059"/>
                  </a:cubicBezTo>
                  <a:cubicBezTo>
                    <a:pt x="311" y="1142"/>
                    <a:pt x="355" y="1120"/>
                    <a:pt x="419" y="1120"/>
                  </a:cubicBezTo>
                  <a:cubicBezTo>
                    <a:pt x="436" y="1120"/>
                    <a:pt x="440" y="1131"/>
                    <a:pt x="452" y="1141"/>
                  </a:cubicBezTo>
                  <a:cubicBezTo>
                    <a:pt x="460" y="1147"/>
                    <a:pt x="484" y="1161"/>
                    <a:pt x="489" y="1166"/>
                  </a:cubicBezTo>
                  <a:cubicBezTo>
                    <a:pt x="515" y="1192"/>
                    <a:pt x="491" y="1187"/>
                    <a:pt x="505" y="1211"/>
                  </a:cubicBezTo>
                  <a:cubicBezTo>
                    <a:pt x="520" y="1238"/>
                    <a:pt x="508" y="1206"/>
                    <a:pt x="541" y="1222"/>
                  </a:cubicBezTo>
                  <a:cubicBezTo>
                    <a:pt x="563" y="1243"/>
                    <a:pt x="532" y="1269"/>
                    <a:pt x="589" y="1269"/>
                  </a:cubicBezTo>
                  <a:cubicBezTo>
                    <a:pt x="608" y="1269"/>
                    <a:pt x="613" y="1249"/>
                    <a:pt x="623" y="1235"/>
                  </a:cubicBezTo>
                  <a:cubicBezTo>
                    <a:pt x="581" y="1232"/>
                    <a:pt x="561" y="1197"/>
                    <a:pt x="536" y="1172"/>
                  </a:cubicBezTo>
                  <a:cubicBezTo>
                    <a:pt x="432" y="1068"/>
                    <a:pt x="467" y="1138"/>
                    <a:pt x="467" y="978"/>
                  </a:cubicBezTo>
                  <a:lnTo>
                    <a:pt x="546" y="928"/>
                  </a:lnTo>
                  <a:cubicBezTo>
                    <a:pt x="580" y="901"/>
                    <a:pt x="605" y="855"/>
                    <a:pt x="623" y="930"/>
                  </a:cubicBezTo>
                  <a:cubicBezTo>
                    <a:pt x="599" y="966"/>
                    <a:pt x="524" y="999"/>
                    <a:pt x="598" y="1050"/>
                  </a:cubicBezTo>
                  <a:cubicBezTo>
                    <a:pt x="624" y="1069"/>
                    <a:pt x="617" y="1054"/>
                    <a:pt x="639" y="1083"/>
                  </a:cubicBezTo>
                  <a:cubicBezTo>
                    <a:pt x="725" y="1193"/>
                    <a:pt x="737" y="1134"/>
                    <a:pt x="782" y="1184"/>
                  </a:cubicBezTo>
                  <a:cubicBezTo>
                    <a:pt x="794" y="1197"/>
                    <a:pt x="798" y="1201"/>
                    <a:pt x="804" y="1216"/>
                  </a:cubicBezTo>
                  <a:cubicBezTo>
                    <a:pt x="815" y="1243"/>
                    <a:pt x="840" y="1262"/>
                    <a:pt x="847" y="1281"/>
                  </a:cubicBezTo>
                  <a:cubicBezTo>
                    <a:pt x="851" y="1291"/>
                    <a:pt x="850" y="1367"/>
                    <a:pt x="848" y="1380"/>
                  </a:cubicBezTo>
                  <a:cubicBezTo>
                    <a:pt x="844" y="1419"/>
                    <a:pt x="820" y="1444"/>
                    <a:pt x="832" y="1479"/>
                  </a:cubicBezTo>
                  <a:cubicBezTo>
                    <a:pt x="840" y="1501"/>
                    <a:pt x="832" y="1482"/>
                    <a:pt x="839" y="1493"/>
                  </a:cubicBezTo>
                  <a:lnTo>
                    <a:pt x="859" y="1514"/>
                  </a:lnTo>
                  <a:cubicBezTo>
                    <a:pt x="882" y="1541"/>
                    <a:pt x="896" y="1619"/>
                    <a:pt x="911" y="1651"/>
                  </a:cubicBezTo>
                  <a:cubicBezTo>
                    <a:pt x="922" y="1674"/>
                    <a:pt x="939" y="1715"/>
                    <a:pt x="942" y="1736"/>
                  </a:cubicBezTo>
                  <a:cubicBezTo>
                    <a:pt x="947" y="1772"/>
                    <a:pt x="964" y="1786"/>
                    <a:pt x="968" y="1825"/>
                  </a:cubicBezTo>
                  <a:cubicBezTo>
                    <a:pt x="973" y="1867"/>
                    <a:pt x="981" y="1884"/>
                    <a:pt x="1006" y="1916"/>
                  </a:cubicBezTo>
                  <a:cubicBezTo>
                    <a:pt x="1056" y="1980"/>
                    <a:pt x="1055" y="2026"/>
                    <a:pt x="1079" y="2100"/>
                  </a:cubicBezTo>
                  <a:cubicBezTo>
                    <a:pt x="1088" y="2127"/>
                    <a:pt x="1080" y="2142"/>
                    <a:pt x="1085" y="2169"/>
                  </a:cubicBezTo>
                  <a:cubicBezTo>
                    <a:pt x="1092" y="2206"/>
                    <a:pt x="1111" y="2207"/>
                    <a:pt x="1111" y="2245"/>
                  </a:cubicBezTo>
                  <a:cubicBezTo>
                    <a:pt x="1111" y="2283"/>
                    <a:pt x="1072" y="2239"/>
                    <a:pt x="1085" y="2330"/>
                  </a:cubicBezTo>
                  <a:cubicBezTo>
                    <a:pt x="1095" y="2397"/>
                    <a:pt x="1060" y="2376"/>
                    <a:pt x="1056" y="2421"/>
                  </a:cubicBezTo>
                  <a:cubicBezTo>
                    <a:pt x="1099" y="2431"/>
                    <a:pt x="1111" y="2454"/>
                    <a:pt x="1134" y="2485"/>
                  </a:cubicBezTo>
                  <a:cubicBezTo>
                    <a:pt x="1169" y="2531"/>
                    <a:pt x="1138" y="2554"/>
                    <a:pt x="1183" y="2599"/>
                  </a:cubicBezTo>
                  <a:lnTo>
                    <a:pt x="1196" y="2614"/>
                  </a:lnTo>
                  <a:cubicBezTo>
                    <a:pt x="1221" y="2652"/>
                    <a:pt x="1189" y="2670"/>
                    <a:pt x="1238" y="2720"/>
                  </a:cubicBezTo>
                  <a:cubicBezTo>
                    <a:pt x="1239" y="2721"/>
                    <a:pt x="1241" y="2722"/>
                    <a:pt x="1242" y="2723"/>
                  </a:cubicBezTo>
                  <a:cubicBezTo>
                    <a:pt x="1276" y="2757"/>
                    <a:pt x="1318" y="2792"/>
                    <a:pt x="1344" y="2831"/>
                  </a:cubicBezTo>
                  <a:cubicBezTo>
                    <a:pt x="1374" y="2875"/>
                    <a:pt x="1367" y="2883"/>
                    <a:pt x="1415" y="2910"/>
                  </a:cubicBezTo>
                  <a:cubicBezTo>
                    <a:pt x="1456" y="2933"/>
                    <a:pt x="1425" y="2923"/>
                    <a:pt x="1505" y="2962"/>
                  </a:cubicBezTo>
                  <a:cubicBezTo>
                    <a:pt x="1526" y="2973"/>
                    <a:pt x="1536" y="2979"/>
                    <a:pt x="1558" y="2983"/>
                  </a:cubicBezTo>
                  <a:cubicBezTo>
                    <a:pt x="1602" y="2992"/>
                    <a:pt x="1582" y="2995"/>
                    <a:pt x="1610" y="3006"/>
                  </a:cubicBezTo>
                  <a:cubicBezTo>
                    <a:pt x="1640" y="3017"/>
                    <a:pt x="1666" y="3006"/>
                    <a:pt x="1695" y="3022"/>
                  </a:cubicBezTo>
                  <a:lnTo>
                    <a:pt x="1723" y="3036"/>
                  </a:lnTo>
                  <a:cubicBezTo>
                    <a:pt x="1740" y="3044"/>
                    <a:pt x="1753" y="3053"/>
                    <a:pt x="1767" y="3066"/>
                  </a:cubicBezTo>
                  <a:cubicBezTo>
                    <a:pt x="1805" y="3102"/>
                    <a:pt x="1815" y="3118"/>
                    <a:pt x="1867" y="3142"/>
                  </a:cubicBezTo>
                  <a:cubicBezTo>
                    <a:pt x="1884" y="3150"/>
                    <a:pt x="1879" y="3144"/>
                    <a:pt x="1896" y="3154"/>
                  </a:cubicBezTo>
                  <a:cubicBezTo>
                    <a:pt x="1955" y="3188"/>
                    <a:pt x="2032" y="3208"/>
                    <a:pt x="2093" y="3248"/>
                  </a:cubicBezTo>
                  <a:cubicBezTo>
                    <a:pt x="2142" y="3280"/>
                    <a:pt x="2123" y="3287"/>
                    <a:pt x="2188" y="3293"/>
                  </a:cubicBezTo>
                  <a:cubicBezTo>
                    <a:pt x="2242" y="3298"/>
                    <a:pt x="2231" y="3363"/>
                    <a:pt x="2331" y="3363"/>
                  </a:cubicBezTo>
                  <a:cubicBezTo>
                    <a:pt x="2367" y="3363"/>
                    <a:pt x="2372" y="3367"/>
                    <a:pt x="2398" y="3369"/>
                  </a:cubicBezTo>
                  <a:cubicBezTo>
                    <a:pt x="2398" y="3322"/>
                    <a:pt x="2390" y="3338"/>
                    <a:pt x="2381" y="3306"/>
                  </a:cubicBezTo>
                  <a:cubicBezTo>
                    <a:pt x="2374" y="3279"/>
                    <a:pt x="2381" y="3259"/>
                    <a:pt x="2373" y="3233"/>
                  </a:cubicBezTo>
                  <a:cubicBezTo>
                    <a:pt x="2365" y="3209"/>
                    <a:pt x="2355" y="3199"/>
                    <a:pt x="2352" y="3172"/>
                  </a:cubicBezTo>
                  <a:cubicBezTo>
                    <a:pt x="2349" y="3144"/>
                    <a:pt x="2352" y="3116"/>
                    <a:pt x="2346" y="3097"/>
                  </a:cubicBezTo>
                  <a:cubicBezTo>
                    <a:pt x="2342" y="3084"/>
                    <a:pt x="2339" y="3079"/>
                    <a:pt x="2332" y="3070"/>
                  </a:cubicBezTo>
                  <a:lnTo>
                    <a:pt x="2290" y="3031"/>
                  </a:lnTo>
                  <a:cubicBezTo>
                    <a:pt x="2279" y="3020"/>
                    <a:pt x="2283" y="3022"/>
                    <a:pt x="2270" y="3011"/>
                  </a:cubicBezTo>
                  <a:cubicBezTo>
                    <a:pt x="2254" y="2997"/>
                    <a:pt x="2243" y="2986"/>
                    <a:pt x="2227" y="2972"/>
                  </a:cubicBezTo>
                  <a:cubicBezTo>
                    <a:pt x="2204" y="2952"/>
                    <a:pt x="2202" y="2943"/>
                    <a:pt x="2168" y="2943"/>
                  </a:cubicBezTo>
                  <a:cubicBezTo>
                    <a:pt x="2164" y="2897"/>
                    <a:pt x="2135" y="2870"/>
                    <a:pt x="2135" y="2827"/>
                  </a:cubicBezTo>
                  <a:cubicBezTo>
                    <a:pt x="2136" y="2798"/>
                    <a:pt x="2149" y="2795"/>
                    <a:pt x="2156" y="2775"/>
                  </a:cubicBezTo>
                  <a:cubicBezTo>
                    <a:pt x="2162" y="2759"/>
                    <a:pt x="2164" y="2724"/>
                    <a:pt x="2168" y="2705"/>
                  </a:cubicBezTo>
                  <a:cubicBezTo>
                    <a:pt x="2197" y="2705"/>
                    <a:pt x="2195" y="2708"/>
                    <a:pt x="2215" y="2699"/>
                  </a:cubicBezTo>
                  <a:cubicBezTo>
                    <a:pt x="2204" y="2667"/>
                    <a:pt x="2175" y="2685"/>
                    <a:pt x="2148" y="2672"/>
                  </a:cubicBezTo>
                  <a:cubicBezTo>
                    <a:pt x="2133" y="2664"/>
                    <a:pt x="2134" y="2659"/>
                    <a:pt x="2122" y="2649"/>
                  </a:cubicBezTo>
                  <a:cubicBezTo>
                    <a:pt x="2088" y="2623"/>
                    <a:pt x="2067" y="2641"/>
                    <a:pt x="2042" y="2588"/>
                  </a:cubicBezTo>
                  <a:cubicBezTo>
                    <a:pt x="2033" y="2569"/>
                    <a:pt x="2038" y="2573"/>
                    <a:pt x="2026" y="2556"/>
                  </a:cubicBezTo>
                  <a:cubicBezTo>
                    <a:pt x="1973" y="2483"/>
                    <a:pt x="2014" y="2519"/>
                    <a:pt x="1994" y="2445"/>
                  </a:cubicBezTo>
                  <a:cubicBezTo>
                    <a:pt x="1982" y="2398"/>
                    <a:pt x="2003" y="2354"/>
                    <a:pt x="2043" y="2323"/>
                  </a:cubicBezTo>
                  <a:cubicBezTo>
                    <a:pt x="2091" y="2286"/>
                    <a:pt x="2120" y="2292"/>
                    <a:pt x="2058" y="2232"/>
                  </a:cubicBezTo>
                  <a:cubicBezTo>
                    <a:pt x="2027" y="2203"/>
                    <a:pt x="2001" y="2218"/>
                    <a:pt x="1951" y="2218"/>
                  </a:cubicBezTo>
                  <a:cubicBezTo>
                    <a:pt x="1915" y="2218"/>
                    <a:pt x="1907" y="2192"/>
                    <a:pt x="1882" y="2178"/>
                  </a:cubicBezTo>
                  <a:cubicBezTo>
                    <a:pt x="1847" y="2157"/>
                    <a:pt x="1839" y="2174"/>
                    <a:pt x="1816" y="2136"/>
                  </a:cubicBezTo>
                  <a:cubicBezTo>
                    <a:pt x="1801" y="2114"/>
                    <a:pt x="1791" y="2090"/>
                    <a:pt x="1776" y="2068"/>
                  </a:cubicBezTo>
                  <a:cubicBezTo>
                    <a:pt x="1759" y="2043"/>
                    <a:pt x="1757" y="2018"/>
                    <a:pt x="1748" y="1980"/>
                  </a:cubicBezTo>
                  <a:cubicBezTo>
                    <a:pt x="1780" y="1963"/>
                    <a:pt x="1809" y="1949"/>
                    <a:pt x="1829" y="1919"/>
                  </a:cubicBezTo>
                  <a:cubicBezTo>
                    <a:pt x="1760" y="1817"/>
                    <a:pt x="1764" y="1890"/>
                    <a:pt x="1705" y="1895"/>
                  </a:cubicBezTo>
                  <a:cubicBezTo>
                    <a:pt x="1702" y="1896"/>
                    <a:pt x="1654" y="1886"/>
                    <a:pt x="1626" y="1886"/>
                  </a:cubicBezTo>
                  <a:cubicBezTo>
                    <a:pt x="1621" y="1867"/>
                    <a:pt x="1627" y="1875"/>
                    <a:pt x="1609" y="1862"/>
                  </a:cubicBezTo>
                  <a:cubicBezTo>
                    <a:pt x="1579" y="1841"/>
                    <a:pt x="1562" y="1840"/>
                    <a:pt x="1548" y="1801"/>
                  </a:cubicBezTo>
                  <a:cubicBezTo>
                    <a:pt x="1539" y="1777"/>
                    <a:pt x="1529" y="1749"/>
                    <a:pt x="1515" y="1732"/>
                  </a:cubicBezTo>
                  <a:cubicBezTo>
                    <a:pt x="1503" y="1718"/>
                    <a:pt x="1495" y="1714"/>
                    <a:pt x="1477" y="1709"/>
                  </a:cubicBezTo>
                  <a:cubicBezTo>
                    <a:pt x="1467" y="1716"/>
                    <a:pt x="1443" y="1746"/>
                    <a:pt x="1436" y="1757"/>
                  </a:cubicBezTo>
                  <a:cubicBezTo>
                    <a:pt x="1446" y="1796"/>
                    <a:pt x="1470" y="1779"/>
                    <a:pt x="1456" y="1838"/>
                  </a:cubicBezTo>
                  <a:cubicBezTo>
                    <a:pt x="1438" y="1838"/>
                    <a:pt x="1392" y="1840"/>
                    <a:pt x="1376" y="1837"/>
                  </a:cubicBezTo>
                  <a:cubicBezTo>
                    <a:pt x="1354" y="1832"/>
                    <a:pt x="1339" y="1802"/>
                    <a:pt x="1274" y="1763"/>
                  </a:cubicBezTo>
                  <a:cubicBezTo>
                    <a:pt x="1256" y="1753"/>
                    <a:pt x="1236" y="1741"/>
                    <a:pt x="1219" y="1730"/>
                  </a:cubicBezTo>
                  <a:cubicBezTo>
                    <a:pt x="1219" y="1610"/>
                    <a:pt x="1212" y="1596"/>
                    <a:pt x="1149" y="1536"/>
                  </a:cubicBezTo>
                  <a:cubicBezTo>
                    <a:pt x="1148" y="1535"/>
                    <a:pt x="1146" y="1533"/>
                    <a:pt x="1145" y="1532"/>
                  </a:cubicBezTo>
                  <a:lnTo>
                    <a:pt x="1111" y="1499"/>
                  </a:lnTo>
                  <a:cubicBezTo>
                    <a:pt x="1105" y="1493"/>
                    <a:pt x="1101" y="1489"/>
                    <a:pt x="1094" y="1482"/>
                  </a:cubicBezTo>
                  <a:lnTo>
                    <a:pt x="1053" y="1421"/>
                  </a:lnTo>
                  <a:cubicBezTo>
                    <a:pt x="1032" y="1391"/>
                    <a:pt x="1036" y="1412"/>
                    <a:pt x="1036" y="1364"/>
                  </a:cubicBezTo>
                  <a:cubicBezTo>
                    <a:pt x="1074" y="1354"/>
                    <a:pt x="1056" y="1319"/>
                    <a:pt x="1056" y="1289"/>
                  </a:cubicBezTo>
                  <a:cubicBezTo>
                    <a:pt x="1056" y="1259"/>
                    <a:pt x="1106" y="1273"/>
                    <a:pt x="1131" y="1235"/>
                  </a:cubicBezTo>
                  <a:cubicBezTo>
                    <a:pt x="1119" y="1218"/>
                    <a:pt x="1110" y="1217"/>
                    <a:pt x="1106" y="1199"/>
                  </a:cubicBezTo>
                  <a:cubicBezTo>
                    <a:pt x="1100" y="1179"/>
                    <a:pt x="1108" y="1164"/>
                    <a:pt x="1100" y="1144"/>
                  </a:cubicBezTo>
                  <a:cubicBezTo>
                    <a:pt x="1088" y="1111"/>
                    <a:pt x="1071" y="1112"/>
                    <a:pt x="1070" y="1052"/>
                  </a:cubicBezTo>
                  <a:cubicBezTo>
                    <a:pt x="1144" y="1034"/>
                    <a:pt x="1140" y="1086"/>
                    <a:pt x="1192" y="1100"/>
                  </a:cubicBezTo>
                  <a:cubicBezTo>
                    <a:pt x="1210" y="1062"/>
                    <a:pt x="1155" y="1042"/>
                    <a:pt x="1150" y="1000"/>
                  </a:cubicBezTo>
                  <a:cubicBezTo>
                    <a:pt x="1144" y="961"/>
                    <a:pt x="1145" y="929"/>
                    <a:pt x="1172" y="889"/>
                  </a:cubicBezTo>
                  <a:cubicBezTo>
                    <a:pt x="1133" y="832"/>
                    <a:pt x="1135" y="857"/>
                    <a:pt x="1174" y="797"/>
                  </a:cubicBezTo>
                  <a:cubicBezTo>
                    <a:pt x="1212" y="738"/>
                    <a:pt x="1221" y="698"/>
                    <a:pt x="1237" y="677"/>
                  </a:cubicBezTo>
                  <a:cubicBezTo>
                    <a:pt x="1247" y="664"/>
                    <a:pt x="1246" y="666"/>
                    <a:pt x="1253" y="652"/>
                  </a:cubicBezTo>
                  <a:cubicBezTo>
                    <a:pt x="1310" y="652"/>
                    <a:pt x="1288" y="654"/>
                    <a:pt x="1321" y="632"/>
                  </a:cubicBezTo>
                  <a:cubicBezTo>
                    <a:pt x="1342" y="651"/>
                    <a:pt x="1359" y="652"/>
                    <a:pt x="1389" y="652"/>
                  </a:cubicBezTo>
                  <a:cubicBezTo>
                    <a:pt x="1389" y="623"/>
                    <a:pt x="1385" y="611"/>
                    <a:pt x="1366" y="593"/>
                  </a:cubicBezTo>
                  <a:cubicBezTo>
                    <a:pt x="1365" y="592"/>
                    <a:pt x="1364" y="591"/>
                    <a:pt x="1363" y="590"/>
                  </a:cubicBezTo>
                  <a:cubicBezTo>
                    <a:pt x="1362" y="589"/>
                    <a:pt x="1360" y="588"/>
                    <a:pt x="1359" y="587"/>
                  </a:cubicBezTo>
                  <a:cubicBezTo>
                    <a:pt x="1324" y="555"/>
                    <a:pt x="1327" y="528"/>
                    <a:pt x="1318" y="486"/>
                  </a:cubicBezTo>
                  <a:cubicBezTo>
                    <a:pt x="1309" y="441"/>
                    <a:pt x="1293" y="456"/>
                    <a:pt x="1294" y="395"/>
                  </a:cubicBezTo>
                  <a:cubicBezTo>
                    <a:pt x="1294" y="319"/>
                    <a:pt x="1284" y="353"/>
                    <a:pt x="1255" y="312"/>
                  </a:cubicBezTo>
                  <a:cubicBezTo>
                    <a:pt x="1246" y="298"/>
                    <a:pt x="1224" y="250"/>
                    <a:pt x="1220" y="232"/>
                  </a:cubicBezTo>
                  <a:cubicBezTo>
                    <a:pt x="1210" y="183"/>
                    <a:pt x="1205" y="128"/>
                    <a:pt x="1186" y="82"/>
                  </a:cubicBezTo>
                  <a:cubicBezTo>
                    <a:pt x="1181" y="70"/>
                    <a:pt x="1182" y="24"/>
                    <a:pt x="1163" y="19"/>
                  </a:cubicBezTo>
                  <a:cubicBezTo>
                    <a:pt x="1130" y="11"/>
                    <a:pt x="1177" y="16"/>
                    <a:pt x="1156" y="20"/>
                  </a:cubicBezTo>
                  <a:lnTo>
                    <a:pt x="1097" y="42"/>
                  </a:lnTo>
                  <a:lnTo>
                    <a:pt x="1051" y="0"/>
                  </a:lnTo>
                  <a:cubicBezTo>
                    <a:pt x="1035" y="10"/>
                    <a:pt x="1029" y="13"/>
                    <a:pt x="1016" y="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6" name="Группа 185"/>
            <p:cNvGrpSpPr/>
            <p:nvPr/>
          </p:nvGrpSpPr>
          <p:grpSpPr>
            <a:xfrm>
              <a:off x="2880756" y="1397046"/>
              <a:ext cx="556557" cy="952200"/>
              <a:chOff x="7780714" y="4484966"/>
              <a:chExt cx="1050952" cy="1798051"/>
            </a:xfrm>
            <a:solidFill>
              <a:srgbClr val="00B0F0"/>
            </a:solidFill>
          </p:grpSpPr>
          <p:sp>
            <p:nvSpPr>
              <p:cNvPr id="209" name="Freeform 7"/>
              <p:cNvSpPr>
                <a:spLocks/>
              </p:cNvSpPr>
              <p:nvPr/>
            </p:nvSpPr>
            <p:spPr bwMode="auto">
              <a:xfrm>
                <a:off x="7780714" y="4484966"/>
                <a:ext cx="820944" cy="1347601"/>
              </a:xfrm>
              <a:custGeom>
                <a:avLst/>
                <a:gdLst>
                  <a:gd name="T0" fmla="*/ 497 w 2529"/>
                  <a:gd name="T1" fmla="*/ 260 h 3906"/>
                  <a:gd name="T2" fmla="*/ 240 w 2529"/>
                  <a:gd name="T3" fmla="*/ 315 h 3906"/>
                  <a:gd name="T4" fmla="*/ 253 w 2529"/>
                  <a:gd name="T5" fmla="*/ 647 h 3906"/>
                  <a:gd name="T6" fmla="*/ 331 w 2529"/>
                  <a:gd name="T7" fmla="*/ 874 h 3906"/>
                  <a:gd name="T8" fmla="*/ 457 w 2529"/>
                  <a:gd name="T9" fmla="*/ 1047 h 3906"/>
                  <a:gd name="T10" fmla="*/ 258 w 2529"/>
                  <a:gd name="T11" fmla="*/ 1281 h 3906"/>
                  <a:gd name="T12" fmla="*/ 247 w 2529"/>
                  <a:gd name="T13" fmla="*/ 1413 h 3906"/>
                  <a:gd name="T14" fmla="*/ 35 w 2529"/>
                  <a:gd name="T15" fmla="*/ 1513 h 3906"/>
                  <a:gd name="T16" fmla="*/ 10 w 2529"/>
                  <a:gd name="T17" fmla="*/ 1643 h 3906"/>
                  <a:gd name="T18" fmla="*/ 23 w 2529"/>
                  <a:gd name="T19" fmla="*/ 1867 h 3906"/>
                  <a:gd name="T20" fmla="*/ 84 w 2529"/>
                  <a:gd name="T21" fmla="*/ 2097 h 3906"/>
                  <a:gd name="T22" fmla="*/ 218 w 2529"/>
                  <a:gd name="T23" fmla="*/ 2275 h 3906"/>
                  <a:gd name="T24" fmla="*/ 500 w 2529"/>
                  <a:gd name="T25" fmla="*/ 2325 h 3906"/>
                  <a:gd name="T26" fmla="*/ 488 w 2529"/>
                  <a:gd name="T27" fmla="*/ 2481 h 3906"/>
                  <a:gd name="T28" fmla="*/ 477 w 2529"/>
                  <a:gd name="T29" fmla="*/ 2707 h 3906"/>
                  <a:gd name="T30" fmla="*/ 624 w 2529"/>
                  <a:gd name="T31" fmla="*/ 2824 h 3906"/>
                  <a:gd name="T32" fmla="*/ 760 w 2529"/>
                  <a:gd name="T33" fmla="*/ 2820 h 3906"/>
                  <a:gd name="T34" fmla="*/ 853 w 2529"/>
                  <a:gd name="T35" fmla="*/ 2669 h 3906"/>
                  <a:gd name="T36" fmla="*/ 979 w 2529"/>
                  <a:gd name="T37" fmla="*/ 2544 h 3906"/>
                  <a:gd name="T38" fmla="*/ 1079 w 2529"/>
                  <a:gd name="T39" fmla="*/ 2830 h 3906"/>
                  <a:gd name="T40" fmla="*/ 979 w 2529"/>
                  <a:gd name="T41" fmla="*/ 3107 h 3906"/>
                  <a:gd name="T42" fmla="*/ 904 w 2529"/>
                  <a:gd name="T43" fmla="*/ 3330 h 3906"/>
                  <a:gd name="T44" fmla="*/ 1094 w 2529"/>
                  <a:gd name="T45" fmla="*/ 3561 h 3906"/>
                  <a:gd name="T46" fmla="*/ 1251 w 2529"/>
                  <a:gd name="T47" fmla="*/ 3705 h 3906"/>
                  <a:gd name="T48" fmla="*/ 1478 w 2529"/>
                  <a:gd name="T49" fmla="*/ 3583 h 3906"/>
                  <a:gd name="T50" fmla="*/ 1691 w 2529"/>
                  <a:gd name="T51" fmla="*/ 3534 h 3906"/>
                  <a:gd name="T52" fmla="*/ 1835 w 2529"/>
                  <a:gd name="T53" fmla="*/ 3653 h 3906"/>
                  <a:gd name="T54" fmla="*/ 1902 w 2529"/>
                  <a:gd name="T55" fmla="*/ 3878 h 3906"/>
                  <a:gd name="T56" fmla="*/ 1985 w 2529"/>
                  <a:gd name="T57" fmla="*/ 3807 h 3906"/>
                  <a:gd name="T58" fmla="*/ 2215 w 2529"/>
                  <a:gd name="T59" fmla="*/ 3753 h 3906"/>
                  <a:gd name="T60" fmla="*/ 2341 w 2529"/>
                  <a:gd name="T61" fmla="*/ 3500 h 3906"/>
                  <a:gd name="T62" fmla="*/ 2151 w 2529"/>
                  <a:gd name="T63" fmla="*/ 3337 h 3906"/>
                  <a:gd name="T64" fmla="*/ 2456 w 2529"/>
                  <a:gd name="T65" fmla="*/ 3222 h 3906"/>
                  <a:gd name="T66" fmla="*/ 2302 w 2529"/>
                  <a:gd name="T67" fmla="*/ 2753 h 3906"/>
                  <a:gd name="T68" fmla="*/ 2083 w 2529"/>
                  <a:gd name="T69" fmla="*/ 2457 h 3906"/>
                  <a:gd name="T70" fmla="*/ 1996 w 2529"/>
                  <a:gd name="T71" fmla="*/ 2172 h 3906"/>
                  <a:gd name="T72" fmla="*/ 1772 w 2529"/>
                  <a:gd name="T73" fmla="*/ 2097 h 3906"/>
                  <a:gd name="T74" fmla="*/ 1406 w 2529"/>
                  <a:gd name="T75" fmla="*/ 2029 h 3906"/>
                  <a:gd name="T76" fmla="*/ 1406 w 2529"/>
                  <a:gd name="T77" fmla="*/ 2219 h 3906"/>
                  <a:gd name="T78" fmla="*/ 1216 w 2529"/>
                  <a:gd name="T79" fmla="*/ 2199 h 3906"/>
                  <a:gd name="T80" fmla="*/ 1175 w 2529"/>
                  <a:gd name="T81" fmla="*/ 2307 h 3906"/>
                  <a:gd name="T82" fmla="*/ 1042 w 2529"/>
                  <a:gd name="T83" fmla="*/ 2207 h 3906"/>
                  <a:gd name="T84" fmla="*/ 861 w 2529"/>
                  <a:gd name="T85" fmla="*/ 2170 h 3906"/>
                  <a:gd name="T86" fmla="*/ 910 w 2529"/>
                  <a:gd name="T87" fmla="*/ 2008 h 3906"/>
                  <a:gd name="T88" fmla="*/ 909 w 2529"/>
                  <a:gd name="T89" fmla="*/ 1595 h 3906"/>
                  <a:gd name="T90" fmla="*/ 931 w 2529"/>
                  <a:gd name="T91" fmla="*/ 1304 h 3906"/>
                  <a:gd name="T92" fmla="*/ 932 w 2529"/>
                  <a:gd name="T93" fmla="*/ 952 h 3906"/>
                  <a:gd name="T94" fmla="*/ 950 w 2529"/>
                  <a:gd name="T95" fmla="*/ 740 h 3906"/>
                  <a:gd name="T96" fmla="*/ 1098 w 2529"/>
                  <a:gd name="T97" fmla="*/ 549 h 3906"/>
                  <a:gd name="T98" fmla="*/ 1243 w 2529"/>
                  <a:gd name="T99" fmla="*/ 478 h 3906"/>
                  <a:gd name="T100" fmla="*/ 1269 w 2529"/>
                  <a:gd name="T101" fmla="*/ 290 h 3906"/>
                  <a:gd name="T102" fmla="*/ 1114 w 2529"/>
                  <a:gd name="T103" fmla="*/ 268 h 3906"/>
                  <a:gd name="T104" fmla="*/ 981 w 2529"/>
                  <a:gd name="T105" fmla="*/ 103 h 3906"/>
                  <a:gd name="T106" fmla="*/ 896 w 2529"/>
                  <a:gd name="T107" fmla="*/ 32 h 3906"/>
                  <a:gd name="T108" fmla="*/ 644 w 2529"/>
                  <a:gd name="T109" fmla="*/ 101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29" h="3906">
                    <a:moveTo>
                      <a:pt x="647" y="193"/>
                    </a:moveTo>
                    <a:cubicBezTo>
                      <a:pt x="615" y="196"/>
                      <a:pt x="567" y="186"/>
                      <a:pt x="540" y="209"/>
                    </a:cubicBezTo>
                    <a:lnTo>
                      <a:pt x="500" y="256"/>
                    </a:lnTo>
                    <a:cubicBezTo>
                      <a:pt x="499" y="257"/>
                      <a:pt x="498" y="259"/>
                      <a:pt x="497" y="260"/>
                    </a:cubicBezTo>
                    <a:cubicBezTo>
                      <a:pt x="449" y="310"/>
                      <a:pt x="446" y="309"/>
                      <a:pt x="419" y="317"/>
                    </a:cubicBezTo>
                    <a:cubicBezTo>
                      <a:pt x="417" y="318"/>
                      <a:pt x="415" y="318"/>
                      <a:pt x="414" y="319"/>
                    </a:cubicBezTo>
                    <a:cubicBezTo>
                      <a:pt x="388" y="328"/>
                      <a:pt x="364" y="352"/>
                      <a:pt x="337" y="341"/>
                    </a:cubicBezTo>
                    <a:cubicBezTo>
                      <a:pt x="278" y="316"/>
                      <a:pt x="307" y="315"/>
                      <a:pt x="240" y="315"/>
                    </a:cubicBezTo>
                    <a:cubicBezTo>
                      <a:pt x="194" y="315"/>
                      <a:pt x="239" y="383"/>
                      <a:pt x="244" y="399"/>
                    </a:cubicBezTo>
                    <a:cubicBezTo>
                      <a:pt x="251" y="418"/>
                      <a:pt x="250" y="433"/>
                      <a:pt x="261" y="450"/>
                    </a:cubicBezTo>
                    <a:cubicBezTo>
                      <a:pt x="272" y="468"/>
                      <a:pt x="274" y="479"/>
                      <a:pt x="294" y="484"/>
                    </a:cubicBezTo>
                    <a:cubicBezTo>
                      <a:pt x="266" y="544"/>
                      <a:pt x="298" y="583"/>
                      <a:pt x="253" y="647"/>
                    </a:cubicBezTo>
                    <a:cubicBezTo>
                      <a:pt x="252" y="649"/>
                      <a:pt x="243" y="662"/>
                      <a:pt x="242" y="675"/>
                    </a:cubicBezTo>
                    <a:cubicBezTo>
                      <a:pt x="240" y="701"/>
                      <a:pt x="256" y="712"/>
                      <a:pt x="267" y="728"/>
                    </a:cubicBezTo>
                    <a:cubicBezTo>
                      <a:pt x="242" y="775"/>
                      <a:pt x="250" y="777"/>
                      <a:pt x="254" y="823"/>
                    </a:cubicBezTo>
                    <a:cubicBezTo>
                      <a:pt x="290" y="826"/>
                      <a:pt x="308" y="850"/>
                      <a:pt x="331" y="874"/>
                    </a:cubicBezTo>
                    <a:cubicBezTo>
                      <a:pt x="338" y="882"/>
                      <a:pt x="336" y="880"/>
                      <a:pt x="344" y="888"/>
                    </a:cubicBezTo>
                    <a:lnTo>
                      <a:pt x="388" y="946"/>
                    </a:lnTo>
                    <a:cubicBezTo>
                      <a:pt x="395" y="963"/>
                      <a:pt x="396" y="969"/>
                      <a:pt x="411" y="984"/>
                    </a:cubicBezTo>
                    <a:cubicBezTo>
                      <a:pt x="427" y="1000"/>
                      <a:pt x="451" y="1025"/>
                      <a:pt x="457" y="1047"/>
                    </a:cubicBezTo>
                    <a:cubicBezTo>
                      <a:pt x="441" y="1071"/>
                      <a:pt x="415" y="1077"/>
                      <a:pt x="389" y="1094"/>
                    </a:cubicBezTo>
                    <a:cubicBezTo>
                      <a:pt x="389" y="1195"/>
                      <a:pt x="398" y="1178"/>
                      <a:pt x="343" y="1231"/>
                    </a:cubicBezTo>
                    <a:cubicBezTo>
                      <a:pt x="334" y="1241"/>
                      <a:pt x="309" y="1269"/>
                      <a:pt x="297" y="1274"/>
                    </a:cubicBezTo>
                    <a:cubicBezTo>
                      <a:pt x="280" y="1280"/>
                      <a:pt x="276" y="1275"/>
                      <a:pt x="258" y="1281"/>
                    </a:cubicBezTo>
                    <a:cubicBezTo>
                      <a:pt x="237" y="1289"/>
                      <a:pt x="256" y="1290"/>
                      <a:pt x="227" y="1298"/>
                    </a:cubicBezTo>
                    <a:cubicBezTo>
                      <a:pt x="227" y="1354"/>
                      <a:pt x="235" y="1326"/>
                      <a:pt x="245" y="1360"/>
                    </a:cubicBezTo>
                    <a:cubicBezTo>
                      <a:pt x="247" y="1369"/>
                      <a:pt x="247" y="1369"/>
                      <a:pt x="247" y="1378"/>
                    </a:cubicBezTo>
                    <a:cubicBezTo>
                      <a:pt x="248" y="1388"/>
                      <a:pt x="247" y="1403"/>
                      <a:pt x="247" y="1413"/>
                    </a:cubicBezTo>
                    <a:cubicBezTo>
                      <a:pt x="209" y="1421"/>
                      <a:pt x="162" y="1479"/>
                      <a:pt x="136" y="1486"/>
                    </a:cubicBezTo>
                    <a:cubicBezTo>
                      <a:pt x="118" y="1490"/>
                      <a:pt x="108" y="1485"/>
                      <a:pt x="99" y="1485"/>
                    </a:cubicBezTo>
                    <a:cubicBezTo>
                      <a:pt x="96" y="1485"/>
                      <a:pt x="85" y="1486"/>
                      <a:pt x="83" y="1486"/>
                    </a:cubicBezTo>
                    <a:cubicBezTo>
                      <a:pt x="56" y="1491"/>
                      <a:pt x="59" y="1502"/>
                      <a:pt x="35" y="1513"/>
                    </a:cubicBezTo>
                    <a:cubicBezTo>
                      <a:pt x="0" y="1529"/>
                      <a:pt x="10" y="1517"/>
                      <a:pt x="10" y="1562"/>
                    </a:cubicBezTo>
                    <a:cubicBezTo>
                      <a:pt x="10" y="1581"/>
                      <a:pt x="20" y="1578"/>
                      <a:pt x="29" y="1590"/>
                    </a:cubicBezTo>
                    <a:cubicBezTo>
                      <a:pt x="36" y="1601"/>
                      <a:pt x="31" y="1592"/>
                      <a:pt x="37" y="1602"/>
                    </a:cubicBezTo>
                    <a:lnTo>
                      <a:pt x="10" y="1643"/>
                    </a:lnTo>
                    <a:cubicBezTo>
                      <a:pt x="19" y="1656"/>
                      <a:pt x="27" y="1660"/>
                      <a:pt x="32" y="1675"/>
                    </a:cubicBezTo>
                    <a:cubicBezTo>
                      <a:pt x="39" y="1693"/>
                      <a:pt x="30" y="1715"/>
                      <a:pt x="30" y="1738"/>
                    </a:cubicBezTo>
                    <a:cubicBezTo>
                      <a:pt x="30" y="1800"/>
                      <a:pt x="57" y="1727"/>
                      <a:pt x="57" y="1840"/>
                    </a:cubicBezTo>
                    <a:cubicBezTo>
                      <a:pt x="57" y="1861"/>
                      <a:pt x="40" y="1863"/>
                      <a:pt x="23" y="1867"/>
                    </a:cubicBezTo>
                    <a:cubicBezTo>
                      <a:pt x="27" y="1918"/>
                      <a:pt x="73" y="1908"/>
                      <a:pt x="105" y="1914"/>
                    </a:cubicBezTo>
                    <a:cubicBezTo>
                      <a:pt x="105" y="2096"/>
                      <a:pt x="106" y="2018"/>
                      <a:pt x="125" y="2070"/>
                    </a:cubicBezTo>
                    <a:cubicBezTo>
                      <a:pt x="109" y="2074"/>
                      <a:pt x="105" y="2076"/>
                      <a:pt x="84" y="2077"/>
                    </a:cubicBezTo>
                    <a:lnTo>
                      <a:pt x="84" y="2097"/>
                    </a:lnTo>
                    <a:cubicBezTo>
                      <a:pt x="202" y="2097"/>
                      <a:pt x="128" y="2105"/>
                      <a:pt x="200" y="2124"/>
                    </a:cubicBezTo>
                    <a:cubicBezTo>
                      <a:pt x="240" y="2135"/>
                      <a:pt x="227" y="2143"/>
                      <a:pt x="227" y="2192"/>
                    </a:cubicBezTo>
                    <a:cubicBezTo>
                      <a:pt x="227" y="2219"/>
                      <a:pt x="220" y="2227"/>
                      <a:pt x="199" y="2233"/>
                    </a:cubicBezTo>
                    <a:cubicBezTo>
                      <a:pt x="200" y="2273"/>
                      <a:pt x="202" y="2251"/>
                      <a:pt x="218" y="2275"/>
                    </a:cubicBezTo>
                    <a:cubicBezTo>
                      <a:pt x="242" y="2312"/>
                      <a:pt x="203" y="2336"/>
                      <a:pt x="260" y="2422"/>
                    </a:cubicBezTo>
                    <a:cubicBezTo>
                      <a:pt x="304" y="2412"/>
                      <a:pt x="311" y="2372"/>
                      <a:pt x="351" y="2363"/>
                    </a:cubicBezTo>
                    <a:cubicBezTo>
                      <a:pt x="399" y="2352"/>
                      <a:pt x="369" y="2369"/>
                      <a:pt x="399" y="2337"/>
                    </a:cubicBezTo>
                    <a:cubicBezTo>
                      <a:pt x="432" y="2301"/>
                      <a:pt x="463" y="2301"/>
                      <a:pt x="500" y="2325"/>
                    </a:cubicBezTo>
                    <a:lnTo>
                      <a:pt x="509" y="2330"/>
                    </a:lnTo>
                    <a:cubicBezTo>
                      <a:pt x="529" y="2344"/>
                      <a:pt x="549" y="2335"/>
                      <a:pt x="521" y="2385"/>
                    </a:cubicBezTo>
                    <a:cubicBezTo>
                      <a:pt x="508" y="2410"/>
                      <a:pt x="510" y="2419"/>
                      <a:pt x="504" y="2449"/>
                    </a:cubicBezTo>
                    <a:cubicBezTo>
                      <a:pt x="495" y="2497"/>
                      <a:pt x="504" y="2446"/>
                      <a:pt x="488" y="2481"/>
                    </a:cubicBezTo>
                    <a:cubicBezTo>
                      <a:pt x="466" y="2531"/>
                      <a:pt x="516" y="2514"/>
                      <a:pt x="450" y="2612"/>
                    </a:cubicBezTo>
                    <a:cubicBezTo>
                      <a:pt x="456" y="2624"/>
                      <a:pt x="454" y="2627"/>
                      <a:pt x="459" y="2637"/>
                    </a:cubicBezTo>
                    <a:cubicBezTo>
                      <a:pt x="471" y="2665"/>
                      <a:pt x="454" y="2650"/>
                      <a:pt x="477" y="2660"/>
                    </a:cubicBezTo>
                    <a:lnTo>
                      <a:pt x="477" y="2707"/>
                    </a:lnTo>
                    <a:cubicBezTo>
                      <a:pt x="424" y="2719"/>
                      <a:pt x="411" y="2809"/>
                      <a:pt x="457" y="2809"/>
                    </a:cubicBezTo>
                    <a:cubicBezTo>
                      <a:pt x="569" y="2809"/>
                      <a:pt x="527" y="2781"/>
                      <a:pt x="579" y="2781"/>
                    </a:cubicBezTo>
                    <a:cubicBezTo>
                      <a:pt x="595" y="2781"/>
                      <a:pt x="595" y="2788"/>
                      <a:pt x="604" y="2797"/>
                    </a:cubicBezTo>
                    <a:lnTo>
                      <a:pt x="624" y="2824"/>
                    </a:lnTo>
                    <a:cubicBezTo>
                      <a:pt x="640" y="2848"/>
                      <a:pt x="640" y="2876"/>
                      <a:pt x="674" y="2876"/>
                    </a:cubicBezTo>
                    <a:cubicBezTo>
                      <a:pt x="693" y="2876"/>
                      <a:pt x="685" y="2871"/>
                      <a:pt x="695" y="2864"/>
                    </a:cubicBezTo>
                    <a:cubicBezTo>
                      <a:pt x="711" y="2852"/>
                      <a:pt x="730" y="2850"/>
                      <a:pt x="745" y="2839"/>
                    </a:cubicBezTo>
                    <a:lnTo>
                      <a:pt x="760" y="2820"/>
                    </a:lnTo>
                    <a:cubicBezTo>
                      <a:pt x="783" y="2781"/>
                      <a:pt x="770" y="2796"/>
                      <a:pt x="810" y="2775"/>
                    </a:cubicBezTo>
                    <a:cubicBezTo>
                      <a:pt x="824" y="2767"/>
                      <a:pt x="831" y="2759"/>
                      <a:pt x="850" y="2754"/>
                    </a:cubicBezTo>
                    <a:cubicBezTo>
                      <a:pt x="850" y="2712"/>
                      <a:pt x="844" y="2725"/>
                      <a:pt x="837" y="2693"/>
                    </a:cubicBezTo>
                    <a:cubicBezTo>
                      <a:pt x="844" y="2683"/>
                      <a:pt x="847" y="2681"/>
                      <a:pt x="853" y="2669"/>
                    </a:cubicBezTo>
                    <a:cubicBezTo>
                      <a:pt x="859" y="2657"/>
                      <a:pt x="858" y="2652"/>
                      <a:pt x="864" y="2639"/>
                    </a:cubicBezTo>
                    <a:cubicBezTo>
                      <a:pt x="909" y="2639"/>
                      <a:pt x="917" y="2637"/>
                      <a:pt x="937" y="2611"/>
                    </a:cubicBezTo>
                    <a:cubicBezTo>
                      <a:pt x="938" y="2610"/>
                      <a:pt x="940" y="2609"/>
                      <a:pt x="940" y="2607"/>
                    </a:cubicBezTo>
                    <a:cubicBezTo>
                      <a:pt x="953" y="2590"/>
                      <a:pt x="974" y="2562"/>
                      <a:pt x="979" y="2544"/>
                    </a:cubicBezTo>
                    <a:cubicBezTo>
                      <a:pt x="1025" y="2544"/>
                      <a:pt x="1025" y="2537"/>
                      <a:pt x="1053" y="2558"/>
                    </a:cubicBezTo>
                    <a:cubicBezTo>
                      <a:pt x="1120" y="2607"/>
                      <a:pt x="1077" y="2694"/>
                      <a:pt x="1162" y="2714"/>
                    </a:cubicBezTo>
                    <a:cubicBezTo>
                      <a:pt x="1162" y="2738"/>
                      <a:pt x="1152" y="2759"/>
                      <a:pt x="1146" y="2780"/>
                    </a:cubicBezTo>
                    <a:cubicBezTo>
                      <a:pt x="1136" y="2813"/>
                      <a:pt x="1114" y="2817"/>
                      <a:pt x="1079" y="2830"/>
                    </a:cubicBezTo>
                    <a:cubicBezTo>
                      <a:pt x="1041" y="2844"/>
                      <a:pt x="1005" y="2823"/>
                      <a:pt x="979" y="2863"/>
                    </a:cubicBezTo>
                    <a:cubicBezTo>
                      <a:pt x="1001" y="2896"/>
                      <a:pt x="1052" y="2917"/>
                      <a:pt x="1023" y="2974"/>
                    </a:cubicBezTo>
                    <a:cubicBezTo>
                      <a:pt x="1016" y="2988"/>
                      <a:pt x="991" y="3011"/>
                      <a:pt x="985" y="3024"/>
                    </a:cubicBezTo>
                    <a:cubicBezTo>
                      <a:pt x="975" y="3044"/>
                      <a:pt x="979" y="3080"/>
                      <a:pt x="979" y="3107"/>
                    </a:cubicBezTo>
                    <a:cubicBezTo>
                      <a:pt x="937" y="3129"/>
                      <a:pt x="933" y="3155"/>
                      <a:pt x="932" y="3161"/>
                    </a:cubicBezTo>
                    <a:cubicBezTo>
                      <a:pt x="922" y="3214"/>
                      <a:pt x="904" y="3199"/>
                      <a:pt x="904" y="3235"/>
                    </a:cubicBezTo>
                    <a:cubicBezTo>
                      <a:pt x="904" y="3269"/>
                      <a:pt x="912" y="3260"/>
                      <a:pt x="914" y="3285"/>
                    </a:cubicBezTo>
                    <a:cubicBezTo>
                      <a:pt x="917" y="3306"/>
                      <a:pt x="904" y="3314"/>
                      <a:pt x="904" y="3330"/>
                    </a:cubicBezTo>
                    <a:cubicBezTo>
                      <a:pt x="904" y="3382"/>
                      <a:pt x="911" y="3406"/>
                      <a:pt x="911" y="3459"/>
                    </a:cubicBezTo>
                    <a:cubicBezTo>
                      <a:pt x="949" y="3462"/>
                      <a:pt x="976" y="3468"/>
                      <a:pt x="979" y="3506"/>
                    </a:cubicBezTo>
                    <a:cubicBezTo>
                      <a:pt x="1019" y="3503"/>
                      <a:pt x="1047" y="3477"/>
                      <a:pt x="1082" y="3511"/>
                    </a:cubicBezTo>
                    <a:cubicBezTo>
                      <a:pt x="1100" y="3529"/>
                      <a:pt x="1094" y="3529"/>
                      <a:pt x="1094" y="3561"/>
                    </a:cubicBezTo>
                    <a:cubicBezTo>
                      <a:pt x="1123" y="3563"/>
                      <a:pt x="1107" y="3563"/>
                      <a:pt x="1115" y="3567"/>
                    </a:cubicBezTo>
                    <a:cubicBezTo>
                      <a:pt x="1126" y="3574"/>
                      <a:pt x="1161" y="3617"/>
                      <a:pt x="1180" y="3637"/>
                    </a:cubicBezTo>
                    <a:cubicBezTo>
                      <a:pt x="1200" y="3656"/>
                      <a:pt x="1179" y="3654"/>
                      <a:pt x="1216" y="3662"/>
                    </a:cubicBezTo>
                    <a:cubicBezTo>
                      <a:pt x="1216" y="3695"/>
                      <a:pt x="1204" y="3762"/>
                      <a:pt x="1251" y="3705"/>
                    </a:cubicBezTo>
                    <a:cubicBezTo>
                      <a:pt x="1253" y="3703"/>
                      <a:pt x="1280" y="3667"/>
                      <a:pt x="1280" y="3666"/>
                    </a:cubicBezTo>
                    <a:cubicBezTo>
                      <a:pt x="1288" y="3648"/>
                      <a:pt x="1284" y="3622"/>
                      <a:pt x="1284" y="3601"/>
                    </a:cubicBezTo>
                    <a:cubicBezTo>
                      <a:pt x="1364" y="3583"/>
                      <a:pt x="1337" y="3601"/>
                      <a:pt x="1372" y="3601"/>
                    </a:cubicBezTo>
                    <a:cubicBezTo>
                      <a:pt x="1398" y="3601"/>
                      <a:pt x="1429" y="3562"/>
                      <a:pt x="1478" y="3583"/>
                    </a:cubicBezTo>
                    <a:cubicBezTo>
                      <a:pt x="1524" y="3603"/>
                      <a:pt x="1515" y="3638"/>
                      <a:pt x="1555" y="3649"/>
                    </a:cubicBezTo>
                    <a:cubicBezTo>
                      <a:pt x="1606" y="3611"/>
                      <a:pt x="1540" y="3630"/>
                      <a:pt x="1632" y="3604"/>
                    </a:cubicBezTo>
                    <a:cubicBezTo>
                      <a:pt x="1658" y="3597"/>
                      <a:pt x="1674" y="3583"/>
                      <a:pt x="1683" y="3560"/>
                    </a:cubicBezTo>
                    <a:cubicBezTo>
                      <a:pt x="1687" y="3552"/>
                      <a:pt x="1688" y="3543"/>
                      <a:pt x="1691" y="3534"/>
                    </a:cubicBezTo>
                    <a:cubicBezTo>
                      <a:pt x="1788" y="3534"/>
                      <a:pt x="1775" y="3513"/>
                      <a:pt x="1799" y="3513"/>
                    </a:cubicBezTo>
                    <a:cubicBezTo>
                      <a:pt x="1832" y="3513"/>
                      <a:pt x="1815" y="3537"/>
                      <a:pt x="1818" y="3556"/>
                    </a:cubicBezTo>
                    <a:cubicBezTo>
                      <a:pt x="1821" y="3575"/>
                      <a:pt x="1824" y="3560"/>
                      <a:pt x="1826" y="3595"/>
                    </a:cubicBezTo>
                    <a:cubicBezTo>
                      <a:pt x="1827" y="3616"/>
                      <a:pt x="1825" y="3637"/>
                      <a:pt x="1835" y="3653"/>
                    </a:cubicBezTo>
                    <a:lnTo>
                      <a:pt x="1872" y="3691"/>
                    </a:lnTo>
                    <a:cubicBezTo>
                      <a:pt x="1889" y="3708"/>
                      <a:pt x="1902" y="3724"/>
                      <a:pt x="1921" y="3737"/>
                    </a:cubicBezTo>
                    <a:cubicBezTo>
                      <a:pt x="1915" y="3763"/>
                      <a:pt x="1914" y="3764"/>
                      <a:pt x="1914" y="3798"/>
                    </a:cubicBezTo>
                    <a:cubicBezTo>
                      <a:pt x="1871" y="3827"/>
                      <a:pt x="1869" y="3838"/>
                      <a:pt x="1902" y="3878"/>
                    </a:cubicBezTo>
                    <a:cubicBezTo>
                      <a:pt x="1919" y="3900"/>
                      <a:pt x="1911" y="3904"/>
                      <a:pt x="1941" y="3906"/>
                    </a:cubicBezTo>
                    <a:cubicBezTo>
                      <a:pt x="1948" y="3892"/>
                      <a:pt x="1948" y="3881"/>
                      <a:pt x="1954" y="3865"/>
                    </a:cubicBezTo>
                    <a:cubicBezTo>
                      <a:pt x="1961" y="3845"/>
                      <a:pt x="1966" y="3831"/>
                      <a:pt x="1979" y="3815"/>
                    </a:cubicBezTo>
                    <a:lnTo>
                      <a:pt x="1985" y="3807"/>
                    </a:lnTo>
                    <a:cubicBezTo>
                      <a:pt x="2027" y="3745"/>
                      <a:pt x="2033" y="3771"/>
                      <a:pt x="2084" y="3798"/>
                    </a:cubicBezTo>
                    <a:lnTo>
                      <a:pt x="2103" y="3783"/>
                    </a:lnTo>
                    <a:cubicBezTo>
                      <a:pt x="2130" y="3762"/>
                      <a:pt x="2155" y="3776"/>
                      <a:pt x="2190" y="3762"/>
                    </a:cubicBezTo>
                    <a:cubicBezTo>
                      <a:pt x="2204" y="3756"/>
                      <a:pt x="2203" y="3756"/>
                      <a:pt x="2215" y="3753"/>
                    </a:cubicBezTo>
                    <a:lnTo>
                      <a:pt x="2250" y="3734"/>
                    </a:lnTo>
                    <a:cubicBezTo>
                      <a:pt x="2281" y="3709"/>
                      <a:pt x="2273" y="3695"/>
                      <a:pt x="2273" y="3656"/>
                    </a:cubicBezTo>
                    <a:cubicBezTo>
                      <a:pt x="2273" y="3629"/>
                      <a:pt x="2246" y="3643"/>
                      <a:pt x="2246" y="3581"/>
                    </a:cubicBezTo>
                    <a:cubicBezTo>
                      <a:pt x="2246" y="3544"/>
                      <a:pt x="2341" y="3546"/>
                      <a:pt x="2341" y="3500"/>
                    </a:cubicBezTo>
                    <a:cubicBezTo>
                      <a:pt x="2341" y="3342"/>
                      <a:pt x="2337" y="3425"/>
                      <a:pt x="2253" y="3425"/>
                    </a:cubicBezTo>
                    <a:cubicBezTo>
                      <a:pt x="2229" y="3425"/>
                      <a:pt x="2231" y="3406"/>
                      <a:pt x="2214" y="3397"/>
                    </a:cubicBezTo>
                    <a:cubicBezTo>
                      <a:pt x="2192" y="3385"/>
                      <a:pt x="2185" y="3388"/>
                      <a:pt x="2169" y="3367"/>
                    </a:cubicBezTo>
                    <a:cubicBezTo>
                      <a:pt x="2159" y="3352"/>
                      <a:pt x="2159" y="3352"/>
                      <a:pt x="2151" y="3337"/>
                    </a:cubicBezTo>
                    <a:cubicBezTo>
                      <a:pt x="2290" y="3244"/>
                      <a:pt x="2175" y="3202"/>
                      <a:pt x="2287" y="3202"/>
                    </a:cubicBezTo>
                    <a:cubicBezTo>
                      <a:pt x="2311" y="3202"/>
                      <a:pt x="2338" y="3237"/>
                      <a:pt x="2348" y="3256"/>
                    </a:cubicBezTo>
                    <a:cubicBezTo>
                      <a:pt x="2431" y="3256"/>
                      <a:pt x="2416" y="3261"/>
                      <a:pt x="2416" y="3344"/>
                    </a:cubicBezTo>
                    <a:cubicBezTo>
                      <a:pt x="2529" y="3370"/>
                      <a:pt x="2456" y="3261"/>
                      <a:pt x="2456" y="3222"/>
                    </a:cubicBezTo>
                    <a:cubicBezTo>
                      <a:pt x="2456" y="3190"/>
                      <a:pt x="2461" y="3169"/>
                      <a:pt x="2466" y="3137"/>
                    </a:cubicBezTo>
                    <a:cubicBezTo>
                      <a:pt x="2495" y="2947"/>
                      <a:pt x="2425" y="2993"/>
                      <a:pt x="2375" y="2876"/>
                    </a:cubicBezTo>
                    <a:cubicBezTo>
                      <a:pt x="2366" y="2854"/>
                      <a:pt x="2364" y="2837"/>
                      <a:pt x="2354" y="2823"/>
                    </a:cubicBezTo>
                    <a:cubicBezTo>
                      <a:pt x="2336" y="2800"/>
                      <a:pt x="2324" y="2774"/>
                      <a:pt x="2302" y="2753"/>
                    </a:cubicBezTo>
                    <a:cubicBezTo>
                      <a:pt x="2240" y="2691"/>
                      <a:pt x="2257" y="2666"/>
                      <a:pt x="2225" y="2634"/>
                    </a:cubicBezTo>
                    <a:lnTo>
                      <a:pt x="2164" y="2572"/>
                    </a:lnTo>
                    <a:cubicBezTo>
                      <a:pt x="2143" y="2552"/>
                      <a:pt x="2124" y="2532"/>
                      <a:pt x="2107" y="2507"/>
                    </a:cubicBezTo>
                    <a:lnTo>
                      <a:pt x="2083" y="2457"/>
                    </a:lnTo>
                    <a:cubicBezTo>
                      <a:pt x="2075" y="2434"/>
                      <a:pt x="2067" y="2427"/>
                      <a:pt x="2064" y="2402"/>
                    </a:cubicBezTo>
                    <a:cubicBezTo>
                      <a:pt x="2059" y="2372"/>
                      <a:pt x="2065" y="2390"/>
                      <a:pt x="2054" y="2364"/>
                    </a:cubicBezTo>
                    <a:cubicBezTo>
                      <a:pt x="2036" y="2320"/>
                      <a:pt x="2046" y="2282"/>
                      <a:pt x="2035" y="2234"/>
                    </a:cubicBezTo>
                    <a:cubicBezTo>
                      <a:pt x="2027" y="2205"/>
                      <a:pt x="2003" y="2200"/>
                      <a:pt x="1996" y="2172"/>
                    </a:cubicBezTo>
                    <a:lnTo>
                      <a:pt x="1921" y="2172"/>
                    </a:lnTo>
                    <a:cubicBezTo>
                      <a:pt x="1916" y="2153"/>
                      <a:pt x="1912" y="2154"/>
                      <a:pt x="1900" y="2138"/>
                    </a:cubicBezTo>
                    <a:cubicBezTo>
                      <a:pt x="1888" y="2122"/>
                      <a:pt x="1890" y="2116"/>
                      <a:pt x="1872" y="2106"/>
                    </a:cubicBezTo>
                    <a:cubicBezTo>
                      <a:pt x="1842" y="2089"/>
                      <a:pt x="1804" y="2100"/>
                      <a:pt x="1772" y="2097"/>
                    </a:cubicBezTo>
                    <a:cubicBezTo>
                      <a:pt x="1773" y="2044"/>
                      <a:pt x="1826" y="2039"/>
                      <a:pt x="1826" y="2009"/>
                    </a:cubicBezTo>
                    <a:cubicBezTo>
                      <a:pt x="1826" y="1964"/>
                      <a:pt x="1726" y="2009"/>
                      <a:pt x="1677" y="2009"/>
                    </a:cubicBezTo>
                    <a:cubicBezTo>
                      <a:pt x="1647" y="2009"/>
                      <a:pt x="1667" y="1982"/>
                      <a:pt x="1636" y="1982"/>
                    </a:cubicBezTo>
                    <a:cubicBezTo>
                      <a:pt x="1382" y="1982"/>
                      <a:pt x="1505" y="1973"/>
                      <a:pt x="1406" y="2029"/>
                    </a:cubicBezTo>
                    <a:cubicBezTo>
                      <a:pt x="1388" y="2039"/>
                      <a:pt x="1363" y="2039"/>
                      <a:pt x="1413" y="2111"/>
                    </a:cubicBezTo>
                    <a:lnTo>
                      <a:pt x="1418" y="2119"/>
                    </a:lnTo>
                    <a:cubicBezTo>
                      <a:pt x="1450" y="2169"/>
                      <a:pt x="1474" y="2168"/>
                      <a:pt x="1440" y="2233"/>
                    </a:cubicBezTo>
                    <a:cubicBezTo>
                      <a:pt x="1415" y="2226"/>
                      <a:pt x="1431" y="2226"/>
                      <a:pt x="1406" y="2219"/>
                    </a:cubicBezTo>
                    <a:cubicBezTo>
                      <a:pt x="1387" y="2247"/>
                      <a:pt x="1382" y="2245"/>
                      <a:pt x="1368" y="2276"/>
                    </a:cubicBezTo>
                    <a:cubicBezTo>
                      <a:pt x="1358" y="2300"/>
                      <a:pt x="1341" y="2314"/>
                      <a:pt x="1311" y="2314"/>
                    </a:cubicBezTo>
                    <a:cubicBezTo>
                      <a:pt x="1274" y="2314"/>
                      <a:pt x="1291" y="2272"/>
                      <a:pt x="1291" y="2233"/>
                    </a:cubicBezTo>
                    <a:cubicBezTo>
                      <a:pt x="1270" y="2219"/>
                      <a:pt x="1248" y="2199"/>
                      <a:pt x="1216" y="2199"/>
                    </a:cubicBezTo>
                    <a:cubicBezTo>
                      <a:pt x="1216" y="2235"/>
                      <a:pt x="1213" y="2245"/>
                      <a:pt x="1250" y="2246"/>
                    </a:cubicBezTo>
                    <a:cubicBezTo>
                      <a:pt x="1250" y="2273"/>
                      <a:pt x="1252" y="2302"/>
                      <a:pt x="1231" y="2323"/>
                    </a:cubicBezTo>
                    <a:cubicBezTo>
                      <a:pt x="1215" y="2340"/>
                      <a:pt x="1220" y="2334"/>
                      <a:pt x="1189" y="2334"/>
                    </a:cubicBezTo>
                    <a:cubicBezTo>
                      <a:pt x="1184" y="2314"/>
                      <a:pt x="1184" y="2325"/>
                      <a:pt x="1175" y="2307"/>
                    </a:cubicBezTo>
                    <a:cubicBezTo>
                      <a:pt x="1174" y="2306"/>
                      <a:pt x="1174" y="2304"/>
                      <a:pt x="1173" y="2303"/>
                    </a:cubicBezTo>
                    <a:lnTo>
                      <a:pt x="1156" y="2272"/>
                    </a:lnTo>
                    <a:cubicBezTo>
                      <a:pt x="1121" y="2223"/>
                      <a:pt x="1166" y="2225"/>
                      <a:pt x="1107" y="2192"/>
                    </a:cubicBezTo>
                    <a:cubicBezTo>
                      <a:pt x="1074" y="2173"/>
                      <a:pt x="1073" y="2170"/>
                      <a:pt x="1042" y="2207"/>
                    </a:cubicBezTo>
                    <a:cubicBezTo>
                      <a:pt x="1018" y="2235"/>
                      <a:pt x="1035" y="2232"/>
                      <a:pt x="1000" y="2240"/>
                    </a:cubicBezTo>
                    <a:cubicBezTo>
                      <a:pt x="917" y="2261"/>
                      <a:pt x="935" y="2287"/>
                      <a:pt x="904" y="2287"/>
                    </a:cubicBezTo>
                    <a:cubicBezTo>
                      <a:pt x="854" y="2287"/>
                      <a:pt x="850" y="2206"/>
                      <a:pt x="858" y="2177"/>
                    </a:cubicBezTo>
                    <a:lnTo>
                      <a:pt x="861" y="2170"/>
                    </a:lnTo>
                    <a:cubicBezTo>
                      <a:pt x="861" y="2169"/>
                      <a:pt x="862" y="2167"/>
                      <a:pt x="862" y="2166"/>
                    </a:cubicBezTo>
                    <a:cubicBezTo>
                      <a:pt x="862" y="2165"/>
                      <a:pt x="863" y="2163"/>
                      <a:pt x="863" y="2162"/>
                    </a:cubicBezTo>
                    <a:cubicBezTo>
                      <a:pt x="872" y="2134"/>
                      <a:pt x="869" y="2086"/>
                      <a:pt x="880" y="2059"/>
                    </a:cubicBezTo>
                    <a:cubicBezTo>
                      <a:pt x="892" y="2030"/>
                      <a:pt x="903" y="2037"/>
                      <a:pt x="910" y="2008"/>
                    </a:cubicBezTo>
                    <a:cubicBezTo>
                      <a:pt x="918" y="1967"/>
                      <a:pt x="906" y="1941"/>
                      <a:pt x="923" y="1899"/>
                    </a:cubicBezTo>
                    <a:cubicBezTo>
                      <a:pt x="940" y="1858"/>
                      <a:pt x="950" y="1709"/>
                      <a:pt x="926" y="1668"/>
                    </a:cubicBezTo>
                    <a:cubicBezTo>
                      <a:pt x="908" y="1637"/>
                      <a:pt x="942" y="1692"/>
                      <a:pt x="917" y="1657"/>
                    </a:cubicBezTo>
                    <a:cubicBezTo>
                      <a:pt x="904" y="1637"/>
                      <a:pt x="909" y="1623"/>
                      <a:pt x="909" y="1595"/>
                    </a:cubicBezTo>
                    <a:cubicBezTo>
                      <a:pt x="909" y="1585"/>
                      <a:pt x="910" y="1544"/>
                      <a:pt x="915" y="1525"/>
                    </a:cubicBezTo>
                    <a:cubicBezTo>
                      <a:pt x="927" y="1488"/>
                      <a:pt x="929" y="1484"/>
                      <a:pt x="929" y="1448"/>
                    </a:cubicBezTo>
                    <a:cubicBezTo>
                      <a:pt x="929" y="1443"/>
                      <a:pt x="931" y="1429"/>
                      <a:pt x="931" y="1420"/>
                    </a:cubicBezTo>
                    <a:cubicBezTo>
                      <a:pt x="931" y="1381"/>
                      <a:pt x="927" y="1343"/>
                      <a:pt x="931" y="1304"/>
                    </a:cubicBezTo>
                    <a:cubicBezTo>
                      <a:pt x="936" y="1261"/>
                      <a:pt x="952" y="1282"/>
                      <a:pt x="952" y="1250"/>
                    </a:cubicBezTo>
                    <a:cubicBezTo>
                      <a:pt x="952" y="1237"/>
                      <a:pt x="927" y="1208"/>
                      <a:pt x="919" y="1194"/>
                    </a:cubicBezTo>
                    <a:cubicBezTo>
                      <a:pt x="908" y="1175"/>
                      <a:pt x="906" y="1160"/>
                      <a:pt x="905" y="1135"/>
                    </a:cubicBezTo>
                    <a:cubicBezTo>
                      <a:pt x="896" y="956"/>
                      <a:pt x="977" y="1067"/>
                      <a:pt x="932" y="952"/>
                    </a:cubicBezTo>
                    <a:lnTo>
                      <a:pt x="911" y="918"/>
                    </a:lnTo>
                    <a:cubicBezTo>
                      <a:pt x="885" y="866"/>
                      <a:pt x="936" y="768"/>
                      <a:pt x="941" y="758"/>
                    </a:cubicBezTo>
                    <a:cubicBezTo>
                      <a:pt x="942" y="757"/>
                      <a:pt x="943" y="756"/>
                      <a:pt x="944" y="754"/>
                    </a:cubicBezTo>
                    <a:cubicBezTo>
                      <a:pt x="949" y="744"/>
                      <a:pt x="946" y="751"/>
                      <a:pt x="950" y="740"/>
                    </a:cubicBezTo>
                    <a:cubicBezTo>
                      <a:pt x="967" y="699"/>
                      <a:pt x="1011" y="668"/>
                      <a:pt x="1035" y="629"/>
                    </a:cubicBezTo>
                    <a:cubicBezTo>
                      <a:pt x="1036" y="628"/>
                      <a:pt x="1037" y="626"/>
                      <a:pt x="1038" y="625"/>
                    </a:cubicBezTo>
                    <a:cubicBezTo>
                      <a:pt x="1039" y="623"/>
                      <a:pt x="1040" y="622"/>
                      <a:pt x="1040" y="620"/>
                    </a:cubicBezTo>
                    <a:cubicBezTo>
                      <a:pt x="1058" y="592"/>
                      <a:pt x="1072" y="571"/>
                      <a:pt x="1098" y="549"/>
                    </a:cubicBezTo>
                    <a:lnTo>
                      <a:pt x="1129" y="519"/>
                    </a:lnTo>
                    <a:cubicBezTo>
                      <a:pt x="1130" y="518"/>
                      <a:pt x="1131" y="517"/>
                      <a:pt x="1132" y="516"/>
                    </a:cubicBezTo>
                    <a:lnTo>
                      <a:pt x="1154" y="490"/>
                    </a:lnTo>
                    <a:cubicBezTo>
                      <a:pt x="1176" y="466"/>
                      <a:pt x="1193" y="478"/>
                      <a:pt x="1243" y="478"/>
                    </a:cubicBezTo>
                    <a:cubicBezTo>
                      <a:pt x="1272" y="434"/>
                      <a:pt x="1264" y="430"/>
                      <a:pt x="1236" y="390"/>
                    </a:cubicBezTo>
                    <a:cubicBezTo>
                      <a:pt x="1291" y="353"/>
                      <a:pt x="1227" y="386"/>
                      <a:pt x="1304" y="349"/>
                    </a:cubicBezTo>
                    <a:cubicBezTo>
                      <a:pt x="1302" y="321"/>
                      <a:pt x="1298" y="322"/>
                      <a:pt x="1279" y="300"/>
                    </a:cubicBezTo>
                    <a:cubicBezTo>
                      <a:pt x="1271" y="291"/>
                      <a:pt x="1276" y="296"/>
                      <a:pt x="1269" y="290"/>
                    </a:cubicBezTo>
                    <a:cubicBezTo>
                      <a:pt x="1268" y="289"/>
                      <a:pt x="1266" y="288"/>
                      <a:pt x="1265" y="287"/>
                    </a:cubicBezTo>
                    <a:lnTo>
                      <a:pt x="1236" y="261"/>
                    </a:lnTo>
                    <a:cubicBezTo>
                      <a:pt x="1215" y="266"/>
                      <a:pt x="1191" y="288"/>
                      <a:pt x="1175" y="288"/>
                    </a:cubicBezTo>
                    <a:cubicBezTo>
                      <a:pt x="1155" y="288"/>
                      <a:pt x="1159" y="268"/>
                      <a:pt x="1114" y="268"/>
                    </a:cubicBezTo>
                    <a:cubicBezTo>
                      <a:pt x="1070" y="268"/>
                      <a:pt x="1108" y="315"/>
                      <a:pt x="1020" y="315"/>
                    </a:cubicBezTo>
                    <a:cubicBezTo>
                      <a:pt x="998" y="315"/>
                      <a:pt x="1007" y="310"/>
                      <a:pt x="997" y="297"/>
                    </a:cubicBezTo>
                    <a:cubicBezTo>
                      <a:pt x="976" y="273"/>
                      <a:pt x="975" y="232"/>
                      <a:pt x="972" y="200"/>
                    </a:cubicBezTo>
                    <a:cubicBezTo>
                      <a:pt x="1041" y="154"/>
                      <a:pt x="1002" y="152"/>
                      <a:pt x="981" y="103"/>
                    </a:cubicBezTo>
                    <a:cubicBezTo>
                      <a:pt x="969" y="71"/>
                      <a:pt x="987" y="95"/>
                      <a:pt x="964" y="72"/>
                    </a:cubicBezTo>
                    <a:lnTo>
                      <a:pt x="941" y="55"/>
                    </a:lnTo>
                    <a:cubicBezTo>
                      <a:pt x="939" y="54"/>
                      <a:pt x="938" y="53"/>
                      <a:pt x="936" y="53"/>
                    </a:cubicBezTo>
                    <a:lnTo>
                      <a:pt x="896" y="32"/>
                    </a:lnTo>
                    <a:cubicBezTo>
                      <a:pt x="841" y="3"/>
                      <a:pt x="860" y="13"/>
                      <a:pt x="804" y="9"/>
                    </a:cubicBezTo>
                    <a:cubicBezTo>
                      <a:pt x="777" y="7"/>
                      <a:pt x="754" y="0"/>
                      <a:pt x="730" y="19"/>
                    </a:cubicBezTo>
                    <a:cubicBezTo>
                      <a:pt x="711" y="33"/>
                      <a:pt x="705" y="55"/>
                      <a:pt x="685" y="69"/>
                    </a:cubicBezTo>
                    <a:cubicBezTo>
                      <a:pt x="662" y="85"/>
                      <a:pt x="644" y="65"/>
                      <a:pt x="644" y="101"/>
                    </a:cubicBezTo>
                    <a:cubicBezTo>
                      <a:pt x="644" y="129"/>
                      <a:pt x="647" y="163"/>
                      <a:pt x="647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26"/>
              <p:cNvSpPr>
                <a:spLocks/>
              </p:cNvSpPr>
              <p:nvPr/>
            </p:nvSpPr>
            <p:spPr bwMode="auto">
              <a:xfrm>
                <a:off x="8353961" y="5596079"/>
                <a:ext cx="261853" cy="686938"/>
              </a:xfrm>
              <a:custGeom>
                <a:avLst/>
                <a:gdLst>
                  <a:gd name="T0" fmla="*/ 442 w 808"/>
                  <a:gd name="T1" fmla="*/ 101 h 1991"/>
                  <a:gd name="T2" fmla="*/ 523 w 808"/>
                  <a:gd name="T3" fmla="*/ 175 h 1991"/>
                  <a:gd name="T4" fmla="*/ 589 w 808"/>
                  <a:gd name="T5" fmla="*/ 163 h 1991"/>
                  <a:gd name="T6" fmla="*/ 589 w 808"/>
                  <a:gd name="T7" fmla="*/ 315 h 1991"/>
                  <a:gd name="T8" fmla="*/ 516 w 808"/>
                  <a:gd name="T9" fmla="*/ 372 h 1991"/>
                  <a:gd name="T10" fmla="*/ 544 w 808"/>
                  <a:gd name="T11" fmla="*/ 473 h 1991"/>
                  <a:gd name="T12" fmla="*/ 524 w 808"/>
                  <a:gd name="T13" fmla="*/ 514 h 1991"/>
                  <a:gd name="T14" fmla="*/ 458 w 808"/>
                  <a:gd name="T15" fmla="*/ 557 h 1991"/>
                  <a:gd name="T16" fmla="*/ 373 w 808"/>
                  <a:gd name="T17" fmla="*/ 580 h 1991"/>
                  <a:gd name="T18" fmla="*/ 327 w 808"/>
                  <a:gd name="T19" fmla="*/ 602 h 1991"/>
                  <a:gd name="T20" fmla="*/ 306 w 808"/>
                  <a:gd name="T21" fmla="*/ 595 h 1991"/>
                  <a:gd name="T22" fmla="*/ 266 w 808"/>
                  <a:gd name="T23" fmla="*/ 575 h 1991"/>
                  <a:gd name="T24" fmla="*/ 211 w 808"/>
                  <a:gd name="T25" fmla="*/ 765 h 1991"/>
                  <a:gd name="T26" fmla="*/ 231 w 808"/>
                  <a:gd name="T27" fmla="*/ 867 h 1991"/>
                  <a:gd name="T28" fmla="*/ 279 w 808"/>
                  <a:gd name="T29" fmla="*/ 1049 h 1991"/>
                  <a:gd name="T30" fmla="*/ 277 w 808"/>
                  <a:gd name="T31" fmla="*/ 1105 h 1991"/>
                  <a:gd name="T32" fmla="*/ 279 w 808"/>
                  <a:gd name="T33" fmla="*/ 1232 h 1991"/>
                  <a:gd name="T34" fmla="*/ 157 w 808"/>
                  <a:gd name="T35" fmla="*/ 1265 h 1991"/>
                  <a:gd name="T36" fmla="*/ 72 w 808"/>
                  <a:gd name="T37" fmla="*/ 1397 h 1991"/>
                  <a:gd name="T38" fmla="*/ 114 w 808"/>
                  <a:gd name="T39" fmla="*/ 1519 h 1991"/>
                  <a:gd name="T40" fmla="*/ 213 w 808"/>
                  <a:gd name="T41" fmla="*/ 1651 h 1991"/>
                  <a:gd name="T42" fmla="*/ 265 w 808"/>
                  <a:gd name="T43" fmla="*/ 1714 h 1991"/>
                  <a:gd name="T44" fmla="*/ 275 w 808"/>
                  <a:gd name="T45" fmla="*/ 1885 h 1991"/>
                  <a:gd name="T46" fmla="*/ 293 w 808"/>
                  <a:gd name="T47" fmla="*/ 1977 h 1991"/>
                  <a:gd name="T48" fmla="*/ 320 w 808"/>
                  <a:gd name="T49" fmla="*/ 1774 h 1991"/>
                  <a:gd name="T50" fmla="*/ 394 w 808"/>
                  <a:gd name="T51" fmla="*/ 1713 h 1991"/>
                  <a:gd name="T52" fmla="*/ 428 w 808"/>
                  <a:gd name="T53" fmla="*/ 1639 h 1991"/>
                  <a:gd name="T54" fmla="*/ 601 w 808"/>
                  <a:gd name="T55" fmla="*/ 1662 h 1991"/>
                  <a:gd name="T56" fmla="*/ 663 w 808"/>
                  <a:gd name="T57" fmla="*/ 1637 h 1991"/>
                  <a:gd name="T58" fmla="*/ 691 w 808"/>
                  <a:gd name="T59" fmla="*/ 1582 h 1991"/>
                  <a:gd name="T60" fmla="*/ 720 w 808"/>
                  <a:gd name="T61" fmla="*/ 1517 h 1991"/>
                  <a:gd name="T62" fmla="*/ 788 w 808"/>
                  <a:gd name="T63" fmla="*/ 1307 h 1991"/>
                  <a:gd name="T64" fmla="*/ 775 w 808"/>
                  <a:gd name="T65" fmla="*/ 1071 h 1991"/>
                  <a:gd name="T66" fmla="*/ 791 w 808"/>
                  <a:gd name="T67" fmla="*/ 974 h 1991"/>
                  <a:gd name="T68" fmla="*/ 808 w 808"/>
                  <a:gd name="T69" fmla="*/ 595 h 1991"/>
                  <a:gd name="T70" fmla="*/ 788 w 808"/>
                  <a:gd name="T71" fmla="*/ 453 h 1991"/>
                  <a:gd name="T72" fmla="*/ 729 w 808"/>
                  <a:gd name="T73" fmla="*/ 247 h 1991"/>
                  <a:gd name="T74" fmla="*/ 625 w 808"/>
                  <a:gd name="T75" fmla="*/ 114 h 1991"/>
                  <a:gd name="T76" fmla="*/ 552 w 808"/>
                  <a:gd name="T77" fmla="*/ 24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8" h="1991">
                    <a:moveTo>
                      <a:pt x="489" y="12"/>
                    </a:moveTo>
                    <a:cubicBezTo>
                      <a:pt x="489" y="55"/>
                      <a:pt x="488" y="88"/>
                      <a:pt x="442" y="101"/>
                    </a:cubicBezTo>
                    <a:lnTo>
                      <a:pt x="442" y="134"/>
                    </a:lnTo>
                    <a:lnTo>
                      <a:pt x="523" y="175"/>
                    </a:lnTo>
                    <a:lnTo>
                      <a:pt x="557" y="141"/>
                    </a:lnTo>
                    <a:cubicBezTo>
                      <a:pt x="587" y="148"/>
                      <a:pt x="576" y="145"/>
                      <a:pt x="589" y="163"/>
                    </a:cubicBezTo>
                    <a:cubicBezTo>
                      <a:pt x="621" y="208"/>
                      <a:pt x="611" y="211"/>
                      <a:pt x="611" y="270"/>
                    </a:cubicBezTo>
                    <a:cubicBezTo>
                      <a:pt x="611" y="296"/>
                      <a:pt x="600" y="299"/>
                      <a:pt x="589" y="315"/>
                    </a:cubicBezTo>
                    <a:cubicBezTo>
                      <a:pt x="576" y="334"/>
                      <a:pt x="581" y="336"/>
                      <a:pt x="555" y="343"/>
                    </a:cubicBezTo>
                    <a:cubicBezTo>
                      <a:pt x="527" y="350"/>
                      <a:pt x="531" y="345"/>
                      <a:pt x="516" y="372"/>
                    </a:cubicBezTo>
                    <a:cubicBezTo>
                      <a:pt x="528" y="389"/>
                      <a:pt x="520" y="386"/>
                      <a:pt x="544" y="392"/>
                    </a:cubicBezTo>
                    <a:cubicBezTo>
                      <a:pt x="544" y="416"/>
                      <a:pt x="546" y="451"/>
                      <a:pt x="544" y="473"/>
                    </a:cubicBezTo>
                    <a:cubicBezTo>
                      <a:pt x="542" y="495"/>
                      <a:pt x="544" y="489"/>
                      <a:pt x="533" y="503"/>
                    </a:cubicBezTo>
                    <a:cubicBezTo>
                      <a:pt x="527" y="512"/>
                      <a:pt x="533" y="501"/>
                      <a:pt x="524" y="514"/>
                    </a:cubicBezTo>
                    <a:cubicBezTo>
                      <a:pt x="523" y="515"/>
                      <a:pt x="522" y="517"/>
                      <a:pt x="521" y="518"/>
                    </a:cubicBezTo>
                    <a:cubicBezTo>
                      <a:pt x="482" y="574"/>
                      <a:pt x="505" y="523"/>
                      <a:pt x="458" y="557"/>
                    </a:cubicBezTo>
                    <a:cubicBezTo>
                      <a:pt x="432" y="576"/>
                      <a:pt x="467" y="562"/>
                      <a:pt x="436" y="576"/>
                    </a:cubicBezTo>
                    <a:cubicBezTo>
                      <a:pt x="416" y="585"/>
                      <a:pt x="393" y="571"/>
                      <a:pt x="373" y="580"/>
                    </a:cubicBezTo>
                    <a:cubicBezTo>
                      <a:pt x="353" y="588"/>
                      <a:pt x="359" y="582"/>
                      <a:pt x="354" y="602"/>
                    </a:cubicBezTo>
                    <a:cubicBezTo>
                      <a:pt x="347" y="602"/>
                      <a:pt x="332" y="603"/>
                      <a:pt x="327" y="602"/>
                    </a:cubicBezTo>
                    <a:lnTo>
                      <a:pt x="310" y="598"/>
                    </a:lnTo>
                    <a:cubicBezTo>
                      <a:pt x="309" y="597"/>
                      <a:pt x="307" y="596"/>
                      <a:pt x="306" y="595"/>
                    </a:cubicBezTo>
                    <a:lnTo>
                      <a:pt x="291" y="584"/>
                    </a:lnTo>
                    <a:cubicBezTo>
                      <a:pt x="279" y="577"/>
                      <a:pt x="278" y="578"/>
                      <a:pt x="266" y="575"/>
                    </a:cubicBezTo>
                    <a:cubicBezTo>
                      <a:pt x="177" y="659"/>
                      <a:pt x="252" y="677"/>
                      <a:pt x="252" y="724"/>
                    </a:cubicBezTo>
                    <a:cubicBezTo>
                      <a:pt x="252" y="745"/>
                      <a:pt x="226" y="755"/>
                      <a:pt x="211" y="765"/>
                    </a:cubicBezTo>
                    <a:cubicBezTo>
                      <a:pt x="211" y="775"/>
                      <a:pt x="213" y="793"/>
                      <a:pt x="213" y="800"/>
                    </a:cubicBezTo>
                    <a:cubicBezTo>
                      <a:pt x="213" y="826"/>
                      <a:pt x="210" y="840"/>
                      <a:pt x="231" y="867"/>
                    </a:cubicBezTo>
                    <a:cubicBezTo>
                      <a:pt x="263" y="911"/>
                      <a:pt x="248" y="936"/>
                      <a:pt x="263" y="978"/>
                    </a:cubicBezTo>
                    <a:cubicBezTo>
                      <a:pt x="277" y="1015"/>
                      <a:pt x="279" y="978"/>
                      <a:pt x="279" y="1049"/>
                    </a:cubicBezTo>
                    <a:cubicBezTo>
                      <a:pt x="279" y="1073"/>
                      <a:pt x="260" y="1065"/>
                      <a:pt x="274" y="1101"/>
                    </a:cubicBezTo>
                    <a:cubicBezTo>
                      <a:pt x="275" y="1102"/>
                      <a:pt x="276" y="1104"/>
                      <a:pt x="277" y="1105"/>
                    </a:cubicBezTo>
                    <a:cubicBezTo>
                      <a:pt x="286" y="1127"/>
                      <a:pt x="306" y="1135"/>
                      <a:pt x="306" y="1158"/>
                    </a:cubicBezTo>
                    <a:cubicBezTo>
                      <a:pt x="306" y="1206"/>
                      <a:pt x="280" y="1180"/>
                      <a:pt x="279" y="1232"/>
                    </a:cubicBezTo>
                    <a:cubicBezTo>
                      <a:pt x="248" y="1235"/>
                      <a:pt x="255" y="1241"/>
                      <a:pt x="239" y="1266"/>
                    </a:cubicBezTo>
                    <a:cubicBezTo>
                      <a:pt x="204" y="1266"/>
                      <a:pt x="186" y="1256"/>
                      <a:pt x="157" y="1265"/>
                    </a:cubicBezTo>
                    <a:cubicBezTo>
                      <a:pt x="134" y="1273"/>
                      <a:pt x="114" y="1288"/>
                      <a:pt x="110" y="1314"/>
                    </a:cubicBezTo>
                    <a:cubicBezTo>
                      <a:pt x="103" y="1371"/>
                      <a:pt x="112" y="1358"/>
                      <a:pt x="72" y="1397"/>
                    </a:cubicBezTo>
                    <a:lnTo>
                      <a:pt x="65" y="1404"/>
                    </a:lnTo>
                    <a:cubicBezTo>
                      <a:pt x="0" y="1467"/>
                      <a:pt x="80" y="1483"/>
                      <a:pt x="114" y="1519"/>
                    </a:cubicBezTo>
                    <a:cubicBezTo>
                      <a:pt x="161" y="1569"/>
                      <a:pt x="146" y="1574"/>
                      <a:pt x="175" y="1614"/>
                    </a:cubicBezTo>
                    <a:cubicBezTo>
                      <a:pt x="189" y="1632"/>
                      <a:pt x="197" y="1635"/>
                      <a:pt x="213" y="1651"/>
                    </a:cubicBezTo>
                    <a:lnTo>
                      <a:pt x="233" y="1671"/>
                    </a:lnTo>
                    <a:cubicBezTo>
                      <a:pt x="248" y="1685"/>
                      <a:pt x="254" y="1697"/>
                      <a:pt x="265" y="1714"/>
                    </a:cubicBezTo>
                    <a:cubicBezTo>
                      <a:pt x="295" y="1760"/>
                      <a:pt x="308" y="1810"/>
                      <a:pt x="285" y="1862"/>
                    </a:cubicBezTo>
                    <a:lnTo>
                      <a:pt x="275" y="1885"/>
                    </a:lnTo>
                    <a:cubicBezTo>
                      <a:pt x="267" y="1901"/>
                      <a:pt x="267" y="1895"/>
                      <a:pt x="260" y="1911"/>
                    </a:cubicBezTo>
                    <a:cubicBezTo>
                      <a:pt x="239" y="1955"/>
                      <a:pt x="236" y="1991"/>
                      <a:pt x="293" y="1977"/>
                    </a:cubicBezTo>
                    <a:cubicBezTo>
                      <a:pt x="287" y="1911"/>
                      <a:pt x="294" y="1935"/>
                      <a:pt x="316" y="1886"/>
                    </a:cubicBezTo>
                    <a:cubicBezTo>
                      <a:pt x="334" y="1847"/>
                      <a:pt x="320" y="1818"/>
                      <a:pt x="320" y="1774"/>
                    </a:cubicBezTo>
                    <a:cubicBezTo>
                      <a:pt x="320" y="1746"/>
                      <a:pt x="321" y="1704"/>
                      <a:pt x="327" y="1679"/>
                    </a:cubicBezTo>
                    <a:cubicBezTo>
                      <a:pt x="380" y="1684"/>
                      <a:pt x="341" y="1701"/>
                      <a:pt x="394" y="1713"/>
                    </a:cubicBezTo>
                    <a:cubicBezTo>
                      <a:pt x="396" y="1666"/>
                      <a:pt x="406" y="1669"/>
                      <a:pt x="416" y="1653"/>
                    </a:cubicBezTo>
                    <a:cubicBezTo>
                      <a:pt x="425" y="1640"/>
                      <a:pt x="407" y="1655"/>
                      <a:pt x="428" y="1639"/>
                    </a:cubicBezTo>
                    <a:cubicBezTo>
                      <a:pt x="458" y="1647"/>
                      <a:pt x="469" y="1677"/>
                      <a:pt x="469" y="1706"/>
                    </a:cubicBezTo>
                    <a:cubicBezTo>
                      <a:pt x="538" y="1706"/>
                      <a:pt x="540" y="1688"/>
                      <a:pt x="601" y="1662"/>
                    </a:cubicBezTo>
                    <a:cubicBezTo>
                      <a:pt x="623" y="1653"/>
                      <a:pt x="636" y="1661"/>
                      <a:pt x="653" y="1647"/>
                    </a:cubicBezTo>
                    <a:lnTo>
                      <a:pt x="663" y="1637"/>
                    </a:lnTo>
                    <a:cubicBezTo>
                      <a:pt x="677" y="1621"/>
                      <a:pt x="679" y="1604"/>
                      <a:pt x="688" y="1587"/>
                    </a:cubicBezTo>
                    <a:cubicBezTo>
                      <a:pt x="689" y="1585"/>
                      <a:pt x="690" y="1584"/>
                      <a:pt x="691" y="1582"/>
                    </a:cubicBezTo>
                    <a:lnTo>
                      <a:pt x="710" y="1541"/>
                    </a:lnTo>
                    <a:cubicBezTo>
                      <a:pt x="716" y="1528"/>
                      <a:pt x="716" y="1527"/>
                      <a:pt x="720" y="1517"/>
                    </a:cubicBezTo>
                    <a:lnTo>
                      <a:pt x="773" y="1428"/>
                    </a:lnTo>
                    <a:cubicBezTo>
                      <a:pt x="795" y="1392"/>
                      <a:pt x="788" y="1361"/>
                      <a:pt x="788" y="1307"/>
                    </a:cubicBezTo>
                    <a:cubicBezTo>
                      <a:pt x="788" y="1262"/>
                      <a:pt x="792" y="1212"/>
                      <a:pt x="785" y="1170"/>
                    </a:cubicBezTo>
                    <a:cubicBezTo>
                      <a:pt x="781" y="1142"/>
                      <a:pt x="765" y="1118"/>
                      <a:pt x="775" y="1071"/>
                    </a:cubicBezTo>
                    <a:lnTo>
                      <a:pt x="791" y="988"/>
                    </a:lnTo>
                    <a:cubicBezTo>
                      <a:pt x="792" y="972"/>
                      <a:pt x="789" y="991"/>
                      <a:pt x="791" y="974"/>
                    </a:cubicBezTo>
                    <a:lnTo>
                      <a:pt x="794" y="737"/>
                    </a:lnTo>
                    <a:cubicBezTo>
                      <a:pt x="796" y="694"/>
                      <a:pt x="808" y="699"/>
                      <a:pt x="808" y="595"/>
                    </a:cubicBezTo>
                    <a:cubicBezTo>
                      <a:pt x="808" y="561"/>
                      <a:pt x="797" y="558"/>
                      <a:pt x="794" y="520"/>
                    </a:cubicBezTo>
                    <a:cubicBezTo>
                      <a:pt x="791" y="485"/>
                      <a:pt x="794" y="486"/>
                      <a:pt x="788" y="453"/>
                    </a:cubicBezTo>
                    <a:cubicBezTo>
                      <a:pt x="783" y="423"/>
                      <a:pt x="776" y="418"/>
                      <a:pt x="770" y="382"/>
                    </a:cubicBezTo>
                    <a:cubicBezTo>
                      <a:pt x="762" y="333"/>
                      <a:pt x="752" y="289"/>
                      <a:pt x="729" y="247"/>
                    </a:cubicBezTo>
                    <a:cubicBezTo>
                      <a:pt x="707" y="207"/>
                      <a:pt x="739" y="149"/>
                      <a:pt x="707" y="145"/>
                    </a:cubicBezTo>
                    <a:cubicBezTo>
                      <a:pt x="677" y="141"/>
                      <a:pt x="717" y="176"/>
                      <a:pt x="625" y="114"/>
                    </a:cubicBezTo>
                    <a:cubicBezTo>
                      <a:pt x="642" y="40"/>
                      <a:pt x="613" y="75"/>
                      <a:pt x="566" y="37"/>
                    </a:cubicBezTo>
                    <a:lnTo>
                      <a:pt x="552" y="24"/>
                    </a:lnTo>
                    <a:cubicBezTo>
                      <a:pt x="533" y="5"/>
                      <a:pt x="523" y="0"/>
                      <a:pt x="48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46"/>
              <p:cNvSpPr>
                <a:spLocks/>
              </p:cNvSpPr>
              <p:nvPr/>
            </p:nvSpPr>
            <p:spPr bwMode="auto">
              <a:xfrm>
                <a:off x="8382269" y="5089320"/>
                <a:ext cx="449397" cy="518017"/>
              </a:xfrm>
              <a:custGeom>
                <a:avLst/>
                <a:gdLst>
                  <a:gd name="T0" fmla="*/ 14 w 1376"/>
                  <a:gd name="T1" fmla="*/ 121 h 1504"/>
                  <a:gd name="T2" fmla="*/ 72 w 1376"/>
                  <a:gd name="T3" fmla="*/ 219 h 1504"/>
                  <a:gd name="T4" fmla="*/ 87 w 1376"/>
                  <a:gd name="T5" fmla="*/ 245 h 1504"/>
                  <a:gd name="T6" fmla="*/ 122 w 1376"/>
                  <a:gd name="T7" fmla="*/ 291 h 1504"/>
                  <a:gd name="T8" fmla="*/ 174 w 1376"/>
                  <a:gd name="T9" fmla="*/ 381 h 1504"/>
                  <a:gd name="T10" fmla="*/ 281 w 1376"/>
                  <a:gd name="T11" fmla="*/ 458 h 1504"/>
                  <a:gd name="T12" fmla="*/ 392 w 1376"/>
                  <a:gd name="T13" fmla="*/ 509 h 1504"/>
                  <a:gd name="T14" fmla="*/ 502 w 1376"/>
                  <a:gd name="T15" fmla="*/ 630 h 1504"/>
                  <a:gd name="T16" fmla="*/ 768 w 1376"/>
                  <a:gd name="T17" fmla="*/ 946 h 1504"/>
                  <a:gd name="T18" fmla="*/ 873 w 1376"/>
                  <a:gd name="T19" fmla="*/ 1044 h 1504"/>
                  <a:gd name="T20" fmla="*/ 1020 w 1376"/>
                  <a:gd name="T21" fmla="*/ 1223 h 1504"/>
                  <a:gd name="T22" fmla="*/ 1061 w 1376"/>
                  <a:gd name="T23" fmla="*/ 1263 h 1504"/>
                  <a:gd name="T24" fmla="*/ 1140 w 1376"/>
                  <a:gd name="T25" fmla="*/ 1387 h 1504"/>
                  <a:gd name="T26" fmla="*/ 1267 w 1376"/>
                  <a:gd name="T27" fmla="*/ 1465 h 1504"/>
                  <a:gd name="T28" fmla="*/ 1242 w 1376"/>
                  <a:gd name="T29" fmla="*/ 1428 h 1504"/>
                  <a:gd name="T30" fmla="*/ 1215 w 1376"/>
                  <a:gd name="T31" fmla="*/ 1394 h 1504"/>
                  <a:gd name="T32" fmla="*/ 1301 w 1376"/>
                  <a:gd name="T33" fmla="*/ 1266 h 1504"/>
                  <a:gd name="T34" fmla="*/ 1329 w 1376"/>
                  <a:gd name="T35" fmla="*/ 1212 h 1504"/>
                  <a:gd name="T36" fmla="*/ 1178 w 1376"/>
                  <a:gd name="T37" fmla="*/ 1187 h 1504"/>
                  <a:gd name="T38" fmla="*/ 1125 w 1376"/>
                  <a:gd name="T39" fmla="*/ 1159 h 1504"/>
                  <a:gd name="T40" fmla="*/ 884 w 1376"/>
                  <a:gd name="T41" fmla="*/ 898 h 1504"/>
                  <a:gd name="T42" fmla="*/ 838 w 1376"/>
                  <a:gd name="T43" fmla="*/ 825 h 1504"/>
                  <a:gd name="T44" fmla="*/ 843 w 1376"/>
                  <a:gd name="T45" fmla="*/ 706 h 1504"/>
                  <a:gd name="T46" fmla="*/ 901 w 1376"/>
                  <a:gd name="T47" fmla="*/ 624 h 1504"/>
                  <a:gd name="T48" fmla="*/ 817 w 1376"/>
                  <a:gd name="T49" fmla="*/ 566 h 1504"/>
                  <a:gd name="T50" fmla="*/ 808 w 1376"/>
                  <a:gd name="T51" fmla="*/ 561 h 1504"/>
                  <a:gd name="T52" fmla="*/ 664 w 1376"/>
                  <a:gd name="T53" fmla="*/ 468 h 1504"/>
                  <a:gd name="T54" fmla="*/ 617 w 1376"/>
                  <a:gd name="T55" fmla="*/ 440 h 1504"/>
                  <a:gd name="T56" fmla="*/ 571 w 1376"/>
                  <a:gd name="T57" fmla="*/ 412 h 1504"/>
                  <a:gd name="T58" fmla="*/ 357 w 1376"/>
                  <a:gd name="T59" fmla="*/ 273 h 1504"/>
                  <a:gd name="T60" fmla="*/ 310 w 1376"/>
                  <a:gd name="T61" fmla="*/ 225 h 1504"/>
                  <a:gd name="T62" fmla="*/ 276 w 1376"/>
                  <a:gd name="T63" fmla="*/ 158 h 1504"/>
                  <a:gd name="T64" fmla="*/ 203 w 1376"/>
                  <a:gd name="T65" fmla="*/ 102 h 1504"/>
                  <a:gd name="T66" fmla="*/ 84 w 1376"/>
                  <a:gd name="T67" fmla="*/ 17 h 1504"/>
                  <a:gd name="T68" fmla="*/ 77 w 1376"/>
                  <a:gd name="T69" fmla="*/ 65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6" h="1504">
                    <a:moveTo>
                      <a:pt x="61" y="135"/>
                    </a:moveTo>
                    <a:cubicBezTo>
                      <a:pt x="28" y="126"/>
                      <a:pt x="57" y="122"/>
                      <a:pt x="14" y="121"/>
                    </a:cubicBezTo>
                    <a:cubicBezTo>
                      <a:pt x="13" y="168"/>
                      <a:pt x="4" y="135"/>
                      <a:pt x="0" y="176"/>
                    </a:cubicBezTo>
                    <a:cubicBezTo>
                      <a:pt x="36" y="193"/>
                      <a:pt x="45" y="178"/>
                      <a:pt x="72" y="219"/>
                    </a:cubicBezTo>
                    <a:cubicBezTo>
                      <a:pt x="73" y="221"/>
                      <a:pt x="80" y="232"/>
                      <a:pt x="80" y="232"/>
                    </a:cubicBezTo>
                    <a:cubicBezTo>
                      <a:pt x="86" y="243"/>
                      <a:pt x="82" y="235"/>
                      <a:pt x="87" y="245"/>
                    </a:cubicBezTo>
                    <a:lnTo>
                      <a:pt x="102" y="270"/>
                    </a:lnTo>
                    <a:cubicBezTo>
                      <a:pt x="107" y="275"/>
                      <a:pt x="117" y="285"/>
                      <a:pt x="122" y="291"/>
                    </a:cubicBezTo>
                    <a:cubicBezTo>
                      <a:pt x="140" y="310"/>
                      <a:pt x="152" y="309"/>
                      <a:pt x="160" y="335"/>
                    </a:cubicBezTo>
                    <a:cubicBezTo>
                      <a:pt x="165" y="351"/>
                      <a:pt x="165" y="366"/>
                      <a:pt x="174" y="381"/>
                    </a:cubicBezTo>
                    <a:lnTo>
                      <a:pt x="179" y="390"/>
                    </a:lnTo>
                    <a:cubicBezTo>
                      <a:pt x="223" y="462"/>
                      <a:pt x="221" y="432"/>
                      <a:pt x="281" y="458"/>
                    </a:cubicBezTo>
                    <a:lnTo>
                      <a:pt x="367" y="494"/>
                    </a:lnTo>
                    <a:cubicBezTo>
                      <a:pt x="380" y="501"/>
                      <a:pt x="373" y="501"/>
                      <a:pt x="392" y="509"/>
                    </a:cubicBezTo>
                    <a:cubicBezTo>
                      <a:pt x="442" y="530"/>
                      <a:pt x="422" y="506"/>
                      <a:pt x="474" y="590"/>
                    </a:cubicBezTo>
                    <a:lnTo>
                      <a:pt x="502" y="630"/>
                    </a:lnTo>
                    <a:cubicBezTo>
                      <a:pt x="550" y="691"/>
                      <a:pt x="631" y="755"/>
                      <a:pt x="667" y="803"/>
                    </a:cubicBezTo>
                    <a:cubicBezTo>
                      <a:pt x="693" y="838"/>
                      <a:pt x="752" y="909"/>
                      <a:pt x="768" y="946"/>
                    </a:cubicBezTo>
                    <a:cubicBezTo>
                      <a:pt x="774" y="962"/>
                      <a:pt x="771" y="963"/>
                      <a:pt x="778" y="977"/>
                    </a:cubicBezTo>
                    <a:cubicBezTo>
                      <a:pt x="799" y="1018"/>
                      <a:pt x="841" y="1020"/>
                      <a:pt x="873" y="1044"/>
                    </a:cubicBezTo>
                    <a:cubicBezTo>
                      <a:pt x="897" y="1063"/>
                      <a:pt x="919" y="1077"/>
                      <a:pt x="941" y="1099"/>
                    </a:cubicBezTo>
                    <a:cubicBezTo>
                      <a:pt x="976" y="1134"/>
                      <a:pt x="981" y="1188"/>
                      <a:pt x="1020" y="1223"/>
                    </a:cubicBezTo>
                    <a:cubicBezTo>
                      <a:pt x="1035" y="1237"/>
                      <a:pt x="1027" y="1229"/>
                      <a:pt x="1040" y="1243"/>
                    </a:cubicBezTo>
                    <a:cubicBezTo>
                      <a:pt x="1052" y="1256"/>
                      <a:pt x="1050" y="1253"/>
                      <a:pt x="1061" y="1263"/>
                    </a:cubicBezTo>
                    <a:cubicBezTo>
                      <a:pt x="1075" y="1276"/>
                      <a:pt x="1067" y="1271"/>
                      <a:pt x="1080" y="1284"/>
                    </a:cubicBezTo>
                    <a:cubicBezTo>
                      <a:pt x="1154" y="1358"/>
                      <a:pt x="1105" y="1349"/>
                      <a:pt x="1140" y="1387"/>
                    </a:cubicBezTo>
                    <a:cubicBezTo>
                      <a:pt x="1166" y="1416"/>
                      <a:pt x="1237" y="1496"/>
                      <a:pt x="1268" y="1504"/>
                    </a:cubicBezTo>
                    <a:cubicBezTo>
                      <a:pt x="1276" y="1486"/>
                      <a:pt x="1275" y="1484"/>
                      <a:pt x="1267" y="1465"/>
                    </a:cubicBezTo>
                    <a:lnTo>
                      <a:pt x="1245" y="1432"/>
                    </a:lnTo>
                    <a:cubicBezTo>
                      <a:pt x="1244" y="1430"/>
                      <a:pt x="1243" y="1429"/>
                      <a:pt x="1242" y="1428"/>
                    </a:cubicBezTo>
                    <a:cubicBezTo>
                      <a:pt x="1237" y="1422"/>
                      <a:pt x="1235" y="1420"/>
                      <a:pt x="1229" y="1413"/>
                    </a:cubicBezTo>
                    <a:cubicBezTo>
                      <a:pt x="1219" y="1401"/>
                      <a:pt x="1224" y="1411"/>
                      <a:pt x="1215" y="1394"/>
                    </a:cubicBezTo>
                    <a:cubicBezTo>
                      <a:pt x="1195" y="1357"/>
                      <a:pt x="1203" y="1324"/>
                      <a:pt x="1220" y="1287"/>
                    </a:cubicBezTo>
                    <a:cubicBezTo>
                      <a:pt x="1258" y="1278"/>
                      <a:pt x="1270" y="1284"/>
                      <a:pt x="1301" y="1266"/>
                    </a:cubicBezTo>
                    <a:cubicBezTo>
                      <a:pt x="1349" y="1238"/>
                      <a:pt x="1319" y="1265"/>
                      <a:pt x="1376" y="1267"/>
                    </a:cubicBezTo>
                    <a:cubicBezTo>
                      <a:pt x="1373" y="1232"/>
                      <a:pt x="1352" y="1228"/>
                      <a:pt x="1329" y="1212"/>
                    </a:cubicBezTo>
                    <a:cubicBezTo>
                      <a:pt x="1282" y="1223"/>
                      <a:pt x="1263" y="1258"/>
                      <a:pt x="1215" y="1224"/>
                    </a:cubicBezTo>
                    <a:cubicBezTo>
                      <a:pt x="1200" y="1214"/>
                      <a:pt x="1194" y="1195"/>
                      <a:pt x="1178" y="1187"/>
                    </a:cubicBezTo>
                    <a:cubicBezTo>
                      <a:pt x="1169" y="1183"/>
                      <a:pt x="1162" y="1184"/>
                      <a:pt x="1148" y="1176"/>
                    </a:cubicBezTo>
                    <a:cubicBezTo>
                      <a:pt x="1121" y="1162"/>
                      <a:pt x="1141" y="1168"/>
                      <a:pt x="1125" y="1159"/>
                    </a:cubicBezTo>
                    <a:cubicBezTo>
                      <a:pt x="1057" y="1120"/>
                      <a:pt x="1095" y="1211"/>
                      <a:pt x="930" y="1042"/>
                    </a:cubicBezTo>
                    <a:cubicBezTo>
                      <a:pt x="885" y="996"/>
                      <a:pt x="928" y="952"/>
                      <a:pt x="884" y="898"/>
                    </a:cubicBezTo>
                    <a:lnTo>
                      <a:pt x="872" y="883"/>
                    </a:lnTo>
                    <a:cubicBezTo>
                      <a:pt x="863" y="869"/>
                      <a:pt x="841" y="842"/>
                      <a:pt x="838" y="825"/>
                    </a:cubicBezTo>
                    <a:cubicBezTo>
                      <a:pt x="837" y="817"/>
                      <a:pt x="845" y="775"/>
                      <a:pt x="845" y="764"/>
                    </a:cubicBezTo>
                    <a:cubicBezTo>
                      <a:pt x="845" y="743"/>
                      <a:pt x="830" y="720"/>
                      <a:pt x="843" y="706"/>
                    </a:cubicBezTo>
                    <a:cubicBezTo>
                      <a:pt x="861" y="687"/>
                      <a:pt x="922" y="710"/>
                      <a:pt x="956" y="664"/>
                    </a:cubicBezTo>
                    <a:cubicBezTo>
                      <a:pt x="946" y="621"/>
                      <a:pt x="937" y="641"/>
                      <a:pt x="901" y="624"/>
                    </a:cubicBezTo>
                    <a:cubicBezTo>
                      <a:pt x="875" y="612"/>
                      <a:pt x="862" y="593"/>
                      <a:pt x="838" y="578"/>
                    </a:cubicBezTo>
                    <a:lnTo>
                      <a:pt x="817" y="566"/>
                    </a:lnTo>
                    <a:cubicBezTo>
                      <a:pt x="815" y="565"/>
                      <a:pt x="814" y="564"/>
                      <a:pt x="812" y="563"/>
                    </a:cubicBezTo>
                    <a:cubicBezTo>
                      <a:pt x="811" y="562"/>
                      <a:pt x="809" y="561"/>
                      <a:pt x="808" y="561"/>
                    </a:cubicBezTo>
                    <a:lnTo>
                      <a:pt x="759" y="535"/>
                    </a:lnTo>
                    <a:lnTo>
                      <a:pt x="664" y="468"/>
                    </a:lnTo>
                    <a:cubicBezTo>
                      <a:pt x="654" y="460"/>
                      <a:pt x="661" y="465"/>
                      <a:pt x="653" y="459"/>
                    </a:cubicBezTo>
                    <a:lnTo>
                      <a:pt x="617" y="440"/>
                    </a:lnTo>
                    <a:cubicBezTo>
                      <a:pt x="609" y="436"/>
                      <a:pt x="610" y="436"/>
                      <a:pt x="600" y="430"/>
                    </a:cubicBezTo>
                    <a:cubicBezTo>
                      <a:pt x="587" y="421"/>
                      <a:pt x="583" y="420"/>
                      <a:pt x="571" y="412"/>
                    </a:cubicBezTo>
                    <a:lnTo>
                      <a:pt x="515" y="366"/>
                    </a:lnTo>
                    <a:cubicBezTo>
                      <a:pt x="437" y="315"/>
                      <a:pt x="445" y="368"/>
                      <a:pt x="357" y="273"/>
                    </a:cubicBezTo>
                    <a:cubicBezTo>
                      <a:pt x="346" y="261"/>
                      <a:pt x="345" y="260"/>
                      <a:pt x="333" y="249"/>
                    </a:cubicBezTo>
                    <a:lnTo>
                      <a:pt x="310" y="225"/>
                    </a:lnTo>
                    <a:cubicBezTo>
                      <a:pt x="300" y="214"/>
                      <a:pt x="297" y="213"/>
                      <a:pt x="288" y="199"/>
                    </a:cubicBezTo>
                    <a:cubicBezTo>
                      <a:pt x="271" y="170"/>
                      <a:pt x="285" y="185"/>
                      <a:pt x="276" y="158"/>
                    </a:cubicBezTo>
                    <a:cubicBezTo>
                      <a:pt x="271" y="142"/>
                      <a:pt x="270" y="143"/>
                      <a:pt x="256" y="129"/>
                    </a:cubicBezTo>
                    <a:cubicBezTo>
                      <a:pt x="239" y="112"/>
                      <a:pt x="224" y="112"/>
                      <a:pt x="203" y="102"/>
                    </a:cubicBezTo>
                    <a:lnTo>
                      <a:pt x="142" y="61"/>
                    </a:lnTo>
                    <a:cubicBezTo>
                      <a:pt x="108" y="30"/>
                      <a:pt x="146" y="39"/>
                      <a:pt x="84" y="17"/>
                    </a:cubicBezTo>
                    <a:cubicBezTo>
                      <a:pt x="67" y="12"/>
                      <a:pt x="66" y="4"/>
                      <a:pt x="48" y="0"/>
                    </a:cubicBezTo>
                    <a:cubicBezTo>
                      <a:pt x="48" y="60"/>
                      <a:pt x="63" y="28"/>
                      <a:pt x="77" y="65"/>
                    </a:cubicBezTo>
                    <a:cubicBezTo>
                      <a:pt x="86" y="89"/>
                      <a:pt x="67" y="110"/>
                      <a:pt x="61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9" name="Овал 188"/>
            <p:cNvSpPr/>
            <p:nvPr/>
          </p:nvSpPr>
          <p:spPr bwMode="auto">
            <a:xfrm>
              <a:off x="3492631" y="146856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194" name="Группа 193"/>
            <p:cNvGrpSpPr/>
            <p:nvPr/>
          </p:nvGrpSpPr>
          <p:grpSpPr>
            <a:xfrm>
              <a:off x="2248071" y="939221"/>
              <a:ext cx="944530" cy="1202466"/>
              <a:chOff x="6428605" y="3465841"/>
              <a:chExt cx="1783567" cy="2270632"/>
            </a:xfrm>
            <a:solidFill>
              <a:srgbClr val="0070C0"/>
            </a:solidFill>
          </p:grpSpPr>
          <p:sp>
            <p:nvSpPr>
              <p:cNvPr id="205" name="Freeform 65"/>
              <p:cNvSpPr>
                <a:spLocks/>
              </p:cNvSpPr>
              <p:nvPr/>
            </p:nvSpPr>
            <p:spPr bwMode="auto">
              <a:xfrm>
                <a:off x="8003396" y="5560046"/>
                <a:ext cx="208776" cy="176427"/>
              </a:xfrm>
              <a:custGeom>
                <a:avLst/>
                <a:gdLst>
                  <a:gd name="T0" fmla="*/ 507 w 649"/>
                  <a:gd name="T1" fmla="*/ 81 h 516"/>
                  <a:gd name="T2" fmla="*/ 446 w 649"/>
                  <a:gd name="T3" fmla="*/ 81 h 516"/>
                  <a:gd name="T4" fmla="*/ 419 w 649"/>
                  <a:gd name="T5" fmla="*/ 129 h 516"/>
                  <a:gd name="T6" fmla="*/ 363 w 649"/>
                  <a:gd name="T7" fmla="*/ 90 h 516"/>
                  <a:gd name="T8" fmla="*/ 337 w 649"/>
                  <a:gd name="T9" fmla="*/ 54 h 516"/>
                  <a:gd name="T10" fmla="*/ 270 w 649"/>
                  <a:gd name="T11" fmla="*/ 55 h 516"/>
                  <a:gd name="T12" fmla="*/ 222 w 649"/>
                  <a:gd name="T13" fmla="*/ 81 h 516"/>
                  <a:gd name="T14" fmla="*/ 175 w 649"/>
                  <a:gd name="T15" fmla="*/ 68 h 516"/>
                  <a:gd name="T16" fmla="*/ 126 w 649"/>
                  <a:gd name="T17" fmla="*/ 155 h 516"/>
                  <a:gd name="T18" fmla="*/ 100 w 649"/>
                  <a:gd name="T19" fmla="*/ 203 h 516"/>
                  <a:gd name="T20" fmla="*/ 46 w 649"/>
                  <a:gd name="T21" fmla="*/ 196 h 516"/>
                  <a:gd name="T22" fmla="*/ 59 w 649"/>
                  <a:gd name="T23" fmla="*/ 237 h 516"/>
                  <a:gd name="T24" fmla="*/ 74 w 649"/>
                  <a:gd name="T25" fmla="*/ 358 h 516"/>
                  <a:gd name="T26" fmla="*/ 81 w 649"/>
                  <a:gd name="T27" fmla="*/ 365 h 516"/>
                  <a:gd name="T28" fmla="*/ 130 w 649"/>
                  <a:gd name="T29" fmla="*/ 417 h 516"/>
                  <a:gd name="T30" fmla="*/ 210 w 649"/>
                  <a:gd name="T31" fmla="*/ 507 h 516"/>
                  <a:gd name="T32" fmla="*/ 229 w 649"/>
                  <a:gd name="T33" fmla="*/ 515 h 516"/>
                  <a:gd name="T34" fmla="*/ 296 w 649"/>
                  <a:gd name="T35" fmla="*/ 453 h 516"/>
                  <a:gd name="T36" fmla="*/ 439 w 649"/>
                  <a:gd name="T37" fmla="*/ 366 h 516"/>
                  <a:gd name="T38" fmla="*/ 412 w 649"/>
                  <a:gd name="T39" fmla="*/ 305 h 516"/>
                  <a:gd name="T40" fmla="*/ 489 w 649"/>
                  <a:gd name="T41" fmla="*/ 200 h 516"/>
                  <a:gd name="T42" fmla="*/ 511 w 649"/>
                  <a:gd name="T43" fmla="*/ 153 h 516"/>
                  <a:gd name="T44" fmla="*/ 520 w 649"/>
                  <a:gd name="T45" fmla="*/ 136 h 516"/>
                  <a:gd name="T46" fmla="*/ 525 w 649"/>
                  <a:gd name="T47" fmla="*/ 127 h 516"/>
                  <a:gd name="T48" fmla="*/ 572 w 649"/>
                  <a:gd name="T49" fmla="*/ 72 h 516"/>
                  <a:gd name="T50" fmla="*/ 602 w 649"/>
                  <a:gd name="T51" fmla="*/ 54 h 516"/>
                  <a:gd name="T52" fmla="*/ 649 w 649"/>
                  <a:gd name="T53" fmla="*/ 47 h 516"/>
                  <a:gd name="T54" fmla="*/ 569 w 649"/>
                  <a:gd name="T55" fmla="*/ 15 h 516"/>
                  <a:gd name="T56" fmla="*/ 537 w 649"/>
                  <a:gd name="T57" fmla="*/ 44 h 516"/>
                  <a:gd name="T58" fmla="*/ 507 w 649"/>
                  <a:gd name="T59" fmla="*/ 8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9" h="516">
                    <a:moveTo>
                      <a:pt x="507" y="81"/>
                    </a:moveTo>
                    <a:lnTo>
                      <a:pt x="446" y="81"/>
                    </a:lnTo>
                    <a:cubicBezTo>
                      <a:pt x="435" y="102"/>
                      <a:pt x="424" y="109"/>
                      <a:pt x="419" y="129"/>
                    </a:cubicBezTo>
                    <a:cubicBezTo>
                      <a:pt x="374" y="128"/>
                      <a:pt x="385" y="115"/>
                      <a:pt x="363" y="90"/>
                    </a:cubicBezTo>
                    <a:cubicBezTo>
                      <a:pt x="349" y="74"/>
                      <a:pt x="343" y="80"/>
                      <a:pt x="337" y="54"/>
                    </a:cubicBezTo>
                    <a:cubicBezTo>
                      <a:pt x="323" y="54"/>
                      <a:pt x="281" y="52"/>
                      <a:pt x="270" y="55"/>
                    </a:cubicBezTo>
                    <a:cubicBezTo>
                      <a:pt x="226" y="64"/>
                      <a:pt x="269" y="81"/>
                      <a:pt x="222" y="81"/>
                    </a:cubicBezTo>
                    <a:cubicBezTo>
                      <a:pt x="197" y="81"/>
                      <a:pt x="198" y="73"/>
                      <a:pt x="175" y="68"/>
                    </a:cubicBezTo>
                    <a:cubicBezTo>
                      <a:pt x="128" y="137"/>
                      <a:pt x="192" y="86"/>
                      <a:pt x="126" y="155"/>
                    </a:cubicBezTo>
                    <a:cubicBezTo>
                      <a:pt x="104" y="179"/>
                      <a:pt x="112" y="179"/>
                      <a:pt x="100" y="203"/>
                    </a:cubicBezTo>
                    <a:cubicBezTo>
                      <a:pt x="76" y="198"/>
                      <a:pt x="78" y="196"/>
                      <a:pt x="46" y="196"/>
                    </a:cubicBezTo>
                    <a:cubicBezTo>
                      <a:pt x="49" y="236"/>
                      <a:pt x="59" y="211"/>
                      <a:pt x="59" y="237"/>
                    </a:cubicBezTo>
                    <a:cubicBezTo>
                      <a:pt x="59" y="260"/>
                      <a:pt x="0" y="289"/>
                      <a:pt x="74" y="358"/>
                    </a:cubicBezTo>
                    <a:cubicBezTo>
                      <a:pt x="75" y="360"/>
                      <a:pt x="79" y="363"/>
                      <a:pt x="81" y="365"/>
                    </a:cubicBezTo>
                    <a:cubicBezTo>
                      <a:pt x="91" y="374"/>
                      <a:pt x="126" y="404"/>
                      <a:pt x="130" y="417"/>
                    </a:cubicBezTo>
                    <a:cubicBezTo>
                      <a:pt x="148" y="464"/>
                      <a:pt x="96" y="458"/>
                      <a:pt x="210" y="507"/>
                    </a:cubicBezTo>
                    <a:cubicBezTo>
                      <a:pt x="230" y="516"/>
                      <a:pt x="201" y="508"/>
                      <a:pt x="229" y="515"/>
                    </a:cubicBezTo>
                    <a:cubicBezTo>
                      <a:pt x="306" y="463"/>
                      <a:pt x="244" y="465"/>
                      <a:pt x="296" y="453"/>
                    </a:cubicBezTo>
                    <a:cubicBezTo>
                      <a:pt x="339" y="444"/>
                      <a:pt x="411" y="404"/>
                      <a:pt x="439" y="366"/>
                    </a:cubicBezTo>
                    <a:cubicBezTo>
                      <a:pt x="427" y="315"/>
                      <a:pt x="420" y="337"/>
                      <a:pt x="412" y="305"/>
                    </a:cubicBezTo>
                    <a:lnTo>
                      <a:pt x="489" y="200"/>
                    </a:lnTo>
                    <a:cubicBezTo>
                      <a:pt x="513" y="167"/>
                      <a:pt x="497" y="186"/>
                      <a:pt x="511" y="153"/>
                    </a:cubicBezTo>
                    <a:cubicBezTo>
                      <a:pt x="519" y="134"/>
                      <a:pt x="513" y="150"/>
                      <a:pt x="520" y="136"/>
                    </a:cubicBezTo>
                    <a:lnTo>
                      <a:pt x="525" y="127"/>
                    </a:lnTo>
                    <a:cubicBezTo>
                      <a:pt x="549" y="74"/>
                      <a:pt x="541" y="87"/>
                      <a:pt x="572" y="72"/>
                    </a:cubicBezTo>
                    <a:lnTo>
                      <a:pt x="602" y="54"/>
                    </a:lnTo>
                    <a:cubicBezTo>
                      <a:pt x="636" y="39"/>
                      <a:pt x="610" y="66"/>
                      <a:pt x="649" y="47"/>
                    </a:cubicBezTo>
                    <a:cubicBezTo>
                      <a:pt x="645" y="0"/>
                      <a:pt x="598" y="4"/>
                      <a:pt x="569" y="15"/>
                    </a:cubicBezTo>
                    <a:cubicBezTo>
                      <a:pt x="548" y="23"/>
                      <a:pt x="552" y="27"/>
                      <a:pt x="537" y="44"/>
                    </a:cubicBezTo>
                    <a:cubicBezTo>
                      <a:pt x="518" y="65"/>
                      <a:pt x="522" y="53"/>
                      <a:pt x="507" y="8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6" name="Группа 205"/>
              <p:cNvGrpSpPr/>
              <p:nvPr/>
            </p:nvGrpSpPr>
            <p:grpSpPr>
              <a:xfrm>
                <a:off x="6428605" y="3465841"/>
                <a:ext cx="1581934" cy="2225298"/>
                <a:chOff x="6428605" y="3465841"/>
                <a:chExt cx="1581934" cy="2225298"/>
              </a:xfrm>
              <a:grpFill/>
            </p:grpSpPr>
            <p:sp>
              <p:nvSpPr>
                <p:cNvPr id="207" name="Freeform 5"/>
                <p:cNvSpPr>
                  <a:spLocks/>
                </p:cNvSpPr>
                <p:nvPr/>
              </p:nvSpPr>
              <p:spPr bwMode="auto">
                <a:xfrm>
                  <a:off x="6428605" y="3465841"/>
                  <a:ext cx="1457883" cy="1861865"/>
                </a:xfrm>
                <a:custGeom>
                  <a:avLst/>
                  <a:gdLst>
                    <a:gd name="T0" fmla="*/ 3822 w 4487"/>
                    <a:gd name="T1" fmla="*/ 162 h 5401"/>
                    <a:gd name="T2" fmla="*/ 3418 w 4487"/>
                    <a:gd name="T3" fmla="*/ 158 h 5401"/>
                    <a:gd name="T4" fmla="*/ 2996 w 4487"/>
                    <a:gd name="T5" fmla="*/ 549 h 5401"/>
                    <a:gd name="T6" fmla="*/ 2816 w 4487"/>
                    <a:gd name="T7" fmla="*/ 525 h 5401"/>
                    <a:gd name="T8" fmla="*/ 2625 w 4487"/>
                    <a:gd name="T9" fmla="*/ 822 h 5401"/>
                    <a:gd name="T10" fmla="*/ 2467 w 4487"/>
                    <a:gd name="T11" fmla="*/ 678 h 5401"/>
                    <a:gd name="T12" fmla="*/ 2209 w 4487"/>
                    <a:gd name="T13" fmla="*/ 942 h 5401"/>
                    <a:gd name="T14" fmla="*/ 2352 w 4487"/>
                    <a:gd name="T15" fmla="*/ 1159 h 5401"/>
                    <a:gd name="T16" fmla="*/ 2033 w 4487"/>
                    <a:gd name="T17" fmla="*/ 1430 h 5401"/>
                    <a:gd name="T18" fmla="*/ 1832 w 4487"/>
                    <a:gd name="T19" fmla="*/ 1537 h 5401"/>
                    <a:gd name="T20" fmla="*/ 1722 w 4487"/>
                    <a:gd name="T21" fmla="*/ 1769 h 5401"/>
                    <a:gd name="T22" fmla="*/ 1484 w 4487"/>
                    <a:gd name="T23" fmla="*/ 1640 h 5401"/>
                    <a:gd name="T24" fmla="*/ 1498 w 4487"/>
                    <a:gd name="T25" fmla="*/ 1539 h 5401"/>
                    <a:gd name="T26" fmla="*/ 1295 w 4487"/>
                    <a:gd name="T27" fmla="*/ 1341 h 5401"/>
                    <a:gd name="T28" fmla="*/ 1125 w 4487"/>
                    <a:gd name="T29" fmla="*/ 1403 h 5401"/>
                    <a:gd name="T30" fmla="*/ 851 w 4487"/>
                    <a:gd name="T31" fmla="*/ 1678 h 5401"/>
                    <a:gd name="T32" fmla="*/ 419 w 4487"/>
                    <a:gd name="T33" fmla="*/ 1646 h 5401"/>
                    <a:gd name="T34" fmla="*/ 284 w 4487"/>
                    <a:gd name="T35" fmla="*/ 1762 h 5401"/>
                    <a:gd name="T36" fmla="*/ 79 w 4487"/>
                    <a:gd name="T37" fmla="*/ 1730 h 5401"/>
                    <a:gd name="T38" fmla="*/ 180 w 4487"/>
                    <a:gd name="T39" fmla="*/ 2023 h 5401"/>
                    <a:gd name="T40" fmla="*/ 400 w 4487"/>
                    <a:gd name="T41" fmla="*/ 2358 h 5401"/>
                    <a:gd name="T42" fmla="*/ 312 w 4487"/>
                    <a:gd name="T43" fmla="*/ 2460 h 5401"/>
                    <a:gd name="T44" fmla="*/ 147 w 4487"/>
                    <a:gd name="T45" fmla="*/ 2794 h 5401"/>
                    <a:gd name="T46" fmla="*/ 0 w 4487"/>
                    <a:gd name="T47" fmla="*/ 2962 h 5401"/>
                    <a:gd name="T48" fmla="*/ 137 w 4487"/>
                    <a:gd name="T49" fmla="*/ 3230 h 5401"/>
                    <a:gd name="T50" fmla="*/ 162 w 4487"/>
                    <a:gd name="T51" fmla="*/ 3659 h 5401"/>
                    <a:gd name="T52" fmla="*/ 251 w 4487"/>
                    <a:gd name="T53" fmla="*/ 3965 h 5401"/>
                    <a:gd name="T54" fmla="*/ 440 w 4487"/>
                    <a:gd name="T55" fmla="*/ 4161 h 5401"/>
                    <a:gd name="T56" fmla="*/ 677 w 4487"/>
                    <a:gd name="T57" fmla="*/ 4338 h 5401"/>
                    <a:gd name="T58" fmla="*/ 834 w 4487"/>
                    <a:gd name="T59" fmla="*/ 4723 h 5401"/>
                    <a:gd name="T60" fmla="*/ 982 w 4487"/>
                    <a:gd name="T61" fmla="*/ 5334 h 5401"/>
                    <a:gd name="T62" fmla="*/ 1301 w 4487"/>
                    <a:gd name="T63" fmla="*/ 5171 h 5401"/>
                    <a:gd name="T64" fmla="*/ 1451 w 4487"/>
                    <a:gd name="T65" fmla="*/ 5070 h 5401"/>
                    <a:gd name="T66" fmla="*/ 1728 w 4487"/>
                    <a:gd name="T67" fmla="*/ 4777 h 5401"/>
                    <a:gd name="T68" fmla="*/ 1965 w 4487"/>
                    <a:gd name="T69" fmla="*/ 4845 h 5401"/>
                    <a:gd name="T70" fmla="*/ 2146 w 4487"/>
                    <a:gd name="T71" fmla="*/ 5017 h 5401"/>
                    <a:gd name="T72" fmla="*/ 2239 w 4487"/>
                    <a:gd name="T73" fmla="*/ 5149 h 5401"/>
                    <a:gd name="T74" fmla="*/ 2400 w 4487"/>
                    <a:gd name="T75" fmla="*/ 5339 h 5401"/>
                    <a:gd name="T76" fmla="*/ 2650 w 4487"/>
                    <a:gd name="T77" fmla="*/ 5286 h 5401"/>
                    <a:gd name="T78" fmla="*/ 3099 w 4487"/>
                    <a:gd name="T79" fmla="*/ 5318 h 5401"/>
                    <a:gd name="T80" fmla="*/ 3545 w 4487"/>
                    <a:gd name="T81" fmla="*/ 5191 h 5401"/>
                    <a:gd name="T82" fmla="*/ 3844 w 4487"/>
                    <a:gd name="T83" fmla="*/ 4982 h 5401"/>
                    <a:gd name="T84" fmla="*/ 3845 w 4487"/>
                    <a:gd name="T85" fmla="*/ 4647 h 5401"/>
                    <a:gd name="T86" fmla="*/ 3712 w 4487"/>
                    <a:gd name="T87" fmla="*/ 4434 h 5401"/>
                    <a:gd name="T88" fmla="*/ 3667 w 4487"/>
                    <a:gd name="T89" fmla="*/ 4161 h 5401"/>
                    <a:gd name="T90" fmla="*/ 3904 w 4487"/>
                    <a:gd name="T91" fmla="*/ 3876 h 5401"/>
                    <a:gd name="T92" fmla="*/ 4040 w 4487"/>
                    <a:gd name="T93" fmla="*/ 3456 h 5401"/>
                    <a:gd name="T94" fmla="*/ 3898 w 4487"/>
                    <a:gd name="T95" fmla="*/ 3212 h 5401"/>
                    <a:gd name="T96" fmla="*/ 3902 w 4487"/>
                    <a:gd name="T97" fmla="*/ 2916 h 5401"/>
                    <a:gd name="T98" fmla="*/ 4093 w 4487"/>
                    <a:gd name="T99" fmla="*/ 2799 h 5401"/>
                    <a:gd name="T100" fmla="*/ 4250 w 4487"/>
                    <a:gd name="T101" fmla="*/ 2432 h 5401"/>
                    <a:gd name="T102" fmla="*/ 4112 w 4487"/>
                    <a:gd name="T103" fmla="*/ 2293 h 5401"/>
                    <a:gd name="T104" fmla="*/ 4159 w 4487"/>
                    <a:gd name="T105" fmla="*/ 1991 h 5401"/>
                    <a:gd name="T106" fmla="*/ 4211 w 4487"/>
                    <a:gd name="T107" fmla="*/ 1798 h 5401"/>
                    <a:gd name="T108" fmla="*/ 4351 w 4487"/>
                    <a:gd name="T109" fmla="*/ 1755 h 5401"/>
                    <a:gd name="T110" fmla="*/ 4396 w 4487"/>
                    <a:gd name="T111" fmla="*/ 1604 h 5401"/>
                    <a:gd name="T112" fmla="*/ 4310 w 4487"/>
                    <a:gd name="T113" fmla="*/ 1302 h 5401"/>
                    <a:gd name="T114" fmla="*/ 4293 w 4487"/>
                    <a:gd name="T115" fmla="*/ 1000 h 5401"/>
                    <a:gd name="T116" fmla="*/ 4444 w 4487"/>
                    <a:gd name="T117" fmla="*/ 754 h 5401"/>
                    <a:gd name="T118" fmla="*/ 4223 w 4487"/>
                    <a:gd name="T119" fmla="*/ 664 h 5401"/>
                    <a:gd name="T120" fmla="*/ 4082 w 4487"/>
                    <a:gd name="T121" fmla="*/ 436 h 5401"/>
                    <a:gd name="T122" fmla="*/ 4160 w 4487"/>
                    <a:gd name="T123" fmla="*/ 96 h 5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87" h="5401">
                      <a:moveTo>
                        <a:pt x="3931" y="28"/>
                      </a:moveTo>
                      <a:cubicBezTo>
                        <a:pt x="3932" y="62"/>
                        <a:pt x="3941" y="59"/>
                        <a:pt x="3955" y="85"/>
                      </a:cubicBezTo>
                      <a:cubicBezTo>
                        <a:pt x="3972" y="115"/>
                        <a:pt x="3962" y="93"/>
                        <a:pt x="3958" y="102"/>
                      </a:cubicBezTo>
                      <a:cubicBezTo>
                        <a:pt x="3941" y="130"/>
                        <a:pt x="3903" y="103"/>
                        <a:pt x="3863" y="136"/>
                      </a:cubicBezTo>
                      <a:cubicBezTo>
                        <a:pt x="3846" y="149"/>
                        <a:pt x="3840" y="156"/>
                        <a:pt x="3822" y="162"/>
                      </a:cubicBezTo>
                      <a:lnTo>
                        <a:pt x="3797" y="172"/>
                      </a:lnTo>
                      <a:cubicBezTo>
                        <a:pt x="3762" y="190"/>
                        <a:pt x="3770" y="189"/>
                        <a:pt x="3731" y="153"/>
                      </a:cubicBezTo>
                      <a:cubicBezTo>
                        <a:pt x="3730" y="152"/>
                        <a:pt x="3729" y="150"/>
                        <a:pt x="3728" y="149"/>
                      </a:cubicBezTo>
                      <a:cubicBezTo>
                        <a:pt x="3653" y="79"/>
                        <a:pt x="3680" y="61"/>
                        <a:pt x="3565" y="68"/>
                      </a:cubicBezTo>
                      <a:cubicBezTo>
                        <a:pt x="3472" y="74"/>
                        <a:pt x="3469" y="104"/>
                        <a:pt x="3418" y="158"/>
                      </a:cubicBezTo>
                      <a:cubicBezTo>
                        <a:pt x="3377" y="200"/>
                        <a:pt x="3341" y="240"/>
                        <a:pt x="3313" y="291"/>
                      </a:cubicBezTo>
                      <a:cubicBezTo>
                        <a:pt x="3298" y="319"/>
                        <a:pt x="3301" y="364"/>
                        <a:pt x="3301" y="400"/>
                      </a:cubicBezTo>
                      <a:cubicBezTo>
                        <a:pt x="3272" y="419"/>
                        <a:pt x="3255" y="448"/>
                        <a:pt x="3231" y="473"/>
                      </a:cubicBezTo>
                      <a:cubicBezTo>
                        <a:pt x="3119" y="594"/>
                        <a:pt x="3124" y="509"/>
                        <a:pt x="3063" y="509"/>
                      </a:cubicBezTo>
                      <a:cubicBezTo>
                        <a:pt x="3017" y="509"/>
                        <a:pt x="3022" y="532"/>
                        <a:pt x="2996" y="549"/>
                      </a:cubicBezTo>
                      <a:cubicBezTo>
                        <a:pt x="3003" y="578"/>
                        <a:pt x="3009" y="565"/>
                        <a:pt x="3009" y="590"/>
                      </a:cubicBezTo>
                      <a:cubicBezTo>
                        <a:pt x="3009" y="620"/>
                        <a:pt x="2981" y="610"/>
                        <a:pt x="2968" y="598"/>
                      </a:cubicBezTo>
                      <a:cubicBezTo>
                        <a:pt x="2941" y="575"/>
                        <a:pt x="2968" y="571"/>
                        <a:pt x="2921" y="570"/>
                      </a:cubicBezTo>
                      <a:cubicBezTo>
                        <a:pt x="2905" y="629"/>
                        <a:pt x="2792" y="600"/>
                        <a:pt x="2792" y="570"/>
                      </a:cubicBezTo>
                      <a:cubicBezTo>
                        <a:pt x="2792" y="534"/>
                        <a:pt x="2804" y="544"/>
                        <a:pt x="2816" y="525"/>
                      </a:cubicBezTo>
                      <a:cubicBezTo>
                        <a:pt x="2838" y="492"/>
                        <a:pt x="2813" y="488"/>
                        <a:pt x="2785" y="488"/>
                      </a:cubicBezTo>
                      <a:cubicBezTo>
                        <a:pt x="2768" y="488"/>
                        <a:pt x="2731" y="508"/>
                        <a:pt x="2712" y="517"/>
                      </a:cubicBezTo>
                      <a:cubicBezTo>
                        <a:pt x="2647" y="546"/>
                        <a:pt x="2671" y="544"/>
                        <a:pt x="2650" y="596"/>
                      </a:cubicBezTo>
                      <a:cubicBezTo>
                        <a:pt x="2637" y="627"/>
                        <a:pt x="2636" y="603"/>
                        <a:pt x="2636" y="651"/>
                      </a:cubicBezTo>
                      <a:cubicBezTo>
                        <a:pt x="2636" y="723"/>
                        <a:pt x="2676" y="765"/>
                        <a:pt x="2625" y="822"/>
                      </a:cubicBezTo>
                      <a:cubicBezTo>
                        <a:pt x="2602" y="848"/>
                        <a:pt x="2613" y="847"/>
                        <a:pt x="2569" y="847"/>
                      </a:cubicBezTo>
                      <a:cubicBezTo>
                        <a:pt x="2608" y="679"/>
                        <a:pt x="2564" y="723"/>
                        <a:pt x="2510" y="762"/>
                      </a:cubicBezTo>
                      <a:cubicBezTo>
                        <a:pt x="2490" y="775"/>
                        <a:pt x="2472" y="781"/>
                        <a:pt x="2447" y="786"/>
                      </a:cubicBezTo>
                      <a:cubicBezTo>
                        <a:pt x="2447" y="769"/>
                        <a:pt x="2445" y="743"/>
                        <a:pt x="2448" y="727"/>
                      </a:cubicBezTo>
                      <a:cubicBezTo>
                        <a:pt x="2455" y="696"/>
                        <a:pt x="2464" y="713"/>
                        <a:pt x="2467" y="678"/>
                      </a:cubicBezTo>
                      <a:cubicBezTo>
                        <a:pt x="2403" y="678"/>
                        <a:pt x="2426" y="692"/>
                        <a:pt x="2378" y="704"/>
                      </a:cubicBezTo>
                      <a:cubicBezTo>
                        <a:pt x="2315" y="722"/>
                        <a:pt x="2344" y="771"/>
                        <a:pt x="2288" y="797"/>
                      </a:cubicBezTo>
                      <a:cubicBezTo>
                        <a:pt x="2209" y="835"/>
                        <a:pt x="2169" y="818"/>
                        <a:pt x="2169" y="847"/>
                      </a:cubicBezTo>
                      <a:cubicBezTo>
                        <a:pt x="2169" y="867"/>
                        <a:pt x="2193" y="877"/>
                        <a:pt x="2209" y="881"/>
                      </a:cubicBezTo>
                      <a:lnTo>
                        <a:pt x="2209" y="942"/>
                      </a:lnTo>
                      <a:cubicBezTo>
                        <a:pt x="2187" y="957"/>
                        <a:pt x="2155" y="980"/>
                        <a:pt x="2155" y="1010"/>
                      </a:cubicBezTo>
                      <a:cubicBezTo>
                        <a:pt x="2155" y="1036"/>
                        <a:pt x="2153" y="1013"/>
                        <a:pt x="2162" y="1030"/>
                      </a:cubicBezTo>
                      <a:cubicBezTo>
                        <a:pt x="2206" y="1001"/>
                        <a:pt x="2164" y="955"/>
                        <a:pt x="2236" y="1003"/>
                      </a:cubicBezTo>
                      <a:lnTo>
                        <a:pt x="2236" y="1064"/>
                      </a:lnTo>
                      <a:cubicBezTo>
                        <a:pt x="2277" y="1091"/>
                        <a:pt x="2324" y="1118"/>
                        <a:pt x="2352" y="1159"/>
                      </a:cubicBezTo>
                      <a:cubicBezTo>
                        <a:pt x="2341" y="1175"/>
                        <a:pt x="2328" y="1181"/>
                        <a:pt x="2313" y="1195"/>
                      </a:cubicBezTo>
                      <a:cubicBezTo>
                        <a:pt x="2288" y="1217"/>
                        <a:pt x="2296" y="1216"/>
                        <a:pt x="2261" y="1216"/>
                      </a:cubicBezTo>
                      <a:cubicBezTo>
                        <a:pt x="2234" y="1216"/>
                        <a:pt x="2163" y="1246"/>
                        <a:pt x="2257" y="1268"/>
                      </a:cubicBezTo>
                      <a:cubicBezTo>
                        <a:pt x="2273" y="1377"/>
                        <a:pt x="2249" y="1329"/>
                        <a:pt x="2175" y="1329"/>
                      </a:cubicBezTo>
                      <a:cubicBezTo>
                        <a:pt x="2094" y="1329"/>
                        <a:pt x="2033" y="1335"/>
                        <a:pt x="2033" y="1430"/>
                      </a:cubicBezTo>
                      <a:cubicBezTo>
                        <a:pt x="2033" y="1460"/>
                        <a:pt x="2061" y="1439"/>
                        <a:pt x="2033" y="1498"/>
                      </a:cubicBezTo>
                      <a:cubicBezTo>
                        <a:pt x="2014" y="1498"/>
                        <a:pt x="1991" y="1497"/>
                        <a:pt x="1972" y="1498"/>
                      </a:cubicBezTo>
                      <a:cubicBezTo>
                        <a:pt x="1942" y="1500"/>
                        <a:pt x="1942" y="1505"/>
                        <a:pt x="1911" y="1505"/>
                      </a:cubicBezTo>
                      <a:cubicBezTo>
                        <a:pt x="1856" y="1506"/>
                        <a:pt x="1860" y="1464"/>
                        <a:pt x="1816" y="1464"/>
                      </a:cubicBezTo>
                      <a:cubicBezTo>
                        <a:pt x="1762" y="1464"/>
                        <a:pt x="1828" y="1528"/>
                        <a:pt x="1832" y="1537"/>
                      </a:cubicBezTo>
                      <a:cubicBezTo>
                        <a:pt x="1841" y="1560"/>
                        <a:pt x="1819" y="1565"/>
                        <a:pt x="1849" y="1614"/>
                      </a:cubicBezTo>
                      <a:cubicBezTo>
                        <a:pt x="1871" y="1650"/>
                        <a:pt x="1856" y="1632"/>
                        <a:pt x="1866" y="1672"/>
                      </a:cubicBezTo>
                      <a:cubicBezTo>
                        <a:pt x="1871" y="1692"/>
                        <a:pt x="1902" y="1761"/>
                        <a:pt x="1864" y="1783"/>
                      </a:cubicBezTo>
                      <a:cubicBezTo>
                        <a:pt x="1832" y="1796"/>
                        <a:pt x="1833" y="1762"/>
                        <a:pt x="1816" y="1762"/>
                      </a:cubicBezTo>
                      <a:cubicBezTo>
                        <a:pt x="1769" y="1762"/>
                        <a:pt x="1774" y="1781"/>
                        <a:pt x="1722" y="1769"/>
                      </a:cubicBezTo>
                      <a:cubicBezTo>
                        <a:pt x="1692" y="1763"/>
                        <a:pt x="1692" y="1755"/>
                        <a:pt x="1673" y="1743"/>
                      </a:cubicBezTo>
                      <a:cubicBezTo>
                        <a:pt x="1632" y="1716"/>
                        <a:pt x="1622" y="1687"/>
                        <a:pt x="1569" y="1683"/>
                      </a:cubicBezTo>
                      <a:cubicBezTo>
                        <a:pt x="1559" y="1682"/>
                        <a:pt x="1542" y="1677"/>
                        <a:pt x="1534" y="1666"/>
                      </a:cubicBezTo>
                      <a:cubicBezTo>
                        <a:pt x="1508" y="1631"/>
                        <a:pt x="1543" y="1667"/>
                        <a:pt x="1525" y="1627"/>
                      </a:cubicBezTo>
                      <a:cubicBezTo>
                        <a:pt x="1490" y="1630"/>
                        <a:pt x="1516" y="1632"/>
                        <a:pt x="1484" y="1640"/>
                      </a:cubicBezTo>
                      <a:cubicBezTo>
                        <a:pt x="1469" y="1618"/>
                        <a:pt x="1445" y="1602"/>
                        <a:pt x="1430" y="1579"/>
                      </a:cubicBezTo>
                      <a:cubicBezTo>
                        <a:pt x="1436" y="1575"/>
                        <a:pt x="1438" y="1574"/>
                        <a:pt x="1446" y="1568"/>
                      </a:cubicBezTo>
                      <a:cubicBezTo>
                        <a:pt x="1447" y="1567"/>
                        <a:pt x="1448" y="1566"/>
                        <a:pt x="1449" y="1565"/>
                      </a:cubicBezTo>
                      <a:cubicBezTo>
                        <a:pt x="1450" y="1564"/>
                        <a:pt x="1452" y="1562"/>
                        <a:pt x="1453" y="1561"/>
                      </a:cubicBezTo>
                      <a:cubicBezTo>
                        <a:pt x="1469" y="1547"/>
                        <a:pt x="1475" y="1544"/>
                        <a:pt x="1498" y="1539"/>
                      </a:cubicBezTo>
                      <a:cubicBezTo>
                        <a:pt x="1498" y="1494"/>
                        <a:pt x="1503" y="1505"/>
                        <a:pt x="1484" y="1478"/>
                      </a:cubicBezTo>
                      <a:cubicBezTo>
                        <a:pt x="1447" y="1486"/>
                        <a:pt x="1449" y="1504"/>
                        <a:pt x="1410" y="1505"/>
                      </a:cubicBezTo>
                      <a:cubicBezTo>
                        <a:pt x="1410" y="1423"/>
                        <a:pt x="1421" y="1445"/>
                        <a:pt x="1349" y="1410"/>
                      </a:cubicBezTo>
                      <a:cubicBezTo>
                        <a:pt x="1349" y="1376"/>
                        <a:pt x="1364" y="1363"/>
                        <a:pt x="1355" y="1342"/>
                      </a:cubicBezTo>
                      <a:cubicBezTo>
                        <a:pt x="1319" y="1324"/>
                        <a:pt x="1325" y="1343"/>
                        <a:pt x="1295" y="1341"/>
                      </a:cubicBezTo>
                      <a:cubicBezTo>
                        <a:pt x="1265" y="1339"/>
                        <a:pt x="1221" y="1282"/>
                        <a:pt x="1201" y="1337"/>
                      </a:cubicBezTo>
                      <a:lnTo>
                        <a:pt x="1186" y="1390"/>
                      </a:lnTo>
                      <a:lnTo>
                        <a:pt x="1145" y="1390"/>
                      </a:lnTo>
                      <a:cubicBezTo>
                        <a:pt x="1141" y="1372"/>
                        <a:pt x="1148" y="1382"/>
                        <a:pt x="1132" y="1376"/>
                      </a:cubicBezTo>
                      <a:cubicBezTo>
                        <a:pt x="1126" y="1388"/>
                        <a:pt x="1126" y="1384"/>
                        <a:pt x="1125" y="1403"/>
                      </a:cubicBezTo>
                      <a:cubicBezTo>
                        <a:pt x="1089" y="1403"/>
                        <a:pt x="1103" y="1417"/>
                        <a:pt x="1059" y="1380"/>
                      </a:cubicBezTo>
                      <a:cubicBezTo>
                        <a:pt x="1032" y="1357"/>
                        <a:pt x="1009" y="1362"/>
                        <a:pt x="962" y="1362"/>
                      </a:cubicBezTo>
                      <a:cubicBezTo>
                        <a:pt x="962" y="1388"/>
                        <a:pt x="955" y="1410"/>
                        <a:pt x="961" y="1431"/>
                      </a:cubicBezTo>
                      <a:cubicBezTo>
                        <a:pt x="979" y="1497"/>
                        <a:pt x="1028" y="1503"/>
                        <a:pt x="1003" y="1613"/>
                      </a:cubicBezTo>
                      <a:cubicBezTo>
                        <a:pt x="879" y="1642"/>
                        <a:pt x="974" y="1590"/>
                        <a:pt x="851" y="1678"/>
                      </a:cubicBezTo>
                      <a:cubicBezTo>
                        <a:pt x="813" y="1706"/>
                        <a:pt x="795" y="1705"/>
                        <a:pt x="759" y="1681"/>
                      </a:cubicBezTo>
                      <a:cubicBezTo>
                        <a:pt x="727" y="1704"/>
                        <a:pt x="767" y="1700"/>
                        <a:pt x="712" y="1702"/>
                      </a:cubicBezTo>
                      <a:cubicBezTo>
                        <a:pt x="584" y="1707"/>
                        <a:pt x="617" y="1642"/>
                        <a:pt x="596" y="1600"/>
                      </a:cubicBezTo>
                      <a:cubicBezTo>
                        <a:pt x="568" y="1607"/>
                        <a:pt x="585" y="1608"/>
                        <a:pt x="561" y="1618"/>
                      </a:cubicBezTo>
                      <a:cubicBezTo>
                        <a:pt x="519" y="1635"/>
                        <a:pt x="462" y="1633"/>
                        <a:pt x="419" y="1646"/>
                      </a:cubicBezTo>
                      <a:cubicBezTo>
                        <a:pt x="394" y="1654"/>
                        <a:pt x="408" y="1651"/>
                        <a:pt x="397" y="1658"/>
                      </a:cubicBezTo>
                      <a:lnTo>
                        <a:pt x="388" y="1663"/>
                      </a:lnTo>
                      <a:cubicBezTo>
                        <a:pt x="339" y="1686"/>
                        <a:pt x="379" y="1654"/>
                        <a:pt x="320" y="1710"/>
                      </a:cubicBezTo>
                      <a:cubicBezTo>
                        <a:pt x="308" y="1721"/>
                        <a:pt x="300" y="1729"/>
                        <a:pt x="284" y="1735"/>
                      </a:cubicBezTo>
                      <a:lnTo>
                        <a:pt x="284" y="1762"/>
                      </a:lnTo>
                      <a:cubicBezTo>
                        <a:pt x="310" y="1769"/>
                        <a:pt x="305" y="1773"/>
                        <a:pt x="312" y="1803"/>
                      </a:cubicBezTo>
                      <a:cubicBezTo>
                        <a:pt x="265" y="1814"/>
                        <a:pt x="248" y="1803"/>
                        <a:pt x="223" y="1763"/>
                      </a:cubicBezTo>
                      <a:cubicBezTo>
                        <a:pt x="196" y="1722"/>
                        <a:pt x="203" y="1740"/>
                        <a:pt x="203" y="1674"/>
                      </a:cubicBezTo>
                      <a:cubicBezTo>
                        <a:pt x="174" y="1682"/>
                        <a:pt x="162" y="1721"/>
                        <a:pt x="156" y="1749"/>
                      </a:cubicBezTo>
                      <a:cubicBezTo>
                        <a:pt x="138" y="1745"/>
                        <a:pt x="94" y="1729"/>
                        <a:pt x="79" y="1730"/>
                      </a:cubicBezTo>
                      <a:cubicBezTo>
                        <a:pt x="43" y="1732"/>
                        <a:pt x="79" y="1762"/>
                        <a:pt x="88" y="1776"/>
                      </a:cubicBezTo>
                      <a:cubicBezTo>
                        <a:pt x="72" y="1837"/>
                        <a:pt x="47" y="1806"/>
                        <a:pt x="90" y="1876"/>
                      </a:cubicBezTo>
                      <a:cubicBezTo>
                        <a:pt x="103" y="1897"/>
                        <a:pt x="95" y="1897"/>
                        <a:pt x="122" y="1904"/>
                      </a:cubicBezTo>
                      <a:cubicBezTo>
                        <a:pt x="121" y="1937"/>
                        <a:pt x="103" y="1978"/>
                        <a:pt x="133" y="2002"/>
                      </a:cubicBezTo>
                      <a:cubicBezTo>
                        <a:pt x="157" y="2021"/>
                        <a:pt x="163" y="2007"/>
                        <a:pt x="180" y="2023"/>
                      </a:cubicBezTo>
                      <a:cubicBezTo>
                        <a:pt x="196" y="2038"/>
                        <a:pt x="179" y="2052"/>
                        <a:pt x="239" y="2099"/>
                      </a:cubicBezTo>
                      <a:cubicBezTo>
                        <a:pt x="264" y="2118"/>
                        <a:pt x="299" y="2134"/>
                        <a:pt x="304" y="2169"/>
                      </a:cubicBezTo>
                      <a:cubicBezTo>
                        <a:pt x="307" y="2184"/>
                        <a:pt x="305" y="2219"/>
                        <a:pt x="305" y="2237"/>
                      </a:cubicBezTo>
                      <a:cubicBezTo>
                        <a:pt x="323" y="2261"/>
                        <a:pt x="331" y="2244"/>
                        <a:pt x="332" y="2291"/>
                      </a:cubicBezTo>
                      <a:cubicBezTo>
                        <a:pt x="393" y="2305"/>
                        <a:pt x="400" y="2301"/>
                        <a:pt x="400" y="2358"/>
                      </a:cubicBezTo>
                      <a:cubicBezTo>
                        <a:pt x="400" y="2377"/>
                        <a:pt x="385" y="2382"/>
                        <a:pt x="373" y="2393"/>
                      </a:cubicBezTo>
                      <a:cubicBezTo>
                        <a:pt x="373" y="2394"/>
                        <a:pt x="365" y="2402"/>
                        <a:pt x="364" y="2404"/>
                      </a:cubicBezTo>
                      <a:lnTo>
                        <a:pt x="344" y="2425"/>
                      </a:lnTo>
                      <a:cubicBezTo>
                        <a:pt x="331" y="2442"/>
                        <a:pt x="334" y="2424"/>
                        <a:pt x="332" y="2453"/>
                      </a:cubicBezTo>
                      <a:cubicBezTo>
                        <a:pt x="308" y="2456"/>
                        <a:pt x="320" y="2455"/>
                        <a:pt x="312" y="2460"/>
                      </a:cubicBezTo>
                      <a:cubicBezTo>
                        <a:pt x="289" y="2475"/>
                        <a:pt x="286" y="2485"/>
                        <a:pt x="257" y="2501"/>
                      </a:cubicBezTo>
                      <a:cubicBezTo>
                        <a:pt x="257" y="2533"/>
                        <a:pt x="264" y="2584"/>
                        <a:pt x="258" y="2597"/>
                      </a:cubicBezTo>
                      <a:cubicBezTo>
                        <a:pt x="249" y="2619"/>
                        <a:pt x="248" y="2607"/>
                        <a:pt x="228" y="2621"/>
                      </a:cubicBezTo>
                      <a:cubicBezTo>
                        <a:pt x="181" y="2653"/>
                        <a:pt x="230" y="2682"/>
                        <a:pt x="230" y="2704"/>
                      </a:cubicBezTo>
                      <a:cubicBezTo>
                        <a:pt x="230" y="2800"/>
                        <a:pt x="233" y="2799"/>
                        <a:pt x="147" y="2794"/>
                      </a:cubicBezTo>
                      <a:cubicBezTo>
                        <a:pt x="128" y="2793"/>
                        <a:pt x="124" y="2798"/>
                        <a:pt x="101" y="2799"/>
                      </a:cubicBezTo>
                      <a:cubicBezTo>
                        <a:pt x="90" y="2823"/>
                        <a:pt x="73" y="2854"/>
                        <a:pt x="55" y="2874"/>
                      </a:cubicBezTo>
                      <a:cubicBezTo>
                        <a:pt x="54" y="2875"/>
                        <a:pt x="53" y="2877"/>
                        <a:pt x="52" y="2878"/>
                      </a:cubicBezTo>
                      <a:cubicBezTo>
                        <a:pt x="35" y="2896"/>
                        <a:pt x="28" y="2900"/>
                        <a:pt x="0" y="2901"/>
                      </a:cubicBezTo>
                      <a:lnTo>
                        <a:pt x="0" y="2962"/>
                      </a:lnTo>
                      <a:lnTo>
                        <a:pt x="20" y="2962"/>
                      </a:lnTo>
                      <a:cubicBezTo>
                        <a:pt x="20" y="3014"/>
                        <a:pt x="25" y="2996"/>
                        <a:pt x="55" y="3022"/>
                      </a:cubicBezTo>
                      <a:lnTo>
                        <a:pt x="65" y="3031"/>
                      </a:lnTo>
                      <a:cubicBezTo>
                        <a:pt x="91" y="3056"/>
                        <a:pt x="87" y="3083"/>
                        <a:pt x="87" y="3125"/>
                      </a:cubicBezTo>
                      <a:cubicBezTo>
                        <a:pt x="88" y="3174"/>
                        <a:pt x="121" y="3188"/>
                        <a:pt x="137" y="3230"/>
                      </a:cubicBezTo>
                      <a:cubicBezTo>
                        <a:pt x="146" y="3252"/>
                        <a:pt x="141" y="3281"/>
                        <a:pt x="142" y="3307"/>
                      </a:cubicBezTo>
                      <a:cubicBezTo>
                        <a:pt x="143" y="3361"/>
                        <a:pt x="162" y="3384"/>
                        <a:pt x="162" y="3443"/>
                      </a:cubicBezTo>
                      <a:cubicBezTo>
                        <a:pt x="162" y="3465"/>
                        <a:pt x="80" y="3503"/>
                        <a:pt x="68" y="3551"/>
                      </a:cubicBezTo>
                      <a:cubicBezTo>
                        <a:pt x="78" y="3556"/>
                        <a:pt x="87" y="3562"/>
                        <a:pt x="100" y="3566"/>
                      </a:cubicBezTo>
                      <a:cubicBezTo>
                        <a:pt x="145" y="3583"/>
                        <a:pt x="162" y="3585"/>
                        <a:pt x="162" y="3659"/>
                      </a:cubicBezTo>
                      <a:cubicBezTo>
                        <a:pt x="162" y="3714"/>
                        <a:pt x="138" y="3711"/>
                        <a:pt x="188" y="3743"/>
                      </a:cubicBezTo>
                      <a:cubicBezTo>
                        <a:pt x="196" y="3748"/>
                        <a:pt x="203" y="3754"/>
                        <a:pt x="207" y="3764"/>
                      </a:cubicBezTo>
                      <a:cubicBezTo>
                        <a:pt x="213" y="3781"/>
                        <a:pt x="210" y="3803"/>
                        <a:pt x="210" y="3822"/>
                      </a:cubicBezTo>
                      <a:cubicBezTo>
                        <a:pt x="232" y="3834"/>
                        <a:pt x="278" y="3876"/>
                        <a:pt x="278" y="3903"/>
                      </a:cubicBezTo>
                      <a:cubicBezTo>
                        <a:pt x="278" y="3918"/>
                        <a:pt x="260" y="3952"/>
                        <a:pt x="251" y="3965"/>
                      </a:cubicBezTo>
                      <a:cubicBezTo>
                        <a:pt x="231" y="3996"/>
                        <a:pt x="228" y="3973"/>
                        <a:pt x="230" y="4032"/>
                      </a:cubicBezTo>
                      <a:cubicBezTo>
                        <a:pt x="233" y="4119"/>
                        <a:pt x="202" y="4161"/>
                        <a:pt x="264" y="4161"/>
                      </a:cubicBezTo>
                      <a:cubicBezTo>
                        <a:pt x="277" y="4161"/>
                        <a:pt x="335" y="4096"/>
                        <a:pt x="352" y="4161"/>
                      </a:cubicBezTo>
                      <a:cubicBezTo>
                        <a:pt x="362" y="4161"/>
                        <a:pt x="369" y="4161"/>
                        <a:pt x="379" y="4160"/>
                      </a:cubicBezTo>
                      <a:cubicBezTo>
                        <a:pt x="450" y="4146"/>
                        <a:pt x="395" y="4161"/>
                        <a:pt x="440" y="4161"/>
                      </a:cubicBezTo>
                      <a:cubicBezTo>
                        <a:pt x="467" y="4161"/>
                        <a:pt x="452" y="4134"/>
                        <a:pt x="515" y="4134"/>
                      </a:cubicBezTo>
                      <a:cubicBezTo>
                        <a:pt x="545" y="4134"/>
                        <a:pt x="530" y="4157"/>
                        <a:pt x="539" y="4177"/>
                      </a:cubicBezTo>
                      <a:cubicBezTo>
                        <a:pt x="547" y="4192"/>
                        <a:pt x="564" y="4193"/>
                        <a:pt x="580" y="4219"/>
                      </a:cubicBezTo>
                      <a:cubicBezTo>
                        <a:pt x="613" y="4274"/>
                        <a:pt x="545" y="4268"/>
                        <a:pt x="535" y="4303"/>
                      </a:cubicBezTo>
                      <a:cubicBezTo>
                        <a:pt x="588" y="4328"/>
                        <a:pt x="606" y="4254"/>
                        <a:pt x="677" y="4338"/>
                      </a:cubicBezTo>
                      <a:lnTo>
                        <a:pt x="734" y="4456"/>
                      </a:lnTo>
                      <a:cubicBezTo>
                        <a:pt x="740" y="4470"/>
                        <a:pt x="742" y="4466"/>
                        <a:pt x="752" y="4479"/>
                      </a:cubicBezTo>
                      <a:cubicBezTo>
                        <a:pt x="745" y="4510"/>
                        <a:pt x="739" y="4501"/>
                        <a:pt x="732" y="4527"/>
                      </a:cubicBezTo>
                      <a:cubicBezTo>
                        <a:pt x="779" y="4592"/>
                        <a:pt x="847" y="4520"/>
                        <a:pt x="847" y="4635"/>
                      </a:cubicBezTo>
                      <a:cubicBezTo>
                        <a:pt x="847" y="4677"/>
                        <a:pt x="804" y="4684"/>
                        <a:pt x="834" y="4723"/>
                      </a:cubicBezTo>
                      <a:cubicBezTo>
                        <a:pt x="860" y="4756"/>
                        <a:pt x="874" y="4764"/>
                        <a:pt x="874" y="4811"/>
                      </a:cubicBezTo>
                      <a:cubicBezTo>
                        <a:pt x="891" y="4815"/>
                        <a:pt x="908" y="4818"/>
                        <a:pt x="921" y="4825"/>
                      </a:cubicBezTo>
                      <a:cubicBezTo>
                        <a:pt x="946" y="4839"/>
                        <a:pt x="928" y="4842"/>
                        <a:pt x="962" y="4845"/>
                      </a:cubicBezTo>
                      <a:cubicBezTo>
                        <a:pt x="968" y="4914"/>
                        <a:pt x="965" y="5014"/>
                        <a:pt x="956" y="5075"/>
                      </a:cubicBezTo>
                      <a:cubicBezTo>
                        <a:pt x="942" y="5161"/>
                        <a:pt x="921" y="5262"/>
                        <a:pt x="982" y="5334"/>
                      </a:cubicBezTo>
                      <a:cubicBezTo>
                        <a:pt x="1016" y="5373"/>
                        <a:pt x="1059" y="5370"/>
                        <a:pt x="1081" y="5323"/>
                      </a:cubicBezTo>
                      <a:cubicBezTo>
                        <a:pt x="1113" y="5256"/>
                        <a:pt x="1089" y="5279"/>
                        <a:pt x="1155" y="5262"/>
                      </a:cubicBezTo>
                      <a:cubicBezTo>
                        <a:pt x="1174" y="5257"/>
                        <a:pt x="1176" y="5252"/>
                        <a:pt x="1195" y="5247"/>
                      </a:cubicBezTo>
                      <a:cubicBezTo>
                        <a:pt x="1229" y="5239"/>
                        <a:pt x="1219" y="5257"/>
                        <a:pt x="1236" y="5228"/>
                      </a:cubicBezTo>
                      <a:cubicBezTo>
                        <a:pt x="1255" y="5196"/>
                        <a:pt x="1248" y="5171"/>
                        <a:pt x="1301" y="5171"/>
                      </a:cubicBezTo>
                      <a:cubicBezTo>
                        <a:pt x="1325" y="5171"/>
                        <a:pt x="1350" y="5209"/>
                        <a:pt x="1355" y="5231"/>
                      </a:cubicBezTo>
                      <a:cubicBezTo>
                        <a:pt x="1383" y="5231"/>
                        <a:pt x="1401" y="5219"/>
                        <a:pt x="1415" y="5203"/>
                      </a:cubicBezTo>
                      <a:cubicBezTo>
                        <a:pt x="1431" y="5187"/>
                        <a:pt x="1427" y="5168"/>
                        <a:pt x="1428" y="5146"/>
                      </a:cubicBezTo>
                      <a:cubicBezTo>
                        <a:pt x="1430" y="5125"/>
                        <a:pt x="1422" y="5127"/>
                        <a:pt x="1429" y="5102"/>
                      </a:cubicBezTo>
                      <a:cubicBezTo>
                        <a:pt x="1436" y="5071"/>
                        <a:pt x="1425" y="5094"/>
                        <a:pt x="1451" y="5070"/>
                      </a:cubicBezTo>
                      <a:cubicBezTo>
                        <a:pt x="1540" y="4991"/>
                        <a:pt x="1470" y="4957"/>
                        <a:pt x="1500" y="4909"/>
                      </a:cubicBezTo>
                      <a:cubicBezTo>
                        <a:pt x="1510" y="4892"/>
                        <a:pt x="1522" y="4885"/>
                        <a:pt x="1534" y="4868"/>
                      </a:cubicBezTo>
                      <a:cubicBezTo>
                        <a:pt x="1551" y="4842"/>
                        <a:pt x="1547" y="4819"/>
                        <a:pt x="1569" y="4794"/>
                      </a:cubicBezTo>
                      <a:cubicBezTo>
                        <a:pt x="1578" y="4783"/>
                        <a:pt x="1575" y="4777"/>
                        <a:pt x="1593" y="4777"/>
                      </a:cubicBezTo>
                      <a:lnTo>
                        <a:pt x="1728" y="4777"/>
                      </a:lnTo>
                      <a:cubicBezTo>
                        <a:pt x="1744" y="4777"/>
                        <a:pt x="1768" y="4794"/>
                        <a:pt x="1788" y="4798"/>
                      </a:cubicBezTo>
                      <a:cubicBezTo>
                        <a:pt x="1815" y="4804"/>
                        <a:pt x="1831" y="4812"/>
                        <a:pt x="1857" y="4818"/>
                      </a:cubicBezTo>
                      <a:cubicBezTo>
                        <a:pt x="1861" y="4862"/>
                        <a:pt x="1870" y="4879"/>
                        <a:pt x="1882" y="4908"/>
                      </a:cubicBezTo>
                      <a:cubicBezTo>
                        <a:pt x="1885" y="4915"/>
                        <a:pt x="1889" y="4933"/>
                        <a:pt x="1891" y="4940"/>
                      </a:cubicBezTo>
                      <a:cubicBezTo>
                        <a:pt x="1946" y="4940"/>
                        <a:pt x="1954" y="4892"/>
                        <a:pt x="1965" y="4845"/>
                      </a:cubicBezTo>
                      <a:cubicBezTo>
                        <a:pt x="2023" y="4845"/>
                        <a:pt x="2032" y="4863"/>
                        <a:pt x="2067" y="4899"/>
                      </a:cubicBezTo>
                      <a:cubicBezTo>
                        <a:pt x="2068" y="4900"/>
                        <a:pt x="2084" y="4916"/>
                        <a:pt x="2084" y="4916"/>
                      </a:cubicBezTo>
                      <a:cubicBezTo>
                        <a:pt x="2088" y="4920"/>
                        <a:pt x="2087" y="4919"/>
                        <a:pt x="2090" y="4924"/>
                      </a:cubicBezTo>
                      <a:cubicBezTo>
                        <a:pt x="2098" y="4939"/>
                        <a:pt x="2095" y="4947"/>
                        <a:pt x="2107" y="4961"/>
                      </a:cubicBezTo>
                      <a:cubicBezTo>
                        <a:pt x="2141" y="4998"/>
                        <a:pt x="2120" y="4961"/>
                        <a:pt x="2146" y="5017"/>
                      </a:cubicBezTo>
                      <a:lnTo>
                        <a:pt x="2154" y="5029"/>
                      </a:lnTo>
                      <a:cubicBezTo>
                        <a:pt x="2174" y="5059"/>
                        <a:pt x="2191" y="5078"/>
                        <a:pt x="2216" y="5103"/>
                      </a:cubicBezTo>
                      <a:cubicBezTo>
                        <a:pt x="2217" y="5104"/>
                        <a:pt x="2219" y="5105"/>
                        <a:pt x="2220" y="5106"/>
                      </a:cubicBezTo>
                      <a:cubicBezTo>
                        <a:pt x="2221" y="5107"/>
                        <a:pt x="2222" y="5108"/>
                        <a:pt x="2223" y="5109"/>
                      </a:cubicBezTo>
                      <a:cubicBezTo>
                        <a:pt x="2243" y="5130"/>
                        <a:pt x="2235" y="5122"/>
                        <a:pt x="2239" y="5149"/>
                      </a:cubicBezTo>
                      <a:cubicBezTo>
                        <a:pt x="2244" y="5187"/>
                        <a:pt x="2247" y="5158"/>
                        <a:pt x="2260" y="5188"/>
                      </a:cubicBezTo>
                      <a:cubicBezTo>
                        <a:pt x="2276" y="5228"/>
                        <a:pt x="2253" y="5230"/>
                        <a:pt x="2312" y="5264"/>
                      </a:cubicBezTo>
                      <a:cubicBezTo>
                        <a:pt x="2327" y="5273"/>
                        <a:pt x="2335" y="5275"/>
                        <a:pt x="2347" y="5290"/>
                      </a:cubicBezTo>
                      <a:cubicBezTo>
                        <a:pt x="2355" y="5300"/>
                        <a:pt x="2350" y="5297"/>
                        <a:pt x="2361" y="5310"/>
                      </a:cubicBezTo>
                      <a:lnTo>
                        <a:pt x="2400" y="5339"/>
                      </a:lnTo>
                      <a:cubicBezTo>
                        <a:pt x="2430" y="5350"/>
                        <a:pt x="2415" y="5327"/>
                        <a:pt x="2429" y="5378"/>
                      </a:cubicBezTo>
                      <a:cubicBezTo>
                        <a:pt x="2433" y="5394"/>
                        <a:pt x="2429" y="5385"/>
                        <a:pt x="2440" y="5401"/>
                      </a:cubicBezTo>
                      <a:cubicBezTo>
                        <a:pt x="2471" y="5393"/>
                        <a:pt x="2503" y="5355"/>
                        <a:pt x="2529" y="5334"/>
                      </a:cubicBezTo>
                      <a:cubicBezTo>
                        <a:pt x="2566" y="5303"/>
                        <a:pt x="2536" y="5321"/>
                        <a:pt x="2588" y="5312"/>
                      </a:cubicBezTo>
                      <a:cubicBezTo>
                        <a:pt x="2622" y="5306"/>
                        <a:pt x="2624" y="5286"/>
                        <a:pt x="2650" y="5286"/>
                      </a:cubicBezTo>
                      <a:cubicBezTo>
                        <a:pt x="2681" y="5286"/>
                        <a:pt x="2668" y="5320"/>
                        <a:pt x="2704" y="5320"/>
                      </a:cubicBezTo>
                      <a:cubicBezTo>
                        <a:pt x="2730" y="5320"/>
                        <a:pt x="2739" y="5292"/>
                        <a:pt x="2765" y="5292"/>
                      </a:cubicBezTo>
                      <a:cubicBezTo>
                        <a:pt x="2811" y="5292"/>
                        <a:pt x="2802" y="5323"/>
                        <a:pt x="2840" y="5333"/>
                      </a:cubicBezTo>
                      <a:cubicBezTo>
                        <a:pt x="2870" y="5270"/>
                        <a:pt x="2863" y="5292"/>
                        <a:pt x="2921" y="5292"/>
                      </a:cubicBezTo>
                      <a:cubicBezTo>
                        <a:pt x="2978" y="5292"/>
                        <a:pt x="3011" y="5221"/>
                        <a:pt x="3099" y="5318"/>
                      </a:cubicBezTo>
                      <a:cubicBezTo>
                        <a:pt x="3130" y="5352"/>
                        <a:pt x="3155" y="5336"/>
                        <a:pt x="3194" y="5321"/>
                      </a:cubicBezTo>
                      <a:cubicBezTo>
                        <a:pt x="3237" y="5306"/>
                        <a:pt x="3225" y="5289"/>
                        <a:pt x="3280" y="5286"/>
                      </a:cubicBezTo>
                      <a:cubicBezTo>
                        <a:pt x="3320" y="5283"/>
                        <a:pt x="3346" y="5243"/>
                        <a:pt x="3362" y="5286"/>
                      </a:cubicBezTo>
                      <a:cubicBezTo>
                        <a:pt x="3407" y="5286"/>
                        <a:pt x="3405" y="5273"/>
                        <a:pt x="3431" y="5247"/>
                      </a:cubicBezTo>
                      <a:cubicBezTo>
                        <a:pt x="3499" y="5178"/>
                        <a:pt x="3473" y="5197"/>
                        <a:pt x="3545" y="5191"/>
                      </a:cubicBezTo>
                      <a:cubicBezTo>
                        <a:pt x="3549" y="5141"/>
                        <a:pt x="3573" y="5157"/>
                        <a:pt x="3604" y="5142"/>
                      </a:cubicBezTo>
                      <a:cubicBezTo>
                        <a:pt x="3611" y="5139"/>
                        <a:pt x="3621" y="5131"/>
                        <a:pt x="3630" y="5128"/>
                      </a:cubicBezTo>
                      <a:cubicBezTo>
                        <a:pt x="3677" y="5117"/>
                        <a:pt x="3663" y="5157"/>
                        <a:pt x="3734" y="5110"/>
                      </a:cubicBezTo>
                      <a:cubicBezTo>
                        <a:pt x="3734" y="5075"/>
                        <a:pt x="3729" y="5054"/>
                        <a:pt x="3751" y="5038"/>
                      </a:cubicBezTo>
                      <a:lnTo>
                        <a:pt x="3844" y="4982"/>
                      </a:lnTo>
                      <a:cubicBezTo>
                        <a:pt x="3861" y="4970"/>
                        <a:pt x="3926" y="4937"/>
                        <a:pt x="3898" y="4892"/>
                      </a:cubicBezTo>
                      <a:cubicBezTo>
                        <a:pt x="3884" y="4870"/>
                        <a:pt x="3882" y="4888"/>
                        <a:pt x="3877" y="4858"/>
                      </a:cubicBezTo>
                      <a:cubicBezTo>
                        <a:pt x="3869" y="4811"/>
                        <a:pt x="3889" y="4790"/>
                        <a:pt x="3843" y="4777"/>
                      </a:cubicBezTo>
                      <a:cubicBezTo>
                        <a:pt x="3844" y="4717"/>
                        <a:pt x="3877" y="4763"/>
                        <a:pt x="3877" y="4676"/>
                      </a:cubicBezTo>
                      <a:cubicBezTo>
                        <a:pt x="3877" y="4657"/>
                        <a:pt x="3860" y="4653"/>
                        <a:pt x="3845" y="4647"/>
                      </a:cubicBezTo>
                      <a:cubicBezTo>
                        <a:pt x="3813" y="4636"/>
                        <a:pt x="3769" y="4642"/>
                        <a:pt x="3741" y="4628"/>
                      </a:cubicBezTo>
                      <a:lnTo>
                        <a:pt x="3741" y="4567"/>
                      </a:lnTo>
                      <a:cubicBezTo>
                        <a:pt x="3761" y="4565"/>
                        <a:pt x="3758" y="4564"/>
                        <a:pt x="3768" y="4554"/>
                      </a:cubicBezTo>
                      <a:cubicBezTo>
                        <a:pt x="3738" y="4491"/>
                        <a:pt x="3803" y="4466"/>
                        <a:pt x="3735" y="4445"/>
                      </a:cubicBezTo>
                      <a:cubicBezTo>
                        <a:pt x="3714" y="4438"/>
                        <a:pt x="3731" y="4449"/>
                        <a:pt x="3712" y="4434"/>
                      </a:cubicBezTo>
                      <a:cubicBezTo>
                        <a:pt x="3686" y="4413"/>
                        <a:pt x="3667" y="4391"/>
                        <a:pt x="3667" y="4357"/>
                      </a:cubicBezTo>
                      <a:cubicBezTo>
                        <a:pt x="3702" y="4349"/>
                        <a:pt x="3714" y="4353"/>
                        <a:pt x="3714" y="4310"/>
                      </a:cubicBezTo>
                      <a:cubicBezTo>
                        <a:pt x="3714" y="4287"/>
                        <a:pt x="3676" y="4266"/>
                        <a:pt x="3673" y="4229"/>
                      </a:cubicBezTo>
                      <a:cubicBezTo>
                        <a:pt x="3687" y="4223"/>
                        <a:pt x="3694" y="4214"/>
                        <a:pt x="3691" y="4197"/>
                      </a:cubicBezTo>
                      <a:cubicBezTo>
                        <a:pt x="3687" y="4177"/>
                        <a:pt x="3667" y="4171"/>
                        <a:pt x="3667" y="4161"/>
                      </a:cubicBezTo>
                      <a:cubicBezTo>
                        <a:pt x="3667" y="4128"/>
                        <a:pt x="3680" y="4142"/>
                        <a:pt x="3677" y="4109"/>
                      </a:cubicBezTo>
                      <a:cubicBezTo>
                        <a:pt x="3667" y="4005"/>
                        <a:pt x="3663" y="4015"/>
                        <a:pt x="3769" y="3965"/>
                      </a:cubicBezTo>
                      <a:cubicBezTo>
                        <a:pt x="3799" y="3952"/>
                        <a:pt x="3824" y="3961"/>
                        <a:pt x="3847" y="3941"/>
                      </a:cubicBezTo>
                      <a:cubicBezTo>
                        <a:pt x="3860" y="3930"/>
                        <a:pt x="3843" y="3938"/>
                        <a:pt x="3866" y="3927"/>
                      </a:cubicBezTo>
                      <a:cubicBezTo>
                        <a:pt x="3900" y="3910"/>
                        <a:pt x="3904" y="3916"/>
                        <a:pt x="3904" y="3876"/>
                      </a:cubicBezTo>
                      <a:cubicBezTo>
                        <a:pt x="3904" y="3856"/>
                        <a:pt x="3896" y="3858"/>
                        <a:pt x="3877" y="3856"/>
                      </a:cubicBezTo>
                      <a:cubicBezTo>
                        <a:pt x="3877" y="3817"/>
                        <a:pt x="3880" y="3793"/>
                        <a:pt x="3906" y="3777"/>
                      </a:cubicBezTo>
                      <a:cubicBezTo>
                        <a:pt x="3962" y="3743"/>
                        <a:pt x="3953" y="3786"/>
                        <a:pt x="4029" y="3703"/>
                      </a:cubicBezTo>
                      <a:cubicBezTo>
                        <a:pt x="4058" y="3671"/>
                        <a:pt x="4046" y="3623"/>
                        <a:pt x="4046" y="3578"/>
                      </a:cubicBezTo>
                      <a:cubicBezTo>
                        <a:pt x="4149" y="3570"/>
                        <a:pt x="4073" y="3511"/>
                        <a:pt x="4040" y="3456"/>
                      </a:cubicBezTo>
                      <a:lnTo>
                        <a:pt x="4003" y="3404"/>
                      </a:lnTo>
                      <a:cubicBezTo>
                        <a:pt x="4002" y="3403"/>
                        <a:pt x="4001" y="3402"/>
                        <a:pt x="4000" y="3401"/>
                      </a:cubicBezTo>
                      <a:cubicBezTo>
                        <a:pt x="3990" y="3392"/>
                        <a:pt x="3992" y="3395"/>
                        <a:pt x="3984" y="3389"/>
                      </a:cubicBezTo>
                      <a:lnTo>
                        <a:pt x="3951" y="3368"/>
                      </a:lnTo>
                      <a:cubicBezTo>
                        <a:pt x="3857" y="3331"/>
                        <a:pt x="3943" y="3258"/>
                        <a:pt x="3898" y="3212"/>
                      </a:cubicBezTo>
                      <a:cubicBezTo>
                        <a:pt x="3884" y="3199"/>
                        <a:pt x="3883" y="3208"/>
                        <a:pt x="3877" y="3185"/>
                      </a:cubicBezTo>
                      <a:cubicBezTo>
                        <a:pt x="3893" y="3162"/>
                        <a:pt x="3915" y="3163"/>
                        <a:pt x="3929" y="3128"/>
                      </a:cubicBezTo>
                      <a:cubicBezTo>
                        <a:pt x="3939" y="3103"/>
                        <a:pt x="3927" y="3077"/>
                        <a:pt x="3932" y="3037"/>
                      </a:cubicBezTo>
                      <a:cubicBezTo>
                        <a:pt x="3939" y="2975"/>
                        <a:pt x="3935" y="3007"/>
                        <a:pt x="3914" y="2958"/>
                      </a:cubicBezTo>
                      <a:cubicBezTo>
                        <a:pt x="3909" y="2946"/>
                        <a:pt x="3907" y="2926"/>
                        <a:pt x="3902" y="2916"/>
                      </a:cubicBezTo>
                      <a:lnTo>
                        <a:pt x="3890" y="2900"/>
                      </a:lnTo>
                      <a:cubicBezTo>
                        <a:pt x="3877" y="2884"/>
                        <a:pt x="3877" y="2918"/>
                        <a:pt x="3877" y="2819"/>
                      </a:cubicBezTo>
                      <a:cubicBezTo>
                        <a:pt x="3877" y="2779"/>
                        <a:pt x="3940" y="2792"/>
                        <a:pt x="3965" y="2792"/>
                      </a:cubicBezTo>
                      <a:cubicBezTo>
                        <a:pt x="3989" y="2792"/>
                        <a:pt x="4000" y="2837"/>
                        <a:pt x="4055" y="2822"/>
                      </a:cubicBezTo>
                      <a:cubicBezTo>
                        <a:pt x="4091" y="2811"/>
                        <a:pt x="4066" y="2811"/>
                        <a:pt x="4093" y="2799"/>
                      </a:cubicBezTo>
                      <a:cubicBezTo>
                        <a:pt x="4137" y="2779"/>
                        <a:pt x="4118" y="2807"/>
                        <a:pt x="4171" y="2747"/>
                      </a:cubicBezTo>
                      <a:cubicBezTo>
                        <a:pt x="4208" y="2706"/>
                        <a:pt x="4173" y="2684"/>
                        <a:pt x="4253" y="2680"/>
                      </a:cubicBezTo>
                      <a:lnTo>
                        <a:pt x="4304" y="2677"/>
                      </a:lnTo>
                      <a:cubicBezTo>
                        <a:pt x="4304" y="2625"/>
                        <a:pt x="4315" y="2526"/>
                        <a:pt x="4295" y="2496"/>
                      </a:cubicBezTo>
                      <a:lnTo>
                        <a:pt x="4250" y="2432"/>
                      </a:lnTo>
                      <a:cubicBezTo>
                        <a:pt x="4244" y="2425"/>
                        <a:pt x="4250" y="2431"/>
                        <a:pt x="4241" y="2422"/>
                      </a:cubicBezTo>
                      <a:cubicBezTo>
                        <a:pt x="4225" y="2406"/>
                        <a:pt x="4214" y="2403"/>
                        <a:pt x="4195" y="2393"/>
                      </a:cubicBezTo>
                      <a:cubicBezTo>
                        <a:pt x="4175" y="2382"/>
                        <a:pt x="4157" y="2369"/>
                        <a:pt x="4146" y="2347"/>
                      </a:cubicBezTo>
                      <a:cubicBezTo>
                        <a:pt x="4139" y="2333"/>
                        <a:pt x="4142" y="2336"/>
                        <a:pt x="4135" y="2324"/>
                      </a:cubicBezTo>
                      <a:lnTo>
                        <a:pt x="4112" y="2293"/>
                      </a:lnTo>
                      <a:cubicBezTo>
                        <a:pt x="4079" y="2251"/>
                        <a:pt x="4101" y="2269"/>
                        <a:pt x="4081" y="2236"/>
                      </a:cubicBezTo>
                      <a:cubicBezTo>
                        <a:pt x="4072" y="2221"/>
                        <a:pt x="4066" y="2217"/>
                        <a:pt x="4066" y="2196"/>
                      </a:cubicBezTo>
                      <a:cubicBezTo>
                        <a:pt x="4066" y="2166"/>
                        <a:pt x="4081" y="2166"/>
                        <a:pt x="4083" y="2146"/>
                      </a:cubicBezTo>
                      <a:cubicBezTo>
                        <a:pt x="4087" y="2119"/>
                        <a:pt x="4025" y="2073"/>
                        <a:pt x="4106" y="2032"/>
                      </a:cubicBezTo>
                      <a:cubicBezTo>
                        <a:pt x="4124" y="2022"/>
                        <a:pt x="4147" y="1997"/>
                        <a:pt x="4159" y="1991"/>
                      </a:cubicBezTo>
                      <a:cubicBezTo>
                        <a:pt x="4178" y="1981"/>
                        <a:pt x="4186" y="1990"/>
                        <a:pt x="4209" y="1979"/>
                      </a:cubicBezTo>
                      <a:cubicBezTo>
                        <a:pt x="4206" y="1947"/>
                        <a:pt x="4197" y="1950"/>
                        <a:pt x="4172" y="1934"/>
                      </a:cubicBezTo>
                      <a:cubicBezTo>
                        <a:pt x="4132" y="1908"/>
                        <a:pt x="4122" y="1880"/>
                        <a:pt x="4160" y="1849"/>
                      </a:cubicBezTo>
                      <a:cubicBezTo>
                        <a:pt x="4162" y="1847"/>
                        <a:pt x="4177" y="1836"/>
                        <a:pt x="4179" y="1835"/>
                      </a:cubicBezTo>
                      <a:cubicBezTo>
                        <a:pt x="4199" y="1822"/>
                        <a:pt x="4203" y="1814"/>
                        <a:pt x="4211" y="1798"/>
                      </a:cubicBezTo>
                      <a:lnTo>
                        <a:pt x="4216" y="1789"/>
                      </a:lnTo>
                      <a:cubicBezTo>
                        <a:pt x="4225" y="1775"/>
                        <a:pt x="4217" y="1789"/>
                        <a:pt x="4225" y="1778"/>
                      </a:cubicBezTo>
                      <a:cubicBezTo>
                        <a:pt x="4242" y="1753"/>
                        <a:pt x="4229" y="1767"/>
                        <a:pt x="4236" y="1735"/>
                      </a:cubicBezTo>
                      <a:cubicBezTo>
                        <a:pt x="4272" y="1731"/>
                        <a:pt x="4312" y="1710"/>
                        <a:pt x="4324" y="1755"/>
                      </a:cubicBezTo>
                      <a:lnTo>
                        <a:pt x="4351" y="1755"/>
                      </a:lnTo>
                      <a:lnTo>
                        <a:pt x="4351" y="1667"/>
                      </a:lnTo>
                      <a:cubicBezTo>
                        <a:pt x="4375" y="1661"/>
                        <a:pt x="4371" y="1660"/>
                        <a:pt x="4383" y="1638"/>
                      </a:cubicBezTo>
                      <a:lnTo>
                        <a:pt x="4387" y="1629"/>
                      </a:lnTo>
                      <a:cubicBezTo>
                        <a:pt x="4388" y="1628"/>
                        <a:pt x="4389" y="1626"/>
                        <a:pt x="4389" y="1624"/>
                      </a:cubicBezTo>
                      <a:cubicBezTo>
                        <a:pt x="4391" y="1620"/>
                        <a:pt x="4395" y="1608"/>
                        <a:pt x="4396" y="1604"/>
                      </a:cubicBezTo>
                      <a:cubicBezTo>
                        <a:pt x="4411" y="1557"/>
                        <a:pt x="4446" y="1573"/>
                        <a:pt x="4446" y="1545"/>
                      </a:cubicBezTo>
                      <a:cubicBezTo>
                        <a:pt x="4446" y="1459"/>
                        <a:pt x="4323" y="1492"/>
                        <a:pt x="4324" y="1362"/>
                      </a:cubicBezTo>
                      <a:cubicBezTo>
                        <a:pt x="4324" y="1351"/>
                        <a:pt x="4325" y="1340"/>
                        <a:pt x="4323" y="1330"/>
                      </a:cubicBezTo>
                      <a:cubicBezTo>
                        <a:pt x="4323" y="1329"/>
                        <a:pt x="4318" y="1314"/>
                        <a:pt x="4318" y="1314"/>
                      </a:cubicBezTo>
                      <a:cubicBezTo>
                        <a:pt x="4312" y="1301"/>
                        <a:pt x="4317" y="1310"/>
                        <a:pt x="4310" y="1302"/>
                      </a:cubicBezTo>
                      <a:cubicBezTo>
                        <a:pt x="4274" y="1268"/>
                        <a:pt x="4220" y="1241"/>
                        <a:pt x="4267" y="1183"/>
                      </a:cubicBezTo>
                      <a:cubicBezTo>
                        <a:pt x="4277" y="1170"/>
                        <a:pt x="4275" y="1175"/>
                        <a:pt x="4283" y="1159"/>
                      </a:cubicBezTo>
                      <a:cubicBezTo>
                        <a:pt x="4245" y="1141"/>
                        <a:pt x="4229" y="1148"/>
                        <a:pt x="4229" y="1098"/>
                      </a:cubicBezTo>
                      <a:cubicBezTo>
                        <a:pt x="4229" y="1073"/>
                        <a:pt x="4254" y="1069"/>
                        <a:pt x="4268" y="1056"/>
                      </a:cubicBezTo>
                      <a:cubicBezTo>
                        <a:pt x="4297" y="1029"/>
                        <a:pt x="4272" y="1032"/>
                        <a:pt x="4293" y="1000"/>
                      </a:cubicBezTo>
                      <a:cubicBezTo>
                        <a:pt x="4312" y="972"/>
                        <a:pt x="4321" y="987"/>
                        <a:pt x="4350" y="975"/>
                      </a:cubicBezTo>
                      <a:cubicBezTo>
                        <a:pt x="4379" y="962"/>
                        <a:pt x="4365" y="944"/>
                        <a:pt x="4378" y="915"/>
                      </a:cubicBezTo>
                      <a:cubicBezTo>
                        <a:pt x="4422" y="905"/>
                        <a:pt x="4466" y="922"/>
                        <a:pt x="4466" y="895"/>
                      </a:cubicBezTo>
                      <a:cubicBezTo>
                        <a:pt x="4466" y="866"/>
                        <a:pt x="4453" y="868"/>
                        <a:pt x="4453" y="847"/>
                      </a:cubicBezTo>
                      <a:cubicBezTo>
                        <a:pt x="4453" y="808"/>
                        <a:pt x="4487" y="782"/>
                        <a:pt x="4444" y="754"/>
                      </a:cubicBezTo>
                      <a:cubicBezTo>
                        <a:pt x="4380" y="713"/>
                        <a:pt x="4422" y="749"/>
                        <a:pt x="4376" y="680"/>
                      </a:cubicBezTo>
                      <a:cubicBezTo>
                        <a:pt x="4371" y="673"/>
                        <a:pt x="4368" y="665"/>
                        <a:pt x="4365" y="658"/>
                      </a:cubicBezTo>
                      <a:cubicBezTo>
                        <a:pt x="4343" y="658"/>
                        <a:pt x="4304" y="658"/>
                        <a:pt x="4291" y="665"/>
                      </a:cubicBezTo>
                      <a:cubicBezTo>
                        <a:pt x="4276" y="673"/>
                        <a:pt x="4292" y="678"/>
                        <a:pt x="4249" y="678"/>
                      </a:cubicBezTo>
                      <a:cubicBezTo>
                        <a:pt x="4230" y="678"/>
                        <a:pt x="4236" y="670"/>
                        <a:pt x="4223" y="664"/>
                      </a:cubicBezTo>
                      <a:cubicBezTo>
                        <a:pt x="4194" y="651"/>
                        <a:pt x="4143" y="663"/>
                        <a:pt x="4130" y="621"/>
                      </a:cubicBezTo>
                      <a:cubicBezTo>
                        <a:pt x="4118" y="579"/>
                        <a:pt x="4134" y="587"/>
                        <a:pt x="4101" y="555"/>
                      </a:cubicBezTo>
                      <a:cubicBezTo>
                        <a:pt x="4100" y="554"/>
                        <a:pt x="4099" y="553"/>
                        <a:pt x="4098" y="552"/>
                      </a:cubicBezTo>
                      <a:cubicBezTo>
                        <a:pt x="4097" y="551"/>
                        <a:pt x="4095" y="550"/>
                        <a:pt x="4094" y="549"/>
                      </a:cubicBezTo>
                      <a:cubicBezTo>
                        <a:pt x="4040" y="490"/>
                        <a:pt x="4076" y="452"/>
                        <a:pt x="4082" y="436"/>
                      </a:cubicBezTo>
                      <a:cubicBezTo>
                        <a:pt x="4101" y="385"/>
                        <a:pt x="4070" y="366"/>
                        <a:pt x="4134" y="332"/>
                      </a:cubicBezTo>
                      <a:cubicBezTo>
                        <a:pt x="4134" y="280"/>
                        <a:pt x="4137" y="254"/>
                        <a:pt x="4160" y="216"/>
                      </a:cubicBezTo>
                      <a:cubicBezTo>
                        <a:pt x="4170" y="198"/>
                        <a:pt x="4188" y="182"/>
                        <a:pt x="4209" y="177"/>
                      </a:cubicBezTo>
                      <a:lnTo>
                        <a:pt x="4209" y="136"/>
                      </a:lnTo>
                      <a:cubicBezTo>
                        <a:pt x="4170" y="126"/>
                        <a:pt x="4195" y="115"/>
                        <a:pt x="4160" y="96"/>
                      </a:cubicBezTo>
                      <a:cubicBezTo>
                        <a:pt x="4148" y="90"/>
                        <a:pt x="4140" y="91"/>
                        <a:pt x="4128" y="81"/>
                      </a:cubicBezTo>
                      <a:cubicBezTo>
                        <a:pt x="4113" y="69"/>
                        <a:pt x="4114" y="74"/>
                        <a:pt x="4114" y="48"/>
                      </a:cubicBezTo>
                      <a:cubicBezTo>
                        <a:pt x="4054" y="48"/>
                        <a:pt x="4011" y="31"/>
                        <a:pt x="3965" y="0"/>
                      </a:cubicBezTo>
                      <a:cubicBezTo>
                        <a:pt x="3937" y="21"/>
                        <a:pt x="3966" y="18"/>
                        <a:pt x="3931" y="2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" name="Freeform 16"/>
                <p:cNvSpPr>
                  <a:spLocks/>
                </p:cNvSpPr>
                <p:nvPr/>
              </p:nvSpPr>
              <p:spPr bwMode="auto">
                <a:xfrm>
                  <a:off x="7232055" y="5128075"/>
                  <a:ext cx="778484" cy="563064"/>
                </a:xfrm>
                <a:custGeom>
                  <a:avLst/>
                  <a:gdLst>
                    <a:gd name="T0" fmla="*/ 1294 w 2394"/>
                    <a:gd name="T1" fmla="*/ 298 h 1633"/>
                    <a:gd name="T2" fmla="*/ 1244 w 2394"/>
                    <a:gd name="T3" fmla="*/ 336 h 1633"/>
                    <a:gd name="T4" fmla="*/ 1158 w 2394"/>
                    <a:gd name="T5" fmla="*/ 344 h 1633"/>
                    <a:gd name="T6" fmla="*/ 1098 w 2394"/>
                    <a:gd name="T7" fmla="*/ 400 h 1633"/>
                    <a:gd name="T8" fmla="*/ 1009 w 2394"/>
                    <a:gd name="T9" fmla="*/ 413 h 1633"/>
                    <a:gd name="T10" fmla="*/ 1003 w 2394"/>
                    <a:gd name="T11" fmla="*/ 420 h 1633"/>
                    <a:gd name="T12" fmla="*/ 916 w 2394"/>
                    <a:gd name="T13" fmla="*/ 503 h 1633"/>
                    <a:gd name="T14" fmla="*/ 772 w 2394"/>
                    <a:gd name="T15" fmla="*/ 507 h 1633"/>
                    <a:gd name="T16" fmla="*/ 570 w 2394"/>
                    <a:gd name="T17" fmla="*/ 493 h 1633"/>
                    <a:gd name="T18" fmla="*/ 528 w 2394"/>
                    <a:gd name="T19" fmla="*/ 474 h 1633"/>
                    <a:gd name="T20" fmla="*/ 400 w 2394"/>
                    <a:gd name="T21" fmla="*/ 501 h 1633"/>
                    <a:gd name="T22" fmla="*/ 258 w 2394"/>
                    <a:gd name="T23" fmla="*/ 522 h 1633"/>
                    <a:gd name="T24" fmla="*/ 39 w 2394"/>
                    <a:gd name="T25" fmla="*/ 561 h 1633"/>
                    <a:gd name="T26" fmla="*/ 28 w 2394"/>
                    <a:gd name="T27" fmla="*/ 570 h 1633"/>
                    <a:gd name="T28" fmla="*/ 54 w 2394"/>
                    <a:gd name="T29" fmla="*/ 657 h 1633"/>
                    <a:gd name="T30" fmla="*/ 115 w 2394"/>
                    <a:gd name="T31" fmla="*/ 739 h 1633"/>
                    <a:gd name="T32" fmla="*/ 293 w 2394"/>
                    <a:gd name="T33" fmla="*/ 730 h 1633"/>
                    <a:gd name="T34" fmla="*/ 407 w 2394"/>
                    <a:gd name="T35" fmla="*/ 772 h 1633"/>
                    <a:gd name="T36" fmla="*/ 447 w 2394"/>
                    <a:gd name="T37" fmla="*/ 935 h 1633"/>
                    <a:gd name="T38" fmla="*/ 515 w 2394"/>
                    <a:gd name="T39" fmla="*/ 1037 h 1633"/>
                    <a:gd name="T40" fmla="*/ 583 w 2394"/>
                    <a:gd name="T41" fmla="*/ 1125 h 1633"/>
                    <a:gd name="T42" fmla="*/ 637 w 2394"/>
                    <a:gd name="T43" fmla="*/ 1213 h 1633"/>
                    <a:gd name="T44" fmla="*/ 885 w 2394"/>
                    <a:gd name="T45" fmla="*/ 1101 h 1633"/>
                    <a:gd name="T46" fmla="*/ 1030 w 2394"/>
                    <a:gd name="T47" fmla="*/ 1084 h 1633"/>
                    <a:gd name="T48" fmla="*/ 1270 w 2394"/>
                    <a:gd name="T49" fmla="*/ 1102 h 1633"/>
                    <a:gd name="T50" fmla="*/ 1358 w 2394"/>
                    <a:gd name="T51" fmla="*/ 1176 h 1633"/>
                    <a:gd name="T52" fmla="*/ 1459 w 2394"/>
                    <a:gd name="T53" fmla="*/ 1252 h 1633"/>
                    <a:gd name="T54" fmla="*/ 1611 w 2394"/>
                    <a:gd name="T55" fmla="*/ 1390 h 1633"/>
                    <a:gd name="T56" fmla="*/ 1795 w 2394"/>
                    <a:gd name="T57" fmla="*/ 1559 h 1633"/>
                    <a:gd name="T58" fmla="*/ 1980 w 2394"/>
                    <a:gd name="T59" fmla="*/ 1587 h 1633"/>
                    <a:gd name="T60" fmla="*/ 2274 w 2394"/>
                    <a:gd name="T61" fmla="*/ 1575 h 1633"/>
                    <a:gd name="T62" fmla="*/ 2373 w 2394"/>
                    <a:gd name="T63" fmla="*/ 1512 h 1633"/>
                    <a:gd name="T64" fmla="*/ 2394 w 2394"/>
                    <a:gd name="T65" fmla="*/ 1393 h 1633"/>
                    <a:gd name="T66" fmla="*/ 2333 w 2394"/>
                    <a:gd name="T67" fmla="*/ 1306 h 1633"/>
                    <a:gd name="T68" fmla="*/ 2182 w 2394"/>
                    <a:gd name="T69" fmla="*/ 1226 h 1633"/>
                    <a:gd name="T70" fmla="*/ 2088 w 2394"/>
                    <a:gd name="T71" fmla="*/ 1070 h 1633"/>
                    <a:gd name="T72" fmla="*/ 2089 w 2394"/>
                    <a:gd name="T73" fmla="*/ 998 h 1633"/>
                    <a:gd name="T74" fmla="*/ 2139 w 2394"/>
                    <a:gd name="T75" fmla="*/ 804 h 1633"/>
                    <a:gd name="T76" fmla="*/ 2209 w 2394"/>
                    <a:gd name="T77" fmla="*/ 617 h 1633"/>
                    <a:gd name="T78" fmla="*/ 2189 w 2394"/>
                    <a:gd name="T79" fmla="*/ 495 h 1633"/>
                    <a:gd name="T80" fmla="*/ 2296 w 2394"/>
                    <a:gd name="T81" fmla="*/ 374 h 1633"/>
                    <a:gd name="T82" fmla="*/ 2230 w 2394"/>
                    <a:gd name="T83" fmla="*/ 257 h 1633"/>
                    <a:gd name="T84" fmla="*/ 2190 w 2394"/>
                    <a:gd name="T85" fmla="*/ 279 h 1633"/>
                    <a:gd name="T86" fmla="*/ 2083 w 2394"/>
                    <a:gd name="T87" fmla="*/ 375 h 1633"/>
                    <a:gd name="T88" fmla="*/ 1983 w 2394"/>
                    <a:gd name="T89" fmla="*/ 526 h 1633"/>
                    <a:gd name="T90" fmla="*/ 1901 w 2394"/>
                    <a:gd name="T91" fmla="*/ 586 h 1633"/>
                    <a:gd name="T92" fmla="*/ 1844 w 2394"/>
                    <a:gd name="T93" fmla="*/ 568 h 1633"/>
                    <a:gd name="T94" fmla="*/ 1772 w 2394"/>
                    <a:gd name="T95" fmla="*/ 499 h 1633"/>
                    <a:gd name="T96" fmla="*/ 1688 w 2394"/>
                    <a:gd name="T97" fmla="*/ 521 h 1633"/>
                    <a:gd name="T98" fmla="*/ 1619 w 2394"/>
                    <a:gd name="T99" fmla="*/ 482 h 1633"/>
                    <a:gd name="T100" fmla="*/ 1643 w 2394"/>
                    <a:gd name="T101" fmla="*/ 390 h 1633"/>
                    <a:gd name="T102" fmla="*/ 1620 w 2394"/>
                    <a:gd name="T103" fmla="*/ 298 h 1633"/>
                    <a:gd name="T104" fmla="*/ 1667 w 2394"/>
                    <a:gd name="T105" fmla="*/ 183 h 1633"/>
                    <a:gd name="T106" fmla="*/ 1708 w 2394"/>
                    <a:gd name="T107" fmla="*/ 47 h 1633"/>
                    <a:gd name="T108" fmla="*/ 1570 w 2394"/>
                    <a:gd name="T109" fmla="*/ 69 h 1633"/>
                    <a:gd name="T110" fmla="*/ 1388 w 2394"/>
                    <a:gd name="T111" fmla="*/ 182 h 1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94" h="1633">
                      <a:moveTo>
                        <a:pt x="1294" y="237"/>
                      </a:moveTo>
                      <a:lnTo>
                        <a:pt x="1294" y="298"/>
                      </a:lnTo>
                      <a:cubicBezTo>
                        <a:pt x="1265" y="314"/>
                        <a:pt x="1271" y="318"/>
                        <a:pt x="1248" y="333"/>
                      </a:cubicBezTo>
                      <a:cubicBezTo>
                        <a:pt x="1247" y="334"/>
                        <a:pt x="1245" y="335"/>
                        <a:pt x="1244" y="336"/>
                      </a:cubicBezTo>
                      <a:cubicBezTo>
                        <a:pt x="1224" y="349"/>
                        <a:pt x="1257" y="329"/>
                        <a:pt x="1236" y="341"/>
                      </a:cubicBezTo>
                      <a:cubicBezTo>
                        <a:pt x="1181" y="372"/>
                        <a:pt x="1197" y="333"/>
                        <a:pt x="1158" y="344"/>
                      </a:cubicBezTo>
                      <a:lnTo>
                        <a:pt x="1104" y="359"/>
                      </a:lnTo>
                      <a:cubicBezTo>
                        <a:pt x="1104" y="387"/>
                        <a:pt x="1107" y="381"/>
                        <a:pt x="1098" y="400"/>
                      </a:cubicBezTo>
                      <a:cubicBezTo>
                        <a:pt x="1082" y="400"/>
                        <a:pt x="1065" y="399"/>
                        <a:pt x="1050" y="399"/>
                      </a:cubicBezTo>
                      <a:cubicBezTo>
                        <a:pt x="1018" y="400"/>
                        <a:pt x="1026" y="396"/>
                        <a:pt x="1009" y="413"/>
                      </a:cubicBezTo>
                      <a:cubicBezTo>
                        <a:pt x="1008" y="414"/>
                        <a:pt x="1007" y="415"/>
                        <a:pt x="1006" y="416"/>
                      </a:cubicBezTo>
                      <a:cubicBezTo>
                        <a:pt x="1005" y="417"/>
                        <a:pt x="1004" y="419"/>
                        <a:pt x="1003" y="420"/>
                      </a:cubicBezTo>
                      <a:lnTo>
                        <a:pt x="961" y="460"/>
                      </a:lnTo>
                      <a:cubicBezTo>
                        <a:pt x="946" y="475"/>
                        <a:pt x="937" y="495"/>
                        <a:pt x="916" y="503"/>
                      </a:cubicBezTo>
                      <a:cubicBezTo>
                        <a:pt x="879" y="517"/>
                        <a:pt x="888" y="484"/>
                        <a:pt x="847" y="481"/>
                      </a:cubicBezTo>
                      <a:cubicBezTo>
                        <a:pt x="833" y="519"/>
                        <a:pt x="797" y="496"/>
                        <a:pt x="772" y="507"/>
                      </a:cubicBezTo>
                      <a:cubicBezTo>
                        <a:pt x="743" y="520"/>
                        <a:pt x="720" y="535"/>
                        <a:pt x="687" y="545"/>
                      </a:cubicBezTo>
                      <a:cubicBezTo>
                        <a:pt x="627" y="564"/>
                        <a:pt x="643" y="542"/>
                        <a:pt x="570" y="493"/>
                      </a:cubicBezTo>
                      <a:lnTo>
                        <a:pt x="563" y="487"/>
                      </a:lnTo>
                      <a:cubicBezTo>
                        <a:pt x="548" y="476"/>
                        <a:pt x="557" y="474"/>
                        <a:pt x="528" y="474"/>
                      </a:cubicBezTo>
                      <a:cubicBezTo>
                        <a:pt x="511" y="474"/>
                        <a:pt x="505" y="491"/>
                        <a:pt x="482" y="503"/>
                      </a:cubicBezTo>
                      <a:cubicBezTo>
                        <a:pt x="446" y="521"/>
                        <a:pt x="450" y="501"/>
                        <a:pt x="400" y="501"/>
                      </a:cubicBezTo>
                      <a:cubicBezTo>
                        <a:pt x="400" y="545"/>
                        <a:pt x="393" y="542"/>
                        <a:pt x="352" y="542"/>
                      </a:cubicBezTo>
                      <a:cubicBezTo>
                        <a:pt x="317" y="542"/>
                        <a:pt x="349" y="506"/>
                        <a:pt x="258" y="522"/>
                      </a:cubicBezTo>
                      <a:cubicBezTo>
                        <a:pt x="207" y="531"/>
                        <a:pt x="194" y="502"/>
                        <a:pt x="156" y="501"/>
                      </a:cubicBezTo>
                      <a:cubicBezTo>
                        <a:pt x="140" y="558"/>
                        <a:pt x="133" y="477"/>
                        <a:pt x="39" y="561"/>
                      </a:cubicBezTo>
                      <a:cubicBezTo>
                        <a:pt x="38" y="562"/>
                        <a:pt x="37" y="563"/>
                        <a:pt x="36" y="564"/>
                      </a:cubicBezTo>
                      <a:lnTo>
                        <a:pt x="28" y="570"/>
                      </a:lnTo>
                      <a:cubicBezTo>
                        <a:pt x="7" y="589"/>
                        <a:pt x="0" y="593"/>
                        <a:pt x="0" y="630"/>
                      </a:cubicBezTo>
                      <a:cubicBezTo>
                        <a:pt x="40" y="635"/>
                        <a:pt x="21" y="657"/>
                        <a:pt x="54" y="657"/>
                      </a:cubicBezTo>
                      <a:cubicBezTo>
                        <a:pt x="109" y="657"/>
                        <a:pt x="142" y="638"/>
                        <a:pt x="142" y="705"/>
                      </a:cubicBezTo>
                      <a:cubicBezTo>
                        <a:pt x="142" y="728"/>
                        <a:pt x="130" y="717"/>
                        <a:pt x="115" y="739"/>
                      </a:cubicBezTo>
                      <a:cubicBezTo>
                        <a:pt x="121" y="761"/>
                        <a:pt x="127" y="766"/>
                        <a:pt x="149" y="772"/>
                      </a:cubicBezTo>
                      <a:cubicBezTo>
                        <a:pt x="162" y="764"/>
                        <a:pt x="232" y="650"/>
                        <a:pt x="293" y="730"/>
                      </a:cubicBezTo>
                      <a:cubicBezTo>
                        <a:pt x="313" y="756"/>
                        <a:pt x="298" y="752"/>
                        <a:pt x="311" y="779"/>
                      </a:cubicBezTo>
                      <a:cubicBezTo>
                        <a:pt x="359" y="747"/>
                        <a:pt x="360" y="724"/>
                        <a:pt x="407" y="772"/>
                      </a:cubicBezTo>
                      <a:cubicBezTo>
                        <a:pt x="420" y="785"/>
                        <a:pt x="416" y="792"/>
                        <a:pt x="422" y="811"/>
                      </a:cubicBezTo>
                      <a:cubicBezTo>
                        <a:pt x="440" y="865"/>
                        <a:pt x="447" y="798"/>
                        <a:pt x="447" y="935"/>
                      </a:cubicBezTo>
                      <a:cubicBezTo>
                        <a:pt x="467" y="945"/>
                        <a:pt x="542" y="974"/>
                        <a:pt x="542" y="996"/>
                      </a:cubicBezTo>
                      <a:cubicBezTo>
                        <a:pt x="542" y="1023"/>
                        <a:pt x="536" y="1031"/>
                        <a:pt x="515" y="1037"/>
                      </a:cubicBezTo>
                      <a:cubicBezTo>
                        <a:pt x="515" y="1069"/>
                        <a:pt x="520" y="1107"/>
                        <a:pt x="546" y="1121"/>
                      </a:cubicBezTo>
                      <a:cubicBezTo>
                        <a:pt x="557" y="1127"/>
                        <a:pt x="568" y="1125"/>
                        <a:pt x="583" y="1125"/>
                      </a:cubicBezTo>
                      <a:cubicBezTo>
                        <a:pt x="586" y="1161"/>
                        <a:pt x="591" y="1141"/>
                        <a:pt x="606" y="1169"/>
                      </a:cubicBezTo>
                      <a:cubicBezTo>
                        <a:pt x="621" y="1199"/>
                        <a:pt x="604" y="1191"/>
                        <a:pt x="637" y="1213"/>
                      </a:cubicBezTo>
                      <a:cubicBezTo>
                        <a:pt x="661" y="1206"/>
                        <a:pt x="651" y="1207"/>
                        <a:pt x="669" y="1191"/>
                      </a:cubicBezTo>
                      <a:cubicBezTo>
                        <a:pt x="779" y="1094"/>
                        <a:pt x="755" y="1131"/>
                        <a:pt x="885" y="1101"/>
                      </a:cubicBezTo>
                      <a:cubicBezTo>
                        <a:pt x="924" y="1092"/>
                        <a:pt x="951" y="1104"/>
                        <a:pt x="996" y="1104"/>
                      </a:cubicBezTo>
                      <a:cubicBezTo>
                        <a:pt x="1020" y="1104"/>
                        <a:pt x="1020" y="1090"/>
                        <a:pt x="1030" y="1084"/>
                      </a:cubicBezTo>
                      <a:cubicBezTo>
                        <a:pt x="1061" y="1065"/>
                        <a:pt x="1128" y="1076"/>
                        <a:pt x="1172" y="1077"/>
                      </a:cubicBezTo>
                      <a:cubicBezTo>
                        <a:pt x="1232" y="1079"/>
                        <a:pt x="1235" y="1067"/>
                        <a:pt x="1270" y="1102"/>
                      </a:cubicBezTo>
                      <a:lnTo>
                        <a:pt x="1277" y="1108"/>
                      </a:lnTo>
                      <a:cubicBezTo>
                        <a:pt x="1310" y="1139"/>
                        <a:pt x="1331" y="1128"/>
                        <a:pt x="1358" y="1176"/>
                      </a:cubicBezTo>
                      <a:cubicBezTo>
                        <a:pt x="1368" y="1193"/>
                        <a:pt x="1364" y="1199"/>
                        <a:pt x="1386" y="1209"/>
                      </a:cubicBezTo>
                      <a:cubicBezTo>
                        <a:pt x="1421" y="1226"/>
                        <a:pt x="1426" y="1218"/>
                        <a:pt x="1459" y="1252"/>
                      </a:cubicBezTo>
                      <a:lnTo>
                        <a:pt x="1521" y="1305"/>
                      </a:lnTo>
                      <a:cubicBezTo>
                        <a:pt x="1593" y="1367"/>
                        <a:pt x="1515" y="1362"/>
                        <a:pt x="1611" y="1390"/>
                      </a:cubicBezTo>
                      <a:cubicBezTo>
                        <a:pt x="1666" y="1407"/>
                        <a:pt x="1674" y="1441"/>
                        <a:pt x="1707" y="1471"/>
                      </a:cubicBezTo>
                      <a:cubicBezTo>
                        <a:pt x="1745" y="1505"/>
                        <a:pt x="1757" y="1500"/>
                        <a:pt x="1795" y="1559"/>
                      </a:cubicBezTo>
                      <a:cubicBezTo>
                        <a:pt x="1814" y="1589"/>
                        <a:pt x="1840" y="1633"/>
                        <a:pt x="1901" y="1623"/>
                      </a:cubicBezTo>
                      <a:cubicBezTo>
                        <a:pt x="1929" y="1618"/>
                        <a:pt x="1956" y="1604"/>
                        <a:pt x="1980" y="1587"/>
                      </a:cubicBezTo>
                      <a:cubicBezTo>
                        <a:pt x="2025" y="1554"/>
                        <a:pt x="1994" y="1561"/>
                        <a:pt x="2067" y="1558"/>
                      </a:cubicBezTo>
                      <a:cubicBezTo>
                        <a:pt x="2308" y="1548"/>
                        <a:pt x="2185" y="1565"/>
                        <a:pt x="2274" y="1575"/>
                      </a:cubicBezTo>
                      <a:cubicBezTo>
                        <a:pt x="2300" y="1578"/>
                        <a:pt x="2282" y="1578"/>
                        <a:pt x="2308" y="1563"/>
                      </a:cubicBezTo>
                      <a:cubicBezTo>
                        <a:pt x="2350" y="1538"/>
                        <a:pt x="2372" y="1572"/>
                        <a:pt x="2373" y="1512"/>
                      </a:cubicBezTo>
                      <a:cubicBezTo>
                        <a:pt x="2373" y="1492"/>
                        <a:pt x="2371" y="1469"/>
                        <a:pt x="2371" y="1449"/>
                      </a:cubicBezTo>
                      <a:cubicBezTo>
                        <a:pt x="2373" y="1392"/>
                        <a:pt x="2387" y="1427"/>
                        <a:pt x="2394" y="1393"/>
                      </a:cubicBezTo>
                      <a:lnTo>
                        <a:pt x="2392" y="1348"/>
                      </a:lnTo>
                      <a:cubicBezTo>
                        <a:pt x="2358" y="1348"/>
                        <a:pt x="2346" y="1332"/>
                        <a:pt x="2333" y="1306"/>
                      </a:cubicBezTo>
                      <a:cubicBezTo>
                        <a:pt x="2313" y="1270"/>
                        <a:pt x="2285" y="1230"/>
                        <a:pt x="2250" y="1206"/>
                      </a:cubicBezTo>
                      <a:cubicBezTo>
                        <a:pt x="2210" y="1217"/>
                        <a:pt x="2248" y="1226"/>
                        <a:pt x="2182" y="1226"/>
                      </a:cubicBezTo>
                      <a:cubicBezTo>
                        <a:pt x="2178" y="1171"/>
                        <a:pt x="2140" y="1191"/>
                        <a:pt x="2111" y="1162"/>
                      </a:cubicBezTo>
                      <a:cubicBezTo>
                        <a:pt x="2074" y="1126"/>
                        <a:pt x="2091" y="1122"/>
                        <a:pt x="2088" y="1070"/>
                      </a:cubicBezTo>
                      <a:cubicBezTo>
                        <a:pt x="2084" y="1024"/>
                        <a:pt x="2077" y="1055"/>
                        <a:pt x="2074" y="1016"/>
                      </a:cubicBezTo>
                      <a:cubicBezTo>
                        <a:pt x="2091" y="1009"/>
                        <a:pt x="2082" y="1017"/>
                        <a:pt x="2089" y="998"/>
                      </a:cubicBezTo>
                      <a:cubicBezTo>
                        <a:pt x="2118" y="922"/>
                        <a:pt x="2023" y="960"/>
                        <a:pt x="2099" y="879"/>
                      </a:cubicBezTo>
                      <a:cubicBezTo>
                        <a:pt x="2126" y="849"/>
                        <a:pt x="2103" y="839"/>
                        <a:pt x="2139" y="804"/>
                      </a:cubicBezTo>
                      <a:cubicBezTo>
                        <a:pt x="2168" y="775"/>
                        <a:pt x="2155" y="752"/>
                        <a:pt x="2155" y="711"/>
                      </a:cubicBezTo>
                      <a:cubicBezTo>
                        <a:pt x="2155" y="690"/>
                        <a:pt x="2209" y="687"/>
                        <a:pt x="2209" y="617"/>
                      </a:cubicBezTo>
                      <a:cubicBezTo>
                        <a:pt x="2209" y="585"/>
                        <a:pt x="2155" y="574"/>
                        <a:pt x="2155" y="549"/>
                      </a:cubicBezTo>
                      <a:cubicBezTo>
                        <a:pt x="2155" y="523"/>
                        <a:pt x="2180" y="528"/>
                        <a:pt x="2189" y="495"/>
                      </a:cubicBezTo>
                      <a:cubicBezTo>
                        <a:pt x="2243" y="495"/>
                        <a:pt x="2338" y="502"/>
                        <a:pt x="2338" y="427"/>
                      </a:cubicBezTo>
                      <a:cubicBezTo>
                        <a:pt x="2338" y="395"/>
                        <a:pt x="2310" y="399"/>
                        <a:pt x="2296" y="374"/>
                      </a:cubicBezTo>
                      <a:cubicBezTo>
                        <a:pt x="2259" y="310"/>
                        <a:pt x="2303" y="312"/>
                        <a:pt x="2257" y="270"/>
                      </a:cubicBezTo>
                      <a:cubicBezTo>
                        <a:pt x="2247" y="261"/>
                        <a:pt x="2250" y="257"/>
                        <a:pt x="2230" y="257"/>
                      </a:cubicBezTo>
                      <a:cubicBezTo>
                        <a:pt x="2214" y="257"/>
                        <a:pt x="2209" y="258"/>
                        <a:pt x="2198" y="267"/>
                      </a:cubicBezTo>
                      <a:cubicBezTo>
                        <a:pt x="2190" y="274"/>
                        <a:pt x="2195" y="271"/>
                        <a:pt x="2190" y="279"/>
                      </a:cubicBezTo>
                      <a:cubicBezTo>
                        <a:pt x="2175" y="302"/>
                        <a:pt x="2146" y="341"/>
                        <a:pt x="2125" y="349"/>
                      </a:cubicBezTo>
                      <a:cubicBezTo>
                        <a:pt x="2104" y="357"/>
                        <a:pt x="2090" y="345"/>
                        <a:pt x="2083" y="375"/>
                      </a:cubicBezTo>
                      <a:cubicBezTo>
                        <a:pt x="2079" y="392"/>
                        <a:pt x="2094" y="412"/>
                        <a:pt x="2094" y="447"/>
                      </a:cubicBezTo>
                      <a:cubicBezTo>
                        <a:pt x="2067" y="454"/>
                        <a:pt x="1998" y="502"/>
                        <a:pt x="1983" y="526"/>
                      </a:cubicBezTo>
                      <a:cubicBezTo>
                        <a:pt x="1974" y="541"/>
                        <a:pt x="1977" y="542"/>
                        <a:pt x="1964" y="555"/>
                      </a:cubicBezTo>
                      <a:cubicBezTo>
                        <a:pt x="1944" y="574"/>
                        <a:pt x="1929" y="567"/>
                        <a:pt x="1901" y="586"/>
                      </a:cubicBezTo>
                      <a:cubicBezTo>
                        <a:pt x="1884" y="598"/>
                        <a:pt x="1880" y="595"/>
                        <a:pt x="1864" y="603"/>
                      </a:cubicBezTo>
                      <a:cubicBezTo>
                        <a:pt x="1855" y="590"/>
                        <a:pt x="1852" y="581"/>
                        <a:pt x="1844" y="568"/>
                      </a:cubicBezTo>
                      <a:cubicBezTo>
                        <a:pt x="1837" y="558"/>
                        <a:pt x="1826" y="545"/>
                        <a:pt x="1818" y="533"/>
                      </a:cubicBezTo>
                      <a:cubicBezTo>
                        <a:pt x="1806" y="514"/>
                        <a:pt x="1800" y="492"/>
                        <a:pt x="1772" y="499"/>
                      </a:cubicBezTo>
                      <a:cubicBezTo>
                        <a:pt x="1743" y="505"/>
                        <a:pt x="1765" y="499"/>
                        <a:pt x="1752" y="511"/>
                      </a:cubicBezTo>
                      <a:cubicBezTo>
                        <a:pt x="1726" y="532"/>
                        <a:pt x="1727" y="528"/>
                        <a:pt x="1688" y="521"/>
                      </a:cubicBezTo>
                      <a:cubicBezTo>
                        <a:pt x="1678" y="520"/>
                        <a:pt x="1664" y="519"/>
                        <a:pt x="1664" y="519"/>
                      </a:cubicBezTo>
                      <a:cubicBezTo>
                        <a:pt x="1638" y="516"/>
                        <a:pt x="1636" y="499"/>
                        <a:pt x="1619" y="482"/>
                      </a:cubicBezTo>
                      <a:cubicBezTo>
                        <a:pt x="1609" y="472"/>
                        <a:pt x="1615" y="473"/>
                        <a:pt x="1599" y="467"/>
                      </a:cubicBezTo>
                      <a:cubicBezTo>
                        <a:pt x="1602" y="432"/>
                        <a:pt x="1621" y="415"/>
                        <a:pt x="1643" y="390"/>
                      </a:cubicBezTo>
                      <a:cubicBezTo>
                        <a:pt x="1648" y="385"/>
                        <a:pt x="1657" y="370"/>
                        <a:pt x="1660" y="366"/>
                      </a:cubicBezTo>
                      <a:cubicBezTo>
                        <a:pt x="1632" y="323"/>
                        <a:pt x="1647" y="335"/>
                        <a:pt x="1620" y="298"/>
                      </a:cubicBezTo>
                      <a:lnTo>
                        <a:pt x="1644" y="261"/>
                      </a:lnTo>
                      <a:cubicBezTo>
                        <a:pt x="1667" y="224"/>
                        <a:pt x="1664" y="231"/>
                        <a:pt x="1667" y="183"/>
                      </a:cubicBezTo>
                      <a:cubicBezTo>
                        <a:pt x="1670" y="129"/>
                        <a:pt x="1681" y="170"/>
                        <a:pt x="1687" y="122"/>
                      </a:cubicBezTo>
                      <a:cubicBezTo>
                        <a:pt x="1694" y="63"/>
                        <a:pt x="1708" y="75"/>
                        <a:pt x="1708" y="47"/>
                      </a:cubicBezTo>
                      <a:cubicBezTo>
                        <a:pt x="1708" y="22"/>
                        <a:pt x="1667" y="0"/>
                        <a:pt x="1620" y="48"/>
                      </a:cubicBezTo>
                      <a:cubicBezTo>
                        <a:pt x="1600" y="67"/>
                        <a:pt x="1590" y="67"/>
                        <a:pt x="1570" y="69"/>
                      </a:cubicBezTo>
                      <a:cubicBezTo>
                        <a:pt x="1534" y="74"/>
                        <a:pt x="1519" y="135"/>
                        <a:pt x="1470" y="142"/>
                      </a:cubicBezTo>
                      <a:cubicBezTo>
                        <a:pt x="1432" y="148"/>
                        <a:pt x="1420" y="157"/>
                        <a:pt x="1388" y="182"/>
                      </a:cubicBezTo>
                      <a:lnTo>
                        <a:pt x="1294" y="23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96" name="Овал 195"/>
            <p:cNvSpPr/>
            <p:nvPr/>
          </p:nvSpPr>
          <p:spPr bwMode="auto">
            <a:xfrm>
              <a:off x="2679261" y="1587096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9" name="Овал 198"/>
            <p:cNvSpPr/>
            <p:nvPr/>
          </p:nvSpPr>
          <p:spPr bwMode="auto">
            <a:xfrm>
              <a:off x="3234229" y="2257456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1" name="Овал 200"/>
            <p:cNvSpPr/>
            <p:nvPr/>
          </p:nvSpPr>
          <p:spPr bwMode="auto">
            <a:xfrm>
              <a:off x="2554801" y="1763766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2" name="Овал 201"/>
            <p:cNvSpPr/>
            <p:nvPr/>
          </p:nvSpPr>
          <p:spPr bwMode="auto">
            <a:xfrm>
              <a:off x="2741907" y="1868207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4" name="Овал 203"/>
            <p:cNvSpPr/>
            <p:nvPr/>
          </p:nvSpPr>
          <p:spPr bwMode="auto">
            <a:xfrm>
              <a:off x="3167404" y="1999291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0" name="Овал 459"/>
            <p:cNvSpPr/>
            <p:nvPr/>
          </p:nvSpPr>
          <p:spPr bwMode="auto">
            <a:xfrm>
              <a:off x="2519022" y="1920938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1" name="Овал 460"/>
            <p:cNvSpPr/>
            <p:nvPr/>
          </p:nvSpPr>
          <p:spPr bwMode="auto">
            <a:xfrm>
              <a:off x="3306636" y="1826611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2" name="Овал 461"/>
            <p:cNvSpPr/>
            <p:nvPr/>
          </p:nvSpPr>
          <p:spPr bwMode="auto">
            <a:xfrm>
              <a:off x="1823700" y="1957801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3" name="Овал 462"/>
            <p:cNvSpPr/>
            <p:nvPr/>
          </p:nvSpPr>
          <p:spPr bwMode="auto">
            <a:xfrm>
              <a:off x="1695097" y="214577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4" name="Овал 463"/>
            <p:cNvSpPr/>
            <p:nvPr/>
          </p:nvSpPr>
          <p:spPr bwMode="auto">
            <a:xfrm>
              <a:off x="1620832" y="2026952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1" name="Овал 330"/>
            <p:cNvSpPr/>
            <p:nvPr/>
          </p:nvSpPr>
          <p:spPr bwMode="auto">
            <a:xfrm>
              <a:off x="2384133" y="1622073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2" name="Овал 331"/>
            <p:cNvSpPr/>
            <p:nvPr/>
          </p:nvSpPr>
          <p:spPr bwMode="auto">
            <a:xfrm>
              <a:off x="2725515" y="1761992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3" name="Овал 332"/>
            <p:cNvSpPr/>
            <p:nvPr/>
          </p:nvSpPr>
          <p:spPr bwMode="auto">
            <a:xfrm>
              <a:off x="2554848" y="162029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4" name="Овал 333"/>
            <p:cNvSpPr/>
            <p:nvPr/>
          </p:nvSpPr>
          <p:spPr bwMode="auto">
            <a:xfrm>
              <a:off x="2864578" y="198663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5" name="Овал 334"/>
            <p:cNvSpPr/>
            <p:nvPr/>
          </p:nvSpPr>
          <p:spPr bwMode="auto">
            <a:xfrm>
              <a:off x="1888629" y="2329954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6" name="Овал 335"/>
            <p:cNvSpPr/>
            <p:nvPr/>
          </p:nvSpPr>
          <p:spPr bwMode="auto">
            <a:xfrm>
              <a:off x="1764148" y="2258774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68776" y="132563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0930" y="4529258"/>
            <a:ext cx="27382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Гуманитарная помощь</a:t>
            </a:r>
            <a:endParaRPr lang="ru-RU" sz="16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4491062" y="3725802"/>
            <a:ext cx="5668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ж</a:t>
            </a:r>
            <a:r>
              <a:rPr lang="ru-RU" sz="1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ители </a:t>
            </a:r>
            <a:r>
              <a:rPr lang="ru-RU" sz="1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ДНР </a:t>
            </a:r>
            <a:r>
              <a:rPr lang="ru-RU" sz="1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И </a:t>
            </a:r>
            <a:r>
              <a:rPr lang="ru-RU" sz="1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ЛНР, Запорожской и Херсонской </a:t>
            </a:r>
          </a:p>
          <a:p>
            <a:r>
              <a:rPr lang="ru-RU" sz="1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областях, дети и военнослужащие СВО</a:t>
            </a:r>
            <a:endParaRPr lang="ru-RU" sz="16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9912" y="5298819"/>
            <a:ext cx="5971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Сбор, сортировка, доставка, выдача нуждающимся</a:t>
            </a:r>
            <a:endParaRPr lang="ru-RU" sz="16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179" name="Овал 178"/>
          <p:cNvSpPr/>
          <p:nvPr/>
        </p:nvSpPr>
        <p:spPr>
          <a:xfrm>
            <a:off x="9822479" y="1960798"/>
            <a:ext cx="1229594" cy="1142075"/>
          </a:xfrm>
          <a:prstGeom prst="ellipse">
            <a:avLst/>
          </a:prstGeom>
          <a:noFill/>
          <a:ln w="50800">
            <a:solidFill>
              <a:srgbClr val="F5B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52871" y="1577689"/>
            <a:ext cx="12426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28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66749" y="2323622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пунктов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75826" y="2570960"/>
            <a:ext cx="264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сбора помощи</a:t>
            </a:r>
          </a:p>
        </p:txBody>
      </p:sp>
      <p:sp>
        <p:nvSpPr>
          <p:cNvPr id="361" name="Овал 360"/>
          <p:cNvSpPr/>
          <p:nvPr/>
        </p:nvSpPr>
        <p:spPr bwMode="auto">
          <a:xfrm>
            <a:off x="3368722" y="2159513"/>
            <a:ext cx="97953" cy="89541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Прямая со стрелкой 7"/>
          <p:cNvCxnSpPr>
            <a:stCxn id="464" idx="7"/>
            <a:endCxn id="462" idx="2"/>
          </p:cNvCxnSpPr>
          <p:nvPr/>
        </p:nvCxnSpPr>
        <p:spPr>
          <a:xfrm flipV="1">
            <a:off x="5340454" y="2483936"/>
            <a:ext cx="377505" cy="123435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Прямая со стрелкой 361"/>
          <p:cNvCxnSpPr>
            <a:stCxn id="170" idx="7"/>
            <a:endCxn id="462" idx="2"/>
          </p:cNvCxnSpPr>
          <p:nvPr/>
        </p:nvCxnSpPr>
        <p:spPr>
          <a:xfrm flipV="1">
            <a:off x="5201682" y="2483936"/>
            <a:ext cx="516277" cy="26183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Прямая со стрелкой 362"/>
          <p:cNvCxnSpPr>
            <a:stCxn id="463" idx="0"/>
            <a:endCxn id="462" idx="3"/>
          </p:cNvCxnSpPr>
          <p:nvPr/>
        </p:nvCxnSpPr>
        <p:spPr>
          <a:xfrm flipV="1">
            <a:off x="5475932" y="2507106"/>
            <a:ext cx="251710" cy="34258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Прямая со стрелкой 363"/>
          <p:cNvCxnSpPr>
            <a:stCxn id="336" idx="0"/>
            <a:endCxn id="462" idx="4"/>
          </p:cNvCxnSpPr>
          <p:nvPr/>
        </p:nvCxnSpPr>
        <p:spPr>
          <a:xfrm flipV="1">
            <a:off x="5623635" y="2516704"/>
            <a:ext cx="127385" cy="57254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5" name="Прямая со стрелкой 364"/>
          <p:cNvCxnSpPr>
            <a:endCxn id="462" idx="4"/>
          </p:cNvCxnSpPr>
          <p:nvPr/>
        </p:nvCxnSpPr>
        <p:spPr>
          <a:xfrm flipH="1" flipV="1">
            <a:off x="5751020" y="2516704"/>
            <a:ext cx="79834" cy="58241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Прямая со стрелкой 365"/>
          <p:cNvCxnSpPr>
            <a:endCxn id="462" idx="5"/>
          </p:cNvCxnSpPr>
          <p:nvPr/>
        </p:nvCxnSpPr>
        <p:spPr>
          <a:xfrm flipH="1" flipV="1">
            <a:off x="5774398" y="2507106"/>
            <a:ext cx="104163" cy="277725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7" name="Прямая со стрелкой 366"/>
          <p:cNvCxnSpPr>
            <a:stCxn id="180" idx="2"/>
            <a:endCxn id="462" idx="5"/>
          </p:cNvCxnSpPr>
          <p:nvPr/>
        </p:nvCxnSpPr>
        <p:spPr>
          <a:xfrm flipH="1" flipV="1">
            <a:off x="5774398" y="2507106"/>
            <a:ext cx="922207" cy="44561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8" name="Прямая со стрелкой 367"/>
          <p:cNvCxnSpPr>
            <a:endCxn id="462" idx="5"/>
          </p:cNvCxnSpPr>
          <p:nvPr/>
        </p:nvCxnSpPr>
        <p:spPr>
          <a:xfrm flipH="1" flipV="1">
            <a:off x="5774398" y="2507106"/>
            <a:ext cx="944817" cy="4263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Прямая со стрелкой 368"/>
          <p:cNvCxnSpPr>
            <a:stCxn id="460" idx="2"/>
            <a:endCxn id="462" idx="6"/>
          </p:cNvCxnSpPr>
          <p:nvPr/>
        </p:nvCxnSpPr>
        <p:spPr>
          <a:xfrm flipH="1">
            <a:off x="5784081" y="2405784"/>
            <a:ext cx="1421202" cy="7815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Прямая со стрелкой 369"/>
          <p:cNvCxnSpPr>
            <a:stCxn id="202" idx="2"/>
          </p:cNvCxnSpPr>
          <p:nvPr/>
        </p:nvCxnSpPr>
        <p:spPr>
          <a:xfrm flipH="1">
            <a:off x="5783433" y="2293990"/>
            <a:ext cx="1898610" cy="17320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1" name="Прямая со стрелкой 370"/>
          <p:cNvCxnSpPr>
            <a:stCxn id="201" idx="2"/>
          </p:cNvCxnSpPr>
          <p:nvPr/>
        </p:nvCxnSpPr>
        <p:spPr>
          <a:xfrm flipH="1">
            <a:off x="5779178" y="2072568"/>
            <a:ext cx="1502637" cy="3923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2" name="Прямая со стрелкой 371"/>
          <p:cNvCxnSpPr>
            <a:stCxn id="332" idx="2"/>
            <a:endCxn id="462" idx="6"/>
          </p:cNvCxnSpPr>
          <p:nvPr/>
        </p:nvCxnSpPr>
        <p:spPr>
          <a:xfrm flipH="1">
            <a:off x="5784081" y="2068807"/>
            <a:ext cx="1862899" cy="41512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3" name="Прямая со стрелкой 372"/>
          <p:cNvCxnSpPr>
            <a:stCxn id="331" idx="3"/>
            <a:endCxn id="462" idx="7"/>
          </p:cNvCxnSpPr>
          <p:nvPr/>
        </p:nvCxnSpPr>
        <p:spPr>
          <a:xfrm flipH="1">
            <a:off x="5774398" y="1795339"/>
            <a:ext cx="1152034" cy="66542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Прямая со стрелкой 373"/>
          <p:cNvCxnSpPr>
            <a:stCxn id="333" idx="3"/>
            <a:endCxn id="462" idx="6"/>
          </p:cNvCxnSpPr>
          <p:nvPr/>
        </p:nvCxnSpPr>
        <p:spPr>
          <a:xfrm flipH="1">
            <a:off x="5784081" y="1791578"/>
            <a:ext cx="1507518" cy="69235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Прямая со стрелкой 374"/>
          <p:cNvCxnSpPr>
            <a:stCxn id="196" idx="3"/>
            <a:endCxn id="462" idx="6"/>
          </p:cNvCxnSpPr>
          <p:nvPr/>
        </p:nvCxnSpPr>
        <p:spPr>
          <a:xfrm flipH="1">
            <a:off x="5784081" y="1721186"/>
            <a:ext cx="1773643" cy="76275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6" name="Прямая со стрелкой 375"/>
          <p:cNvCxnSpPr>
            <a:stCxn id="334" idx="2"/>
            <a:endCxn id="462" idx="6"/>
          </p:cNvCxnSpPr>
          <p:nvPr/>
        </p:nvCxnSpPr>
        <p:spPr>
          <a:xfrm flipH="1" flipV="1">
            <a:off x="5784081" y="2483936"/>
            <a:ext cx="2160361" cy="6113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9" name="Прямая со стрелкой 378"/>
          <p:cNvCxnSpPr>
            <a:stCxn id="204" idx="2"/>
            <a:endCxn id="462" idx="5"/>
          </p:cNvCxnSpPr>
          <p:nvPr/>
        </p:nvCxnSpPr>
        <p:spPr>
          <a:xfrm flipH="1" flipV="1">
            <a:off x="5774398" y="2507106"/>
            <a:ext cx="2817802" cy="6479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2" name="Прямая со стрелкой 381"/>
          <p:cNvCxnSpPr>
            <a:stCxn id="461" idx="2"/>
            <a:endCxn id="462" idx="6"/>
          </p:cNvCxnSpPr>
          <p:nvPr/>
        </p:nvCxnSpPr>
        <p:spPr>
          <a:xfrm flipH="1">
            <a:off x="5784081" y="2205804"/>
            <a:ext cx="3105942" cy="27813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Прямая со стрелкой 384"/>
          <p:cNvCxnSpPr>
            <a:stCxn id="199" idx="1"/>
            <a:endCxn id="462" idx="5"/>
          </p:cNvCxnSpPr>
          <p:nvPr/>
        </p:nvCxnSpPr>
        <p:spPr>
          <a:xfrm flipH="1" flipV="1">
            <a:off x="5774398" y="2507106"/>
            <a:ext cx="2970426" cy="58894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Прямая со стрелкой 388"/>
          <p:cNvCxnSpPr>
            <a:stCxn id="189" idx="2"/>
            <a:endCxn id="462" idx="6"/>
          </p:cNvCxnSpPr>
          <p:nvPr/>
        </p:nvCxnSpPr>
        <p:spPr>
          <a:xfrm flipH="1">
            <a:off x="5784081" y="1446730"/>
            <a:ext cx="3503793" cy="103720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8" name="Скругленная соединительная линия 397"/>
          <p:cNvCxnSpPr>
            <a:stCxn id="462" idx="1"/>
            <a:endCxn id="361" idx="0"/>
          </p:cNvCxnSpPr>
          <p:nvPr/>
        </p:nvCxnSpPr>
        <p:spPr>
          <a:xfrm rot="16200000" flipV="1">
            <a:off x="4422045" y="1155168"/>
            <a:ext cx="301253" cy="2309943"/>
          </a:xfrm>
          <a:prstGeom prst="curvedConnector3">
            <a:avLst>
              <a:gd name="adj1" fmla="val 196119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Овал 406"/>
          <p:cNvSpPr/>
          <p:nvPr/>
        </p:nvSpPr>
        <p:spPr>
          <a:xfrm>
            <a:off x="961927" y="2128052"/>
            <a:ext cx="1229594" cy="1142075"/>
          </a:xfrm>
          <a:prstGeom prst="ellipse">
            <a:avLst/>
          </a:prstGeom>
          <a:noFill/>
          <a:ln w="50800">
            <a:solidFill>
              <a:srgbClr val="F5B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Прямоугольник 407"/>
          <p:cNvSpPr/>
          <p:nvPr/>
        </p:nvSpPr>
        <p:spPr>
          <a:xfrm>
            <a:off x="494757" y="2294237"/>
            <a:ext cx="1797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доставка 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410" name="Прямоугольник 409"/>
          <p:cNvSpPr/>
          <p:nvPr/>
        </p:nvSpPr>
        <p:spPr>
          <a:xfrm>
            <a:off x="928406" y="2525577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выдача 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grpSp>
        <p:nvGrpSpPr>
          <p:cNvPr id="412" name="Группа 411">
            <a:extLst>
              <a:ext uri="{FF2B5EF4-FFF2-40B4-BE49-F238E27FC236}">
                <a16:creationId xmlns:a16="http://schemas.microsoft.com/office/drawing/2014/main" xmlns="" id="{97BE7CF7-2271-432B-91B5-A43602466935}"/>
              </a:ext>
            </a:extLst>
          </p:cNvPr>
          <p:cNvGrpSpPr/>
          <p:nvPr/>
        </p:nvGrpSpPr>
        <p:grpSpPr>
          <a:xfrm>
            <a:off x="305749" y="6376412"/>
            <a:ext cx="2266136" cy="135172"/>
            <a:chOff x="244482" y="6225871"/>
            <a:chExt cx="1108512" cy="135172"/>
          </a:xfrm>
          <a:noFill/>
        </p:grpSpPr>
        <p:sp>
          <p:nvSpPr>
            <p:cNvPr id="413" name="Овал 412">
              <a:extLst>
                <a:ext uri="{FF2B5EF4-FFF2-40B4-BE49-F238E27FC236}">
                  <a16:creationId xmlns:a16="http://schemas.microsoft.com/office/drawing/2014/main" xmlns="" id="{7CE46E5D-6F5C-4B6D-8E4F-3644A1A682B9}"/>
                </a:ext>
              </a:extLst>
            </p:cNvPr>
            <p:cNvSpPr/>
            <p:nvPr/>
          </p:nvSpPr>
          <p:spPr>
            <a:xfrm>
              <a:off x="244482" y="6225871"/>
              <a:ext cx="66918" cy="13517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4" name="Овал 413">
              <a:extLst>
                <a:ext uri="{FF2B5EF4-FFF2-40B4-BE49-F238E27FC236}">
                  <a16:creationId xmlns:a16="http://schemas.microsoft.com/office/drawing/2014/main" xmlns="" id="{BDAD0C55-C6E7-49DB-B14A-BF4F55FD130C}"/>
                </a:ext>
              </a:extLst>
            </p:cNvPr>
            <p:cNvSpPr/>
            <p:nvPr/>
          </p:nvSpPr>
          <p:spPr>
            <a:xfrm>
              <a:off x="41487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5" name="Овал 414">
              <a:extLst>
                <a:ext uri="{FF2B5EF4-FFF2-40B4-BE49-F238E27FC236}">
                  <a16:creationId xmlns:a16="http://schemas.microsoft.com/office/drawing/2014/main" xmlns="" id="{D552A06D-6571-447C-A77F-B09C0D3B613D}"/>
                </a:ext>
              </a:extLst>
            </p:cNvPr>
            <p:cNvSpPr/>
            <p:nvPr/>
          </p:nvSpPr>
          <p:spPr>
            <a:xfrm>
              <a:off x="58911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6" name="Овал 415">
              <a:extLst>
                <a:ext uri="{FF2B5EF4-FFF2-40B4-BE49-F238E27FC236}">
                  <a16:creationId xmlns:a16="http://schemas.microsoft.com/office/drawing/2014/main" xmlns="" id="{1A8578CE-FB31-4FBF-851C-9807D154E280}"/>
                </a:ext>
              </a:extLst>
            </p:cNvPr>
            <p:cNvSpPr/>
            <p:nvPr/>
          </p:nvSpPr>
          <p:spPr>
            <a:xfrm>
              <a:off x="76335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7" name="Овал 416">
              <a:extLst>
                <a:ext uri="{FF2B5EF4-FFF2-40B4-BE49-F238E27FC236}">
                  <a16:creationId xmlns:a16="http://schemas.microsoft.com/office/drawing/2014/main" xmlns="" id="{AE00B62E-1B1F-47B9-A9F2-E8EE6FD971B4}"/>
                </a:ext>
              </a:extLst>
            </p:cNvPr>
            <p:cNvSpPr/>
            <p:nvPr/>
          </p:nvSpPr>
          <p:spPr>
            <a:xfrm>
              <a:off x="93759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8" name="Овал 417">
              <a:extLst>
                <a:ext uri="{FF2B5EF4-FFF2-40B4-BE49-F238E27FC236}">
                  <a16:creationId xmlns:a16="http://schemas.microsoft.com/office/drawing/2014/main" xmlns="" id="{E6EF172C-CDD9-4209-8826-BC1EF57BB319}"/>
                </a:ext>
              </a:extLst>
            </p:cNvPr>
            <p:cNvSpPr/>
            <p:nvPr/>
          </p:nvSpPr>
          <p:spPr>
            <a:xfrm>
              <a:off x="111183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9" name="Овал 418">
              <a:extLst>
                <a:ext uri="{FF2B5EF4-FFF2-40B4-BE49-F238E27FC236}">
                  <a16:creationId xmlns:a16="http://schemas.microsoft.com/office/drawing/2014/main" xmlns="" id="{269EE1B2-65DA-4E86-9B42-CC158C083979}"/>
                </a:ext>
              </a:extLst>
            </p:cNvPr>
            <p:cNvSpPr/>
            <p:nvPr/>
          </p:nvSpPr>
          <p:spPr>
            <a:xfrm>
              <a:off x="128607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20" name="Прямоугольник 419"/>
          <p:cNvSpPr/>
          <p:nvPr/>
        </p:nvSpPr>
        <p:spPr>
          <a:xfrm>
            <a:off x="11715427" y="6265902"/>
            <a:ext cx="4122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dirty="0">
                <a:solidFill>
                  <a:schemeClr val="dk1"/>
                </a:solidFill>
                <a:latin typeface="Montserrat Black"/>
                <a:ea typeface="Calibri"/>
                <a:cs typeface="Calibri"/>
                <a:sym typeface="Montserrat Black"/>
              </a:rPr>
              <a:t>3</a:t>
            </a:r>
            <a:endParaRPr lang="ru-RU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/>
          <p:nvPr/>
        </p:nvSpPr>
        <p:spPr>
          <a:xfrm>
            <a:off x="0" y="0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7;p2"/>
          <p:cNvSpPr/>
          <p:nvPr/>
        </p:nvSpPr>
        <p:spPr>
          <a:xfrm>
            <a:off x="68776" y="132563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7;p2"/>
          <p:cNvSpPr/>
          <p:nvPr/>
        </p:nvSpPr>
        <p:spPr>
          <a:xfrm>
            <a:off x="3122861" y="895684"/>
            <a:ext cx="545562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20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ИНФОРМАЦИОННАЯ РАБОТА ПУНКТА СБОРА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36489" y="2951024"/>
            <a:ext cx="1229594" cy="1142075"/>
          </a:xfrm>
          <a:prstGeom prst="ellipse">
            <a:avLst/>
          </a:prstGeom>
          <a:noFill/>
          <a:ln w="50800">
            <a:solidFill>
              <a:srgbClr val="F5B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10257" y="31156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пункт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9639" y="3346440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сбора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cxnSp>
        <p:nvCxnSpPr>
          <p:cNvPr id="7" name="Соединительная линия уступом 6"/>
          <p:cNvCxnSpPr>
            <a:stCxn id="20" idx="1"/>
          </p:cNvCxnSpPr>
          <p:nvPr/>
        </p:nvCxnSpPr>
        <p:spPr>
          <a:xfrm rot="16200000" flipV="1">
            <a:off x="4046544" y="1848261"/>
            <a:ext cx="708026" cy="1832005"/>
          </a:xfrm>
          <a:prstGeom prst="bentConnector2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427581" y="217185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СОЦ. СЕТИ 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34" name="Google Shape;190;p6"/>
          <p:cNvSpPr/>
          <p:nvPr/>
        </p:nvSpPr>
        <p:spPr>
          <a:xfrm>
            <a:off x="1201655" y="2063521"/>
            <a:ext cx="2400300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46020" y="3907929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МЕСЕДЖЕРЫ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37" name="Google Shape;190;p6"/>
          <p:cNvSpPr/>
          <p:nvPr/>
        </p:nvSpPr>
        <p:spPr>
          <a:xfrm>
            <a:off x="1020094" y="3799593"/>
            <a:ext cx="2920292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25385" y="2156622"/>
            <a:ext cx="249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КОРП. ПОЧТА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39" name="Google Shape;190;p6"/>
          <p:cNvSpPr/>
          <p:nvPr/>
        </p:nvSpPr>
        <p:spPr>
          <a:xfrm>
            <a:off x="7599458" y="2048286"/>
            <a:ext cx="2780913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875813" y="3585042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ОБЪЯВЛЕНИЯ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41" name="Google Shape;190;p6"/>
          <p:cNvSpPr/>
          <p:nvPr/>
        </p:nvSpPr>
        <p:spPr>
          <a:xfrm>
            <a:off x="7649887" y="3476706"/>
            <a:ext cx="2960963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07670" y="5143913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КОРП. СМИ 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43" name="Google Shape;190;p6"/>
          <p:cNvSpPr/>
          <p:nvPr/>
        </p:nvSpPr>
        <p:spPr>
          <a:xfrm>
            <a:off x="3061157" y="5029863"/>
            <a:ext cx="2400300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" name="Соединительная линия уступом 43"/>
          <p:cNvCxnSpPr/>
          <p:nvPr/>
        </p:nvCxnSpPr>
        <p:spPr>
          <a:xfrm rot="10800000" flipV="1">
            <a:off x="3717687" y="3491973"/>
            <a:ext cx="1418803" cy="66316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20" idx="3"/>
          </p:cNvCxnSpPr>
          <p:nvPr/>
        </p:nvCxnSpPr>
        <p:spPr>
          <a:xfrm rot="5400000">
            <a:off x="4218687" y="4046040"/>
            <a:ext cx="1218067" cy="97767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20" idx="7"/>
          </p:cNvCxnSpPr>
          <p:nvPr/>
        </p:nvCxnSpPr>
        <p:spPr>
          <a:xfrm rot="5400000" flipH="1" flipV="1">
            <a:off x="6628303" y="1921195"/>
            <a:ext cx="754792" cy="1639372"/>
          </a:xfrm>
          <a:prstGeom prst="bentConnector2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Значок вк (вконтакте) в png формат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287" y="1731897"/>
            <a:ext cx="490473" cy="4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Whatsapp logo, Whats app icon, (6).png | Snip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742" y="3413185"/>
            <a:ext cx="629634" cy="6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2" descr="логотип Telegram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437" y="3491974"/>
            <a:ext cx="933914" cy="5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icrosoft Outlook png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981" y="1755568"/>
            <a:ext cx="906497" cy="5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Школьный журнал &quot;ЧНШ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522" y="4668599"/>
            <a:ext cx="965942" cy="6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Расписания занятий. 2й семестр 2021-2022 год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009" y="3045477"/>
            <a:ext cx="624144" cy="6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6496392" y="5177763"/>
            <a:ext cx="37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ТЛФ. КОНФЕРЕНЦИЯ</a:t>
            </a:r>
            <a:endParaRPr lang="ru-RU" sz="2400" b="1" dirty="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81" name="Google Shape;190;p6"/>
          <p:cNvSpPr/>
          <p:nvPr/>
        </p:nvSpPr>
        <p:spPr>
          <a:xfrm>
            <a:off x="6270465" y="5069427"/>
            <a:ext cx="4211929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0" name="Picture 26" descr="Телефон PNG изображения | PNG Pla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705" y="4807134"/>
            <a:ext cx="555894" cy="5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" name="Соединительная линия уступом 112"/>
          <p:cNvCxnSpPr>
            <a:stCxn id="23" idx="3"/>
          </p:cNvCxnSpPr>
          <p:nvPr/>
        </p:nvCxnSpPr>
        <p:spPr>
          <a:xfrm>
            <a:off x="6464961" y="3577273"/>
            <a:ext cx="1354967" cy="25481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8418478" y="4547411"/>
            <a:ext cx="0" cy="630352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V="1">
            <a:off x="6186013" y="3925846"/>
            <a:ext cx="553" cy="628829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6186013" y="4554675"/>
            <a:ext cx="2232465" cy="5816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97BE7CF7-2271-432B-91B5-A43602466935}"/>
              </a:ext>
            </a:extLst>
          </p:cNvPr>
          <p:cNvGrpSpPr/>
          <p:nvPr/>
        </p:nvGrpSpPr>
        <p:grpSpPr>
          <a:xfrm>
            <a:off x="305749" y="6376412"/>
            <a:ext cx="2266136" cy="135172"/>
            <a:chOff x="244482" y="6225871"/>
            <a:chExt cx="1108512" cy="135172"/>
          </a:xfrm>
          <a:noFill/>
        </p:grpSpPr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xmlns="" id="{7CE46E5D-6F5C-4B6D-8E4F-3644A1A682B9}"/>
                </a:ext>
              </a:extLst>
            </p:cNvPr>
            <p:cNvSpPr/>
            <p:nvPr/>
          </p:nvSpPr>
          <p:spPr>
            <a:xfrm>
              <a:off x="244482" y="6225871"/>
              <a:ext cx="66918" cy="13517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xmlns="" id="{BDAD0C55-C6E7-49DB-B14A-BF4F55FD130C}"/>
                </a:ext>
              </a:extLst>
            </p:cNvPr>
            <p:cNvSpPr/>
            <p:nvPr/>
          </p:nvSpPr>
          <p:spPr>
            <a:xfrm>
              <a:off x="41487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xmlns="" id="{D552A06D-6571-447C-A77F-B09C0D3B613D}"/>
                </a:ext>
              </a:extLst>
            </p:cNvPr>
            <p:cNvSpPr/>
            <p:nvPr/>
          </p:nvSpPr>
          <p:spPr>
            <a:xfrm>
              <a:off x="58911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xmlns="" id="{1A8578CE-FB31-4FBF-851C-9807D154E280}"/>
                </a:ext>
              </a:extLst>
            </p:cNvPr>
            <p:cNvSpPr/>
            <p:nvPr/>
          </p:nvSpPr>
          <p:spPr>
            <a:xfrm>
              <a:off x="76335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xmlns="" id="{AE00B62E-1B1F-47B9-A9F2-E8EE6FD971B4}"/>
                </a:ext>
              </a:extLst>
            </p:cNvPr>
            <p:cNvSpPr/>
            <p:nvPr/>
          </p:nvSpPr>
          <p:spPr>
            <a:xfrm>
              <a:off x="93759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xmlns="" id="{E6EF172C-CDD9-4209-8826-BC1EF57BB319}"/>
                </a:ext>
              </a:extLst>
            </p:cNvPr>
            <p:cNvSpPr/>
            <p:nvPr/>
          </p:nvSpPr>
          <p:spPr>
            <a:xfrm>
              <a:off x="111183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xmlns="" id="{269EE1B2-65DA-4E86-9B42-CC158C083979}"/>
                </a:ext>
              </a:extLst>
            </p:cNvPr>
            <p:cNvSpPr/>
            <p:nvPr/>
          </p:nvSpPr>
          <p:spPr>
            <a:xfrm>
              <a:off x="128607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6" name="Прямоугольник 155"/>
          <p:cNvSpPr/>
          <p:nvPr/>
        </p:nvSpPr>
        <p:spPr>
          <a:xfrm>
            <a:off x="11715427" y="6265902"/>
            <a:ext cx="4491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dirty="0">
                <a:solidFill>
                  <a:schemeClr val="dk1"/>
                </a:solidFill>
                <a:latin typeface="Montserrat Black"/>
                <a:ea typeface="Calibri"/>
                <a:cs typeface="Calibri"/>
                <a:sym typeface="Montserrat Black"/>
              </a:rPr>
              <a:t>4</a:t>
            </a:r>
            <a:endParaRPr lang="ru-RU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Группа 194"/>
          <p:cNvGrpSpPr/>
          <p:nvPr/>
        </p:nvGrpSpPr>
        <p:grpSpPr>
          <a:xfrm>
            <a:off x="-1594279" y="1113218"/>
            <a:ext cx="6385864" cy="3435699"/>
            <a:chOff x="550455" y="807188"/>
            <a:chExt cx="2985383" cy="1620560"/>
          </a:xfrm>
        </p:grpSpPr>
        <p:sp>
          <p:nvSpPr>
            <p:cNvPr id="196" name="Freeform 23"/>
            <p:cNvSpPr>
              <a:spLocks/>
            </p:cNvSpPr>
            <p:nvPr/>
          </p:nvSpPr>
          <p:spPr bwMode="auto">
            <a:xfrm>
              <a:off x="1682308" y="2187960"/>
              <a:ext cx="228620" cy="164995"/>
            </a:xfrm>
            <a:custGeom>
              <a:avLst/>
              <a:gdLst>
                <a:gd name="T0" fmla="*/ 0 w 1329"/>
                <a:gd name="T1" fmla="*/ 132 h 904"/>
                <a:gd name="T2" fmla="*/ 44 w 1329"/>
                <a:gd name="T3" fmla="*/ 197 h 904"/>
                <a:gd name="T4" fmla="*/ 53 w 1329"/>
                <a:gd name="T5" fmla="*/ 241 h 904"/>
                <a:gd name="T6" fmla="*/ 68 w 1329"/>
                <a:gd name="T7" fmla="*/ 288 h 904"/>
                <a:gd name="T8" fmla="*/ 73 w 1329"/>
                <a:gd name="T9" fmla="*/ 391 h 904"/>
                <a:gd name="T10" fmla="*/ 115 w 1329"/>
                <a:gd name="T11" fmla="*/ 464 h 904"/>
                <a:gd name="T12" fmla="*/ 122 w 1329"/>
                <a:gd name="T13" fmla="*/ 511 h 904"/>
                <a:gd name="T14" fmla="*/ 141 w 1329"/>
                <a:gd name="T15" fmla="*/ 547 h 904"/>
                <a:gd name="T16" fmla="*/ 237 w 1329"/>
                <a:gd name="T17" fmla="*/ 789 h 904"/>
                <a:gd name="T18" fmla="*/ 274 w 1329"/>
                <a:gd name="T19" fmla="*/ 779 h 904"/>
                <a:gd name="T20" fmla="*/ 359 w 1329"/>
                <a:gd name="T21" fmla="*/ 708 h 904"/>
                <a:gd name="T22" fmla="*/ 481 w 1329"/>
                <a:gd name="T23" fmla="*/ 850 h 904"/>
                <a:gd name="T24" fmla="*/ 515 w 1329"/>
                <a:gd name="T25" fmla="*/ 837 h 904"/>
                <a:gd name="T26" fmla="*/ 598 w 1329"/>
                <a:gd name="T27" fmla="*/ 859 h 904"/>
                <a:gd name="T28" fmla="*/ 698 w 1329"/>
                <a:gd name="T29" fmla="*/ 816 h 904"/>
                <a:gd name="T30" fmla="*/ 822 w 1329"/>
                <a:gd name="T31" fmla="*/ 875 h 904"/>
                <a:gd name="T32" fmla="*/ 908 w 1329"/>
                <a:gd name="T33" fmla="*/ 904 h 904"/>
                <a:gd name="T34" fmla="*/ 869 w 1329"/>
                <a:gd name="T35" fmla="*/ 777 h 904"/>
                <a:gd name="T36" fmla="*/ 944 w 1329"/>
                <a:gd name="T37" fmla="*/ 744 h 904"/>
                <a:gd name="T38" fmla="*/ 1001 w 1329"/>
                <a:gd name="T39" fmla="*/ 726 h 904"/>
                <a:gd name="T40" fmla="*/ 1031 w 1329"/>
                <a:gd name="T41" fmla="*/ 715 h 904"/>
                <a:gd name="T42" fmla="*/ 1087 w 1329"/>
                <a:gd name="T43" fmla="*/ 697 h 904"/>
                <a:gd name="T44" fmla="*/ 1148 w 1329"/>
                <a:gd name="T45" fmla="*/ 588 h 904"/>
                <a:gd name="T46" fmla="*/ 1175 w 1329"/>
                <a:gd name="T47" fmla="*/ 568 h 904"/>
                <a:gd name="T48" fmla="*/ 1179 w 1329"/>
                <a:gd name="T49" fmla="*/ 566 h 904"/>
                <a:gd name="T50" fmla="*/ 1227 w 1329"/>
                <a:gd name="T51" fmla="*/ 599 h 904"/>
                <a:gd name="T52" fmla="*/ 1281 w 1329"/>
                <a:gd name="T53" fmla="*/ 572 h 904"/>
                <a:gd name="T54" fmla="*/ 1261 w 1329"/>
                <a:gd name="T55" fmla="*/ 511 h 904"/>
                <a:gd name="T56" fmla="*/ 1284 w 1329"/>
                <a:gd name="T57" fmla="*/ 474 h 904"/>
                <a:gd name="T58" fmla="*/ 1329 w 1329"/>
                <a:gd name="T59" fmla="*/ 450 h 904"/>
                <a:gd name="T60" fmla="*/ 1315 w 1329"/>
                <a:gd name="T61" fmla="*/ 369 h 904"/>
                <a:gd name="T62" fmla="*/ 1281 w 1329"/>
                <a:gd name="T63" fmla="*/ 301 h 904"/>
                <a:gd name="T64" fmla="*/ 1322 w 1329"/>
                <a:gd name="T65" fmla="*/ 288 h 904"/>
                <a:gd name="T66" fmla="*/ 1303 w 1329"/>
                <a:gd name="T67" fmla="*/ 266 h 904"/>
                <a:gd name="T68" fmla="*/ 1238 w 1329"/>
                <a:gd name="T69" fmla="*/ 195 h 904"/>
                <a:gd name="T70" fmla="*/ 1222 w 1329"/>
                <a:gd name="T71" fmla="*/ 171 h 904"/>
                <a:gd name="T72" fmla="*/ 1180 w 1329"/>
                <a:gd name="T73" fmla="*/ 111 h 904"/>
                <a:gd name="T74" fmla="*/ 1177 w 1329"/>
                <a:gd name="T75" fmla="*/ 107 h 904"/>
                <a:gd name="T76" fmla="*/ 1166 w 1329"/>
                <a:gd name="T77" fmla="*/ 84 h 904"/>
                <a:gd name="T78" fmla="*/ 1109 w 1329"/>
                <a:gd name="T79" fmla="*/ 73 h 904"/>
                <a:gd name="T80" fmla="*/ 1032 w 1329"/>
                <a:gd name="T81" fmla="*/ 46 h 904"/>
                <a:gd name="T82" fmla="*/ 985 w 1329"/>
                <a:gd name="T83" fmla="*/ 59 h 904"/>
                <a:gd name="T84" fmla="*/ 945 w 1329"/>
                <a:gd name="T85" fmla="*/ 67 h 904"/>
                <a:gd name="T86" fmla="*/ 908 w 1329"/>
                <a:gd name="T87" fmla="*/ 91 h 904"/>
                <a:gd name="T88" fmla="*/ 827 w 1329"/>
                <a:gd name="T89" fmla="*/ 112 h 904"/>
                <a:gd name="T90" fmla="*/ 800 w 1329"/>
                <a:gd name="T91" fmla="*/ 91 h 904"/>
                <a:gd name="T92" fmla="*/ 773 w 1329"/>
                <a:gd name="T93" fmla="*/ 91 h 904"/>
                <a:gd name="T94" fmla="*/ 754 w 1329"/>
                <a:gd name="T95" fmla="*/ 120 h 904"/>
                <a:gd name="T96" fmla="*/ 664 w 1329"/>
                <a:gd name="T97" fmla="*/ 213 h 904"/>
                <a:gd name="T98" fmla="*/ 636 w 1329"/>
                <a:gd name="T99" fmla="*/ 181 h 904"/>
                <a:gd name="T100" fmla="*/ 556 w 1329"/>
                <a:gd name="T101" fmla="*/ 57 h 904"/>
                <a:gd name="T102" fmla="*/ 475 w 1329"/>
                <a:gd name="T103" fmla="*/ 10 h 904"/>
                <a:gd name="T104" fmla="*/ 313 w 1329"/>
                <a:gd name="T105" fmla="*/ 59 h 904"/>
                <a:gd name="T106" fmla="*/ 250 w 1329"/>
                <a:gd name="T107" fmla="*/ 97 h 904"/>
                <a:gd name="T108" fmla="*/ 143 w 1329"/>
                <a:gd name="T109" fmla="*/ 105 h 904"/>
                <a:gd name="T110" fmla="*/ 116 w 1329"/>
                <a:gd name="T111" fmla="*/ 119 h 904"/>
                <a:gd name="T112" fmla="*/ 0 w 1329"/>
                <a:gd name="T113" fmla="*/ 13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9" h="904">
                  <a:moveTo>
                    <a:pt x="0" y="132"/>
                  </a:moveTo>
                  <a:cubicBezTo>
                    <a:pt x="6" y="155"/>
                    <a:pt x="34" y="172"/>
                    <a:pt x="44" y="197"/>
                  </a:cubicBezTo>
                  <a:cubicBezTo>
                    <a:pt x="49" y="209"/>
                    <a:pt x="49" y="229"/>
                    <a:pt x="53" y="241"/>
                  </a:cubicBezTo>
                  <a:cubicBezTo>
                    <a:pt x="61" y="265"/>
                    <a:pt x="65" y="260"/>
                    <a:pt x="68" y="288"/>
                  </a:cubicBezTo>
                  <a:cubicBezTo>
                    <a:pt x="71" y="320"/>
                    <a:pt x="60" y="366"/>
                    <a:pt x="73" y="391"/>
                  </a:cubicBezTo>
                  <a:cubicBezTo>
                    <a:pt x="92" y="425"/>
                    <a:pt x="114" y="403"/>
                    <a:pt x="115" y="464"/>
                  </a:cubicBezTo>
                  <a:cubicBezTo>
                    <a:pt x="116" y="494"/>
                    <a:pt x="112" y="488"/>
                    <a:pt x="122" y="511"/>
                  </a:cubicBezTo>
                  <a:lnTo>
                    <a:pt x="141" y="547"/>
                  </a:lnTo>
                  <a:cubicBezTo>
                    <a:pt x="200" y="664"/>
                    <a:pt x="179" y="733"/>
                    <a:pt x="237" y="789"/>
                  </a:cubicBezTo>
                  <a:cubicBezTo>
                    <a:pt x="253" y="788"/>
                    <a:pt x="261" y="786"/>
                    <a:pt x="274" y="779"/>
                  </a:cubicBezTo>
                  <a:cubicBezTo>
                    <a:pt x="309" y="758"/>
                    <a:pt x="284" y="708"/>
                    <a:pt x="359" y="708"/>
                  </a:cubicBezTo>
                  <a:cubicBezTo>
                    <a:pt x="416" y="708"/>
                    <a:pt x="413" y="850"/>
                    <a:pt x="481" y="850"/>
                  </a:cubicBezTo>
                  <a:cubicBezTo>
                    <a:pt x="505" y="850"/>
                    <a:pt x="492" y="837"/>
                    <a:pt x="515" y="837"/>
                  </a:cubicBezTo>
                  <a:cubicBezTo>
                    <a:pt x="542" y="837"/>
                    <a:pt x="532" y="870"/>
                    <a:pt x="598" y="859"/>
                  </a:cubicBezTo>
                  <a:cubicBezTo>
                    <a:pt x="665" y="847"/>
                    <a:pt x="627" y="816"/>
                    <a:pt x="698" y="816"/>
                  </a:cubicBezTo>
                  <a:cubicBezTo>
                    <a:pt x="751" y="816"/>
                    <a:pt x="744" y="836"/>
                    <a:pt x="822" y="875"/>
                  </a:cubicBezTo>
                  <a:cubicBezTo>
                    <a:pt x="870" y="899"/>
                    <a:pt x="826" y="904"/>
                    <a:pt x="908" y="904"/>
                  </a:cubicBezTo>
                  <a:cubicBezTo>
                    <a:pt x="903" y="836"/>
                    <a:pt x="786" y="843"/>
                    <a:pt x="869" y="777"/>
                  </a:cubicBezTo>
                  <a:cubicBezTo>
                    <a:pt x="909" y="745"/>
                    <a:pt x="880" y="785"/>
                    <a:pt x="944" y="744"/>
                  </a:cubicBezTo>
                  <a:cubicBezTo>
                    <a:pt x="974" y="725"/>
                    <a:pt x="961" y="747"/>
                    <a:pt x="1001" y="726"/>
                  </a:cubicBezTo>
                  <a:cubicBezTo>
                    <a:pt x="1024" y="714"/>
                    <a:pt x="995" y="719"/>
                    <a:pt x="1031" y="715"/>
                  </a:cubicBezTo>
                  <a:cubicBezTo>
                    <a:pt x="1073" y="710"/>
                    <a:pt x="1058" y="724"/>
                    <a:pt x="1087" y="697"/>
                  </a:cubicBezTo>
                  <a:cubicBezTo>
                    <a:pt x="1153" y="632"/>
                    <a:pt x="1088" y="641"/>
                    <a:pt x="1148" y="588"/>
                  </a:cubicBezTo>
                  <a:lnTo>
                    <a:pt x="1175" y="568"/>
                  </a:lnTo>
                  <a:cubicBezTo>
                    <a:pt x="1176" y="567"/>
                    <a:pt x="1178" y="567"/>
                    <a:pt x="1179" y="566"/>
                  </a:cubicBezTo>
                  <a:cubicBezTo>
                    <a:pt x="1201" y="580"/>
                    <a:pt x="1200" y="585"/>
                    <a:pt x="1227" y="599"/>
                  </a:cubicBezTo>
                  <a:cubicBezTo>
                    <a:pt x="1262" y="566"/>
                    <a:pt x="1231" y="568"/>
                    <a:pt x="1281" y="572"/>
                  </a:cubicBezTo>
                  <a:cubicBezTo>
                    <a:pt x="1280" y="530"/>
                    <a:pt x="1270" y="550"/>
                    <a:pt x="1261" y="511"/>
                  </a:cubicBezTo>
                  <a:lnTo>
                    <a:pt x="1284" y="474"/>
                  </a:lnTo>
                  <a:cubicBezTo>
                    <a:pt x="1304" y="445"/>
                    <a:pt x="1299" y="465"/>
                    <a:pt x="1329" y="450"/>
                  </a:cubicBezTo>
                  <a:cubicBezTo>
                    <a:pt x="1322" y="388"/>
                    <a:pt x="1324" y="488"/>
                    <a:pt x="1315" y="369"/>
                  </a:cubicBezTo>
                  <a:cubicBezTo>
                    <a:pt x="1311" y="316"/>
                    <a:pt x="1293" y="354"/>
                    <a:pt x="1281" y="301"/>
                  </a:cubicBezTo>
                  <a:cubicBezTo>
                    <a:pt x="1295" y="295"/>
                    <a:pt x="1305" y="292"/>
                    <a:pt x="1322" y="288"/>
                  </a:cubicBezTo>
                  <a:cubicBezTo>
                    <a:pt x="1316" y="265"/>
                    <a:pt x="1322" y="277"/>
                    <a:pt x="1303" y="266"/>
                  </a:cubicBezTo>
                  <a:cubicBezTo>
                    <a:pt x="1211" y="214"/>
                    <a:pt x="1259" y="263"/>
                    <a:pt x="1238" y="195"/>
                  </a:cubicBezTo>
                  <a:cubicBezTo>
                    <a:pt x="1234" y="181"/>
                    <a:pt x="1235" y="187"/>
                    <a:pt x="1222" y="171"/>
                  </a:cubicBezTo>
                  <a:lnTo>
                    <a:pt x="1180" y="111"/>
                  </a:lnTo>
                  <a:cubicBezTo>
                    <a:pt x="1179" y="110"/>
                    <a:pt x="1178" y="108"/>
                    <a:pt x="1177" y="107"/>
                  </a:cubicBezTo>
                  <a:lnTo>
                    <a:pt x="1166" y="84"/>
                  </a:lnTo>
                  <a:cubicBezTo>
                    <a:pt x="1137" y="84"/>
                    <a:pt x="1125" y="90"/>
                    <a:pt x="1109" y="73"/>
                  </a:cubicBezTo>
                  <a:cubicBezTo>
                    <a:pt x="1097" y="60"/>
                    <a:pt x="1103" y="0"/>
                    <a:pt x="1032" y="46"/>
                  </a:cubicBezTo>
                  <a:cubicBezTo>
                    <a:pt x="1008" y="62"/>
                    <a:pt x="1024" y="56"/>
                    <a:pt x="985" y="59"/>
                  </a:cubicBezTo>
                  <a:cubicBezTo>
                    <a:pt x="967" y="61"/>
                    <a:pt x="961" y="58"/>
                    <a:pt x="945" y="67"/>
                  </a:cubicBezTo>
                  <a:cubicBezTo>
                    <a:pt x="936" y="72"/>
                    <a:pt x="918" y="91"/>
                    <a:pt x="908" y="91"/>
                  </a:cubicBezTo>
                  <a:cubicBezTo>
                    <a:pt x="841" y="91"/>
                    <a:pt x="889" y="70"/>
                    <a:pt x="827" y="112"/>
                  </a:cubicBezTo>
                  <a:cubicBezTo>
                    <a:pt x="795" y="96"/>
                    <a:pt x="810" y="115"/>
                    <a:pt x="800" y="91"/>
                  </a:cubicBezTo>
                  <a:lnTo>
                    <a:pt x="773" y="91"/>
                  </a:lnTo>
                  <a:cubicBezTo>
                    <a:pt x="766" y="111"/>
                    <a:pt x="770" y="95"/>
                    <a:pt x="754" y="120"/>
                  </a:cubicBezTo>
                  <a:cubicBezTo>
                    <a:pt x="706" y="193"/>
                    <a:pt x="755" y="192"/>
                    <a:pt x="664" y="213"/>
                  </a:cubicBezTo>
                  <a:cubicBezTo>
                    <a:pt x="652" y="204"/>
                    <a:pt x="646" y="193"/>
                    <a:pt x="636" y="181"/>
                  </a:cubicBezTo>
                  <a:cubicBezTo>
                    <a:pt x="595" y="132"/>
                    <a:pt x="556" y="175"/>
                    <a:pt x="556" y="57"/>
                  </a:cubicBezTo>
                  <a:cubicBezTo>
                    <a:pt x="510" y="54"/>
                    <a:pt x="525" y="10"/>
                    <a:pt x="475" y="10"/>
                  </a:cubicBezTo>
                  <a:cubicBezTo>
                    <a:pt x="408" y="10"/>
                    <a:pt x="361" y="25"/>
                    <a:pt x="313" y="59"/>
                  </a:cubicBezTo>
                  <a:cubicBezTo>
                    <a:pt x="286" y="78"/>
                    <a:pt x="288" y="93"/>
                    <a:pt x="250" y="97"/>
                  </a:cubicBezTo>
                  <a:cubicBezTo>
                    <a:pt x="217" y="102"/>
                    <a:pt x="182" y="95"/>
                    <a:pt x="143" y="105"/>
                  </a:cubicBezTo>
                  <a:cubicBezTo>
                    <a:pt x="118" y="112"/>
                    <a:pt x="136" y="107"/>
                    <a:pt x="116" y="119"/>
                  </a:cubicBezTo>
                  <a:cubicBezTo>
                    <a:pt x="62" y="152"/>
                    <a:pt x="64" y="98"/>
                    <a:pt x="0" y="13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1517401" y="1953390"/>
              <a:ext cx="149915" cy="230596"/>
            </a:xfrm>
            <a:custGeom>
              <a:avLst/>
              <a:gdLst>
                <a:gd name="T0" fmla="*/ 197 w 865"/>
                <a:gd name="T1" fmla="*/ 95 h 1267"/>
                <a:gd name="T2" fmla="*/ 217 w 865"/>
                <a:gd name="T3" fmla="*/ 176 h 1267"/>
                <a:gd name="T4" fmla="*/ 177 w 865"/>
                <a:gd name="T5" fmla="*/ 230 h 1267"/>
                <a:gd name="T6" fmla="*/ 264 w 865"/>
                <a:gd name="T7" fmla="*/ 312 h 1267"/>
                <a:gd name="T8" fmla="*/ 292 w 865"/>
                <a:gd name="T9" fmla="*/ 372 h 1267"/>
                <a:gd name="T10" fmla="*/ 261 w 865"/>
                <a:gd name="T11" fmla="*/ 409 h 1267"/>
                <a:gd name="T12" fmla="*/ 204 w 865"/>
                <a:gd name="T13" fmla="*/ 420 h 1267"/>
                <a:gd name="T14" fmla="*/ 155 w 865"/>
                <a:gd name="T15" fmla="*/ 479 h 1267"/>
                <a:gd name="T16" fmla="*/ 136 w 865"/>
                <a:gd name="T17" fmla="*/ 542 h 1267"/>
                <a:gd name="T18" fmla="*/ 131 w 865"/>
                <a:gd name="T19" fmla="*/ 551 h 1267"/>
                <a:gd name="T20" fmla="*/ 78 w 865"/>
                <a:gd name="T21" fmla="*/ 633 h 1267"/>
                <a:gd name="T22" fmla="*/ 61 w 865"/>
                <a:gd name="T23" fmla="*/ 739 h 1267"/>
                <a:gd name="T24" fmla="*/ 74 w 865"/>
                <a:gd name="T25" fmla="*/ 752 h 1267"/>
                <a:gd name="T26" fmla="*/ 85 w 865"/>
                <a:gd name="T27" fmla="*/ 782 h 1267"/>
                <a:gd name="T28" fmla="*/ 84 w 865"/>
                <a:gd name="T29" fmla="*/ 862 h 1267"/>
                <a:gd name="T30" fmla="*/ 82 w 865"/>
                <a:gd name="T31" fmla="*/ 908 h 1267"/>
                <a:gd name="T32" fmla="*/ 55 w 865"/>
                <a:gd name="T33" fmla="*/ 969 h 1267"/>
                <a:gd name="T34" fmla="*/ 109 w 865"/>
                <a:gd name="T35" fmla="*/ 1003 h 1267"/>
                <a:gd name="T36" fmla="*/ 201 w 865"/>
                <a:gd name="T37" fmla="*/ 999 h 1267"/>
                <a:gd name="T38" fmla="*/ 211 w 865"/>
                <a:gd name="T39" fmla="*/ 1009 h 1267"/>
                <a:gd name="T40" fmla="*/ 231 w 865"/>
                <a:gd name="T41" fmla="*/ 1091 h 1267"/>
                <a:gd name="T42" fmla="*/ 285 w 865"/>
                <a:gd name="T43" fmla="*/ 1064 h 1267"/>
                <a:gd name="T44" fmla="*/ 339 w 865"/>
                <a:gd name="T45" fmla="*/ 1097 h 1267"/>
                <a:gd name="T46" fmla="*/ 407 w 865"/>
                <a:gd name="T47" fmla="*/ 1125 h 1267"/>
                <a:gd name="T48" fmla="*/ 396 w 865"/>
                <a:gd name="T49" fmla="*/ 1161 h 1267"/>
                <a:gd name="T50" fmla="*/ 330 w 865"/>
                <a:gd name="T51" fmla="*/ 1204 h 1267"/>
                <a:gd name="T52" fmla="*/ 326 w 865"/>
                <a:gd name="T53" fmla="*/ 1240 h 1267"/>
                <a:gd name="T54" fmla="*/ 434 w 865"/>
                <a:gd name="T55" fmla="*/ 1253 h 1267"/>
                <a:gd name="T56" fmla="*/ 515 w 865"/>
                <a:gd name="T57" fmla="*/ 1225 h 1267"/>
                <a:gd name="T58" fmla="*/ 636 w 865"/>
                <a:gd name="T59" fmla="*/ 1129 h 1267"/>
                <a:gd name="T60" fmla="*/ 653 w 865"/>
                <a:gd name="T61" fmla="*/ 1092 h 1267"/>
                <a:gd name="T62" fmla="*/ 641 w 865"/>
                <a:gd name="T63" fmla="*/ 989 h 1267"/>
                <a:gd name="T64" fmla="*/ 641 w 865"/>
                <a:gd name="T65" fmla="*/ 952 h 1267"/>
                <a:gd name="T66" fmla="*/ 648 w 865"/>
                <a:gd name="T67" fmla="*/ 810 h 1267"/>
                <a:gd name="T68" fmla="*/ 657 w 865"/>
                <a:gd name="T69" fmla="*/ 798 h 1267"/>
                <a:gd name="T70" fmla="*/ 664 w 865"/>
                <a:gd name="T71" fmla="*/ 778 h 1267"/>
                <a:gd name="T72" fmla="*/ 681 w 865"/>
                <a:gd name="T73" fmla="*/ 748 h 1267"/>
                <a:gd name="T74" fmla="*/ 754 w 865"/>
                <a:gd name="T75" fmla="*/ 679 h 1267"/>
                <a:gd name="T76" fmla="*/ 834 w 865"/>
                <a:gd name="T77" fmla="*/ 664 h 1267"/>
                <a:gd name="T78" fmla="*/ 807 w 865"/>
                <a:gd name="T79" fmla="*/ 616 h 1267"/>
                <a:gd name="T80" fmla="*/ 838 w 865"/>
                <a:gd name="T81" fmla="*/ 580 h 1267"/>
                <a:gd name="T82" fmla="*/ 842 w 865"/>
                <a:gd name="T83" fmla="*/ 385 h 1267"/>
                <a:gd name="T84" fmla="*/ 822 w 865"/>
                <a:gd name="T85" fmla="*/ 337 h 1267"/>
                <a:gd name="T86" fmla="*/ 819 w 865"/>
                <a:gd name="T87" fmla="*/ 333 h 1267"/>
                <a:gd name="T88" fmla="*/ 816 w 865"/>
                <a:gd name="T89" fmla="*/ 329 h 1267"/>
                <a:gd name="T90" fmla="*/ 805 w 865"/>
                <a:gd name="T91" fmla="*/ 239 h 1267"/>
                <a:gd name="T92" fmla="*/ 782 w 865"/>
                <a:gd name="T93" fmla="*/ 201 h 1267"/>
                <a:gd name="T94" fmla="*/ 763 w 865"/>
                <a:gd name="T95" fmla="*/ 139 h 1267"/>
                <a:gd name="T96" fmla="*/ 742 w 865"/>
                <a:gd name="T97" fmla="*/ 151 h 1267"/>
                <a:gd name="T98" fmla="*/ 722 w 865"/>
                <a:gd name="T99" fmla="*/ 165 h 1267"/>
                <a:gd name="T100" fmla="*/ 570 w 865"/>
                <a:gd name="T101" fmla="*/ 142 h 1267"/>
                <a:gd name="T102" fmla="*/ 538 w 865"/>
                <a:gd name="T103" fmla="*/ 144 h 1267"/>
                <a:gd name="T104" fmla="*/ 533 w 865"/>
                <a:gd name="T105" fmla="*/ 146 h 1267"/>
                <a:gd name="T106" fmla="*/ 461 w 865"/>
                <a:gd name="T107" fmla="*/ 163 h 1267"/>
                <a:gd name="T108" fmla="*/ 417 w 865"/>
                <a:gd name="T109" fmla="*/ 139 h 1267"/>
                <a:gd name="T110" fmla="*/ 412 w 865"/>
                <a:gd name="T111" fmla="*/ 137 h 1267"/>
                <a:gd name="T112" fmla="*/ 366 w 865"/>
                <a:gd name="T113" fmla="*/ 115 h 1267"/>
                <a:gd name="T114" fmla="*/ 292 w 865"/>
                <a:gd name="T115" fmla="*/ 95 h 1267"/>
                <a:gd name="T116" fmla="*/ 285 w 865"/>
                <a:gd name="T117" fmla="*/ 0 h 1267"/>
                <a:gd name="T118" fmla="*/ 248 w 865"/>
                <a:gd name="T119" fmla="*/ 24 h 1267"/>
                <a:gd name="T120" fmla="*/ 240 w 865"/>
                <a:gd name="T121" fmla="*/ 36 h 1267"/>
                <a:gd name="T122" fmla="*/ 237 w 865"/>
                <a:gd name="T123" fmla="*/ 40 h 1267"/>
                <a:gd name="T124" fmla="*/ 197 w 865"/>
                <a:gd name="T125" fmla="*/ 95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5" h="1267">
                  <a:moveTo>
                    <a:pt x="197" y="95"/>
                  </a:moveTo>
                  <a:cubicBezTo>
                    <a:pt x="197" y="173"/>
                    <a:pt x="194" y="142"/>
                    <a:pt x="217" y="176"/>
                  </a:cubicBezTo>
                  <a:cubicBezTo>
                    <a:pt x="191" y="194"/>
                    <a:pt x="179" y="206"/>
                    <a:pt x="177" y="230"/>
                  </a:cubicBezTo>
                  <a:cubicBezTo>
                    <a:pt x="221" y="242"/>
                    <a:pt x="236" y="290"/>
                    <a:pt x="264" y="312"/>
                  </a:cubicBezTo>
                  <a:cubicBezTo>
                    <a:pt x="291" y="335"/>
                    <a:pt x="292" y="317"/>
                    <a:pt x="292" y="372"/>
                  </a:cubicBezTo>
                  <a:cubicBezTo>
                    <a:pt x="292" y="389"/>
                    <a:pt x="275" y="400"/>
                    <a:pt x="261" y="409"/>
                  </a:cubicBezTo>
                  <a:cubicBezTo>
                    <a:pt x="236" y="425"/>
                    <a:pt x="241" y="420"/>
                    <a:pt x="204" y="420"/>
                  </a:cubicBezTo>
                  <a:cubicBezTo>
                    <a:pt x="180" y="465"/>
                    <a:pt x="168" y="446"/>
                    <a:pt x="155" y="479"/>
                  </a:cubicBezTo>
                  <a:cubicBezTo>
                    <a:pt x="141" y="513"/>
                    <a:pt x="162" y="490"/>
                    <a:pt x="136" y="542"/>
                  </a:cubicBezTo>
                  <a:lnTo>
                    <a:pt x="131" y="551"/>
                  </a:lnTo>
                  <a:cubicBezTo>
                    <a:pt x="97" y="630"/>
                    <a:pt x="125" y="545"/>
                    <a:pt x="78" y="633"/>
                  </a:cubicBezTo>
                  <a:cubicBezTo>
                    <a:pt x="50" y="687"/>
                    <a:pt x="0" y="683"/>
                    <a:pt x="61" y="739"/>
                  </a:cubicBezTo>
                  <a:cubicBezTo>
                    <a:pt x="62" y="739"/>
                    <a:pt x="74" y="752"/>
                    <a:pt x="74" y="752"/>
                  </a:cubicBezTo>
                  <a:lnTo>
                    <a:pt x="85" y="782"/>
                  </a:lnTo>
                  <a:cubicBezTo>
                    <a:pt x="93" y="822"/>
                    <a:pt x="88" y="831"/>
                    <a:pt x="84" y="862"/>
                  </a:cubicBezTo>
                  <a:cubicBezTo>
                    <a:pt x="81" y="879"/>
                    <a:pt x="84" y="893"/>
                    <a:pt x="82" y="908"/>
                  </a:cubicBezTo>
                  <a:cubicBezTo>
                    <a:pt x="76" y="956"/>
                    <a:pt x="55" y="917"/>
                    <a:pt x="55" y="969"/>
                  </a:cubicBezTo>
                  <a:cubicBezTo>
                    <a:pt x="55" y="993"/>
                    <a:pt x="85" y="1003"/>
                    <a:pt x="109" y="1003"/>
                  </a:cubicBezTo>
                  <a:cubicBezTo>
                    <a:pt x="144" y="1003"/>
                    <a:pt x="147" y="944"/>
                    <a:pt x="201" y="999"/>
                  </a:cubicBezTo>
                  <a:cubicBezTo>
                    <a:pt x="206" y="1005"/>
                    <a:pt x="206" y="1004"/>
                    <a:pt x="211" y="1009"/>
                  </a:cubicBezTo>
                  <a:cubicBezTo>
                    <a:pt x="246" y="1046"/>
                    <a:pt x="191" y="1067"/>
                    <a:pt x="231" y="1091"/>
                  </a:cubicBezTo>
                  <a:cubicBezTo>
                    <a:pt x="244" y="1099"/>
                    <a:pt x="253" y="1081"/>
                    <a:pt x="285" y="1064"/>
                  </a:cubicBezTo>
                  <a:cubicBezTo>
                    <a:pt x="302" y="1078"/>
                    <a:pt x="311" y="1095"/>
                    <a:pt x="339" y="1097"/>
                  </a:cubicBezTo>
                  <a:cubicBezTo>
                    <a:pt x="372" y="1100"/>
                    <a:pt x="407" y="1089"/>
                    <a:pt x="407" y="1125"/>
                  </a:cubicBezTo>
                  <a:cubicBezTo>
                    <a:pt x="407" y="1138"/>
                    <a:pt x="403" y="1152"/>
                    <a:pt x="396" y="1161"/>
                  </a:cubicBezTo>
                  <a:cubicBezTo>
                    <a:pt x="376" y="1188"/>
                    <a:pt x="358" y="1163"/>
                    <a:pt x="330" y="1204"/>
                  </a:cubicBezTo>
                  <a:cubicBezTo>
                    <a:pt x="320" y="1220"/>
                    <a:pt x="319" y="1224"/>
                    <a:pt x="326" y="1240"/>
                  </a:cubicBezTo>
                  <a:cubicBezTo>
                    <a:pt x="355" y="1267"/>
                    <a:pt x="427" y="1171"/>
                    <a:pt x="434" y="1253"/>
                  </a:cubicBezTo>
                  <a:cubicBezTo>
                    <a:pt x="463" y="1253"/>
                    <a:pt x="491" y="1235"/>
                    <a:pt x="515" y="1225"/>
                  </a:cubicBezTo>
                  <a:cubicBezTo>
                    <a:pt x="537" y="1216"/>
                    <a:pt x="609" y="1220"/>
                    <a:pt x="636" y="1129"/>
                  </a:cubicBezTo>
                  <a:cubicBezTo>
                    <a:pt x="647" y="1090"/>
                    <a:pt x="631" y="1121"/>
                    <a:pt x="653" y="1092"/>
                  </a:cubicBezTo>
                  <a:cubicBezTo>
                    <a:pt x="700" y="1028"/>
                    <a:pt x="645" y="1028"/>
                    <a:pt x="641" y="989"/>
                  </a:cubicBezTo>
                  <a:cubicBezTo>
                    <a:pt x="640" y="982"/>
                    <a:pt x="643" y="967"/>
                    <a:pt x="641" y="952"/>
                  </a:cubicBezTo>
                  <a:cubicBezTo>
                    <a:pt x="637" y="912"/>
                    <a:pt x="626" y="844"/>
                    <a:pt x="648" y="810"/>
                  </a:cubicBezTo>
                  <a:cubicBezTo>
                    <a:pt x="655" y="799"/>
                    <a:pt x="647" y="815"/>
                    <a:pt x="657" y="798"/>
                  </a:cubicBezTo>
                  <a:cubicBezTo>
                    <a:pt x="666" y="781"/>
                    <a:pt x="658" y="796"/>
                    <a:pt x="664" y="778"/>
                  </a:cubicBezTo>
                  <a:cubicBezTo>
                    <a:pt x="674" y="748"/>
                    <a:pt x="661" y="769"/>
                    <a:pt x="681" y="748"/>
                  </a:cubicBezTo>
                  <a:cubicBezTo>
                    <a:pt x="705" y="724"/>
                    <a:pt x="727" y="686"/>
                    <a:pt x="754" y="679"/>
                  </a:cubicBezTo>
                  <a:cubicBezTo>
                    <a:pt x="777" y="673"/>
                    <a:pt x="834" y="687"/>
                    <a:pt x="834" y="664"/>
                  </a:cubicBezTo>
                  <a:cubicBezTo>
                    <a:pt x="834" y="630"/>
                    <a:pt x="821" y="635"/>
                    <a:pt x="807" y="616"/>
                  </a:cubicBezTo>
                  <a:lnTo>
                    <a:pt x="838" y="580"/>
                  </a:lnTo>
                  <a:cubicBezTo>
                    <a:pt x="865" y="548"/>
                    <a:pt x="860" y="422"/>
                    <a:pt x="842" y="385"/>
                  </a:cubicBezTo>
                  <a:lnTo>
                    <a:pt x="822" y="337"/>
                  </a:lnTo>
                  <a:cubicBezTo>
                    <a:pt x="821" y="336"/>
                    <a:pt x="820" y="334"/>
                    <a:pt x="819" y="333"/>
                  </a:cubicBezTo>
                  <a:cubicBezTo>
                    <a:pt x="818" y="332"/>
                    <a:pt x="817" y="330"/>
                    <a:pt x="816" y="329"/>
                  </a:cubicBezTo>
                  <a:cubicBezTo>
                    <a:pt x="795" y="293"/>
                    <a:pt x="815" y="271"/>
                    <a:pt x="805" y="239"/>
                  </a:cubicBezTo>
                  <a:cubicBezTo>
                    <a:pt x="798" y="214"/>
                    <a:pt x="789" y="226"/>
                    <a:pt x="782" y="201"/>
                  </a:cubicBezTo>
                  <a:cubicBezTo>
                    <a:pt x="774" y="174"/>
                    <a:pt x="792" y="135"/>
                    <a:pt x="763" y="139"/>
                  </a:cubicBezTo>
                  <a:cubicBezTo>
                    <a:pt x="740" y="142"/>
                    <a:pt x="751" y="145"/>
                    <a:pt x="742" y="151"/>
                  </a:cubicBezTo>
                  <a:cubicBezTo>
                    <a:pt x="727" y="163"/>
                    <a:pt x="750" y="155"/>
                    <a:pt x="722" y="165"/>
                  </a:cubicBezTo>
                  <a:cubicBezTo>
                    <a:pt x="715" y="167"/>
                    <a:pt x="582" y="187"/>
                    <a:pt x="570" y="142"/>
                  </a:cubicBezTo>
                  <a:lnTo>
                    <a:pt x="538" y="144"/>
                  </a:lnTo>
                  <a:cubicBezTo>
                    <a:pt x="536" y="145"/>
                    <a:pt x="535" y="146"/>
                    <a:pt x="533" y="146"/>
                  </a:cubicBezTo>
                  <a:cubicBezTo>
                    <a:pt x="533" y="146"/>
                    <a:pt x="498" y="180"/>
                    <a:pt x="461" y="163"/>
                  </a:cubicBezTo>
                  <a:lnTo>
                    <a:pt x="417" y="139"/>
                  </a:lnTo>
                  <a:cubicBezTo>
                    <a:pt x="416" y="138"/>
                    <a:pt x="414" y="137"/>
                    <a:pt x="412" y="137"/>
                  </a:cubicBezTo>
                  <a:cubicBezTo>
                    <a:pt x="383" y="120"/>
                    <a:pt x="406" y="122"/>
                    <a:pt x="366" y="115"/>
                  </a:cubicBezTo>
                  <a:cubicBezTo>
                    <a:pt x="303" y="105"/>
                    <a:pt x="348" y="95"/>
                    <a:pt x="292" y="95"/>
                  </a:cubicBezTo>
                  <a:cubicBezTo>
                    <a:pt x="279" y="34"/>
                    <a:pt x="313" y="0"/>
                    <a:pt x="285" y="0"/>
                  </a:cubicBezTo>
                  <a:cubicBezTo>
                    <a:pt x="257" y="0"/>
                    <a:pt x="256" y="10"/>
                    <a:pt x="248" y="24"/>
                  </a:cubicBezTo>
                  <a:lnTo>
                    <a:pt x="240" y="36"/>
                  </a:lnTo>
                  <a:cubicBezTo>
                    <a:pt x="239" y="37"/>
                    <a:pt x="238" y="39"/>
                    <a:pt x="237" y="40"/>
                  </a:cubicBezTo>
                  <a:cubicBezTo>
                    <a:pt x="228" y="52"/>
                    <a:pt x="197" y="79"/>
                    <a:pt x="197" y="9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38"/>
            <p:cNvSpPr>
              <a:spLocks/>
            </p:cNvSpPr>
            <p:nvPr/>
          </p:nvSpPr>
          <p:spPr bwMode="auto">
            <a:xfrm>
              <a:off x="1860332" y="2086579"/>
              <a:ext cx="114310" cy="204754"/>
            </a:xfrm>
            <a:custGeom>
              <a:avLst/>
              <a:gdLst>
                <a:gd name="T0" fmla="*/ 461 w 663"/>
                <a:gd name="T1" fmla="*/ 70 h 1121"/>
                <a:gd name="T2" fmla="*/ 407 w 663"/>
                <a:gd name="T3" fmla="*/ 50 h 1121"/>
                <a:gd name="T4" fmla="*/ 360 w 663"/>
                <a:gd name="T5" fmla="*/ 70 h 1121"/>
                <a:gd name="T6" fmla="*/ 213 w 663"/>
                <a:gd name="T7" fmla="*/ 87 h 1121"/>
                <a:gd name="T8" fmla="*/ 14 w 663"/>
                <a:gd name="T9" fmla="*/ 152 h 1121"/>
                <a:gd name="T10" fmla="*/ 24 w 663"/>
                <a:gd name="T11" fmla="*/ 263 h 1121"/>
                <a:gd name="T12" fmla="*/ 48 w 663"/>
                <a:gd name="T13" fmla="*/ 402 h 1121"/>
                <a:gd name="T14" fmla="*/ 70 w 663"/>
                <a:gd name="T15" fmla="*/ 543 h 1121"/>
                <a:gd name="T16" fmla="*/ 80 w 663"/>
                <a:gd name="T17" fmla="*/ 560 h 1121"/>
                <a:gd name="T18" fmla="*/ 102 w 663"/>
                <a:gd name="T19" fmla="*/ 606 h 1121"/>
                <a:gd name="T20" fmla="*/ 200 w 663"/>
                <a:gd name="T21" fmla="*/ 684 h 1121"/>
                <a:gd name="T22" fmla="*/ 226 w 663"/>
                <a:gd name="T23" fmla="*/ 718 h 1121"/>
                <a:gd name="T24" fmla="*/ 275 w 663"/>
                <a:gd name="T25" fmla="*/ 785 h 1121"/>
                <a:gd name="T26" fmla="*/ 332 w 663"/>
                <a:gd name="T27" fmla="*/ 850 h 1121"/>
                <a:gd name="T28" fmla="*/ 315 w 663"/>
                <a:gd name="T29" fmla="*/ 948 h 1121"/>
                <a:gd name="T30" fmla="*/ 325 w 663"/>
                <a:gd name="T31" fmla="*/ 972 h 1121"/>
                <a:gd name="T32" fmla="*/ 383 w 663"/>
                <a:gd name="T33" fmla="*/ 1037 h 1121"/>
                <a:gd name="T34" fmla="*/ 439 w 663"/>
                <a:gd name="T35" fmla="*/ 1048 h 1121"/>
                <a:gd name="T36" fmla="*/ 536 w 663"/>
                <a:gd name="T37" fmla="*/ 1121 h 1121"/>
                <a:gd name="T38" fmla="*/ 550 w 663"/>
                <a:gd name="T39" fmla="*/ 1067 h 1121"/>
                <a:gd name="T40" fmla="*/ 601 w 663"/>
                <a:gd name="T41" fmla="*/ 1016 h 1121"/>
                <a:gd name="T42" fmla="*/ 610 w 663"/>
                <a:gd name="T43" fmla="*/ 999 h 1121"/>
                <a:gd name="T44" fmla="*/ 590 w 663"/>
                <a:gd name="T45" fmla="*/ 911 h 1121"/>
                <a:gd name="T46" fmla="*/ 587 w 663"/>
                <a:gd name="T47" fmla="*/ 860 h 1121"/>
                <a:gd name="T48" fmla="*/ 576 w 663"/>
                <a:gd name="T49" fmla="*/ 775 h 1121"/>
                <a:gd name="T50" fmla="*/ 617 w 663"/>
                <a:gd name="T51" fmla="*/ 612 h 1121"/>
                <a:gd name="T52" fmla="*/ 576 w 663"/>
                <a:gd name="T53" fmla="*/ 639 h 1121"/>
                <a:gd name="T54" fmla="*/ 506 w 663"/>
                <a:gd name="T55" fmla="*/ 601 h 1121"/>
                <a:gd name="T56" fmla="*/ 495 w 663"/>
                <a:gd name="T57" fmla="*/ 572 h 1121"/>
                <a:gd name="T58" fmla="*/ 552 w 663"/>
                <a:gd name="T59" fmla="*/ 513 h 1121"/>
                <a:gd name="T60" fmla="*/ 553 w 663"/>
                <a:gd name="T61" fmla="*/ 453 h 1121"/>
                <a:gd name="T62" fmla="*/ 525 w 663"/>
                <a:gd name="T63" fmla="*/ 399 h 1121"/>
                <a:gd name="T64" fmla="*/ 534 w 663"/>
                <a:gd name="T65" fmla="*/ 333 h 1121"/>
                <a:gd name="T66" fmla="*/ 628 w 663"/>
                <a:gd name="T67" fmla="*/ 251 h 1121"/>
                <a:gd name="T68" fmla="*/ 626 w 663"/>
                <a:gd name="T69" fmla="*/ 143 h 1121"/>
                <a:gd name="T70" fmla="*/ 580 w 663"/>
                <a:gd name="T71" fmla="*/ 107 h 1121"/>
                <a:gd name="T72" fmla="*/ 543 w 663"/>
                <a:gd name="T73" fmla="*/ 3 h 1121"/>
                <a:gd name="T74" fmla="*/ 514 w 663"/>
                <a:gd name="T75" fmla="*/ 15 h 1121"/>
                <a:gd name="T76" fmla="*/ 511 w 663"/>
                <a:gd name="T77" fmla="*/ 18 h 1121"/>
                <a:gd name="T78" fmla="*/ 461 w 663"/>
                <a:gd name="T79" fmla="*/ 7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121">
                  <a:moveTo>
                    <a:pt x="461" y="70"/>
                  </a:moveTo>
                  <a:cubicBezTo>
                    <a:pt x="422" y="60"/>
                    <a:pt x="456" y="50"/>
                    <a:pt x="407" y="50"/>
                  </a:cubicBezTo>
                  <a:cubicBezTo>
                    <a:pt x="379" y="50"/>
                    <a:pt x="397" y="70"/>
                    <a:pt x="360" y="70"/>
                  </a:cubicBezTo>
                  <a:cubicBezTo>
                    <a:pt x="318" y="70"/>
                    <a:pt x="294" y="10"/>
                    <a:pt x="213" y="87"/>
                  </a:cubicBezTo>
                  <a:cubicBezTo>
                    <a:pt x="105" y="188"/>
                    <a:pt x="104" y="108"/>
                    <a:pt x="14" y="152"/>
                  </a:cubicBezTo>
                  <a:cubicBezTo>
                    <a:pt x="0" y="212"/>
                    <a:pt x="8" y="209"/>
                    <a:pt x="24" y="263"/>
                  </a:cubicBezTo>
                  <a:cubicBezTo>
                    <a:pt x="46" y="340"/>
                    <a:pt x="48" y="312"/>
                    <a:pt x="48" y="402"/>
                  </a:cubicBezTo>
                  <a:cubicBezTo>
                    <a:pt x="48" y="495"/>
                    <a:pt x="34" y="494"/>
                    <a:pt x="70" y="543"/>
                  </a:cubicBezTo>
                  <a:lnTo>
                    <a:pt x="80" y="560"/>
                  </a:lnTo>
                  <a:cubicBezTo>
                    <a:pt x="90" y="578"/>
                    <a:pt x="93" y="588"/>
                    <a:pt x="102" y="606"/>
                  </a:cubicBezTo>
                  <a:cubicBezTo>
                    <a:pt x="187" y="606"/>
                    <a:pt x="142" y="597"/>
                    <a:pt x="200" y="684"/>
                  </a:cubicBezTo>
                  <a:cubicBezTo>
                    <a:pt x="208" y="697"/>
                    <a:pt x="218" y="706"/>
                    <a:pt x="226" y="718"/>
                  </a:cubicBezTo>
                  <a:cubicBezTo>
                    <a:pt x="250" y="755"/>
                    <a:pt x="221" y="770"/>
                    <a:pt x="275" y="785"/>
                  </a:cubicBezTo>
                  <a:cubicBezTo>
                    <a:pt x="331" y="801"/>
                    <a:pt x="332" y="777"/>
                    <a:pt x="332" y="850"/>
                  </a:cubicBezTo>
                  <a:cubicBezTo>
                    <a:pt x="297" y="859"/>
                    <a:pt x="304" y="907"/>
                    <a:pt x="315" y="948"/>
                  </a:cubicBezTo>
                  <a:cubicBezTo>
                    <a:pt x="318" y="958"/>
                    <a:pt x="322" y="965"/>
                    <a:pt x="325" y="972"/>
                  </a:cubicBezTo>
                  <a:cubicBezTo>
                    <a:pt x="337" y="1000"/>
                    <a:pt x="335" y="1017"/>
                    <a:pt x="383" y="1037"/>
                  </a:cubicBezTo>
                  <a:cubicBezTo>
                    <a:pt x="416" y="1051"/>
                    <a:pt x="405" y="1039"/>
                    <a:pt x="439" y="1048"/>
                  </a:cubicBezTo>
                  <a:cubicBezTo>
                    <a:pt x="554" y="1076"/>
                    <a:pt x="502" y="1096"/>
                    <a:pt x="536" y="1121"/>
                  </a:cubicBezTo>
                  <a:cubicBezTo>
                    <a:pt x="537" y="1103"/>
                    <a:pt x="541" y="1082"/>
                    <a:pt x="550" y="1067"/>
                  </a:cubicBezTo>
                  <a:cubicBezTo>
                    <a:pt x="561" y="1051"/>
                    <a:pt x="586" y="1036"/>
                    <a:pt x="601" y="1016"/>
                  </a:cubicBezTo>
                  <a:cubicBezTo>
                    <a:pt x="612" y="1000"/>
                    <a:pt x="610" y="1026"/>
                    <a:pt x="610" y="999"/>
                  </a:cubicBezTo>
                  <a:cubicBezTo>
                    <a:pt x="610" y="957"/>
                    <a:pt x="590" y="1021"/>
                    <a:pt x="590" y="911"/>
                  </a:cubicBezTo>
                  <a:cubicBezTo>
                    <a:pt x="590" y="885"/>
                    <a:pt x="602" y="882"/>
                    <a:pt x="587" y="860"/>
                  </a:cubicBezTo>
                  <a:cubicBezTo>
                    <a:pt x="581" y="852"/>
                    <a:pt x="525" y="827"/>
                    <a:pt x="576" y="775"/>
                  </a:cubicBezTo>
                  <a:cubicBezTo>
                    <a:pt x="614" y="737"/>
                    <a:pt x="612" y="678"/>
                    <a:pt x="617" y="612"/>
                  </a:cubicBezTo>
                  <a:cubicBezTo>
                    <a:pt x="586" y="613"/>
                    <a:pt x="583" y="613"/>
                    <a:pt x="576" y="639"/>
                  </a:cubicBezTo>
                  <a:cubicBezTo>
                    <a:pt x="542" y="639"/>
                    <a:pt x="524" y="628"/>
                    <a:pt x="506" y="601"/>
                  </a:cubicBezTo>
                  <a:cubicBezTo>
                    <a:pt x="499" y="590"/>
                    <a:pt x="498" y="585"/>
                    <a:pt x="495" y="572"/>
                  </a:cubicBezTo>
                  <a:cubicBezTo>
                    <a:pt x="554" y="558"/>
                    <a:pt x="529" y="574"/>
                    <a:pt x="552" y="513"/>
                  </a:cubicBezTo>
                  <a:cubicBezTo>
                    <a:pt x="560" y="489"/>
                    <a:pt x="567" y="478"/>
                    <a:pt x="553" y="453"/>
                  </a:cubicBezTo>
                  <a:cubicBezTo>
                    <a:pt x="537" y="424"/>
                    <a:pt x="543" y="442"/>
                    <a:pt x="525" y="399"/>
                  </a:cubicBezTo>
                  <a:cubicBezTo>
                    <a:pt x="514" y="371"/>
                    <a:pt x="509" y="354"/>
                    <a:pt x="534" y="333"/>
                  </a:cubicBezTo>
                  <a:lnTo>
                    <a:pt x="628" y="251"/>
                  </a:lnTo>
                  <a:cubicBezTo>
                    <a:pt x="663" y="223"/>
                    <a:pt x="644" y="176"/>
                    <a:pt x="626" y="143"/>
                  </a:cubicBezTo>
                  <a:cubicBezTo>
                    <a:pt x="615" y="121"/>
                    <a:pt x="603" y="121"/>
                    <a:pt x="580" y="107"/>
                  </a:cubicBezTo>
                  <a:cubicBezTo>
                    <a:pt x="523" y="74"/>
                    <a:pt x="542" y="45"/>
                    <a:pt x="543" y="3"/>
                  </a:cubicBezTo>
                  <a:cubicBezTo>
                    <a:pt x="518" y="5"/>
                    <a:pt x="532" y="0"/>
                    <a:pt x="514" y="15"/>
                  </a:cubicBezTo>
                  <a:cubicBezTo>
                    <a:pt x="513" y="16"/>
                    <a:pt x="512" y="17"/>
                    <a:pt x="511" y="18"/>
                  </a:cubicBezTo>
                  <a:lnTo>
                    <a:pt x="461" y="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22"/>
            <p:cNvSpPr>
              <a:spLocks/>
            </p:cNvSpPr>
            <p:nvPr/>
          </p:nvSpPr>
          <p:spPr bwMode="auto">
            <a:xfrm>
              <a:off x="1629836" y="2032906"/>
              <a:ext cx="236114" cy="186862"/>
            </a:xfrm>
            <a:custGeom>
              <a:avLst/>
              <a:gdLst>
                <a:gd name="T0" fmla="*/ 236 w 1366"/>
                <a:gd name="T1" fmla="*/ 19 h 1022"/>
                <a:gd name="T2" fmla="*/ 213 w 1366"/>
                <a:gd name="T3" fmla="*/ 159 h 1022"/>
                <a:gd name="T4" fmla="*/ 197 w 1366"/>
                <a:gd name="T5" fmla="*/ 264 h 1022"/>
                <a:gd name="T6" fmla="*/ 114 w 1366"/>
                <a:gd name="T7" fmla="*/ 276 h 1022"/>
                <a:gd name="T8" fmla="*/ 36 w 1366"/>
                <a:gd name="T9" fmla="*/ 374 h 1022"/>
                <a:gd name="T10" fmla="*/ 36 w 1366"/>
                <a:gd name="T11" fmla="*/ 543 h 1022"/>
                <a:gd name="T12" fmla="*/ 51 w 1366"/>
                <a:gd name="T13" fmla="*/ 590 h 1022"/>
                <a:gd name="T14" fmla="*/ 56 w 1366"/>
                <a:gd name="T15" fmla="*/ 598 h 1022"/>
                <a:gd name="T16" fmla="*/ 33 w 1366"/>
                <a:gd name="T17" fmla="*/ 669 h 1022"/>
                <a:gd name="T18" fmla="*/ 19 w 1366"/>
                <a:gd name="T19" fmla="*/ 717 h 1022"/>
                <a:gd name="T20" fmla="*/ 175 w 1366"/>
                <a:gd name="T21" fmla="*/ 669 h 1022"/>
                <a:gd name="T22" fmla="*/ 213 w 1366"/>
                <a:gd name="T23" fmla="*/ 735 h 1022"/>
                <a:gd name="T24" fmla="*/ 162 w 1366"/>
                <a:gd name="T25" fmla="*/ 791 h 1022"/>
                <a:gd name="T26" fmla="*/ 141 w 1366"/>
                <a:gd name="T27" fmla="*/ 791 h 1022"/>
                <a:gd name="T28" fmla="*/ 192 w 1366"/>
                <a:gd name="T29" fmla="*/ 843 h 1022"/>
                <a:gd name="T30" fmla="*/ 240 w 1366"/>
                <a:gd name="T31" fmla="*/ 909 h 1022"/>
                <a:gd name="T32" fmla="*/ 245 w 1366"/>
                <a:gd name="T33" fmla="*/ 918 h 1022"/>
                <a:gd name="T34" fmla="*/ 283 w 1366"/>
                <a:gd name="T35" fmla="*/ 958 h 1022"/>
                <a:gd name="T36" fmla="*/ 324 w 1366"/>
                <a:gd name="T37" fmla="*/ 927 h 1022"/>
                <a:gd name="T38" fmla="*/ 365 w 1366"/>
                <a:gd name="T39" fmla="*/ 927 h 1022"/>
                <a:gd name="T40" fmla="*/ 403 w 1366"/>
                <a:gd name="T41" fmla="*/ 938 h 1022"/>
                <a:gd name="T42" fmla="*/ 427 w 1366"/>
                <a:gd name="T43" fmla="*/ 928 h 1022"/>
                <a:gd name="T44" fmla="*/ 528 w 1366"/>
                <a:gd name="T45" fmla="*/ 899 h 1022"/>
                <a:gd name="T46" fmla="*/ 601 w 1366"/>
                <a:gd name="T47" fmla="*/ 884 h 1022"/>
                <a:gd name="T48" fmla="*/ 604 w 1366"/>
                <a:gd name="T49" fmla="*/ 881 h 1022"/>
                <a:gd name="T50" fmla="*/ 658 w 1366"/>
                <a:gd name="T51" fmla="*/ 847 h 1022"/>
                <a:gd name="T52" fmla="*/ 666 w 1366"/>
                <a:gd name="T53" fmla="*/ 841 h 1022"/>
                <a:gd name="T54" fmla="*/ 721 w 1366"/>
                <a:gd name="T55" fmla="*/ 829 h 1022"/>
                <a:gd name="T56" fmla="*/ 827 w 1366"/>
                <a:gd name="T57" fmla="*/ 838 h 1022"/>
                <a:gd name="T58" fmla="*/ 886 w 1366"/>
                <a:gd name="T59" fmla="*/ 901 h 1022"/>
                <a:gd name="T60" fmla="*/ 894 w 1366"/>
                <a:gd name="T61" fmla="*/ 961 h 1022"/>
                <a:gd name="T62" fmla="*/ 950 w 1366"/>
                <a:gd name="T63" fmla="*/ 986 h 1022"/>
                <a:gd name="T64" fmla="*/ 995 w 1366"/>
                <a:gd name="T65" fmla="*/ 1022 h 1022"/>
                <a:gd name="T66" fmla="*/ 1059 w 1366"/>
                <a:gd name="T67" fmla="*/ 922 h 1022"/>
                <a:gd name="T68" fmla="*/ 1097 w 1366"/>
                <a:gd name="T69" fmla="*/ 900 h 1022"/>
                <a:gd name="T70" fmla="*/ 1125 w 1366"/>
                <a:gd name="T71" fmla="*/ 910 h 1022"/>
                <a:gd name="T72" fmla="*/ 1192 w 1366"/>
                <a:gd name="T73" fmla="*/ 900 h 1022"/>
                <a:gd name="T74" fmla="*/ 1253 w 1366"/>
                <a:gd name="T75" fmla="*/ 879 h 1022"/>
                <a:gd name="T76" fmla="*/ 1355 w 1366"/>
                <a:gd name="T77" fmla="*/ 852 h 1022"/>
                <a:gd name="T78" fmla="*/ 1334 w 1366"/>
                <a:gd name="T79" fmla="*/ 778 h 1022"/>
                <a:gd name="T80" fmla="*/ 1355 w 1366"/>
                <a:gd name="T81" fmla="*/ 683 h 1022"/>
                <a:gd name="T82" fmla="*/ 1334 w 1366"/>
                <a:gd name="T83" fmla="*/ 595 h 1022"/>
                <a:gd name="T84" fmla="*/ 1307 w 1366"/>
                <a:gd name="T85" fmla="*/ 506 h 1022"/>
                <a:gd name="T86" fmla="*/ 1267 w 1366"/>
                <a:gd name="T87" fmla="*/ 459 h 1022"/>
                <a:gd name="T88" fmla="*/ 1246 w 1366"/>
                <a:gd name="T89" fmla="*/ 472 h 1022"/>
                <a:gd name="T90" fmla="*/ 1236 w 1366"/>
                <a:gd name="T91" fmla="*/ 483 h 1022"/>
                <a:gd name="T92" fmla="*/ 1185 w 1366"/>
                <a:gd name="T93" fmla="*/ 534 h 1022"/>
                <a:gd name="T94" fmla="*/ 1124 w 1366"/>
                <a:gd name="T95" fmla="*/ 493 h 1022"/>
                <a:gd name="T96" fmla="*/ 1141 w 1366"/>
                <a:gd name="T97" fmla="*/ 457 h 1022"/>
                <a:gd name="T98" fmla="*/ 1122 w 1366"/>
                <a:gd name="T99" fmla="*/ 355 h 1022"/>
                <a:gd name="T100" fmla="*/ 1029 w 1366"/>
                <a:gd name="T101" fmla="*/ 364 h 1022"/>
                <a:gd name="T102" fmla="*/ 896 w 1366"/>
                <a:gd name="T103" fmla="*/ 335 h 1022"/>
                <a:gd name="T104" fmla="*/ 880 w 1366"/>
                <a:gd name="T105" fmla="*/ 297 h 1022"/>
                <a:gd name="T106" fmla="*/ 836 w 1366"/>
                <a:gd name="T107" fmla="*/ 295 h 1022"/>
                <a:gd name="T108" fmla="*/ 708 w 1366"/>
                <a:gd name="T109" fmla="*/ 245 h 1022"/>
                <a:gd name="T110" fmla="*/ 701 w 1366"/>
                <a:gd name="T111" fmla="*/ 238 h 1022"/>
                <a:gd name="T112" fmla="*/ 698 w 1366"/>
                <a:gd name="T113" fmla="*/ 234 h 1022"/>
                <a:gd name="T114" fmla="*/ 552 w 1366"/>
                <a:gd name="T115" fmla="*/ 110 h 1022"/>
                <a:gd name="T116" fmla="*/ 484 w 1366"/>
                <a:gd name="T117" fmla="*/ 82 h 1022"/>
                <a:gd name="T118" fmla="*/ 420 w 1366"/>
                <a:gd name="T119" fmla="*/ 59 h 1022"/>
                <a:gd name="T120" fmla="*/ 310 w 1366"/>
                <a:gd name="T121" fmla="*/ 54 h 1022"/>
                <a:gd name="T122" fmla="*/ 236 w 1366"/>
                <a:gd name="T123" fmla="*/ 1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6" h="1022">
                  <a:moveTo>
                    <a:pt x="236" y="19"/>
                  </a:moveTo>
                  <a:cubicBezTo>
                    <a:pt x="245" y="119"/>
                    <a:pt x="257" y="96"/>
                    <a:pt x="213" y="159"/>
                  </a:cubicBezTo>
                  <a:cubicBezTo>
                    <a:pt x="187" y="196"/>
                    <a:pt x="228" y="226"/>
                    <a:pt x="197" y="264"/>
                  </a:cubicBezTo>
                  <a:cubicBezTo>
                    <a:pt x="165" y="304"/>
                    <a:pt x="141" y="264"/>
                    <a:pt x="114" y="276"/>
                  </a:cubicBezTo>
                  <a:cubicBezTo>
                    <a:pt x="85" y="289"/>
                    <a:pt x="51" y="345"/>
                    <a:pt x="36" y="374"/>
                  </a:cubicBezTo>
                  <a:cubicBezTo>
                    <a:pt x="0" y="446"/>
                    <a:pt x="28" y="467"/>
                    <a:pt x="36" y="543"/>
                  </a:cubicBezTo>
                  <a:cubicBezTo>
                    <a:pt x="38" y="563"/>
                    <a:pt x="41" y="573"/>
                    <a:pt x="51" y="590"/>
                  </a:cubicBezTo>
                  <a:cubicBezTo>
                    <a:pt x="52" y="592"/>
                    <a:pt x="55" y="597"/>
                    <a:pt x="56" y="598"/>
                  </a:cubicBezTo>
                  <a:cubicBezTo>
                    <a:pt x="71" y="623"/>
                    <a:pt x="82" y="615"/>
                    <a:pt x="33" y="669"/>
                  </a:cubicBezTo>
                  <a:cubicBezTo>
                    <a:pt x="20" y="683"/>
                    <a:pt x="19" y="656"/>
                    <a:pt x="19" y="717"/>
                  </a:cubicBezTo>
                  <a:cubicBezTo>
                    <a:pt x="173" y="717"/>
                    <a:pt x="70" y="669"/>
                    <a:pt x="175" y="669"/>
                  </a:cubicBezTo>
                  <a:cubicBezTo>
                    <a:pt x="202" y="669"/>
                    <a:pt x="216" y="716"/>
                    <a:pt x="213" y="735"/>
                  </a:cubicBezTo>
                  <a:cubicBezTo>
                    <a:pt x="211" y="742"/>
                    <a:pt x="182" y="791"/>
                    <a:pt x="162" y="791"/>
                  </a:cubicBezTo>
                  <a:lnTo>
                    <a:pt x="141" y="791"/>
                  </a:lnTo>
                  <a:cubicBezTo>
                    <a:pt x="143" y="845"/>
                    <a:pt x="156" y="812"/>
                    <a:pt x="192" y="843"/>
                  </a:cubicBezTo>
                  <a:cubicBezTo>
                    <a:pt x="213" y="861"/>
                    <a:pt x="227" y="888"/>
                    <a:pt x="240" y="909"/>
                  </a:cubicBezTo>
                  <a:cubicBezTo>
                    <a:pt x="257" y="937"/>
                    <a:pt x="228" y="888"/>
                    <a:pt x="245" y="918"/>
                  </a:cubicBezTo>
                  <a:cubicBezTo>
                    <a:pt x="259" y="942"/>
                    <a:pt x="253" y="958"/>
                    <a:pt x="283" y="958"/>
                  </a:cubicBezTo>
                  <a:cubicBezTo>
                    <a:pt x="304" y="957"/>
                    <a:pt x="319" y="948"/>
                    <a:pt x="324" y="927"/>
                  </a:cubicBezTo>
                  <a:lnTo>
                    <a:pt x="365" y="927"/>
                  </a:lnTo>
                  <a:cubicBezTo>
                    <a:pt x="377" y="971"/>
                    <a:pt x="403" y="938"/>
                    <a:pt x="403" y="938"/>
                  </a:cubicBezTo>
                  <a:cubicBezTo>
                    <a:pt x="424" y="927"/>
                    <a:pt x="402" y="935"/>
                    <a:pt x="427" y="928"/>
                  </a:cubicBezTo>
                  <a:cubicBezTo>
                    <a:pt x="500" y="908"/>
                    <a:pt x="441" y="897"/>
                    <a:pt x="528" y="899"/>
                  </a:cubicBezTo>
                  <a:cubicBezTo>
                    <a:pt x="573" y="901"/>
                    <a:pt x="574" y="904"/>
                    <a:pt x="601" y="884"/>
                  </a:cubicBezTo>
                  <a:cubicBezTo>
                    <a:pt x="602" y="884"/>
                    <a:pt x="603" y="882"/>
                    <a:pt x="604" y="881"/>
                  </a:cubicBezTo>
                  <a:lnTo>
                    <a:pt x="658" y="847"/>
                  </a:lnTo>
                  <a:cubicBezTo>
                    <a:pt x="660" y="846"/>
                    <a:pt x="664" y="842"/>
                    <a:pt x="666" y="841"/>
                  </a:cubicBezTo>
                  <a:cubicBezTo>
                    <a:pt x="696" y="822"/>
                    <a:pt x="686" y="838"/>
                    <a:pt x="721" y="829"/>
                  </a:cubicBezTo>
                  <a:cubicBezTo>
                    <a:pt x="743" y="823"/>
                    <a:pt x="776" y="787"/>
                    <a:pt x="827" y="838"/>
                  </a:cubicBezTo>
                  <a:lnTo>
                    <a:pt x="886" y="901"/>
                  </a:lnTo>
                  <a:cubicBezTo>
                    <a:pt x="899" y="923"/>
                    <a:pt x="894" y="929"/>
                    <a:pt x="894" y="961"/>
                  </a:cubicBezTo>
                  <a:cubicBezTo>
                    <a:pt x="914" y="970"/>
                    <a:pt x="934" y="970"/>
                    <a:pt x="950" y="986"/>
                  </a:cubicBezTo>
                  <a:cubicBezTo>
                    <a:pt x="972" y="1009"/>
                    <a:pt x="951" y="1018"/>
                    <a:pt x="995" y="1022"/>
                  </a:cubicBezTo>
                  <a:cubicBezTo>
                    <a:pt x="1007" y="998"/>
                    <a:pt x="993" y="982"/>
                    <a:pt x="1059" y="922"/>
                  </a:cubicBezTo>
                  <a:cubicBezTo>
                    <a:pt x="1091" y="892"/>
                    <a:pt x="1067" y="900"/>
                    <a:pt x="1097" y="900"/>
                  </a:cubicBezTo>
                  <a:cubicBezTo>
                    <a:pt x="1127" y="900"/>
                    <a:pt x="1095" y="909"/>
                    <a:pt x="1125" y="910"/>
                  </a:cubicBezTo>
                  <a:cubicBezTo>
                    <a:pt x="1151" y="912"/>
                    <a:pt x="1119" y="904"/>
                    <a:pt x="1192" y="900"/>
                  </a:cubicBezTo>
                  <a:cubicBezTo>
                    <a:pt x="1242" y="897"/>
                    <a:pt x="1209" y="884"/>
                    <a:pt x="1253" y="879"/>
                  </a:cubicBezTo>
                  <a:cubicBezTo>
                    <a:pt x="1366" y="867"/>
                    <a:pt x="1287" y="868"/>
                    <a:pt x="1355" y="852"/>
                  </a:cubicBezTo>
                  <a:cubicBezTo>
                    <a:pt x="1355" y="783"/>
                    <a:pt x="1334" y="820"/>
                    <a:pt x="1334" y="778"/>
                  </a:cubicBezTo>
                  <a:cubicBezTo>
                    <a:pt x="1334" y="735"/>
                    <a:pt x="1355" y="703"/>
                    <a:pt x="1355" y="683"/>
                  </a:cubicBezTo>
                  <a:cubicBezTo>
                    <a:pt x="1355" y="646"/>
                    <a:pt x="1340" y="663"/>
                    <a:pt x="1334" y="595"/>
                  </a:cubicBezTo>
                  <a:cubicBezTo>
                    <a:pt x="1329" y="537"/>
                    <a:pt x="1306" y="569"/>
                    <a:pt x="1307" y="506"/>
                  </a:cubicBezTo>
                  <a:cubicBezTo>
                    <a:pt x="1308" y="465"/>
                    <a:pt x="1323" y="459"/>
                    <a:pt x="1267" y="459"/>
                  </a:cubicBezTo>
                  <a:cubicBezTo>
                    <a:pt x="1245" y="459"/>
                    <a:pt x="1256" y="464"/>
                    <a:pt x="1246" y="472"/>
                  </a:cubicBezTo>
                  <a:cubicBezTo>
                    <a:pt x="1245" y="473"/>
                    <a:pt x="1240" y="479"/>
                    <a:pt x="1236" y="483"/>
                  </a:cubicBezTo>
                  <a:lnTo>
                    <a:pt x="1185" y="534"/>
                  </a:lnTo>
                  <a:cubicBezTo>
                    <a:pt x="1149" y="525"/>
                    <a:pt x="1143" y="521"/>
                    <a:pt x="1124" y="493"/>
                  </a:cubicBezTo>
                  <a:cubicBezTo>
                    <a:pt x="1138" y="472"/>
                    <a:pt x="1145" y="481"/>
                    <a:pt x="1141" y="457"/>
                  </a:cubicBezTo>
                  <a:cubicBezTo>
                    <a:pt x="1133" y="414"/>
                    <a:pt x="1128" y="467"/>
                    <a:pt x="1122" y="355"/>
                  </a:cubicBezTo>
                  <a:cubicBezTo>
                    <a:pt x="1118" y="272"/>
                    <a:pt x="1078" y="364"/>
                    <a:pt x="1029" y="364"/>
                  </a:cubicBezTo>
                  <a:cubicBezTo>
                    <a:pt x="927" y="364"/>
                    <a:pt x="923" y="375"/>
                    <a:pt x="896" y="335"/>
                  </a:cubicBezTo>
                  <a:cubicBezTo>
                    <a:pt x="885" y="318"/>
                    <a:pt x="885" y="316"/>
                    <a:pt x="880" y="297"/>
                  </a:cubicBezTo>
                  <a:cubicBezTo>
                    <a:pt x="856" y="297"/>
                    <a:pt x="850" y="294"/>
                    <a:pt x="836" y="295"/>
                  </a:cubicBezTo>
                  <a:cubicBezTo>
                    <a:pt x="731" y="299"/>
                    <a:pt x="756" y="301"/>
                    <a:pt x="708" y="245"/>
                  </a:cubicBezTo>
                  <a:lnTo>
                    <a:pt x="701" y="238"/>
                  </a:lnTo>
                  <a:cubicBezTo>
                    <a:pt x="701" y="237"/>
                    <a:pt x="699" y="235"/>
                    <a:pt x="698" y="234"/>
                  </a:cubicBezTo>
                  <a:cubicBezTo>
                    <a:pt x="658" y="183"/>
                    <a:pt x="616" y="134"/>
                    <a:pt x="552" y="110"/>
                  </a:cubicBezTo>
                  <a:lnTo>
                    <a:pt x="484" y="82"/>
                  </a:lnTo>
                  <a:cubicBezTo>
                    <a:pt x="449" y="66"/>
                    <a:pt x="479" y="59"/>
                    <a:pt x="420" y="59"/>
                  </a:cubicBezTo>
                  <a:cubicBezTo>
                    <a:pt x="387" y="59"/>
                    <a:pt x="334" y="67"/>
                    <a:pt x="310" y="54"/>
                  </a:cubicBezTo>
                  <a:cubicBezTo>
                    <a:pt x="279" y="37"/>
                    <a:pt x="285" y="0"/>
                    <a:pt x="236" y="1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50"/>
            <p:cNvSpPr>
              <a:spLocks/>
            </p:cNvSpPr>
            <p:nvPr/>
          </p:nvSpPr>
          <p:spPr bwMode="auto">
            <a:xfrm>
              <a:off x="1934674" y="2150191"/>
              <a:ext cx="103067" cy="180899"/>
            </a:xfrm>
            <a:custGeom>
              <a:avLst/>
              <a:gdLst>
                <a:gd name="T0" fmla="*/ 163 w 589"/>
                <a:gd name="T1" fmla="*/ 110 h 984"/>
                <a:gd name="T2" fmla="*/ 142 w 589"/>
                <a:gd name="T3" fmla="*/ 225 h 984"/>
                <a:gd name="T4" fmla="*/ 208 w 589"/>
                <a:gd name="T5" fmla="*/ 305 h 984"/>
                <a:gd name="T6" fmla="*/ 180 w 589"/>
                <a:gd name="T7" fmla="*/ 425 h 984"/>
                <a:gd name="T8" fmla="*/ 163 w 589"/>
                <a:gd name="T9" fmla="*/ 483 h 984"/>
                <a:gd name="T10" fmla="*/ 203 w 589"/>
                <a:gd name="T11" fmla="*/ 544 h 984"/>
                <a:gd name="T12" fmla="*/ 231 w 589"/>
                <a:gd name="T13" fmla="*/ 646 h 984"/>
                <a:gd name="T14" fmla="*/ 210 w 589"/>
                <a:gd name="T15" fmla="*/ 666 h 984"/>
                <a:gd name="T16" fmla="*/ 167 w 589"/>
                <a:gd name="T17" fmla="*/ 711 h 984"/>
                <a:gd name="T18" fmla="*/ 164 w 589"/>
                <a:gd name="T19" fmla="*/ 714 h 984"/>
                <a:gd name="T20" fmla="*/ 136 w 589"/>
                <a:gd name="T21" fmla="*/ 734 h 984"/>
                <a:gd name="T22" fmla="*/ 129 w 589"/>
                <a:gd name="T23" fmla="*/ 801 h 984"/>
                <a:gd name="T24" fmla="*/ 75 w 589"/>
                <a:gd name="T25" fmla="*/ 801 h 984"/>
                <a:gd name="T26" fmla="*/ 25 w 589"/>
                <a:gd name="T27" fmla="*/ 905 h 984"/>
                <a:gd name="T28" fmla="*/ 68 w 589"/>
                <a:gd name="T29" fmla="*/ 984 h 984"/>
                <a:gd name="T30" fmla="*/ 133 w 589"/>
                <a:gd name="T31" fmla="*/ 935 h 984"/>
                <a:gd name="T32" fmla="*/ 197 w 589"/>
                <a:gd name="T33" fmla="*/ 910 h 984"/>
                <a:gd name="T34" fmla="*/ 265 w 589"/>
                <a:gd name="T35" fmla="*/ 916 h 984"/>
                <a:gd name="T36" fmla="*/ 319 w 589"/>
                <a:gd name="T37" fmla="*/ 890 h 984"/>
                <a:gd name="T38" fmla="*/ 382 w 589"/>
                <a:gd name="T39" fmla="*/ 777 h 984"/>
                <a:gd name="T40" fmla="*/ 412 w 589"/>
                <a:gd name="T41" fmla="*/ 733 h 984"/>
                <a:gd name="T42" fmla="*/ 497 w 589"/>
                <a:gd name="T43" fmla="*/ 648 h 984"/>
                <a:gd name="T44" fmla="*/ 529 w 589"/>
                <a:gd name="T45" fmla="*/ 625 h 984"/>
                <a:gd name="T46" fmla="*/ 539 w 589"/>
                <a:gd name="T47" fmla="*/ 541 h 984"/>
                <a:gd name="T48" fmla="*/ 563 w 589"/>
                <a:gd name="T49" fmla="*/ 517 h 984"/>
                <a:gd name="T50" fmla="*/ 569 w 589"/>
                <a:gd name="T51" fmla="*/ 375 h 984"/>
                <a:gd name="T52" fmla="*/ 523 w 589"/>
                <a:gd name="T53" fmla="*/ 312 h 984"/>
                <a:gd name="T54" fmla="*/ 465 w 589"/>
                <a:gd name="T55" fmla="*/ 207 h 984"/>
                <a:gd name="T56" fmla="*/ 434 w 589"/>
                <a:gd name="T57" fmla="*/ 185 h 984"/>
                <a:gd name="T58" fmla="*/ 435 w 589"/>
                <a:gd name="T59" fmla="*/ 138 h 984"/>
                <a:gd name="T60" fmla="*/ 447 w 589"/>
                <a:gd name="T61" fmla="*/ 83 h 984"/>
                <a:gd name="T62" fmla="*/ 366 w 589"/>
                <a:gd name="T63" fmla="*/ 90 h 984"/>
                <a:gd name="T64" fmla="*/ 292 w 589"/>
                <a:gd name="T65" fmla="*/ 104 h 984"/>
                <a:gd name="T66" fmla="*/ 165 w 589"/>
                <a:gd name="T67" fmla="*/ 33 h 984"/>
                <a:gd name="T68" fmla="*/ 136 w 589"/>
                <a:gd name="T69" fmla="*/ 2 h 984"/>
                <a:gd name="T70" fmla="*/ 132 w 589"/>
                <a:gd name="T71" fmla="*/ 52 h 984"/>
                <a:gd name="T72" fmla="*/ 163 w 589"/>
                <a:gd name="T73" fmla="*/ 11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984">
                  <a:moveTo>
                    <a:pt x="163" y="110"/>
                  </a:moveTo>
                  <a:cubicBezTo>
                    <a:pt x="163" y="200"/>
                    <a:pt x="155" y="180"/>
                    <a:pt x="142" y="225"/>
                  </a:cubicBezTo>
                  <a:cubicBezTo>
                    <a:pt x="288" y="225"/>
                    <a:pt x="208" y="305"/>
                    <a:pt x="208" y="305"/>
                  </a:cubicBezTo>
                  <a:cubicBezTo>
                    <a:pt x="189" y="346"/>
                    <a:pt x="226" y="360"/>
                    <a:pt x="180" y="425"/>
                  </a:cubicBezTo>
                  <a:cubicBezTo>
                    <a:pt x="159" y="455"/>
                    <a:pt x="163" y="436"/>
                    <a:pt x="163" y="483"/>
                  </a:cubicBezTo>
                  <a:cubicBezTo>
                    <a:pt x="191" y="491"/>
                    <a:pt x="203" y="514"/>
                    <a:pt x="203" y="544"/>
                  </a:cubicBezTo>
                  <a:cubicBezTo>
                    <a:pt x="141" y="567"/>
                    <a:pt x="230" y="645"/>
                    <a:pt x="231" y="646"/>
                  </a:cubicBezTo>
                  <a:cubicBezTo>
                    <a:pt x="217" y="664"/>
                    <a:pt x="224" y="652"/>
                    <a:pt x="210" y="666"/>
                  </a:cubicBezTo>
                  <a:lnTo>
                    <a:pt x="167" y="711"/>
                  </a:lnTo>
                  <a:cubicBezTo>
                    <a:pt x="166" y="712"/>
                    <a:pt x="165" y="713"/>
                    <a:pt x="164" y="714"/>
                  </a:cubicBezTo>
                  <a:cubicBezTo>
                    <a:pt x="149" y="730"/>
                    <a:pt x="161" y="727"/>
                    <a:pt x="136" y="734"/>
                  </a:cubicBezTo>
                  <a:cubicBezTo>
                    <a:pt x="136" y="770"/>
                    <a:pt x="135" y="774"/>
                    <a:pt x="129" y="801"/>
                  </a:cubicBezTo>
                  <a:lnTo>
                    <a:pt x="75" y="801"/>
                  </a:lnTo>
                  <a:cubicBezTo>
                    <a:pt x="19" y="884"/>
                    <a:pt x="20" y="812"/>
                    <a:pt x="25" y="905"/>
                  </a:cubicBezTo>
                  <a:cubicBezTo>
                    <a:pt x="26" y="931"/>
                    <a:pt x="0" y="984"/>
                    <a:pt x="68" y="984"/>
                  </a:cubicBezTo>
                  <a:cubicBezTo>
                    <a:pt x="103" y="984"/>
                    <a:pt x="79" y="957"/>
                    <a:pt x="133" y="935"/>
                  </a:cubicBezTo>
                  <a:cubicBezTo>
                    <a:pt x="177" y="916"/>
                    <a:pt x="138" y="910"/>
                    <a:pt x="197" y="910"/>
                  </a:cubicBezTo>
                  <a:cubicBezTo>
                    <a:pt x="228" y="910"/>
                    <a:pt x="247" y="917"/>
                    <a:pt x="265" y="916"/>
                  </a:cubicBezTo>
                  <a:cubicBezTo>
                    <a:pt x="299" y="915"/>
                    <a:pt x="271" y="915"/>
                    <a:pt x="319" y="890"/>
                  </a:cubicBezTo>
                  <a:cubicBezTo>
                    <a:pt x="319" y="776"/>
                    <a:pt x="324" y="824"/>
                    <a:pt x="382" y="777"/>
                  </a:cubicBezTo>
                  <a:cubicBezTo>
                    <a:pt x="409" y="755"/>
                    <a:pt x="401" y="766"/>
                    <a:pt x="412" y="733"/>
                  </a:cubicBezTo>
                  <a:cubicBezTo>
                    <a:pt x="434" y="672"/>
                    <a:pt x="460" y="680"/>
                    <a:pt x="497" y="648"/>
                  </a:cubicBezTo>
                  <a:cubicBezTo>
                    <a:pt x="516" y="632"/>
                    <a:pt x="503" y="639"/>
                    <a:pt x="529" y="625"/>
                  </a:cubicBezTo>
                  <a:cubicBezTo>
                    <a:pt x="529" y="592"/>
                    <a:pt x="523" y="562"/>
                    <a:pt x="539" y="541"/>
                  </a:cubicBezTo>
                  <a:lnTo>
                    <a:pt x="563" y="517"/>
                  </a:lnTo>
                  <a:cubicBezTo>
                    <a:pt x="589" y="485"/>
                    <a:pt x="575" y="411"/>
                    <a:pt x="569" y="375"/>
                  </a:cubicBezTo>
                  <a:cubicBezTo>
                    <a:pt x="563" y="346"/>
                    <a:pt x="543" y="331"/>
                    <a:pt x="523" y="312"/>
                  </a:cubicBezTo>
                  <a:cubicBezTo>
                    <a:pt x="470" y="261"/>
                    <a:pt x="539" y="281"/>
                    <a:pt x="465" y="207"/>
                  </a:cubicBezTo>
                  <a:cubicBezTo>
                    <a:pt x="448" y="190"/>
                    <a:pt x="460" y="192"/>
                    <a:pt x="434" y="185"/>
                  </a:cubicBezTo>
                  <a:cubicBezTo>
                    <a:pt x="434" y="171"/>
                    <a:pt x="433" y="151"/>
                    <a:pt x="435" y="138"/>
                  </a:cubicBezTo>
                  <a:cubicBezTo>
                    <a:pt x="442" y="95"/>
                    <a:pt x="447" y="146"/>
                    <a:pt x="447" y="83"/>
                  </a:cubicBezTo>
                  <a:cubicBezTo>
                    <a:pt x="398" y="83"/>
                    <a:pt x="410" y="97"/>
                    <a:pt x="366" y="90"/>
                  </a:cubicBezTo>
                  <a:cubicBezTo>
                    <a:pt x="302" y="80"/>
                    <a:pt x="303" y="104"/>
                    <a:pt x="292" y="104"/>
                  </a:cubicBezTo>
                  <a:cubicBezTo>
                    <a:pt x="222" y="104"/>
                    <a:pt x="202" y="85"/>
                    <a:pt x="165" y="33"/>
                  </a:cubicBezTo>
                  <a:cubicBezTo>
                    <a:pt x="141" y="0"/>
                    <a:pt x="165" y="2"/>
                    <a:pt x="136" y="2"/>
                  </a:cubicBezTo>
                  <a:cubicBezTo>
                    <a:pt x="104" y="2"/>
                    <a:pt x="122" y="23"/>
                    <a:pt x="132" y="52"/>
                  </a:cubicBezTo>
                  <a:cubicBezTo>
                    <a:pt x="152" y="110"/>
                    <a:pt x="163" y="83"/>
                    <a:pt x="163" y="1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39"/>
            <p:cNvSpPr>
              <a:spLocks/>
            </p:cNvSpPr>
            <p:nvPr/>
          </p:nvSpPr>
          <p:spPr bwMode="auto">
            <a:xfrm>
              <a:off x="1836005" y="2272370"/>
              <a:ext cx="149932" cy="155378"/>
            </a:xfrm>
            <a:custGeom>
              <a:avLst/>
              <a:gdLst>
                <a:gd name="T0" fmla="*/ 413 w 872"/>
                <a:gd name="T1" fmla="*/ 43 h 850"/>
                <a:gd name="T2" fmla="*/ 388 w 872"/>
                <a:gd name="T3" fmla="*/ 133 h 850"/>
                <a:gd name="T4" fmla="*/ 291 w 872"/>
                <a:gd name="T5" fmla="*/ 138 h 850"/>
                <a:gd name="T6" fmla="*/ 264 w 872"/>
                <a:gd name="T7" fmla="*/ 185 h 850"/>
                <a:gd name="T8" fmla="*/ 236 w 872"/>
                <a:gd name="T9" fmla="*/ 238 h 850"/>
                <a:gd name="T10" fmla="*/ 132 w 872"/>
                <a:gd name="T11" fmla="*/ 290 h 850"/>
                <a:gd name="T12" fmla="*/ 74 w 872"/>
                <a:gd name="T13" fmla="*/ 307 h 850"/>
                <a:gd name="T14" fmla="*/ 2 w 872"/>
                <a:gd name="T15" fmla="*/ 348 h 850"/>
                <a:gd name="T16" fmla="*/ 54 w 872"/>
                <a:gd name="T17" fmla="*/ 450 h 850"/>
                <a:gd name="T18" fmla="*/ 0 w 872"/>
                <a:gd name="T19" fmla="*/ 504 h 850"/>
                <a:gd name="T20" fmla="*/ 42 w 872"/>
                <a:gd name="T21" fmla="*/ 550 h 850"/>
                <a:gd name="T22" fmla="*/ 76 w 872"/>
                <a:gd name="T23" fmla="*/ 605 h 850"/>
                <a:gd name="T24" fmla="*/ 133 w 872"/>
                <a:gd name="T25" fmla="*/ 649 h 850"/>
                <a:gd name="T26" fmla="*/ 142 w 872"/>
                <a:gd name="T27" fmla="*/ 668 h 850"/>
                <a:gd name="T28" fmla="*/ 136 w 872"/>
                <a:gd name="T29" fmla="*/ 707 h 850"/>
                <a:gd name="T30" fmla="*/ 190 w 872"/>
                <a:gd name="T31" fmla="*/ 720 h 850"/>
                <a:gd name="T32" fmla="*/ 298 w 872"/>
                <a:gd name="T33" fmla="*/ 741 h 850"/>
                <a:gd name="T34" fmla="*/ 400 w 872"/>
                <a:gd name="T35" fmla="*/ 680 h 850"/>
                <a:gd name="T36" fmla="*/ 433 w 872"/>
                <a:gd name="T37" fmla="*/ 776 h 850"/>
                <a:gd name="T38" fmla="*/ 529 w 872"/>
                <a:gd name="T39" fmla="*/ 850 h 850"/>
                <a:gd name="T40" fmla="*/ 590 w 872"/>
                <a:gd name="T41" fmla="*/ 810 h 850"/>
                <a:gd name="T42" fmla="*/ 678 w 872"/>
                <a:gd name="T43" fmla="*/ 775 h 850"/>
                <a:gd name="T44" fmla="*/ 725 w 872"/>
                <a:gd name="T45" fmla="*/ 775 h 850"/>
                <a:gd name="T46" fmla="*/ 761 w 872"/>
                <a:gd name="T47" fmla="*/ 750 h 850"/>
                <a:gd name="T48" fmla="*/ 827 w 872"/>
                <a:gd name="T49" fmla="*/ 667 h 850"/>
                <a:gd name="T50" fmla="*/ 803 w 872"/>
                <a:gd name="T51" fmla="*/ 636 h 850"/>
                <a:gd name="T52" fmla="*/ 773 w 872"/>
                <a:gd name="T53" fmla="*/ 613 h 850"/>
                <a:gd name="T54" fmla="*/ 773 w 872"/>
                <a:gd name="T55" fmla="*/ 579 h 850"/>
                <a:gd name="T56" fmla="*/ 811 w 872"/>
                <a:gd name="T57" fmla="*/ 556 h 850"/>
                <a:gd name="T58" fmla="*/ 831 w 872"/>
                <a:gd name="T59" fmla="*/ 506 h 850"/>
                <a:gd name="T60" fmla="*/ 807 w 872"/>
                <a:gd name="T61" fmla="*/ 483 h 850"/>
                <a:gd name="T62" fmla="*/ 804 w 872"/>
                <a:gd name="T63" fmla="*/ 480 h 850"/>
                <a:gd name="T64" fmla="*/ 797 w 872"/>
                <a:gd name="T65" fmla="*/ 473 h 850"/>
                <a:gd name="T66" fmla="*/ 753 w 872"/>
                <a:gd name="T67" fmla="*/ 429 h 850"/>
                <a:gd name="T68" fmla="*/ 743 w 872"/>
                <a:gd name="T69" fmla="*/ 418 h 850"/>
                <a:gd name="T70" fmla="*/ 719 w 872"/>
                <a:gd name="T71" fmla="*/ 347 h 850"/>
                <a:gd name="T72" fmla="*/ 705 w 872"/>
                <a:gd name="T73" fmla="*/ 314 h 850"/>
                <a:gd name="T74" fmla="*/ 691 w 872"/>
                <a:gd name="T75" fmla="*/ 314 h 850"/>
                <a:gd name="T76" fmla="*/ 620 w 872"/>
                <a:gd name="T77" fmla="*/ 345 h 850"/>
                <a:gd name="T78" fmla="*/ 566 w 872"/>
                <a:gd name="T79" fmla="*/ 304 h 850"/>
                <a:gd name="T80" fmla="*/ 542 w 872"/>
                <a:gd name="T81" fmla="*/ 281 h 850"/>
                <a:gd name="T82" fmla="*/ 562 w 872"/>
                <a:gd name="T83" fmla="*/ 239 h 850"/>
                <a:gd name="T84" fmla="*/ 601 w 872"/>
                <a:gd name="T85" fmla="*/ 143 h 850"/>
                <a:gd name="T86" fmla="*/ 610 w 872"/>
                <a:gd name="T87" fmla="*/ 64 h 850"/>
                <a:gd name="T88" fmla="*/ 494 w 872"/>
                <a:gd name="T89" fmla="*/ 37 h 850"/>
                <a:gd name="T90" fmla="*/ 413 w 872"/>
                <a:gd name="T91" fmla="*/ 43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2" h="850">
                  <a:moveTo>
                    <a:pt x="413" y="43"/>
                  </a:moveTo>
                  <a:cubicBezTo>
                    <a:pt x="421" y="73"/>
                    <a:pt x="455" y="104"/>
                    <a:pt x="388" y="133"/>
                  </a:cubicBezTo>
                  <a:cubicBezTo>
                    <a:pt x="333" y="158"/>
                    <a:pt x="371" y="192"/>
                    <a:pt x="291" y="138"/>
                  </a:cubicBezTo>
                  <a:cubicBezTo>
                    <a:pt x="265" y="177"/>
                    <a:pt x="272" y="136"/>
                    <a:pt x="264" y="185"/>
                  </a:cubicBezTo>
                  <a:cubicBezTo>
                    <a:pt x="257" y="223"/>
                    <a:pt x="260" y="214"/>
                    <a:pt x="236" y="238"/>
                  </a:cubicBezTo>
                  <a:cubicBezTo>
                    <a:pt x="182" y="292"/>
                    <a:pt x="202" y="264"/>
                    <a:pt x="132" y="290"/>
                  </a:cubicBezTo>
                  <a:lnTo>
                    <a:pt x="74" y="307"/>
                  </a:lnTo>
                  <a:cubicBezTo>
                    <a:pt x="29" y="328"/>
                    <a:pt x="1" y="317"/>
                    <a:pt x="2" y="348"/>
                  </a:cubicBezTo>
                  <a:cubicBezTo>
                    <a:pt x="4" y="390"/>
                    <a:pt x="54" y="354"/>
                    <a:pt x="54" y="450"/>
                  </a:cubicBezTo>
                  <a:cubicBezTo>
                    <a:pt x="54" y="487"/>
                    <a:pt x="0" y="463"/>
                    <a:pt x="0" y="504"/>
                  </a:cubicBezTo>
                  <a:cubicBezTo>
                    <a:pt x="0" y="530"/>
                    <a:pt x="27" y="537"/>
                    <a:pt x="42" y="550"/>
                  </a:cubicBezTo>
                  <a:cubicBezTo>
                    <a:pt x="62" y="570"/>
                    <a:pt x="51" y="580"/>
                    <a:pt x="76" y="605"/>
                  </a:cubicBezTo>
                  <a:cubicBezTo>
                    <a:pt x="96" y="624"/>
                    <a:pt x="117" y="625"/>
                    <a:pt x="133" y="649"/>
                  </a:cubicBezTo>
                  <a:lnTo>
                    <a:pt x="142" y="668"/>
                  </a:lnTo>
                  <a:cubicBezTo>
                    <a:pt x="145" y="688"/>
                    <a:pt x="140" y="690"/>
                    <a:pt x="136" y="707"/>
                  </a:cubicBezTo>
                  <a:cubicBezTo>
                    <a:pt x="164" y="714"/>
                    <a:pt x="172" y="711"/>
                    <a:pt x="190" y="720"/>
                  </a:cubicBezTo>
                  <a:cubicBezTo>
                    <a:pt x="233" y="742"/>
                    <a:pt x="186" y="741"/>
                    <a:pt x="298" y="741"/>
                  </a:cubicBezTo>
                  <a:cubicBezTo>
                    <a:pt x="328" y="741"/>
                    <a:pt x="360" y="684"/>
                    <a:pt x="400" y="680"/>
                  </a:cubicBezTo>
                  <a:cubicBezTo>
                    <a:pt x="402" y="706"/>
                    <a:pt x="419" y="751"/>
                    <a:pt x="433" y="776"/>
                  </a:cubicBezTo>
                  <a:cubicBezTo>
                    <a:pt x="456" y="817"/>
                    <a:pt x="473" y="850"/>
                    <a:pt x="529" y="850"/>
                  </a:cubicBezTo>
                  <a:cubicBezTo>
                    <a:pt x="559" y="850"/>
                    <a:pt x="546" y="832"/>
                    <a:pt x="590" y="810"/>
                  </a:cubicBezTo>
                  <a:cubicBezTo>
                    <a:pt x="635" y="787"/>
                    <a:pt x="625" y="775"/>
                    <a:pt x="678" y="775"/>
                  </a:cubicBezTo>
                  <a:cubicBezTo>
                    <a:pt x="708" y="775"/>
                    <a:pt x="695" y="786"/>
                    <a:pt x="725" y="775"/>
                  </a:cubicBezTo>
                  <a:cubicBezTo>
                    <a:pt x="745" y="768"/>
                    <a:pt x="745" y="763"/>
                    <a:pt x="761" y="750"/>
                  </a:cubicBezTo>
                  <a:cubicBezTo>
                    <a:pt x="812" y="709"/>
                    <a:pt x="827" y="734"/>
                    <a:pt x="827" y="667"/>
                  </a:cubicBezTo>
                  <a:cubicBezTo>
                    <a:pt x="827" y="640"/>
                    <a:pt x="835" y="670"/>
                    <a:pt x="803" y="636"/>
                  </a:cubicBezTo>
                  <a:cubicBezTo>
                    <a:pt x="786" y="617"/>
                    <a:pt x="800" y="620"/>
                    <a:pt x="773" y="613"/>
                  </a:cubicBezTo>
                  <a:lnTo>
                    <a:pt x="773" y="579"/>
                  </a:lnTo>
                  <a:cubicBezTo>
                    <a:pt x="813" y="569"/>
                    <a:pt x="787" y="568"/>
                    <a:pt x="811" y="556"/>
                  </a:cubicBezTo>
                  <a:cubicBezTo>
                    <a:pt x="837" y="544"/>
                    <a:pt x="872" y="552"/>
                    <a:pt x="831" y="506"/>
                  </a:cubicBezTo>
                  <a:cubicBezTo>
                    <a:pt x="820" y="494"/>
                    <a:pt x="818" y="493"/>
                    <a:pt x="807" y="483"/>
                  </a:cubicBezTo>
                  <a:cubicBezTo>
                    <a:pt x="806" y="482"/>
                    <a:pt x="805" y="481"/>
                    <a:pt x="804" y="480"/>
                  </a:cubicBezTo>
                  <a:cubicBezTo>
                    <a:pt x="802" y="478"/>
                    <a:pt x="798" y="475"/>
                    <a:pt x="797" y="473"/>
                  </a:cubicBezTo>
                  <a:lnTo>
                    <a:pt x="753" y="429"/>
                  </a:lnTo>
                  <a:cubicBezTo>
                    <a:pt x="752" y="428"/>
                    <a:pt x="744" y="419"/>
                    <a:pt x="743" y="418"/>
                  </a:cubicBezTo>
                  <a:cubicBezTo>
                    <a:pt x="720" y="386"/>
                    <a:pt x="739" y="389"/>
                    <a:pt x="719" y="347"/>
                  </a:cubicBezTo>
                  <a:cubicBezTo>
                    <a:pt x="712" y="332"/>
                    <a:pt x="710" y="336"/>
                    <a:pt x="705" y="314"/>
                  </a:cubicBezTo>
                  <a:lnTo>
                    <a:pt x="691" y="314"/>
                  </a:lnTo>
                  <a:cubicBezTo>
                    <a:pt x="684" y="346"/>
                    <a:pt x="672" y="358"/>
                    <a:pt x="620" y="345"/>
                  </a:cubicBezTo>
                  <a:cubicBezTo>
                    <a:pt x="580" y="335"/>
                    <a:pt x="612" y="340"/>
                    <a:pt x="566" y="304"/>
                  </a:cubicBezTo>
                  <a:cubicBezTo>
                    <a:pt x="549" y="290"/>
                    <a:pt x="555" y="300"/>
                    <a:pt x="542" y="281"/>
                  </a:cubicBezTo>
                  <a:cubicBezTo>
                    <a:pt x="551" y="246"/>
                    <a:pt x="556" y="274"/>
                    <a:pt x="562" y="239"/>
                  </a:cubicBezTo>
                  <a:cubicBezTo>
                    <a:pt x="573" y="175"/>
                    <a:pt x="537" y="211"/>
                    <a:pt x="601" y="143"/>
                  </a:cubicBezTo>
                  <a:cubicBezTo>
                    <a:pt x="638" y="104"/>
                    <a:pt x="642" y="112"/>
                    <a:pt x="610" y="64"/>
                  </a:cubicBezTo>
                  <a:cubicBezTo>
                    <a:pt x="536" y="64"/>
                    <a:pt x="537" y="74"/>
                    <a:pt x="494" y="37"/>
                  </a:cubicBezTo>
                  <a:cubicBezTo>
                    <a:pt x="458" y="7"/>
                    <a:pt x="443" y="0"/>
                    <a:pt x="413" y="4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2" name="Группа 201"/>
            <p:cNvGrpSpPr/>
            <p:nvPr/>
          </p:nvGrpSpPr>
          <p:grpSpPr>
            <a:xfrm>
              <a:off x="1516820" y="1952662"/>
              <a:ext cx="468536" cy="474358"/>
              <a:chOff x="5208177" y="5536019"/>
              <a:chExt cx="884742" cy="895737"/>
            </a:xfrm>
            <a:solidFill>
              <a:srgbClr val="00B0F0"/>
            </a:solidFill>
          </p:grpSpPr>
          <p:sp>
            <p:nvSpPr>
              <p:cNvPr id="320" name="Freeform 23"/>
              <p:cNvSpPr>
                <a:spLocks/>
              </p:cNvSpPr>
              <p:nvPr/>
            </p:nvSpPr>
            <p:spPr bwMode="auto">
              <a:xfrm>
                <a:off x="5519573" y="5978961"/>
                <a:ext cx="431706" cy="311563"/>
              </a:xfrm>
              <a:custGeom>
                <a:avLst/>
                <a:gdLst>
                  <a:gd name="T0" fmla="*/ 0 w 1329"/>
                  <a:gd name="T1" fmla="*/ 132 h 904"/>
                  <a:gd name="T2" fmla="*/ 44 w 1329"/>
                  <a:gd name="T3" fmla="*/ 197 h 904"/>
                  <a:gd name="T4" fmla="*/ 53 w 1329"/>
                  <a:gd name="T5" fmla="*/ 241 h 904"/>
                  <a:gd name="T6" fmla="*/ 68 w 1329"/>
                  <a:gd name="T7" fmla="*/ 288 h 904"/>
                  <a:gd name="T8" fmla="*/ 73 w 1329"/>
                  <a:gd name="T9" fmla="*/ 391 h 904"/>
                  <a:gd name="T10" fmla="*/ 115 w 1329"/>
                  <a:gd name="T11" fmla="*/ 464 h 904"/>
                  <a:gd name="T12" fmla="*/ 122 w 1329"/>
                  <a:gd name="T13" fmla="*/ 511 h 904"/>
                  <a:gd name="T14" fmla="*/ 141 w 1329"/>
                  <a:gd name="T15" fmla="*/ 547 h 904"/>
                  <a:gd name="T16" fmla="*/ 237 w 1329"/>
                  <a:gd name="T17" fmla="*/ 789 h 904"/>
                  <a:gd name="T18" fmla="*/ 274 w 1329"/>
                  <a:gd name="T19" fmla="*/ 779 h 904"/>
                  <a:gd name="T20" fmla="*/ 359 w 1329"/>
                  <a:gd name="T21" fmla="*/ 708 h 904"/>
                  <a:gd name="T22" fmla="*/ 481 w 1329"/>
                  <a:gd name="T23" fmla="*/ 850 h 904"/>
                  <a:gd name="T24" fmla="*/ 515 w 1329"/>
                  <a:gd name="T25" fmla="*/ 837 h 904"/>
                  <a:gd name="T26" fmla="*/ 598 w 1329"/>
                  <a:gd name="T27" fmla="*/ 859 h 904"/>
                  <a:gd name="T28" fmla="*/ 698 w 1329"/>
                  <a:gd name="T29" fmla="*/ 816 h 904"/>
                  <a:gd name="T30" fmla="*/ 822 w 1329"/>
                  <a:gd name="T31" fmla="*/ 875 h 904"/>
                  <a:gd name="T32" fmla="*/ 908 w 1329"/>
                  <a:gd name="T33" fmla="*/ 904 h 904"/>
                  <a:gd name="T34" fmla="*/ 869 w 1329"/>
                  <a:gd name="T35" fmla="*/ 777 h 904"/>
                  <a:gd name="T36" fmla="*/ 944 w 1329"/>
                  <a:gd name="T37" fmla="*/ 744 h 904"/>
                  <a:gd name="T38" fmla="*/ 1001 w 1329"/>
                  <a:gd name="T39" fmla="*/ 726 h 904"/>
                  <a:gd name="T40" fmla="*/ 1031 w 1329"/>
                  <a:gd name="T41" fmla="*/ 715 h 904"/>
                  <a:gd name="T42" fmla="*/ 1087 w 1329"/>
                  <a:gd name="T43" fmla="*/ 697 h 904"/>
                  <a:gd name="T44" fmla="*/ 1148 w 1329"/>
                  <a:gd name="T45" fmla="*/ 588 h 904"/>
                  <a:gd name="T46" fmla="*/ 1175 w 1329"/>
                  <a:gd name="T47" fmla="*/ 568 h 904"/>
                  <a:gd name="T48" fmla="*/ 1179 w 1329"/>
                  <a:gd name="T49" fmla="*/ 566 h 904"/>
                  <a:gd name="T50" fmla="*/ 1227 w 1329"/>
                  <a:gd name="T51" fmla="*/ 599 h 904"/>
                  <a:gd name="T52" fmla="*/ 1281 w 1329"/>
                  <a:gd name="T53" fmla="*/ 572 h 904"/>
                  <a:gd name="T54" fmla="*/ 1261 w 1329"/>
                  <a:gd name="T55" fmla="*/ 511 h 904"/>
                  <a:gd name="T56" fmla="*/ 1284 w 1329"/>
                  <a:gd name="T57" fmla="*/ 474 h 904"/>
                  <a:gd name="T58" fmla="*/ 1329 w 1329"/>
                  <a:gd name="T59" fmla="*/ 450 h 904"/>
                  <a:gd name="T60" fmla="*/ 1315 w 1329"/>
                  <a:gd name="T61" fmla="*/ 369 h 904"/>
                  <a:gd name="T62" fmla="*/ 1281 w 1329"/>
                  <a:gd name="T63" fmla="*/ 301 h 904"/>
                  <a:gd name="T64" fmla="*/ 1322 w 1329"/>
                  <a:gd name="T65" fmla="*/ 288 h 904"/>
                  <a:gd name="T66" fmla="*/ 1303 w 1329"/>
                  <a:gd name="T67" fmla="*/ 266 h 904"/>
                  <a:gd name="T68" fmla="*/ 1238 w 1329"/>
                  <a:gd name="T69" fmla="*/ 195 h 904"/>
                  <a:gd name="T70" fmla="*/ 1222 w 1329"/>
                  <a:gd name="T71" fmla="*/ 171 h 904"/>
                  <a:gd name="T72" fmla="*/ 1180 w 1329"/>
                  <a:gd name="T73" fmla="*/ 111 h 904"/>
                  <a:gd name="T74" fmla="*/ 1177 w 1329"/>
                  <a:gd name="T75" fmla="*/ 107 h 904"/>
                  <a:gd name="T76" fmla="*/ 1166 w 1329"/>
                  <a:gd name="T77" fmla="*/ 84 h 904"/>
                  <a:gd name="T78" fmla="*/ 1109 w 1329"/>
                  <a:gd name="T79" fmla="*/ 73 h 904"/>
                  <a:gd name="T80" fmla="*/ 1032 w 1329"/>
                  <a:gd name="T81" fmla="*/ 46 h 904"/>
                  <a:gd name="T82" fmla="*/ 985 w 1329"/>
                  <a:gd name="T83" fmla="*/ 59 h 904"/>
                  <a:gd name="T84" fmla="*/ 945 w 1329"/>
                  <a:gd name="T85" fmla="*/ 67 h 904"/>
                  <a:gd name="T86" fmla="*/ 908 w 1329"/>
                  <a:gd name="T87" fmla="*/ 91 h 904"/>
                  <a:gd name="T88" fmla="*/ 827 w 1329"/>
                  <a:gd name="T89" fmla="*/ 112 h 904"/>
                  <a:gd name="T90" fmla="*/ 800 w 1329"/>
                  <a:gd name="T91" fmla="*/ 91 h 904"/>
                  <a:gd name="T92" fmla="*/ 773 w 1329"/>
                  <a:gd name="T93" fmla="*/ 91 h 904"/>
                  <a:gd name="T94" fmla="*/ 754 w 1329"/>
                  <a:gd name="T95" fmla="*/ 120 h 904"/>
                  <a:gd name="T96" fmla="*/ 664 w 1329"/>
                  <a:gd name="T97" fmla="*/ 213 h 904"/>
                  <a:gd name="T98" fmla="*/ 636 w 1329"/>
                  <a:gd name="T99" fmla="*/ 181 h 904"/>
                  <a:gd name="T100" fmla="*/ 556 w 1329"/>
                  <a:gd name="T101" fmla="*/ 57 h 904"/>
                  <a:gd name="T102" fmla="*/ 475 w 1329"/>
                  <a:gd name="T103" fmla="*/ 10 h 904"/>
                  <a:gd name="T104" fmla="*/ 313 w 1329"/>
                  <a:gd name="T105" fmla="*/ 59 h 904"/>
                  <a:gd name="T106" fmla="*/ 250 w 1329"/>
                  <a:gd name="T107" fmla="*/ 97 h 904"/>
                  <a:gd name="T108" fmla="*/ 143 w 1329"/>
                  <a:gd name="T109" fmla="*/ 105 h 904"/>
                  <a:gd name="T110" fmla="*/ 116 w 1329"/>
                  <a:gd name="T111" fmla="*/ 119 h 904"/>
                  <a:gd name="T112" fmla="*/ 0 w 1329"/>
                  <a:gd name="T113" fmla="*/ 13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29" h="904">
                    <a:moveTo>
                      <a:pt x="0" y="132"/>
                    </a:moveTo>
                    <a:cubicBezTo>
                      <a:pt x="6" y="155"/>
                      <a:pt x="34" y="172"/>
                      <a:pt x="44" y="197"/>
                    </a:cubicBezTo>
                    <a:cubicBezTo>
                      <a:pt x="49" y="209"/>
                      <a:pt x="49" y="229"/>
                      <a:pt x="53" y="241"/>
                    </a:cubicBezTo>
                    <a:cubicBezTo>
                      <a:pt x="61" y="265"/>
                      <a:pt x="65" y="260"/>
                      <a:pt x="68" y="288"/>
                    </a:cubicBezTo>
                    <a:cubicBezTo>
                      <a:pt x="71" y="320"/>
                      <a:pt x="60" y="366"/>
                      <a:pt x="73" y="391"/>
                    </a:cubicBezTo>
                    <a:cubicBezTo>
                      <a:pt x="92" y="425"/>
                      <a:pt x="114" y="403"/>
                      <a:pt x="115" y="464"/>
                    </a:cubicBezTo>
                    <a:cubicBezTo>
                      <a:pt x="116" y="494"/>
                      <a:pt x="112" y="488"/>
                      <a:pt x="122" y="511"/>
                    </a:cubicBezTo>
                    <a:lnTo>
                      <a:pt x="141" y="547"/>
                    </a:lnTo>
                    <a:cubicBezTo>
                      <a:pt x="200" y="664"/>
                      <a:pt x="179" y="733"/>
                      <a:pt x="237" y="789"/>
                    </a:cubicBezTo>
                    <a:cubicBezTo>
                      <a:pt x="253" y="788"/>
                      <a:pt x="261" y="786"/>
                      <a:pt x="274" y="779"/>
                    </a:cubicBezTo>
                    <a:cubicBezTo>
                      <a:pt x="309" y="758"/>
                      <a:pt x="284" y="708"/>
                      <a:pt x="359" y="708"/>
                    </a:cubicBezTo>
                    <a:cubicBezTo>
                      <a:pt x="416" y="708"/>
                      <a:pt x="413" y="850"/>
                      <a:pt x="481" y="850"/>
                    </a:cubicBezTo>
                    <a:cubicBezTo>
                      <a:pt x="505" y="850"/>
                      <a:pt x="492" y="837"/>
                      <a:pt x="515" y="837"/>
                    </a:cubicBezTo>
                    <a:cubicBezTo>
                      <a:pt x="542" y="837"/>
                      <a:pt x="532" y="870"/>
                      <a:pt x="598" y="859"/>
                    </a:cubicBezTo>
                    <a:cubicBezTo>
                      <a:pt x="665" y="847"/>
                      <a:pt x="627" y="816"/>
                      <a:pt x="698" y="816"/>
                    </a:cubicBezTo>
                    <a:cubicBezTo>
                      <a:pt x="751" y="816"/>
                      <a:pt x="744" y="836"/>
                      <a:pt x="822" y="875"/>
                    </a:cubicBezTo>
                    <a:cubicBezTo>
                      <a:pt x="870" y="899"/>
                      <a:pt x="826" y="904"/>
                      <a:pt x="908" y="904"/>
                    </a:cubicBezTo>
                    <a:cubicBezTo>
                      <a:pt x="903" y="836"/>
                      <a:pt x="786" y="843"/>
                      <a:pt x="869" y="777"/>
                    </a:cubicBezTo>
                    <a:cubicBezTo>
                      <a:pt x="909" y="745"/>
                      <a:pt x="880" y="785"/>
                      <a:pt x="944" y="744"/>
                    </a:cubicBezTo>
                    <a:cubicBezTo>
                      <a:pt x="974" y="725"/>
                      <a:pt x="961" y="747"/>
                      <a:pt x="1001" y="726"/>
                    </a:cubicBezTo>
                    <a:cubicBezTo>
                      <a:pt x="1024" y="714"/>
                      <a:pt x="995" y="719"/>
                      <a:pt x="1031" y="715"/>
                    </a:cubicBezTo>
                    <a:cubicBezTo>
                      <a:pt x="1073" y="710"/>
                      <a:pt x="1058" y="724"/>
                      <a:pt x="1087" y="697"/>
                    </a:cubicBezTo>
                    <a:cubicBezTo>
                      <a:pt x="1153" y="632"/>
                      <a:pt x="1088" y="641"/>
                      <a:pt x="1148" y="588"/>
                    </a:cubicBezTo>
                    <a:lnTo>
                      <a:pt x="1175" y="568"/>
                    </a:lnTo>
                    <a:cubicBezTo>
                      <a:pt x="1176" y="567"/>
                      <a:pt x="1178" y="567"/>
                      <a:pt x="1179" y="566"/>
                    </a:cubicBezTo>
                    <a:cubicBezTo>
                      <a:pt x="1201" y="580"/>
                      <a:pt x="1200" y="585"/>
                      <a:pt x="1227" y="599"/>
                    </a:cubicBezTo>
                    <a:cubicBezTo>
                      <a:pt x="1262" y="566"/>
                      <a:pt x="1231" y="568"/>
                      <a:pt x="1281" y="572"/>
                    </a:cubicBezTo>
                    <a:cubicBezTo>
                      <a:pt x="1280" y="530"/>
                      <a:pt x="1270" y="550"/>
                      <a:pt x="1261" y="511"/>
                    </a:cubicBezTo>
                    <a:lnTo>
                      <a:pt x="1284" y="474"/>
                    </a:lnTo>
                    <a:cubicBezTo>
                      <a:pt x="1304" y="445"/>
                      <a:pt x="1299" y="465"/>
                      <a:pt x="1329" y="450"/>
                    </a:cubicBezTo>
                    <a:cubicBezTo>
                      <a:pt x="1322" y="388"/>
                      <a:pt x="1324" y="488"/>
                      <a:pt x="1315" y="369"/>
                    </a:cubicBezTo>
                    <a:cubicBezTo>
                      <a:pt x="1311" y="316"/>
                      <a:pt x="1293" y="354"/>
                      <a:pt x="1281" y="301"/>
                    </a:cubicBezTo>
                    <a:cubicBezTo>
                      <a:pt x="1295" y="295"/>
                      <a:pt x="1305" y="292"/>
                      <a:pt x="1322" y="288"/>
                    </a:cubicBezTo>
                    <a:cubicBezTo>
                      <a:pt x="1316" y="265"/>
                      <a:pt x="1322" y="277"/>
                      <a:pt x="1303" y="266"/>
                    </a:cubicBezTo>
                    <a:cubicBezTo>
                      <a:pt x="1211" y="214"/>
                      <a:pt x="1259" y="263"/>
                      <a:pt x="1238" y="195"/>
                    </a:cubicBezTo>
                    <a:cubicBezTo>
                      <a:pt x="1234" y="181"/>
                      <a:pt x="1235" y="187"/>
                      <a:pt x="1222" y="171"/>
                    </a:cubicBezTo>
                    <a:lnTo>
                      <a:pt x="1180" y="111"/>
                    </a:lnTo>
                    <a:cubicBezTo>
                      <a:pt x="1179" y="110"/>
                      <a:pt x="1178" y="108"/>
                      <a:pt x="1177" y="107"/>
                    </a:cubicBezTo>
                    <a:lnTo>
                      <a:pt x="1166" y="84"/>
                    </a:lnTo>
                    <a:cubicBezTo>
                      <a:pt x="1137" y="84"/>
                      <a:pt x="1125" y="90"/>
                      <a:pt x="1109" y="73"/>
                    </a:cubicBezTo>
                    <a:cubicBezTo>
                      <a:pt x="1097" y="60"/>
                      <a:pt x="1103" y="0"/>
                      <a:pt x="1032" y="46"/>
                    </a:cubicBezTo>
                    <a:cubicBezTo>
                      <a:pt x="1008" y="62"/>
                      <a:pt x="1024" y="56"/>
                      <a:pt x="985" y="59"/>
                    </a:cubicBezTo>
                    <a:cubicBezTo>
                      <a:pt x="967" y="61"/>
                      <a:pt x="961" y="58"/>
                      <a:pt x="945" y="67"/>
                    </a:cubicBezTo>
                    <a:cubicBezTo>
                      <a:pt x="936" y="72"/>
                      <a:pt x="918" y="91"/>
                      <a:pt x="908" y="91"/>
                    </a:cubicBezTo>
                    <a:cubicBezTo>
                      <a:pt x="841" y="91"/>
                      <a:pt x="889" y="70"/>
                      <a:pt x="827" y="112"/>
                    </a:cubicBezTo>
                    <a:cubicBezTo>
                      <a:pt x="795" y="96"/>
                      <a:pt x="810" y="115"/>
                      <a:pt x="800" y="91"/>
                    </a:cubicBezTo>
                    <a:lnTo>
                      <a:pt x="773" y="91"/>
                    </a:lnTo>
                    <a:cubicBezTo>
                      <a:pt x="766" y="111"/>
                      <a:pt x="770" y="95"/>
                      <a:pt x="754" y="120"/>
                    </a:cubicBezTo>
                    <a:cubicBezTo>
                      <a:pt x="706" y="193"/>
                      <a:pt x="755" y="192"/>
                      <a:pt x="664" y="213"/>
                    </a:cubicBezTo>
                    <a:cubicBezTo>
                      <a:pt x="652" y="204"/>
                      <a:pt x="646" y="193"/>
                      <a:pt x="636" y="181"/>
                    </a:cubicBezTo>
                    <a:cubicBezTo>
                      <a:pt x="595" y="132"/>
                      <a:pt x="556" y="175"/>
                      <a:pt x="556" y="57"/>
                    </a:cubicBezTo>
                    <a:cubicBezTo>
                      <a:pt x="510" y="54"/>
                      <a:pt x="525" y="10"/>
                      <a:pt x="475" y="10"/>
                    </a:cubicBezTo>
                    <a:cubicBezTo>
                      <a:pt x="408" y="10"/>
                      <a:pt x="361" y="25"/>
                      <a:pt x="313" y="59"/>
                    </a:cubicBezTo>
                    <a:cubicBezTo>
                      <a:pt x="286" y="78"/>
                      <a:pt x="288" y="93"/>
                      <a:pt x="250" y="97"/>
                    </a:cubicBezTo>
                    <a:cubicBezTo>
                      <a:pt x="217" y="102"/>
                      <a:pt x="182" y="95"/>
                      <a:pt x="143" y="105"/>
                    </a:cubicBezTo>
                    <a:cubicBezTo>
                      <a:pt x="118" y="112"/>
                      <a:pt x="136" y="107"/>
                      <a:pt x="116" y="119"/>
                    </a:cubicBezTo>
                    <a:cubicBezTo>
                      <a:pt x="62" y="152"/>
                      <a:pt x="64" y="98"/>
                      <a:pt x="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32"/>
              <p:cNvSpPr>
                <a:spLocks/>
              </p:cNvSpPr>
              <p:nvPr/>
            </p:nvSpPr>
            <p:spPr bwMode="auto">
              <a:xfrm>
                <a:off x="5208177" y="5536019"/>
                <a:ext cx="283086" cy="435438"/>
              </a:xfrm>
              <a:custGeom>
                <a:avLst/>
                <a:gdLst>
                  <a:gd name="T0" fmla="*/ 197 w 865"/>
                  <a:gd name="T1" fmla="*/ 95 h 1267"/>
                  <a:gd name="T2" fmla="*/ 217 w 865"/>
                  <a:gd name="T3" fmla="*/ 176 h 1267"/>
                  <a:gd name="T4" fmla="*/ 177 w 865"/>
                  <a:gd name="T5" fmla="*/ 230 h 1267"/>
                  <a:gd name="T6" fmla="*/ 264 w 865"/>
                  <a:gd name="T7" fmla="*/ 312 h 1267"/>
                  <a:gd name="T8" fmla="*/ 292 w 865"/>
                  <a:gd name="T9" fmla="*/ 372 h 1267"/>
                  <a:gd name="T10" fmla="*/ 261 w 865"/>
                  <a:gd name="T11" fmla="*/ 409 h 1267"/>
                  <a:gd name="T12" fmla="*/ 204 w 865"/>
                  <a:gd name="T13" fmla="*/ 420 h 1267"/>
                  <a:gd name="T14" fmla="*/ 155 w 865"/>
                  <a:gd name="T15" fmla="*/ 479 h 1267"/>
                  <a:gd name="T16" fmla="*/ 136 w 865"/>
                  <a:gd name="T17" fmla="*/ 542 h 1267"/>
                  <a:gd name="T18" fmla="*/ 131 w 865"/>
                  <a:gd name="T19" fmla="*/ 551 h 1267"/>
                  <a:gd name="T20" fmla="*/ 78 w 865"/>
                  <a:gd name="T21" fmla="*/ 633 h 1267"/>
                  <a:gd name="T22" fmla="*/ 61 w 865"/>
                  <a:gd name="T23" fmla="*/ 739 h 1267"/>
                  <a:gd name="T24" fmla="*/ 74 w 865"/>
                  <a:gd name="T25" fmla="*/ 752 h 1267"/>
                  <a:gd name="T26" fmla="*/ 85 w 865"/>
                  <a:gd name="T27" fmla="*/ 782 h 1267"/>
                  <a:gd name="T28" fmla="*/ 84 w 865"/>
                  <a:gd name="T29" fmla="*/ 862 h 1267"/>
                  <a:gd name="T30" fmla="*/ 82 w 865"/>
                  <a:gd name="T31" fmla="*/ 908 h 1267"/>
                  <a:gd name="T32" fmla="*/ 55 w 865"/>
                  <a:gd name="T33" fmla="*/ 969 h 1267"/>
                  <a:gd name="T34" fmla="*/ 109 w 865"/>
                  <a:gd name="T35" fmla="*/ 1003 h 1267"/>
                  <a:gd name="T36" fmla="*/ 201 w 865"/>
                  <a:gd name="T37" fmla="*/ 999 h 1267"/>
                  <a:gd name="T38" fmla="*/ 211 w 865"/>
                  <a:gd name="T39" fmla="*/ 1009 h 1267"/>
                  <a:gd name="T40" fmla="*/ 231 w 865"/>
                  <a:gd name="T41" fmla="*/ 1091 h 1267"/>
                  <a:gd name="T42" fmla="*/ 285 w 865"/>
                  <a:gd name="T43" fmla="*/ 1064 h 1267"/>
                  <a:gd name="T44" fmla="*/ 339 w 865"/>
                  <a:gd name="T45" fmla="*/ 1097 h 1267"/>
                  <a:gd name="T46" fmla="*/ 407 w 865"/>
                  <a:gd name="T47" fmla="*/ 1125 h 1267"/>
                  <a:gd name="T48" fmla="*/ 396 w 865"/>
                  <a:gd name="T49" fmla="*/ 1161 h 1267"/>
                  <a:gd name="T50" fmla="*/ 330 w 865"/>
                  <a:gd name="T51" fmla="*/ 1204 h 1267"/>
                  <a:gd name="T52" fmla="*/ 326 w 865"/>
                  <a:gd name="T53" fmla="*/ 1240 h 1267"/>
                  <a:gd name="T54" fmla="*/ 434 w 865"/>
                  <a:gd name="T55" fmla="*/ 1253 h 1267"/>
                  <a:gd name="T56" fmla="*/ 515 w 865"/>
                  <a:gd name="T57" fmla="*/ 1225 h 1267"/>
                  <a:gd name="T58" fmla="*/ 636 w 865"/>
                  <a:gd name="T59" fmla="*/ 1129 h 1267"/>
                  <a:gd name="T60" fmla="*/ 653 w 865"/>
                  <a:gd name="T61" fmla="*/ 1092 h 1267"/>
                  <a:gd name="T62" fmla="*/ 641 w 865"/>
                  <a:gd name="T63" fmla="*/ 989 h 1267"/>
                  <a:gd name="T64" fmla="*/ 641 w 865"/>
                  <a:gd name="T65" fmla="*/ 952 h 1267"/>
                  <a:gd name="T66" fmla="*/ 648 w 865"/>
                  <a:gd name="T67" fmla="*/ 810 h 1267"/>
                  <a:gd name="T68" fmla="*/ 657 w 865"/>
                  <a:gd name="T69" fmla="*/ 798 h 1267"/>
                  <a:gd name="T70" fmla="*/ 664 w 865"/>
                  <a:gd name="T71" fmla="*/ 778 h 1267"/>
                  <a:gd name="T72" fmla="*/ 681 w 865"/>
                  <a:gd name="T73" fmla="*/ 748 h 1267"/>
                  <a:gd name="T74" fmla="*/ 754 w 865"/>
                  <a:gd name="T75" fmla="*/ 679 h 1267"/>
                  <a:gd name="T76" fmla="*/ 834 w 865"/>
                  <a:gd name="T77" fmla="*/ 664 h 1267"/>
                  <a:gd name="T78" fmla="*/ 807 w 865"/>
                  <a:gd name="T79" fmla="*/ 616 h 1267"/>
                  <a:gd name="T80" fmla="*/ 838 w 865"/>
                  <a:gd name="T81" fmla="*/ 580 h 1267"/>
                  <a:gd name="T82" fmla="*/ 842 w 865"/>
                  <a:gd name="T83" fmla="*/ 385 h 1267"/>
                  <a:gd name="T84" fmla="*/ 822 w 865"/>
                  <a:gd name="T85" fmla="*/ 337 h 1267"/>
                  <a:gd name="T86" fmla="*/ 819 w 865"/>
                  <a:gd name="T87" fmla="*/ 333 h 1267"/>
                  <a:gd name="T88" fmla="*/ 816 w 865"/>
                  <a:gd name="T89" fmla="*/ 329 h 1267"/>
                  <a:gd name="T90" fmla="*/ 805 w 865"/>
                  <a:gd name="T91" fmla="*/ 239 h 1267"/>
                  <a:gd name="T92" fmla="*/ 782 w 865"/>
                  <a:gd name="T93" fmla="*/ 201 h 1267"/>
                  <a:gd name="T94" fmla="*/ 763 w 865"/>
                  <a:gd name="T95" fmla="*/ 139 h 1267"/>
                  <a:gd name="T96" fmla="*/ 742 w 865"/>
                  <a:gd name="T97" fmla="*/ 151 h 1267"/>
                  <a:gd name="T98" fmla="*/ 722 w 865"/>
                  <a:gd name="T99" fmla="*/ 165 h 1267"/>
                  <a:gd name="T100" fmla="*/ 570 w 865"/>
                  <a:gd name="T101" fmla="*/ 142 h 1267"/>
                  <a:gd name="T102" fmla="*/ 538 w 865"/>
                  <a:gd name="T103" fmla="*/ 144 h 1267"/>
                  <a:gd name="T104" fmla="*/ 533 w 865"/>
                  <a:gd name="T105" fmla="*/ 146 h 1267"/>
                  <a:gd name="T106" fmla="*/ 461 w 865"/>
                  <a:gd name="T107" fmla="*/ 163 h 1267"/>
                  <a:gd name="T108" fmla="*/ 417 w 865"/>
                  <a:gd name="T109" fmla="*/ 139 h 1267"/>
                  <a:gd name="T110" fmla="*/ 412 w 865"/>
                  <a:gd name="T111" fmla="*/ 137 h 1267"/>
                  <a:gd name="T112" fmla="*/ 366 w 865"/>
                  <a:gd name="T113" fmla="*/ 115 h 1267"/>
                  <a:gd name="T114" fmla="*/ 292 w 865"/>
                  <a:gd name="T115" fmla="*/ 95 h 1267"/>
                  <a:gd name="T116" fmla="*/ 285 w 865"/>
                  <a:gd name="T117" fmla="*/ 0 h 1267"/>
                  <a:gd name="T118" fmla="*/ 248 w 865"/>
                  <a:gd name="T119" fmla="*/ 24 h 1267"/>
                  <a:gd name="T120" fmla="*/ 240 w 865"/>
                  <a:gd name="T121" fmla="*/ 36 h 1267"/>
                  <a:gd name="T122" fmla="*/ 237 w 865"/>
                  <a:gd name="T123" fmla="*/ 40 h 1267"/>
                  <a:gd name="T124" fmla="*/ 197 w 865"/>
                  <a:gd name="T125" fmla="*/ 95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5" h="1267">
                    <a:moveTo>
                      <a:pt x="197" y="95"/>
                    </a:moveTo>
                    <a:cubicBezTo>
                      <a:pt x="197" y="173"/>
                      <a:pt x="194" y="142"/>
                      <a:pt x="217" y="176"/>
                    </a:cubicBezTo>
                    <a:cubicBezTo>
                      <a:pt x="191" y="194"/>
                      <a:pt x="179" y="206"/>
                      <a:pt x="177" y="230"/>
                    </a:cubicBezTo>
                    <a:cubicBezTo>
                      <a:pt x="221" y="242"/>
                      <a:pt x="236" y="290"/>
                      <a:pt x="264" y="312"/>
                    </a:cubicBezTo>
                    <a:cubicBezTo>
                      <a:pt x="291" y="335"/>
                      <a:pt x="292" y="317"/>
                      <a:pt x="292" y="372"/>
                    </a:cubicBezTo>
                    <a:cubicBezTo>
                      <a:pt x="292" y="389"/>
                      <a:pt x="275" y="400"/>
                      <a:pt x="261" y="409"/>
                    </a:cubicBezTo>
                    <a:cubicBezTo>
                      <a:pt x="236" y="425"/>
                      <a:pt x="241" y="420"/>
                      <a:pt x="204" y="420"/>
                    </a:cubicBezTo>
                    <a:cubicBezTo>
                      <a:pt x="180" y="465"/>
                      <a:pt x="168" y="446"/>
                      <a:pt x="155" y="479"/>
                    </a:cubicBezTo>
                    <a:cubicBezTo>
                      <a:pt x="141" y="513"/>
                      <a:pt x="162" y="490"/>
                      <a:pt x="136" y="542"/>
                    </a:cubicBezTo>
                    <a:lnTo>
                      <a:pt x="131" y="551"/>
                    </a:lnTo>
                    <a:cubicBezTo>
                      <a:pt x="97" y="630"/>
                      <a:pt x="125" y="545"/>
                      <a:pt x="78" y="633"/>
                    </a:cubicBezTo>
                    <a:cubicBezTo>
                      <a:pt x="50" y="687"/>
                      <a:pt x="0" y="683"/>
                      <a:pt x="61" y="739"/>
                    </a:cubicBezTo>
                    <a:cubicBezTo>
                      <a:pt x="62" y="739"/>
                      <a:pt x="74" y="752"/>
                      <a:pt x="74" y="752"/>
                    </a:cubicBezTo>
                    <a:lnTo>
                      <a:pt x="85" y="782"/>
                    </a:lnTo>
                    <a:cubicBezTo>
                      <a:pt x="93" y="822"/>
                      <a:pt x="88" y="831"/>
                      <a:pt x="84" y="862"/>
                    </a:cubicBezTo>
                    <a:cubicBezTo>
                      <a:pt x="81" y="879"/>
                      <a:pt x="84" y="893"/>
                      <a:pt x="82" y="908"/>
                    </a:cubicBezTo>
                    <a:cubicBezTo>
                      <a:pt x="76" y="956"/>
                      <a:pt x="55" y="917"/>
                      <a:pt x="55" y="969"/>
                    </a:cubicBezTo>
                    <a:cubicBezTo>
                      <a:pt x="55" y="993"/>
                      <a:pt x="85" y="1003"/>
                      <a:pt x="109" y="1003"/>
                    </a:cubicBezTo>
                    <a:cubicBezTo>
                      <a:pt x="144" y="1003"/>
                      <a:pt x="147" y="944"/>
                      <a:pt x="201" y="999"/>
                    </a:cubicBezTo>
                    <a:cubicBezTo>
                      <a:pt x="206" y="1005"/>
                      <a:pt x="206" y="1004"/>
                      <a:pt x="211" y="1009"/>
                    </a:cubicBezTo>
                    <a:cubicBezTo>
                      <a:pt x="246" y="1046"/>
                      <a:pt x="191" y="1067"/>
                      <a:pt x="231" y="1091"/>
                    </a:cubicBezTo>
                    <a:cubicBezTo>
                      <a:pt x="244" y="1099"/>
                      <a:pt x="253" y="1081"/>
                      <a:pt x="285" y="1064"/>
                    </a:cubicBezTo>
                    <a:cubicBezTo>
                      <a:pt x="302" y="1078"/>
                      <a:pt x="311" y="1095"/>
                      <a:pt x="339" y="1097"/>
                    </a:cubicBezTo>
                    <a:cubicBezTo>
                      <a:pt x="372" y="1100"/>
                      <a:pt x="407" y="1089"/>
                      <a:pt x="407" y="1125"/>
                    </a:cubicBezTo>
                    <a:cubicBezTo>
                      <a:pt x="407" y="1138"/>
                      <a:pt x="403" y="1152"/>
                      <a:pt x="396" y="1161"/>
                    </a:cubicBezTo>
                    <a:cubicBezTo>
                      <a:pt x="376" y="1188"/>
                      <a:pt x="358" y="1163"/>
                      <a:pt x="330" y="1204"/>
                    </a:cubicBezTo>
                    <a:cubicBezTo>
                      <a:pt x="320" y="1220"/>
                      <a:pt x="319" y="1224"/>
                      <a:pt x="326" y="1240"/>
                    </a:cubicBezTo>
                    <a:cubicBezTo>
                      <a:pt x="355" y="1267"/>
                      <a:pt x="427" y="1171"/>
                      <a:pt x="434" y="1253"/>
                    </a:cubicBezTo>
                    <a:cubicBezTo>
                      <a:pt x="463" y="1253"/>
                      <a:pt x="491" y="1235"/>
                      <a:pt x="515" y="1225"/>
                    </a:cubicBezTo>
                    <a:cubicBezTo>
                      <a:pt x="537" y="1216"/>
                      <a:pt x="609" y="1220"/>
                      <a:pt x="636" y="1129"/>
                    </a:cubicBezTo>
                    <a:cubicBezTo>
                      <a:pt x="647" y="1090"/>
                      <a:pt x="631" y="1121"/>
                      <a:pt x="653" y="1092"/>
                    </a:cubicBezTo>
                    <a:cubicBezTo>
                      <a:pt x="700" y="1028"/>
                      <a:pt x="645" y="1028"/>
                      <a:pt x="641" y="989"/>
                    </a:cubicBezTo>
                    <a:cubicBezTo>
                      <a:pt x="640" y="982"/>
                      <a:pt x="643" y="967"/>
                      <a:pt x="641" y="952"/>
                    </a:cubicBezTo>
                    <a:cubicBezTo>
                      <a:pt x="637" y="912"/>
                      <a:pt x="626" y="844"/>
                      <a:pt x="648" y="810"/>
                    </a:cubicBezTo>
                    <a:cubicBezTo>
                      <a:pt x="655" y="799"/>
                      <a:pt x="647" y="815"/>
                      <a:pt x="657" y="798"/>
                    </a:cubicBezTo>
                    <a:cubicBezTo>
                      <a:pt x="666" y="781"/>
                      <a:pt x="658" y="796"/>
                      <a:pt x="664" y="778"/>
                    </a:cubicBezTo>
                    <a:cubicBezTo>
                      <a:pt x="674" y="748"/>
                      <a:pt x="661" y="769"/>
                      <a:pt x="681" y="748"/>
                    </a:cubicBezTo>
                    <a:cubicBezTo>
                      <a:pt x="705" y="724"/>
                      <a:pt x="727" y="686"/>
                      <a:pt x="754" y="679"/>
                    </a:cubicBezTo>
                    <a:cubicBezTo>
                      <a:pt x="777" y="673"/>
                      <a:pt x="834" y="687"/>
                      <a:pt x="834" y="664"/>
                    </a:cubicBezTo>
                    <a:cubicBezTo>
                      <a:pt x="834" y="630"/>
                      <a:pt x="821" y="635"/>
                      <a:pt x="807" y="616"/>
                    </a:cubicBezTo>
                    <a:lnTo>
                      <a:pt x="838" y="580"/>
                    </a:lnTo>
                    <a:cubicBezTo>
                      <a:pt x="865" y="548"/>
                      <a:pt x="860" y="422"/>
                      <a:pt x="842" y="385"/>
                    </a:cubicBezTo>
                    <a:lnTo>
                      <a:pt x="822" y="337"/>
                    </a:lnTo>
                    <a:cubicBezTo>
                      <a:pt x="821" y="336"/>
                      <a:pt x="820" y="334"/>
                      <a:pt x="819" y="333"/>
                    </a:cubicBezTo>
                    <a:cubicBezTo>
                      <a:pt x="818" y="332"/>
                      <a:pt x="817" y="330"/>
                      <a:pt x="816" y="329"/>
                    </a:cubicBezTo>
                    <a:cubicBezTo>
                      <a:pt x="795" y="293"/>
                      <a:pt x="815" y="271"/>
                      <a:pt x="805" y="239"/>
                    </a:cubicBezTo>
                    <a:cubicBezTo>
                      <a:pt x="798" y="214"/>
                      <a:pt x="789" y="226"/>
                      <a:pt x="782" y="201"/>
                    </a:cubicBezTo>
                    <a:cubicBezTo>
                      <a:pt x="774" y="174"/>
                      <a:pt x="792" y="135"/>
                      <a:pt x="763" y="139"/>
                    </a:cubicBezTo>
                    <a:cubicBezTo>
                      <a:pt x="740" y="142"/>
                      <a:pt x="751" y="145"/>
                      <a:pt x="742" y="151"/>
                    </a:cubicBezTo>
                    <a:cubicBezTo>
                      <a:pt x="727" y="163"/>
                      <a:pt x="750" y="155"/>
                      <a:pt x="722" y="165"/>
                    </a:cubicBezTo>
                    <a:cubicBezTo>
                      <a:pt x="715" y="167"/>
                      <a:pt x="582" y="187"/>
                      <a:pt x="570" y="142"/>
                    </a:cubicBezTo>
                    <a:lnTo>
                      <a:pt x="538" y="144"/>
                    </a:lnTo>
                    <a:cubicBezTo>
                      <a:pt x="536" y="145"/>
                      <a:pt x="535" y="146"/>
                      <a:pt x="533" y="146"/>
                    </a:cubicBezTo>
                    <a:cubicBezTo>
                      <a:pt x="533" y="146"/>
                      <a:pt x="498" y="180"/>
                      <a:pt x="461" y="163"/>
                    </a:cubicBezTo>
                    <a:lnTo>
                      <a:pt x="417" y="139"/>
                    </a:lnTo>
                    <a:cubicBezTo>
                      <a:pt x="416" y="138"/>
                      <a:pt x="414" y="137"/>
                      <a:pt x="412" y="137"/>
                    </a:cubicBezTo>
                    <a:cubicBezTo>
                      <a:pt x="383" y="120"/>
                      <a:pt x="406" y="122"/>
                      <a:pt x="366" y="115"/>
                    </a:cubicBezTo>
                    <a:cubicBezTo>
                      <a:pt x="303" y="105"/>
                      <a:pt x="348" y="95"/>
                      <a:pt x="292" y="95"/>
                    </a:cubicBezTo>
                    <a:cubicBezTo>
                      <a:pt x="279" y="34"/>
                      <a:pt x="313" y="0"/>
                      <a:pt x="285" y="0"/>
                    </a:cubicBezTo>
                    <a:cubicBezTo>
                      <a:pt x="257" y="0"/>
                      <a:pt x="256" y="10"/>
                      <a:pt x="248" y="24"/>
                    </a:cubicBezTo>
                    <a:lnTo>
                      <a:pt x="240" y="36"/>
                    </a:lnTo>
                    <a:cubicBezTo>
                      <a:pt x="239" y="37"/>
                      <a:pt x="238" y="39"/>
                      <a:pt x="237" y="40"/>
                    </a:cubicBezTo>
                    <a:cubicBezTo>
                      <a:pt x="228" y="52"/>
                      <a:pt x="197" y="79"/>
                      <a:pt x="197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38"/>
              <p:cNvSpPr>
                <a:spLocks/>
              </p:cNvSpPr>
              <p:nvPr/>
            </p:nvSpPr>
            <p:spPr bwMode="auto">
              <a:xfrm>
                <a:off x="5855738" y="5787523"/>
                <a:ext cx="215853" cy="386639"/>
              </a:xfrm>
              <a:custGeom>
                <a:avLst/>
                <a:gdLst>
                  <a:gd name="T0" fmla="*/ 461 w 663"/>
                  <a:gd name="T1" fmla="*/ 70 h 1121"/>
                  <a:gd name="T2" fmla="*/ 407 w 663"/>
                  <a:gd name="T3" fmla="*/ 50 h 1121"/>
                  <a:gd name="T4" fmla="*/ 360 w 663"/>
                  <a:gd name="T5" fmla="*/ 70 h 1121"/>
                  <a:gd name="T6" fmla="*/ 213 w 663"/>
                  <a:gd name="T7" fmla="*/ 87 h 1121"/>
                  <a:gd name="T8" fmla="*/ 14 w 663"/>
                  <a:gd name="T9" fmla="*/ 152 h 1121"/>
                  <a:gd name="T10" fmla="*/ 24 w 663"/>
                  <a:gd name="T11" fmla="*/ 263 h 1121"/>
                  <a:gd name="T12" fmla="*/ 48 w 663"/>
                  <a:gd name="T13" fmla="*/ 402 h 1121"/>
                  <a:gd name="T14" fmla="*/ 70 w 663"/>
                  <a:gd name="T15" fmla="*/ 543 h 1121"/>
                  <a:gd name="T16" fmla="*/ 80 w 663"/>
                  <a:gd name="T17" fmla="*/ 560 h 1121"/>
                  <a:gd name="T18" fmla="*/ 102 w 663"/>
                  <a:gd name="T19" fmla="*/ 606 h 1121"/>
                  <a:gd name="T20" fmla="*/ 200 w 663"/>
                  <a:gd name="T21" fmla="*/ 684 h 1121"/>
                  <a:gd name="T22" fmla="*/ 226 w 663"/>
                  <a:gd name="T23" fmla="*/ 718 h 1121"/>
                  <a:gd name="T24" fmla="*/ 275 w 663"/>
                  <a:gd name="T25" fmla="*/ 785 h 1121"/>
                  <a:gd name="T26" fmla="*/ 332 w 663"/>
                  <a:gd name="T27" fmla="*/ 850 h 1121"/>
                  <a:gd name="T28" fmla="*/ 315 w 663"/>
                  <a:gd name="T29" fmla="*/ 948 h 1121"/>
                  <a:gd name="T30" fmla="*/ 325 w 663"/>
                  <a:gd name="T31" fmla="*/ 972 h 1121"/>
                  <a:gd name="T32" fmla="*/ 383 w 663"/>
                  <a:gd name="T33" fmla="*/ 1037 h 1121"/>
                  <a:gd name="T34" fmla="*/ 439 w 663"/>
                  <a:gd name="T35" fmla="*/ 1048 h 1121"/>
                  <a:gd name="T36" fmla="*/ 536 w 663"/>
                  <a:gd name="T37" fmla="*/ 1121 h 1121"/>
                  <a:gd name="T38" fmla="*/ 550 w 663"/>
                  <a:gd name="T39" fmla="*/ 1067 h 1121"/>
                  <a:gd name="T40" fmla="*/ 601 w 663"/>
                  <a:gd name="T41" fmla="*/ 1016 h 1121"/>
                  <a:gd name="T42" fmla="*/ 610 w 663"/>
                  <a:gd name="T43" fmla="*/ 999 h 1121"/>
                  <a:gd name="T44" fmla="*/ 590 w 663"/>
                  <a:gd name="T45" fmla="*/ 911 h 1121"/>
                  <a:gd name="T46" fmla="*/ 587 w 663"/>
                  <a:gd name="T47" fmla="*/ 860 h 1121"/>
                  <a:gd name="T48" fmla="*/ 576 w 663"/>
                  <a:gd name="T49" fmla="*/ 775 h 1121"/>
                  <a:gd name="T50" fmla="*/ 617 w 663"/>
                  <a:gd name="T51" fmla="*/ 612 h 1121"/>
                  <a:gd name="T52" fmla="*/ 576 w 663"/>
                  <a:gd name="T53" fmla="*/ 639 h 1121"/>
                  <a:gd name="T54" fmla="*/ 506 w 663"/>
                  <a:gd name="T55" fmla="*/ 601 h 1121"/>
                  <a:gd name="T56" fmla="*/ 495 w 663"/>
                  <a:gd name="T57" fmla="*/ 572 h 1121"/>
                  <a:gd name="T58" fmla="*/ 552 w 663"/>
                  <a:gd name="T59" fmla="*/ 513 h 1121"/>
                  <a:gd name="T60" fmla="*/ 553 w 663"/>
                  <a:gd name="T61" fmla="*/ 453 h 1121"/>
                  <a:gd name="T62" fmla="*/ 525 w 663"/>
                  <a:gd name="T63" fmla="*/ 399 h 1121"/>
                  <a:gd name="T64" fmla="*/ 534 w 663"/>
                  <a:gd name="T65" fmla="*/ 333 h 1121"/>
                  <a:gd name="T66" fmla="*/ 628 w 663"/>
                  <a:gd name="T67" fmla="*/ 251 h 1121"/>
                  <a:gd name="T68" fmla="*/ 626 w 663"/>
                  <a:gd name="T69" fmla="*/ 143 h 1121"/>
                  <a:gd name="T70" fmla="*/ 580 w 663"/>
                  <a:gd name="T71" fmla="*/ 107 h 1121"/>
                  <a:gd name="T72" fmla="*/ 543 w 663"/>
                  <a:gd name="T73" fmla="*/ 3 h 1121"/>
                  <a:gd name="T74" fmla="*/ 514 w 663"/>
                  <a:gd name="T75" fmla="*/ 15 h 1121"/>
                  <a:gd name="T76" fmla="*/ 511 w 663"/>
                  <a:gd name="T77" fmla="*/ 18 h 1121"/>
                  <a:gd name="T78" fmla="*/ 461 w 663"/>
                  <a:gd name="T79" fmla="*/ 7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3" h="1121">
                    <a:moveTo>
                      <a:pt x="461" y="70"/>
                    </a:moveTo>
                    <a:cubicBezTo>
                      <a:pt x="422" y="60"/>
                      <a:pt x="456" y="50"/>
                      <a:pt x="407" y="50"/>
                    </a:cubicBezTo>
                    <a:cubicBezTo>
                      <a:pt x="379" y="50"/>
                      <a:pt x="397" y="70"/>
                      <a:pt x="360" y="70"/>
                    </a:cubicBezTo>
                    <a:cubicBezTo>
                      <a:pt x="318" y="70"/>
                      <a:pt x="294" y="10"/>
                      <a:pt x="213" y="87"/>
                    </a:cubicBezTo>
                    <a:cubicBezTo>
                      <a:pt x="105" y="188"/>
                      <a:pt x="104" y="108"/>
                      <a:pt x="14" y="152"/>
                    </a:cubicBezTo>
                    <a:cubicBezTo>
                      <a:pt x="0" y="212"/>
                      <a:pt x="8" y="209"/>
                      <a:pt x="24" y="263"/>
                    </a:cubicBezTo>
                    <a:cubicBezTo>
                      <a:pt x="46" y="340"/>
                      <a:pt x="48" y="312"/>
                      <a:pt x="48" y="402"/>
                    </a:cubicBezTo>
                    <a:cubicBezTo>
                      <a:pt x="48" y="495"/>
                      <a:pt x="34" y="494"/>
                      <a:pt x="70" y="543"/>
                    </a:cubicBezTo>
                    <a:lnTo>
                      <a:pt x="80" y="560"/>
                    </a:lnTo>
                    <a:cubicBezTo>
                      <a:pt x="90" y="578"/>
                      <a:pt x="93" y="588"/>
                      <a:pt x="102" y="606"/>
                    </a:cubicBezTo>
                    <a:cubicBezTo>
                      <a:pt x="187" y="606"/>
                      <a:pt x="142" y="597"/>
                      <a:pt x="200" y="684"/>
                    </a:cubicBezTo>
                    <a:cubicBezTo>
                      <a:pt x="208" y="697"/>
                      <a:pt x="218" y="706"/>
                      <a:pt x="226" y="718"/>
                    </a:cubicBezTo>
                    <a:cubicBezTo>
                      <a:pt x="250" y="755"/>
                      <a:pt x="221" y="770"/>
                      <a:pt x="275" y="785"/>
                    </a:cubicBezTo>
                    <a:cubicBezTo>
                      <a:pt x="331" y="801"/>
                      <a:pt x="332" y="777"/>
                      <a:pt x="332" y="850"/>
                    </a:cubicBezTo>
                    <a:cubicBezTo>
                      <a:pt x="297" y="859"/>
                      <a:pt x="304" y="907"/>
                      <a:pt x="315" y="948"/>
                    </a:cubicBezTo>
                    <a:cubicBezTo>
                      <a:pt x="318" y="958"/>
                      <a:pt x="322" y="965"/>
                      <a:pt x="325" y="972"/>
                    </a:cubicBezTo>
                    <a:cubicBezTo>
                      <a:pt x="337" y="1000"/>
                      <a:pt x="335" y="1017"/>
                      <a:pt x="383" y="1037"/>
                    </a:cubicBezTo>
                    <a:cubicBezTo>
                      <a:pt x="416" y="1051"/>
                      <a:pt x="405" y="1039"/>
                      <a:pt x="439" y="1048"/>
                    </a:cubicBezTo>
                    <a:cubicBezTo>
                      <a:pt x="554" y="1076"/>
                      <a:pt x="502" y="1096"/>
                      <a:pt x="536" y="1121"/>
                    </a:cubicBezTo>
                    <a:cubicBezTo>
                      <a:pt x="537" y="1103"/>
                      <a:pt x="541" y="1082"/>
                      <a:pt x="550" y="1067"/>
                    </a:cubicBezTo>
                    <a:cubicBezTo>
                      <a:pt x="561" y="1051"/>
                      <a:pt x="586" y="1036"/>
                      <a:pt x="601" y="1016"/>
                    </a:cubicBezTo>
                    <a:cubicBezTo>
                      <a:pt x="612" y="1000"/>
                      <a:pt x="610" y="1026"/>
                      <a:pt x="610" y="999"/>
                    </a:cubicBezTo>
                    <a:cubicBezTo>
                      <a:pt x="610" y="957"/>
                      <a:pt x="590" y="1021"/>
                      <a:pt x="590" y="911"/>
                    </a:cubicBezTo>
                    <a:cubicBezTo>
                      <a:pt x="590" y="885"/>
                      <a:pt x="602" y="882"/>
                      <a:pt x="587" y="860"/>
                    </a:cubicBezTo>
                    <a:cubicBezTo>
                      <a:pt x="581" y="852"/>
                      <a:pt x="525" y="827"/>
                      <a:pt x="576" y="775"/>
                    </a:cubicBezTo>
                    <a:cubicBezTo>
                      <a:pt x="614" y="737"/>
                      <a:pt x="612" y="678"/>
                      <a:pt x="617" y="612"/>
                    </a:cubicBezTo>
                    <a:cubicBezTo>
                      <a:pt x="586" y="613"/>
                      <a:pt x="583" y="613"/>
                      <a:pt x="576" y="639"/>
                    </a:cubicBezTo>
                    <a:cubicBezTo>
                      <a:pt x="542" y="639"/>
                      <a:pt x="524" y="628"/>
                      <a:pt x="506" y="601"/>
                    </a:cubicBezTo>
                    <a:cubicBezTo>
                      <a:pt x="499" y="590"/>
                      <a:pt x="498" y="585"/>
                      <a:pt x="495" y="572"/>
                    </a:cubicBezTo>
                    <a:cubicBezTo>
                      <a:pt x="554" y="558"/>
                      <a:pt x="529" y="574"/>
                      <a:pt x="552" y="513"/>
                    </a:cubicBezTo>
                    <a:cubicBezTo>
                      <a:pt x="560" y="489"/>
                      <a:pt x="567" y="478"/>
                      <a:pt x="553" y="453"/>
                    </a:cubicBezTo>
                    <a:cubicBezTo>
                      <a:pt x="537" y="424"/>
                      <a:pt x="543" y="442"/>
                      <a:pt x="525" y="399"/>
                    </a:cubicBezTo>
                    <a:cubicBezTo>
                      <a:pt x="514" y="371"/>
                      <a:pt x="509" y="354"/>
                      <a:pt x="534" y="333"/>
                    </a:cubicBezTo>
                    <a:lnTo>
                      <a:pt x="628" y="251"/>
                    </a:lnTo>
                    <a:cubicBezTo>
                      <a:pt x="663" y="223"/>
                      <a:pt x="644" y="176"/>
                      <a:pt x="626" y="143"/>
                    </a:cubicBezTo>
                    <a:cubicBezTo>
                      <a:pt x="615" y="121"/>
                      <a:pt x="603" y="121"/>
                      <a:pt x="580" y="107"/>
                    </a:cubicBezTo>
                    <a:cubicBezTo>
                      <a:pt x="523" y="74"/>
                      <a:pt x="542" y="45"/>
                      <a:pt x="543" y="3"/>
                    </a:cubicBezTo>
                    <a:cubicBezTo>
                      <a:pt x="518" y="5"/>
                      <a:pt x="532" y="0"/>
                      <a:pt x="514" y="15"/>
                    </a:cubicBezTo>
                    <a:cubicBezTo>
                      <a:pt x="513" y="16"/>
                      <a:pt x="512" y="17"/>
                      <a:pt x="511" y="18"/>
                    </a:cubicBezTo>
                    <a:lnTo>
                      <a:pt x="461" y="7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"/>
              <p:cNvSpPr>
                <a:spLocks/>
              </p:cNvSpPr>
              <p:nvPr/>
            </p:nvSpPr>
            <p:spPr bwMode="auto">
              <a:xfrm>
                <a:off x="5420491" y="5686170"/>
                <a:ext cx="445857" cy="352854"/>
              </a:xfrm>
              <a:custGeom>
                <a:avLst/>
                <a:gdLst>
                  <a:gd name="T0" fmla="*/ 236 w 1366"/>
                  <a:gd name="T1" fmla="*/ 19 h 1022"/>
                  <a:gd name="T2" fmla="*/ 213 w 1366"/>
                  <a:gd name="T3" fmla="*/ 159 h 1022"/>
                  <a:gd name="T4" fmla="*/ 197 w 1366"/>
                  <a:gd name="T5" fmla="*/ 264 h 1022"/>
                  <a:gd name="T6" fmla="*/ 114 w 1366"/>
                  <a:gd name="T7" fmla="*/ 276 h 1022"/>
                  <a:gd name="T8" fmla="*/ 36 w 1366"/>
                  <a:gd name="T9" fmla="*/ 374 h 1022"/>
                  <a:gd name="T10" fmla="*/ 36 w 1366"/>
                  <a:gd name="T11" fmla="*/ 543 h 1022"/>
                  <a:gd name="T12" fmla="*/ 51 w 1366"/>
                  <a:gd name="T13" fmla="*/ 590 h 1022"/>
                  <a:gd name="T14" fmla="*/ 56 w 1366"/>
                  <a:gd name="T15" fmla="*/ 598 h 1022"/>
                  <a:gd name="T16" fmla="*/ 33 w 1366"/>
                  <a:gd name="T17" fmla="*/ 669 h 1022"/>
                  <a:gd name="T18" fmla="*/ 19 w 1366"/>
                  <a:gd name="T19" fmla="*/ 717 h 1022"/>
                  <a:gd name="T20" fmla="*/ 175 w 1366"/>
                  <a:gd name="T21" fmla="*/ 669 h 1022"/>
                  <a:gd name="T22" fmla="*/ 213 w 1366"/>
                  <a:gd name="T23" fmla="*/ 735 h 1022"/>
                  <a:gd name="T24" fmla="*/ 162 w 1366"/>
                  <a:gd name="T25" fmla="*/ 791 h 1022"/>
                  <a:gd name="T26" fmla="*/ 141 w 1366"/>
                  <a:gd name="T27" fmla="*/ 791 h 1022"/>
                  <a:gd name="T28" fmla="*/ 192 w 1366"/>
                  <a:gd name="T29" fmla="*/ 843 h 1022"/>
                  <a:gd name="T30" fmla="*/ 240 w 1366"/>
                  <a:gd name="T31" fmla="*/ 909 h 1022"/>
                  <a:gd name="T32" fmla="*/ 245 w 1366"/>
                  <a:gd name="T33" fmla="*/ 918 h 1022"/>
                  <a:gd name="T34" fmla="*/ 283 w 1366"/>
                  <a:gd name="T35" fmla="*/ 958 h 1022"/>
                  <a:gd name="T36" fmla="*/ 324 w 1366"/>
                  <a:gd name="T37" fmla="*/ 927 h 1022"/>
                  <a:gd name="T38" fmla="*/ 365 w 1366"/>
                  <a:gd name="T39" fmla="*/ 927 h 1022"/>
                  <a:gd name="T40" fmla="*/ 403 w 1366"/>
                  <a:gd name="T41" fmla="*/ 938 h 1022"/>
                  <a:gd name="T42" fmla="*/ 427 w 1366"/>
                  <a:gd name="T43" fmla="*/ 928 h 1022"/>
                  <a:gd name="T44" fmla="*/ 528 w 1366"/>
                  <a:gd name="T45" fmla="*/ 899 h 1022"/>
                  <a:gd name="T46" fmla="*/ 601 w 1366"/>
                  <a:gd name="T47" fmla="*/ 884 h 1022"/>
                  <a:gd name="T48" fmla="*/ 604 w 1366"/>
                  <a:gd name="T49" fmla="*/ 881 h 1022"/>
                  <a:gd name="T50" fmla="*/ 658 w 1366"/>
                  <a:gd name="T51" fmla="*/ 847 h 1022"/>
                  <a:gd name="T52" fmla="*/ 666 w 1366"/>
                  <a:gd name="T53" fmla="*/ 841 h 1022"/>
                  <a:gd name="T54" fmla="*/ 721 w 1366"/>
                  <a:gd name="T55" fmla="*/ 829 h 1022"/>
                  <a:gd name="T56" fmla="*/ 827 w 1366"/>
                  <a:gd name="T57" fmla="*/ 838 h 1022"/>
                  <a:gd name="T58" fmla="*/ 886 w 1366"/>
                  <a:gd name="T59" fmla="*/ 901 h 1022"/>
                  <a:gd name="T60" fmla="*/ 894 w 1366"/>
                  <a:gd name="T61" fmla="*/ 961 h 1022"/>
                  <a:gd name="T62" fmla="*/ 950 w 1366"/>
                  <a:gd name="T63" fmla="*/ 986 h 1022"/>
                  <a:gd name="T64" fmla="*/ 995 w 1366"/>
                  <a:gd name="T65" fmla="*/ 1022 h 1022"/>
                  <a:gd name="T66" fmla="*/ 1059 w 1366"/>
                  <a:gd name="T67" fmla="*/ 922 h 1022"/>
                  <a:gd name="T68" fmla="*/ 1097 w 1366"/>
                  <a:gd name="T69" fmla="*/ 900 h 1022"/>
                  <a:gd name="T70" fmla="*/ 1125 w 1366"/>
                  <a:gd name="T71" fmla="*/ 910 h 1022"/>
                  <a:gd name="T72" fmla="*/ 1192 w 1366"/>
                  <a:gd name="T73" fmla="*/ 900 h 1022"/>
                  <a:gd name="T74" fmla="*/ 1253 w 1366"/>
                  <a:gd name="T75" fmla="*/ 879 h 1022"/>
                  <a:gd name="T76" fmla="*/ 1355 w 1366"/>
                  <a:gd name="T77" fmla="*/ 852 h 1022"/>
                  <a:gd name="T78" fmla="*/ 1334 w 1366"/>
                  <a:gd name="T79" fmla="*/ 778 h 1022"/>
                  <a:gd name="T80" fmla="*/ 1355 w 1366"/>
                  <a:gd name="T81" fmla="*/ 683 h 1022"/>
                  <a:gd name="T82" fmla="*/ 1334 w 1366"/>
                  <a:gd name="T83" fmla="*/ 595 h 1022"/>
                  <a:gd name="T84" fmla="*/ 1307 w 1366"/>
                  <a:gd name="T85" fmla="*/ 506 h 1022"/>
                  <a:gd name="T86" fmla="*/ 1267 w 1366"/>
                  <a:gd name="T87" fmla="*/ 459 h 1022"/>
                  <a:gd name="T88" fmla="*/ 1246 w 1366"/>
                  <a:gd name="T89" fmla="*/ 472 h 1022"/>
                  <a:gd name="T90" fmla="*/ 1236 w 1366"/>
                  <a:gd name="T91" fmla="*/ 483 h 1022"/>
                  <a:gd name="T92" fmla="*/ 1185 w 1366"/>
                  <a:gd name="T93" fmla="*/ 534 h 1022"/>
                  <a:gd name="T94" fmla="*/ 1124 w 1366"/>
                  <a:gd name="T95" fmla="*/ 493 h 1022"/>
                  <a:gd name="T96" fmla="*/ 1141 w 1366"/>
                  <a:gd name="T97" fmla="*/ 457 h 1022"/>
                  <a:gd name="T98" fmla="*/ 1122 w 1366"/>
                  <a:gd name="T99" fmla="*/ 355 h 1022"/>
                  <a:gd name="T100" fmla="*/ 1029 w 1366"/>
                  <a:gd name="T101" fmla="*/ 364 h 1022"/>
                  <a:gd name="T102" fmla="*/ 896 w 1366"/>
                  <a:gd name="T103" fmla="*/ 335 h 1022"/>
                  <a:gd name="T104" fmla="*/ 880 w 1366"/>
                  <a:gd name="T105" fmla="*/ 297 h 1022"/>
                  <a:gd name="T106" fmla="*/ 836 w 1366"/>
                  <a:gd name="T107" fmla="*/ 295 h 1022"/>
                  <a:gd name="T108" fmla="*/ 708 w 1366"/>
                  <a:gd name="T109" fmla="*/ 245 h 1022"/>
                  <a:gd name="T110" fmla="*/ 701 w 1366"/>
                  <a:gd name="T111" fmla="*/ 238 h 1022"/>
                  <a:gd name="T112" fmla="*/ 698 w 1366"/>
                  <a:gd name="T113" fmla="*/ 234 h 1022"/>
                  <a:gd name="T114" fmla="*/ 552 w 1366"/>
                  <a:gd name="T115" fmla="*/ 110 h 1022"/>
                  <a:gd name="T116" fmla="*/ 484 w 1366"/>
                  <a:gd name="T117" fmla="*/ 82 h 1022"/>
                  <a:gd name="T118" fmla="*/ 420 w 1366"/>
                  <a:gd name="T119" fmla="*/ 59 h 1022"/>
                  <a:gd name="T120" fmla="*/ 310 w 1366"/>
                  <a:gd name="T121" fmla="*/ 54 h 1022"/>
                  <a:gd name="T122" fmla="*/ 236 w 1366"/>
                  <a:gd name="T123" fmla="*/ 19 h 1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66" h="1022">
                    <a:moveTo>
                      <a:pt x="236" y="19"/>
                    </a:moveTo>
                    <a:cubicBezTo>
                      <a:pt x="245" y="119"/>
                      <a:pt x="257" y="96"/>
                      <a:pt x="213" y="159"/>
                    </a:cubicBezTo>
                    <a:cubicBezTo>
                      <a:pt x="187" y="196"/>
                      <a:pt x="228" y="226"/>
                      <a:pt x="197" y="264"/>
                    </a:cubicBezTo>
                    <a:cubicBezTo>
                      <a:pt x="165" y="304"/>
                      <a:pt x="141" y="264"/>
                      <a:pt x="114" y="276"/>
                    </a:cubicBezTo>
                    <a:cubicBezTo>
                      <a:pt x="85" y="289"/>
                      <a:pt x="51" y="345"/>
                      <a:pt x="36" y="374"/>
                    </a:cubicBezTo>
                    <a:cubicBezTo>
                      <a:pt x="0" y="446"/>
                      <a:pt x="28" y="467"/>
                      <a:pt x="36" y="543"/>
                    </a:cubicBezTo>
                    <a:cubicBezTo>
                      <a:pt x="38" y="563"/>
                      <a:pt x="41" y="573"/>
                      <a:pt x="51" y="590"/>
                    </a:cubicBezTo>
                    <a:cubicBezTo>
                      <a:pt x="52" y="592"/>
                      <a:pt x="55" y="597"/>
                      <a:pt x="56" y="598"/>
                    </a:cubicBezTo>
                    <a:cubicBezTo>
                      <a:pt x="71" y="623"/>
                      <a:pt x="82" y="615"/>
                      <a:pt x="33" y="669"/>
                    </a:cubicBezTo>
                    <a:cubicBezTo>
                      <a:pt x="20" y="683"/>
                      <a:pt x="19" y="656"/>
                      <a:pt x="19" y="717"/>
                    </a:cubicBezTo>
                    <a:cubicBezTo>
                      <a:pt x="173" y="717"/>
                      <a:pt x="70" y="669"/>
                      <a:pt x="175" y="669"/>
                    </a:cubicBezTo>
                    <a:cubicBezTo>
                      <a:pt x="202" y="669"/>
                      <a:pt x="216" y="716"/>
                      <a:pt x="213" y="735"/>
                    </a:cubicBezTo>
                    <a:cubicBezTo>
                      <a:pt x="211" y="742"/>
                      <a:pt x="182" y="791"/>
                      <a:pt x="162" y="791"/>
                    </a:cubicBezTo>
                    <a:lnTo>
                      <a:pt x="141" y="791"/>
                    </a:lnTo>
                    <a:cubicBezTo>
                      <a:pt x="143" y="845"/>
                      <a:pt x="156" y="812"/>
                      <a:pt x="192" y="843"/>
                    </a:cubicBezTo>
                    <a:cubicBezTo>
                      <a:pt x="213" y="861"/>
                      <a:pt x="227" y="888"/>
                      <a:pt x="240" y="909"/>
                    </a:cubicBezTo>
                    <a:cubicBezTo>
                      <a:pt x="257" y="937"/>
                      <a:pt x="228" y="888"/>
                      <a:pt x="245" y="918"/>
                    </a:cubicBezTo>
                    <a:cubicBezTo>
                      <a:pt x="259" y="942"/>
                      <a:pt x="253" y="958"/>
                      <a:pt x="283" y="958"/>
                    </a:cubicBezTo>
                    <a:cubicBezTo>
                      <a:pt x="304" y="957"/>
                      <a:pt x="319" y="948"/>
                      <a:pt x="324" y="927"/>
                    </a:cubicBezTo>
                    <a:lnTo>
                      <a:pt x="365" y="927"/>
                    </a:lnTo>
                    <a:cubicBezTo>
                      <a:pt x="377" y="971"/>
                      <a:pt x="403" y="938"/>
                      <a:pt x="403" y="938"/>
                    </a:cubicBezTo>
                    <a:cubicBezTo>
                      <a:pt x="424" y="927"/>
                      <a:pt x="402" y="935"/>
                      <a:pt x="427" y="928"/>
                    </a:cubicBezTo>
                    <a:cubicBezTo>
                      <a:pt x="500" y="908"/>
                      <a:pt x="441" y="897"/>
                      <a:pt x="528" y="899"/>
                    </a:cubicBezTo>
                    <a:cubicBezTo>
                      <a:pt x="573" y="901"/>
                      <a:pt x="574" y="904"/>
                      <a:pt x="601" y="884"/>
                    </a:cubicBezTo>
                    <a:cubicBezTo>
                      <a:pt x="602" y="884"/>
                      <a:pt x="603" y="882"/>
                      <a:pt x="604" y="881"/>
                    </a:cubicBezTo>
                    <a:lnTo>
                      <a:pt x="658" y="847"/>
                    </a:lnTo>
                    <a:cubicBezTo>
                      <a:pt x="660" y="846"/>
                      <a:pt x="664" y="842"/>
                      <a:pt x="666" y="841"/>
                    </a:cubicBezTo>
                    <a:cubicBezTo>
                      <a:pt x="696" y="822"/>
                      <a:pt x="686" y="838"/>
                      <a:pt x="721" y="829"/>
                    </a:cubicBezTo>
                    <a:cubicBezTo>
                      <a:pt x="743" y="823"/>
                      <a:pt x="776" y="787"/>
                      <a:pt x="827" y="838"/>
                    </a:cubicBezTo>
                    <a:lnTo>
                      <a:pt x="886" y="901"/>
                    </a:lnTo>
                    <a:cubicBezTo>
                      <a:pt x="899" y="923"/>
                      <a:pt x="894" y="929"/>
                      <a:pt x="894" y="961"/>
                    </a:cubicBezTo>
                    <a:cubicBezTo>
                      <a:pt x="914" y="970"/>
                      <a:pt x="934" y="970"/>
                      <a:pt x="950" y="986"/>
                    </a:cubicBezTo>
                    <a:cubicBezTo>
                      <a:pt x="972" y="1009"/>
                      <a:pt x="951" y="1018"/>
                      <a:pt x="995" y="1022"/>
                    </a:cubicBezTo>
                    <a:cubicBezTo>
                      <a:pt x="1007" y="998"/>
                      <a:pt x="993" y="982"/>
                      <a:pt x="1059" y="922"/>
                    </a:cubicBezTo>
                    <a:cubicBezTo>
                      <a:pt x="1091" y="892"/>
                      <a:pt x="1067" y="900"/>
                      <a:pt x="1097" y="900"/>
                    </a:cubicBezTo>
                    <a:cubicBezTo>
                      <a:pt x="1127" y="900"/>
                      <a:pt x="1095" y="909"/>
                      <a:pt x="1125" y="910"/>
                    </a:cubicBezTo>
                    <a:cubicBezTo>
                      <a:pt x="1151" y="912"/>
                      <a:pt x="1119" y="904"/>
                      <a:pt x="1192" y="900"/>
                    </a:cubicBezTo>
                    <a:cubicBezTo>
                      <a:pt x="1242" y="897"/>
                      <a:pt x="1209" y="884"/>
                      <a:pt x="1253" y="879"/>
                    </a:cubicBezTo>
                    <a:cubicBezTo>
                      <a:pt x="1366" y="867"/>
                      <a:pt x="1287" y="868"/>
                      <a:pt x="1355" y="852"/>
                    </a:cubicBezTo>
                    <a:cubicBezTo>
                      <a:pt x="1355" y="783"/>
                      <a:pt x="1334" y="820"/>
                      <a:pt x="1334" y="778"/>
                    </a:cubicBezTo>
                    <a:cubicBezTo>
                      <a:pt x="1334" y="735"/>
                      <a:pt x="1355" y="703"/>
                      <a:pt x="1355" y="683"/>
                    </a:cubicBezTo>
                    <a:cubicBezTo>
                      <a:pt x="1355" y="646"/>
                      <a:pt x="1340" y="663"/>
                      <a:pt x="1334" y="595"/>
                    </a:cubicBezTo>
                    <a:cubicBezTo>
                      <a:pt x="1329" y="537"/>
                      <a:pt x="1306" y="569"/>
                      <a:pt x="1307" y="506"/>
                    </a:cubicBezTo>
                    <a:cubicBezTo>
                      <a:pt x="1308" y="465"/>
                      <a:pt x="1323" y="459"/>
                      <a:pt x="1267" y="459"/>
                    </a:cubicBezTo>
                    <a:cubicBezTo>
                      <a:pt x="1245" y="459"/>
                      <a:pt x="1256" y="464"/>
                      <a:pt x="1246" y="472"/>
                    </a:cubicBezTo>
                    <a:cubicBezTo>
                      <a:pt x="1245" y="473"/>
                      <a:pt x="1240" y="479"/>
                      <a:pt x="1236" y="483"/>
                    </a:cubicBezTo>
                    <a:lnTo>
                      <a:pt x="1185" y="534"/>
                    </a:lnTo>
                    <a:cubicBezTo>
                      <a:pt x="1149" y="525"/>
                      <a:pt x="1143" y="521"/>
                      <a:pt x="1124" y="493"/>
                    </a:cubicBezTo>
                    <a:cubicBezTo>
                      <a:pt x="1138" y="472"/>
                      <a:pt x="1145" y="481"/>
                      <a:pt x="1141" y="457"/>
                    </a:cubicBezTo>
                    <a:cubicBezTo>
                      <a:pt x="1133" y="414"/>
                      <a:pt x="1128" y="467"/>
                      <a:pt x="1122" y="355"/>
                    </a:cubicBezTo>
                    <a:cubicBezTo>
                      <a:pt x="1118" y="272"/>
                      <a:pt x="1078" y="364"/>
                      <a:pt x="1029" y="364"/>
                    </a:cubicBezTo>
                    <a:cubicBezTo>
                      <a:pt x="927" y="364"/>
                      <a:pt x="923" y="375"/>
                      <a:pt x="896" y="335"/>
                    </a:cubicBezTo>
                    <a:cubicBezTo>
                      <a:pt x="885" y="318"/>
                      <a:pt x="885" y="316"/>
                      <a:pt x="880" y="297"/>
                    </a:cubicBezTo>
                    <a:cubicBezTo>
                      <a:pt x="856" y="297"/>
                      <a:pt x="850" y="294"/>
                      <a:pt x="836" y="295"/>
                    </a:cubicBezTo>
                    <a:cubicBezTo>
                      <a:pt x="731" y="299"/>
                      <a:pt x="756" y="301"/>
                      <a:pt x="708" y="245"/>
                    </a:cubicBezTo>
                    <a:lnTo>
                      <a:pt x="701" y="238"/>
                    </a:lnTo>
                    <a:cubicBezTo>
                      <a:pt x="701" y="237"/>
                      <a:pt x="699" y="235"/>
                      <a:pt x="698" y="234"/>
                    </a:cubicBezTo>
                    <a:cubicBezTo>
                      <a:pt x="658" y="183"/>
                      <a:pt x="616" y="134"/>
                      <a:pt x="552" y="110"/>
                    </a:cubicBezTo>
                    <a:lnTo>
                      <a:pt x="484" y="82"/>
                    </a:lnTo>
                    <a:cubicBezTo>
                      <a:pt x="449" y="66"/>
                      <a:pt x="479" y="59"/>
                      <a:pt x="420" y="59"/>
                    </a:cubicBezTo>
                    <a:cubicBezTo>
                      <a:pt x="387" y="59"/>
                      <a:pt x="334" y="67"/>
                      <a:pt x="310" y="54"/>
                    </a:cubicBezTo>
                    <a:cubicBezTo>
                      <a:pt x="279" y="37"/>
                      <a:pt x="285" y="0"/>
                      <a:pt x="23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5809801" y="6138353"/>
                <a:ext cx="283118" cy="293403"/>
              </a:xfrm>
              <a:custGeom>
                <a:avLst/>
                <a:gdLst>
                  <a:gd name="T0" fmla="*/ 413 w 872"/>
                  <a:gd name="T1" fmla="*/ 43 h 850"/>
                  <a:gd name="T2" fmla="*/ 388 w 872"/>
                  <a:gd name="T3" fmla="*/ 133 h 850"/>
                  <a:gd name="T4" fmla="*/ 291 w 872"/>
                  <a:gd name="T5" fmla="*/ 138 h 850"/>
                  <a:gd name="T6" fmla="*/ 264 w 872"/>
                  <a:gd name="T7" fmla="*/ 185 h 850"/>
                  <a:gd name="T8" fmla="*/ 236 w 872"/>
                  <a:gd name="T9" fmla="*/ 238 h 850"/>
                  <a:gd name="T10" fmla="*/ 132 w 872"/>
                  <a:gd name="T11" fmla="*/ 290 h 850"/>
                  <a:gd name="T12" fmla="*/ 74 w 872"/>
                  <a:gd name="T13" fmla="*/ 307 h 850"/>
                  <a:gd name="T14" fmla="*/ 2 w 872"/>
                  <a:gd name="T15" fmla="*/ 348 h 850"/>
                  <a:gd name="T16" fmla="*/ 54 w 872"/>
                  <a:gd name="T17" fmla="*/ 450 h 850"/>
                  <a:gd name="T18" fmla="*/ 0 w 872"/>
                  <a:gd name="T19" fmla="*/ 504 h 850"/>
                  <a:gd name="T20" fmla="*/ 42 w 872"/>
                  <a:gd name="T21" fmla="*/ 550 h 850"/>
                  <a:gd name="T22" fmla="*/ 76 w 872"/>
                  <a:gd name="T23" fmla="*/ 605 h 850"/>
                  <a:gd name="T24" fmla="*/ 133 w 872"/>
                  <a:gd name="T25" fmla="*/ 649 h 850"/>
                  <a:gd name="T26" fmla="*/ 142 w 872"/>
                  <a:gd name="T27" fmla="*/ 668 h 850"/>
                  <a:gd name="T28" fmla="*/ 136 w 872"/>
                  <a:gd name="T29" fmla="*/ 707 h 850"/>
                  <a:gd name="T30" fmla="*/ 190 w 872"/>
                  <a:gd name="T31" fmla="*/ 720 h 850"/>
                  <a:gd name="T32" fmla="*/ 298 w 872"/>
                  <a:gd name="T33" fmla="*/ 741 h 850"/>
                  <a:gd name="T34" fmla="*/ 400 w 872"/>
                  <a:gd name="T35" fmla="*/ 680 h 850"/>
                  <a:gd name="T36" fmla="*/ 433 w 872"/>
                  <a:gd name="T37" fmla="*/ 776 h 850"/>
                  <a:gd name="T38" fmla="*/ 529 w 872"/>
                  <a:gd name="T39" fmla="*/ 850 h 850"/>
                  <a:gd name="T40" fmla="*/ 590 w 872"/>
                  <a:gd name="T41" fmla="*/ 810 h 850"/>
                  <a:gd name="T42" fmla="*/ 678 w 872"/>
                  <a:gd name="T43" fmla="*/ 775 h 850"/>
                  <a:gd name="T44" fmla="*/ 725 w 872"/>
                  <a:gd name="T45" fmla="*/ 775 h 850"/>
                  <a:gd name="T46" fmla="*/ 761 w 872"/>
                  <a:gd name="T47" fmla="*/ 750 h 850"/>
                  <a:gd name="T48" fmla="*/ 827 w 872"/>
                  <a:gd name="T49" fmla="*/ 667 h 850"/>
                  <a:gd name="T50" fmla="*/ 803 w 872"/>
                  <a:gd name="T51" fmla="*/ 636 h 850"/>
                  <a:gd name="T52" fmla="*/ 773 w 872"/>
                  <a:gd name="T53" fmla="*/ 613 h 850"/>
                  <a:gd name="T54" fmla="*/ 773 w 872"/>
                  <a:gd name="T55" fmla="*/ 579 h 850"/>
                  <a:gd name="T56" fmla="*/ 811 w 872"/>
                  <a:gd name="T57" fmla="*/ 556 h 850"/>
                  <a:gd name="T58" fmla="*/ 831 w 872"/>
                  <a:gd name="T59" fmla="*/ 506 h 850"/>
                  <a:gd name="T60" fmla="*/ 807 w 872"/>
                  <a:gd name="T61" fmla="*/ 483 h 850"/>
                  <a:gd name="T62" fmla="*/ 804 w 872"/>
                  <a:gd name="T63" fmla="*/ 480 h 850"/>
                  <a:gd name="T64" fmla="*/ 797 w 872"/>
                  <a:gd name="T65" fmla="*/ 473 h 850"/>
                  <a:gd name="T66" fmla="*/ 753 w 872"/>
                  <a:gd name="T67" fmla="*/ 429 h 850"/>
                  <a:gd name="T68" fmla="*/ 743 w 872"/>
                  <a:gd name="T69" fmla="*/ 418 h 850"/>
                  <a:gd name="T70" fmla="*/ 719 w 872"/>
                  <a:gd name="T71" fmla="*/ 347 h 850"/>
                  <a:gd name="T72" fmla="*/ 705 w 872"/>
                  <a:gd name="T73" fmla="*/ 314 h 850"/>
                  <a:gd name="T74" fmla="*/ 691 w 872"/>
                  <a:gd name="T75" fmla="*/ 314 h 850"/>
                  <a:gd name="T76" fmla="*/ 620 w 872"/>
                  <a:gd name="T77" fmla="*/ 345 h 850"/>
                  <a:gd name="T78" fmla="*/ 566 w 872"/>
                  <a:gd name="T79" fmla="*/ 304 h 850"/>
                  <a:gd name="T80" fmla="*/ 542 w 872"/>
                  <a:gd name="T81" fmla="*/ 281 h 850"/>
                  <a:gd name="T82" fmla="*/ 562 w 872"/>
                  <a:gd name="T83" fmla="*/ 239 h 850"/>
                  <a:gd name="T84" fmla="*/ 601 w 872"/>
                  <a:gd name="T85" fmla="*/ 143 h 850"/>
                  <a:gd name="T86" fmla="*/ 610 w 872"/>
                  <a:gd name="T87" fmla="*/ 64 h 850"/>
                  <a:gd name="T88" fmla="*/ 494 w 872"/>
                  <a:gd name="T89" fmla="*/ 37 h 850"/>
                  <a:gd name="T90" fmla="*/ 413 w 872"/>
                  <a:gd name="T91" fmla="*/ 43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2" h="850">
                    <a:moveTo>
                      <a:pt x="413" y="43"/>
                    </a:moveTo>
                    <a:cubicBezTo>
                      <a:pt x="421" y="73"/>
                      <a:pt x="455" y="104"/>
                      <a:pt x="388" y="133"/>
                    </a:cubicBezTo>
                    <a:cubicBezTo>
                      <a:pt x="333" y="158"/>
                      <a:pt x="371" y="192"/>
                      <a:pt x="291" y="138"/>
                    </a:cubicBezTo>
                    <a:cubicBezTo>
                      <a:pt x="265" y="177"/>
                      <a:pt x="272" y="136"/>
                      <a:pt x="264" y="185"/>
                    </a:cubicBezTo>
                    <a:cubicBezTo>
                      <a:pt x="257" y="223"/>
                      <a:pt x="260" y="214"/>
                      <a:pt x="236" y="238"/>
                    </a:cubicBezTo>
                    <a:cubicBezTo>
                      <a:pt x="182" y="292"/>
                      <a:pt x="202" y="264"/>
                      <a:pt x="132" y="290"/>
                    </a:cubicBezTo>
                    <a:lnTo>
                      <a:pt x="74" y="307"/>
                    </a:lnTo>
                    <a:cubicBezTo>
                      <a:pt x="29" y="328"/>
                      <a:pt x="1" y="317"/>
                      <a:pt x="2" y="348"/>
                    </a:cubicBezTo>
                    <a:cubicBezTo>
                      <a:pt x="4" y="390"/>
                      <a:pt x="54" y="354"/>
                      <a:pt x="54" y="450"/>
                    </a:cubicBezTo>
                    <a:cubicBezTo>
                      <a:pt x="54" y="487"/>
                      <a:pt x="0" y="463"/>
                      <a:pt x="0" y="504"/>
                    </a:cubicBezTo>
                    <a:cubicBezTo>
                      <a:pt x="0" y="530"/>
                      <a:pt x="27" y="537"/>
                      <a:pt x="42" y="550"/>
                    </a:cubicBezTo>
                    <a:cubicBezTo>
                      <a:pt x="62" y="570"/>
                      <a:pt x="51" y="580"/>
                      <a:pt x="76" y="605"/>
                    </a:cubicBezTo>
                    <a:cubicBezTo>
                      <a:pt x="96" y="624"/>
                      <a:pt x="117" y="625"/>
                      <a:pt x="133" y="649"/>
                    </a:cubicBezTo>
                    <a:lnTo>
                      <a:pt x="142" y="668"/>
                    </a:lnTo>
                    <a:cubicBezTo>
                      <a:pt x="145" y="688"/>
                      <a:pt x="140" y="690"/>
                      <a:pt x="136" y="707"/>
                    </a:cubicBezTo>
                    <a:cubicBezTo>
                      <a:pt x="164" y="714"/>
                      <a:pt x="172" y="711"/>
                      <a:pt x="190" y="720"/>
                    </a:cubicBezTo>
                    <a:cubicBezTo>
                      <a:pt x="233" y="742"/>
                      <a:pt x="186" y="741"/>
                      <a:pt x="298" y="741"/>
                    </a:cubicBezTo>
                    <a:cubicBezTo>
                      <a:pt x="328" y="741"/>
                      <a:pt x="360" y="684"/>
                      <a:pt x="400" y="680"/>
                    </a:cubicBezTo>
                    <a:cubicBezTo>
                      <a:pt x="402" y="706"/>
                      <a:pt x="419" y="751"/>
                      <a:pt x="433" y="776"/>
                    </a:cubicBezTo>
                    <a:cubicBezTo>
                      <a:pt x="456" y="817"/>
                      <a:pt x="473" y="850"/>
                      <a:pt x="529" y="850"/>
                    </a:cubicBezTo>
                    <a:cubicBezTo>
                      <a:pt x="559" y="850"/>
                      <a:pt x="546" y="832"/>
                      <a:pt x="590" y="810"/>
                    </a:cubicBezTo>
                    <a:cubicBezTo>
                      <a:pt x="635" y="787"/>
                      <a:pt x="625" y="775"/>
                      <a:pt x="678" y="775"/>
                    </a:cubicBezTo>
                    <a:cubicBezTo>
                      <a:pt x="708" y="775"/>
                      <a:pt x="695" y="786"/>
                      <a:pt x="725" y="775"/>
                    </a:cubicBezTo>
                    <a:cubicBezTo>
                      <a:pt x="745" y="768"/>
                      <a:pt x="745" y="763"/>
                      <a:pt x="761" y="750"/>
                    </a:cubicBezTo>
                    <a:cubicBezTo>
                      <a:pt x="812" y="709"/>
                      <a:pt x="827" y="734"/>
                      <a:pt x="827" y="667"/>
                    </a:cubicBezTo>
                    <a:cubicBezTo>
                      <a:pt x="827" y="640"/>
                      <a:pt x="835" y="670"/>
                      <a:pt x="803" y="636"/>
                    </a:cubicBezTo>
                    <a:cubicBezTo>
                      <a:pt x="786" y="617"/>
                      <a:pt x="800" y="620"/>
                      <a:pt x="773" y="613"/>
                    </a:cubicBezTo>
                    <a:lnTo>
                      <a:pt x="773" y="579"/>
                    </a:lnTo>
                    <a:cubicBezTo>
                      <a:pt x="813" y="569"/>
                      <a:pt x="787" y="568"/>
                      <a:pt x="811" y="556"/>
                    </a:cubicBezTo>
                    <a:cubicBezTo>
                      <a:pt x="837" y="544"/>
                      <a:pt x="872" y="552"/>
                      <a:pt x="831" y="506"/>
                    </a:cubicBezTo>
                    <a:cubicBezTo>
                      <a:pt x="820" y="494"/>
                      <a:pt x="818" y="493"/>
                      <a:pt x="807" y="483"/>
                    </a:cubicBezTo>
                    <a:cubicBezTo>
                      <a:pt x="806" y="482"/>
                      <a:pt x="805" y="481"/>
                      <a:pt x="804" y="480"/>
                    </a:cubicBezTo>
                    <a:cubicBezTo>
                      <a:pt x="802" y="478"/>
                      <a:pt x="798" y="475"/>
                      <a:pt x="797" y="473"/>
                    </a:cubicBezTo>
                    <a:lnTo>
                      <a:pt x="753" y="429"/>
                    </a:lnTo>
                    <a:cubicBezTo>
                      <a:pt x="752" y="428"/>
                      <a:pt x="744" y="419"/>
                      <a:pt x="743" y="418"/>
                    </a:cubicBezTo>
                    <a:cubicBezTo>
                      <a:pt x="720" y="386"/>
                      <a:pt x="739" y="389"/>
                      <a:pt x="719" y="347"/>
                    </a:cubicBezTo>
                    <a:cubicBezTo>
                      <a:pt x="712" y="332"/>
                      <a:pt x="710" y="336"/>
                      <a:pt x="705" y="314"/>
                    </a:cubicBezTo>
                    <a:lnTo>
                      <a:pt x="691" y="314"/>
                    </a:lnTo>
                    <a:cubicBezTo>
                      <a:pt x="684" y="346"/>
                      <a:pt x="672" y="358"/>
                      <a:pt x="620" y="345"/>
                    </a:cubicBezTo>
                    <a:cubicBezTo>
                      <a:pt x="580" y="335"/>
                      <a:pt x="612" y="340"/>
                      <a:pt x="566" y="304"/>
                    </a:cubicBezTo>
                    <a:cubicBezTo>
                      <a:pt x="549" y="290"/>
                      <a:pt x="555" y="300"/>
                      <a:pt x="542" y="281"/>
                    </a:cubicBezTo>
                    <a:cubicBezTo>
                      <a:pt x="551" y="246"/>
                      <a:pt x="556" y="274"/>
                      <a:pt x="562" y="239"/>
                    </a:cubicBezTo>
                    <a:cubicBezTo>
                      <a:pt x="573" y="175"/>
                      <a:pt x="537" y="211"/>
                      <a:pt x="601" y="143"/>
                    </a:cubicBezTo>
                    <a:cubicBezTo>
                      <a:pt x="638" y="104"/>
                      <a:pt x="642" y="112"/>
                      <a:pt x="610" y="64"/>
                    </a:cubicBezTo>
                    <a:cubicBezTo>
                      <a:pt x="536" y="64"/>
                      <a:pt x="537" y="74"/>
                      <a:pt x="494" y="37"/>
                    </a:cubicBezTo>
                    <a:cubicBezTo>
                      <a:pt x="458" y="7"/>
                      <a:pt x="443" y="0"/>
                      <a:pt x="41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3" name="Freeform 5"/>
            <p:cNvSpPr>
              <a:spLocks/>
            </p:cNvSpPr>
            <p:nvPr/>
          </p:nvSpPr>
          <p:spPr bwMode="auto">
            <a:xfrm>
              <a:off x="2246360" y="939564"/>
              <a:ext cx="772057" cy="985994"/>
            </a:xfrm>
            <a:custGeom>
              <a:avLst/>
              <a:gdLst>
                <a:gd name="T0" fmla="*/ 3822 w 4487"/>
                <a:gd name="T1" fmla="*/ 162 h 5401"/>
                <a:gd name="T2" fmla="*/ 3418 w 4487"/>
                <a:gd name="T3" fmla="*/ 158 h 5401"/>
                <a:gd name="T4" fmla="*/ 2996 w 4487"/>
                <a:gd name="T5" fmla="*/ 549 h 5401"/>
                <a:gd name="T6" fmla="*/ 2816 w 4487"/>
                <a:gd name="T7" fmla="*/ 525 h 5401"/>
                <a:gd name="T8" fmla="*/ 2625 w 4487"/>
                <a:gd name="T9" fmla="*/ 822 h 5401"/>
                <a:gd name="T10" fmla="*/ 2467 w 4487"/>
                <a:gd name="T11" fmla="*/ 678 h 5401"/>
                <a:gd name="T12" fmla="*/ 2209 w 4487"/>
                <a:gd name="T13" fmla="*/ 942 h 5401"/>
                <a:gd name="T14" fmla="*/ 2352 w 4487"/>
                <a:gd name="T15" fmla="*/ 1159 h 5401"/>
                <a:gd name="T16" fmla="*/ 2033 w 4487"/>
                <a:gd name="T17" fmla="*/ 1430 h 5401"/>
                <a:gd name="T18" fmla="*/ 1832 w 4487"/>
                <a:gd name="T19" fmla="*/ 1537 h 5401"/>
                <a:gd name="T20" fmla="*/ 1722 w 4487"/>
                <a:gd name="T21" fmla="*/ 1769 h 5401"/>
                <a:gd name="T22" fmla="*/ 1484 w 4487"/>
                <a:gd name="T23" fmla="*/ 1640 h 5401"/>
                <a:gd name="T24" fmla="*/ 1498 w 4487"/>
                <a:gd name="T25" fmla="*/ 1539 h 5401"/>
                <a:gd name="T26" fmla="*/ 1295 w 4487"/>
                <a:gd name="T27" fmla="*/ 1341 h 5401"/>
                <a:gd name="T28" fmla="*/ 1125 w 4487"/>
                <a:gd name="T29" fmla="*/ 1403 h 5401"/>
                <a:gd name="T30" fmla="*/ 851 w 4487"/>
                <a:gd name="T31" fmla="*/ 1678 h 5401"/>
                <a:gd name="T32" fmla="*/ 419 w 4487"/>
                <a:gd name="T33" fmla="*/ 1646 h 5401"/>
                <a:gd name="T34" fmla="*/ 284 w 4487"/>
                <a:gd name="T35" fmla="*/ 1762 h 5401"/>
                <a:gd name="T36" fmla="*/ 79 w 4487"/>
                <a:gd name="T37" fmla="*/ 1730 h 5401"/>
                <a:gd name="T38" fmla="*/ 180 w 4487"/>
                <a:gd name="T39" fmla="*/ 2023 h 5401"/>
                <a:gd name="T40" fmla="*/ 400 w 4487"/>
                <a:gd name="T41" fmla="*/ 2358 h 5401"/>
                <a:gd name="T42" fmla="*/ 312 w 4487"/>
                <a:gd name="T43" fmla="*/ 2460 h 5401"/>
                <a:gd name="T44" fmla="*/ 147 w 4487"/>
                <a:gd name="T45" fmla="*/ 2794 h 5401"/>
                <a:gd name="T46" fmla="*/ 0 w 4487"/>
                <a:gd name="T47" fmla="*/ 2962 h 5401"/>
                <a:gd name="T48" fmla="*/ 137 w 4487"/>
                <a:gd name="T49" fmla="*/ 3230 h 5401"/>
                <a:gd name="T50" fmla="*/ 162 w 4487"/>
                <a:gd name="T51" fmla="*/ 3659 h 5401"/>
                <a:gd name="T52" fmla="*/ 251 w 4487"/>
                <a:gd name="T53" fmla="*/ 3965 h 5401"/>
                <a:gd name="T54" fmla="*/ 440 w 4487"/>
                <a:gd name="T55" fmla="*/ 4161 h 5401"/>
                <a:gd name="T56" fmla="*/ 677 w 4487"/>
                <a:gd name="T57" fmla="*/ 4338 h 5401"/>
                <a:gd name="T58" fmla="*/ 834 w 4487"/>
                <a:gd name="T59" fmla="*/ 4723 h 5401"/>
                <a:gd name="T60" fmla="*/ 982 w 4487"/>
                <a:gd name="T61" fmla="*/ 5334 h 5401"/>
                <a:gd name="T62" fmla="*/ 1301 w 4487"/>
                <a:gd name="T63" fmla="*/ 5171 h 5401"/>
                <a:gd name="T64" fmla="*/ 1451 w 4487"/>
                <a:gd name="T65" fmla="*/ 5070 h 5401"/>
                <a:gd name="T66" fmla="*/ 1728 w 4487"/>
                <a:gd name="T67" fmla="*/ 4777 h 5401"/>
                <a:gd name="T68" fmla="*/ 1965 w 4487"/>
                <a:gd name="T69" fmla="*/ 4845 h 5401"/>
                <a:gd name="T70" fmla="*/ 2146 w 4487"/>
                <a:gd name="T71" fmla="*/ 5017 h 5401"/>
                <a:gd name="T72" fmla="*/ 2239 w 4487"/>
                <a:gd name="T73" fmla="*/ 5149 h 5401"/>
                <a:gd name="T74" fmla="*/ 2400 w 4487"/>
                <a:gd name="T75" fmla="*/ 5339 h 5401"/>
                <a:gd name="T76" fmla="*/ 2650 w 4487"/>
                <a:gd name="T77" fmla="*/ 5286 h 5401"/>
                <a:gd name="T78" fmla="*/ 3099 w 4487"/>
                <a:gd name="T79" fmla="*/ 5318 h 5401"/>
                <a:gd name="T80" fmla="*/ 3545 w 4487"/>
                <a:gd name="T81" fmla="*/ 5191 h 5401"/>
                <a:gd name="T82" fmla="*/ 3844 w 4487"/>
                <a:gd name="T83" fmla="*/ 4982 h 5401"/>
                <a:gd name="T84" fmla="*/ 3845 w 4487"/>
                <a:gd name="T85" fmla="*/ 4647 h 5401"/>
                <a:gd name="T86" fmla="*/ 3712 w 4487"/>
                <a:gd name="T87" fmla="*/ 4434 h 5401"/>
                <a:gd name="T88" fmla="*/ 3667 w 4487"/>
                <a:gd name="T89" fmla="*/ 4161 h 5401"/>
                <a:gd name="T90" fmla="*/ 3904 w 4487"/>
                <a:gd name="T91" fmla="*/ 3876 h 5401"/>
                <a:gd name="T92" fmla="*/ 4040 w 4487"/>
                <a:gd name="T93" fmla="*/ 3456 h 5401"/>
                <a:gd name="T94" fmla="*/ 3898 w 4487"/>
                <a:gd name="T95" fmla="*/ 3212 h 5401"/>
                <a:gd name="T96" fmla="*/ 3902 w 4487"/>
                <a:gd name="T97" fmla="*/ 2916 h 5401"/>
                <a:gd name="T98" fmla="*/ 4093 w 4487"/>
                <a:gd name="T99" fmla="*/ 2799 h 5401"/>
                <a:gd name="T100" fmla="*/ 4250 w 4487"/>
                <a:gd name="T101" fmla="*/ 2432 h 5401"/>
                <a:gd name="T102" fmla="*/ 4112 w 4487"/>
                <a:gd name="T103" fmla="*/ 2293 h 5401"/>
                <a:gd name="T104" fmla="*/ 4159 w 4487"/>
                <a:gd name="T105" fmla="*/ 1991 h 5401"/>
                <a:gd name="T106" fmla="*/ 4211 w 4487"/>
                <a:gd name="T107" fmla="*/ 1798 h 5401"/>
                <a:gd name="T108" fmla="*/ 4351 w 4487"/>
                <a:gd name="T109" fmla="*/ 1755 h 5401"/>
                <a:gd name="T110" fmla="*/ 4396 w 4487"/>
                <a:gd name="T111" fmla="*/ 1604 h 5401"/>
                <a:gd name="T112" fmla="*/ 4310 w 4487"/>
                <a:gd name="T113" fmla="*/ 1302 h 5401"/>
                <a:gd name="T114" fmla="*/ 4293 w 4487"/>
                <a:gd name="T115" fmla="*/ 1000 h 5401"/>
                <a:gd name="T116" fmla="*/ 4444 w 4487"/>
                <a:gd name="T117" fmla="*/ 754 h 5401"/>
                <a:gd name="T118" fmla="*/ 4223 w 4487"/>
                <a:gd name="T119" fmla="*/ 664 h 5401"/>
                <a:gd name="T120" fmla="*/ 4082 w 4487"/>
                <a:gd name="T121" fmla="*/ 436 h 5401"/>
                <a:gd name="T122" fmla="*/ 4160 w 4487"/>
                <a:gd name="T123" fmla="*/ 96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7" h="5401">
                  <a:moveTo>
                    <a:pt x="3931" y="28"/>
                  </a:moveTo>
                  <a:cubicBezTo>
                    <a:pt x="3932" y="62"/>
                    <a:pt x="3941" y="59"/>
                    <a:pt x="3955" y="85"/>
                  </a:cubicBezTo>
                  <a:cubicBezTo>
                    <a:pt x="3972" y="115"/>
                    <a:pt x="3962" y="93"/>
                    <a:pt x="3958" y="102"/>
                  </a:cubicBezTo>
                  <a:cubicBezTo>
                    <a:pt x="3941" y="130"/>
                    <a:pt x="3903" y="103"/>
                    <a:pt x="3863" y="136"/>
                  </a:cubicBezTo>
                  <a:cubicBezTo>
                    <a:pt x="3846" y="149"/>
                    <a:pt x="3840" y="156"/>
                    <a:pt x="3822" y="162"/>
                  </a:cubicBezTo>
                  <a:lnTo>
                    <a:pt x="3797" y="172"/>
                  </a:lnTo>
                  <a:cubicBezTo>
                    <a:pt x="3762" y="190"/>
                    <a:pt x="3770" y="189"/>
                    <a:pt x="3731" y="153"/>
                  </a:cubicBezTo>
                  <a:cubicBezTo>
                    <a:pt x="3730" y="152"/>
                    <a:pt x="3729" y="150"/>
                    <a:pt x="3728" y="149"/>
                  </a:cubicBezTo>
                  <a:cubicBezTo>
                    <a:pt x="3653" y="79"/>
                    <a:pt x="3680" y="61"/>
                    <a:pt x="3565" y="68"/>
                  </a:cubicBezTo>
                  <a:cubicBezTo>
                    <a:pt x="3472" y="74"/>
                    <a:pt x="3469" y="104"/>
                    <a:pt x="3418" y="158"/>
                  </a:cubicBezTo>
                  <a:cubicBezTo>
                    <a:pt x="3377" y="200"/>
                    <a:pt x="3341" y="240"/>
                    <a:pt x="3313" y="291"/>
                  </a:cubicBezTo>
                  <a:cubicBezTo>
                    <a:pt x="3298" y="319"/>
                    <a:pt x="3301" y="364"/>
                    <a:pt x="3301" y="400"/>
                  </a:cubicBezTo>
                  <a:cubicBezTo>
                    <a:pt x="3272" y="419"/>
                    <a:pt x="3255" y="448"/>
                    <a:pt x="3231" y="473"/>
                  </a:cubicBezTo>
                  <a:cubicBezTo>
                    <a:pt x="3119" y="594"/>
                    <a:pt x="3124" y="509"/>
                    <a:pt x="3063" y="509"/>
                  </a:cubicBezTo>
                  <a:cubicBezTo>
                    <a:pt x="3017" y="509"/>
                    <a:pt x="3022" y="532"/>
                    <a:pt x="2996" y="549"/>
                  </a:cubicBezTo>
                  <a:cubicBezTo>
                    <a:pt x="3003" y="578"/>
                    <a:pt x="3009" y="565"/>
                    <a:pt x="3009" y="590"/>
                  </a:cubicBezTo>
                  <a:cubicBezTo>
                    <a:pt x="3009" y="620"/>
                    <a:pt x="2981" y="610"/>
                    <a:pt x="2968" y="598"/>
                  </a:cubicBezTo>
                  <a:cubicBezTo>
                    <a:pt x="2941" y="575"/>
                    <a:pt x="2968" y="571"/>
                    <a:pt x="2921" y="570"/>
                  </a:cubicBezTo>
                  <a:cubicBezTo>
                    <a:pt x="2905" y="629"/>
                    <a:pt x="2792" y="600"/>
                    <a:pt x="2792" y="570"/>
                  </a:cubicBezTo>
                  <a:cubicBezTo>
                    <a:pt x="2792" y="534"/>
                    <a:pt x="2804" y="544"/>
                    <a:pt x="2816" y="525"/>
                  </a:cubicBezTo>
                  <a:cubicBezTo>
                    <a:pt x="2838" y="492"/>
                    <a:pt x="2813" y="488"/>
                    <a:pt x="2785" y="488"/>
                  </a:cubicBezTo>
                  <a:cubicBezTo>
                    <a:pt x="2768" y="488"/>
                    <a:pt x="2731" y="508"/>
                    <a:pt x="2712" y="517"/>
                  </a:cubicBezTo>
                  <a:cubicBezTo>
                    <a:pt x="2647" y="546"/>
                    <a:pt x="2671" y="544"/>
                    <a:pt x="2650" y="596"/>
                  </a:cubicBezTo>
                  <a:cubicBezTo>
                    <a:pt x="2637" y="627"/>
                    <a:pt x="2636" y="603"/>
                    <a:pt x="2636" y="651"/>
                  </a:cubicBezTo>
                  <a:cubicBezTo>
                    <a:pt x="2636" y="723"/>
                    <a:pt x="2676" y="765"/>
                    <a:pt x="2625" y="822"/>
                  </a:cubicBezTo>
                  <a:cubicBezTo>
                    <a:pt x="2602" y="848"/>
                    <a:pt x="2613" y="847"/>
                    <a:pt x="2569" y="847"/>
                  </a:cubicBezTo>
                  <a:cubicBezTo>
                    <a:pt x="2608" y="679"/>
                    <a:pt x="2564" y="723"/>
                    <a:pt x="2510" y="762"/>
                  </a:cubicBezTo>
                  <a:cubicBezTo>
                    <a:pt x="2490" y="775"/>
                    <a:pt x="2472" y="781"/>
                    <a:pt x="2447" y="786"/>
                  </a:cubicBezTo>
                  <a:cubicBezTo>
                    <a:pt x="2447" y="769"/>
                    <a:pt x="2445" y="743"/>
                    <a:pt x="2448" y="727"/>
                  </a:cubicBezTo>
                  <a:cubicBezTo>
                    <a:pt x="2455" y="696"/>
                    <a:pt x="2464" y="713"/>
                    <a:pt x="2467" y="678"/>
                  </a:cubicBezTo>
                  <a:cubicBezTo>
                    <a:pt x="2403" y="678"/>
                    <a:pt x="2426" y="692"/>
                    <a:pt x="2378" y="704"/>
                  </a:cubicBezTo>
                  <a:cubicBezTo>
                    <a:pt x="2315" y="722"/>
                    <a:pt x="2344" y="771"/>
                    <a:pt x="2288" y="797"/>
                  </a:cubicBezTo>
                  <a:cubicBezTo>
                    <a:pt x="2209" y="835"/>
                    <a:pt x="2169" y="818"/>
                    <a:pt x="2169" y="847"/>
                  </a:cubicBezTo>
                  <a:cubicBezTo>
                    <a:pt x="2169" y="867"/>
                    <a:pt x="2193" y="877"/>
                    <a:pt x="2209" y="881"/>
                  </a:cubicBezTo>
                  <a:lnTo>
                    <a:pt x="2209" y="942"/>
                  </a:lnTo>
                  <a:cubicBezTo>
                    <a:pt x="2187" y="957"/>
                    <a:pt x="2155" y="980"/>
                    <a:pt x="2155" y="1010"/>
                  </a:cubicBezTo>
                  <a:cubicBezTo>
                    <a:pt x="2155" y="1036"/>
                    <a:pt x="2153" y="1013"/>
                    <a:pt x="2162" y="1030"/>
                  </a:cubicBezTo>
                  <a:cubicBezTo>
                    <a:pt x="2206" y="1001"/>
                    <a:pt x="2164" y="955"/>
                    <a:pt x="2236" y="1003"/>
                  </a:cubicBezTo>
                  <a:lnTo>
                    <a:pt x="2236" y="1064"/>
                  </a:lnTo>
                  <a:cubicBezTo>
                    <a:pt x="2277" y="1091"/>
                    <a:pt x="2324" y="1118"/>
                    <a:pt x="2352" y="1159"/>
                  </a:cubicBezTo>
                  <a:cubicBezTo>
                    <a:pt x="2341" y="1175"/>
                    <a:pt x="2328" y="1181"/>
                    <a:pt x="2313" y="1195"/>
                  </a:cubicBezTo>
                  <a:cubicBezTo>
                    <a:pt x="2288" y="1217"/>
                    <a:pt x="2296" y="1216"/>
                    <a:pt x="2261" y="1216"/>
                  </a:cubicBezTo>
                  <a:cubicBezTo>
                    <a:pt x="2234" y="1216"/>
                    <a:pt x="2163" y="1246"/>
                    <a:pt x="2257" y="1268"/>
                  </a:cubicBezTo>
                  <a:cubicBezTo>
                    <a:pt x="2273" y="1377"/>
                    <a:pt x="2249" y="1329"/>
                    <a:pt x="2175" y="1329"/>
                  </a:cubicBezTo>
                  <a:cubicBezTo>
                    <a:pt x="2094" y="1329"/>
                    <a:pt x="2033" y="1335"/>
                    <a:pt x="2033" y="1430"/>
                  </a:cubicBezTo>
                  <a:cubicBezTo>
                    <a:pt x="2033" y="1460"/>
                    <a:pt x="2061" y="1439"/>
                    <a:pt x="2033" y="1498"/>
                  </a:cubicBezTo>
                  <a:cubicBezTo>
                    <a:pt x="2014" y="1498"/>
                    <a:pt x="1991" y="1497"/>
                    <a:pt x="1972" y="1498"/>
                  </a:cubicBezTo>
                  <a:cubicBezTo>
                    <a:pt x="1942" y="1500"/>
                    <a:pt x="1942" y="1505"/>
                    <a:pt x="1911" y="1505"/>
                  </a:cubicBezTo>
                  <a:cubicBezTo>
                    <a:pt x="1856" y="1506"/>
                    <a:pt x="1860" y="1464"/>
                    <a:pt x="1816" y="1464"/>
                  </a:cubicBezTo>
                  <a:cubicBezTo>
                    <a:pt x="1762" y="1464"/>
                    <a:pt x="1828" y="1528"/>
                    <a:pt x="1832" y="1537"/>
                  </a:cubicBezTo>
                  <a:cubicBezTo>
                    <a:pt x="1841" y="1560"/>
                    <a:pt x="1819" y="1565"/>
                    <a:pt x="1849" y="1614"/>
                  </a:cubicBezTo>
                  <a:cubicBezTo>
                    <a:pt x="1871" y="1650"/>
                    <a:pt x="1856" y="1632"/>
                    <a:pt x="1866" y="1672"/>
                  </a:cubicBezTo>
                  <a:cubicBezTo>
                    <a:pt x="1871" y="1692"/>
                    <a:pt x="1902" y="1761"/>
                    <a:pt x="1864" y="1783"/>
                  </a:cubicBezTo>
                  <a:cubicBezTo>
                    <a:pt x="1832" y="1796"/>
                    <a:pt x="1833" y="1762"/>
                    <a:pt x="1816" y="1762"/>
                  </a:cubicBezTo>
                  <a:cubicBezTo>
                    <a:pt x="1769" y="1762"/>
                    <a:pt x="1774" y="1781"/>
                    <a:pt x="1722" y="1769"/>
                  </a:cubicBezTo>
                  <a:cubicBezTo>
                    <a:pt x="1692" y="1763"/>
                    <a:pt x="1692" y="1755"/>
                    <a:pt x="1673" y="1743"/>
                  </a:cubicBezTo>
                  <a:cubicBezTo>
                    <a:pt x="1632" y="1716"/>
                    <a:pt x="1622" y="1687"/>
                    <a:pt x="1569" y="1683"/>
                  </a:cubicBezTo>
                  <a:cubicBezTo>
                    <a:pt x="1559" y="1682"/>
                    <a:pt x="1542" y="1677"/>
                    <a:pt x="1534" y="1666"/>
                  </a:cubicBezTo>
                  <a:cubicBezTo>
                    <a:pt x="1508" y="1631"/>
                    <a:pt x="1543" y="1667"/>
                    <a:pt x="1525" y="1627"/>
                  </a:cubicBezTo>
                  <a:cubicBezTo>
                    <a:pt x="1490" y="1630"/>
                    <a:pt x="1516" y="1632"/>
                    <a:pt x="1484" y="1640"/>
                  </a:cubicBezTo>
                  <a:cubicBezTo>
                    <a:pt x="1469" y="1618"/>
                    <a:pt x="1445" y="1602"/>
                    <a:pt x="1430" y="1579"/>
                  </a:cubicBezTo>
                  <a:cubicBezTo>
                    <a:pt x="1436" y="1575"/>
                    <a:pt x="1438" y="1574"/>
                    <a:pt x="1446" y="1568"/>
                  </a:cubicBezTo>
                  <a:cubicBezTo>
                    <a:pt x="1447" y="1567"/>
                    <a:pt x="1448" y="1566"/>
                    <a:pt x="1449" y="1565"/>
                  </a:cubicBezTo>
                  <a:cubicBezTo>
                    <a:pt x="1450" y="1564"/>
                    <a:pt x="1452" y="1562"/>
                    <a:pt x="1453" y="1561"/>
                  </a:cubicBezTo>
                  <a:cubicBezTo>
                    <a:pt x="1469" y="1547"/>
                    <a:pt x="1475" y="1544"/>
                    <a:pt x="1498" y="1539"/>
                  </a:cubicBezTo>
                  <a:cubicBezTo>
                    <a:pt x="1498" y="1494"/>
                    <a:pt x="1503" y="1505"/>
                    <a:pt x="1484" y="1478"/>
                  </a:cubicBezTo>
                  <a:cubicBezTo>
                    <a:pt x="1447" y="1486"/>
                    <a:pt x="1449" y="1504"/>
                    <a:pt x="1410" y="1505"/>
                  </a:cubicBezTo>
                  <a:cubicBezTo>
                    <a:pt x="1410" y="1423"/>
                    <a:pt x="1421" y="1445"/>
                    <a:pt x="1349" y="1410"/>
                  </a:cubicBezTo>
                  <a:cubicBezTo>
                    <a:pt x="1349" y="1376"/>
                    <a:pt x="1364" y="1363"/>
                    <a:pt x="1355" y="1342"/>
                  </a:cubicBezTo>
                  <a:cubicBezTo>
                    <a:pt x="1319" y="1324"/>
                    <a:pt x="1325" y="1343"/>
                    <a:pt x="1295" y="1341"/>
                  </a:cubicBezTo>
                  <a:cubicBezTo>
                    <a:pt x="1265" y="1339"/>
                    <a:pt x="1221" y="1282"/>
                    <a:pt x="1201" y="1337"/>
                  </a:cubicBezTo>
                  <a:lnTo>
                    <a:pt x="1186" y="1390"/>
                  </a:lnTo>
                  <a:lnTo>
                    <a:pt x="1145" y="1390"/>
                  </a:lnTo>
                  <a:cubicBezTo>
                    <a:pt x="1141" y="1372"/>
                    <a:pt x="1148" y="1382"/>
                    <a:pt x="1132" y="1376"/>
                  </a:cubicBezTo>
                  <a:cubicBezTo>
                    <a:pt x="1126" y="1388"/>
                    <a:pt x="1126" y="1384"/>
                    <a:pt x="1125" y="1403"/>
                  </a:cubicBezTo>
                  <a:cubicBezTo>
                    <a:pt x="1089" y="1403"/>
                    <a:pt x="1103" y="1417"/>
                    <a:pt x="1059" y="1380"/>
                  </a:cubicBezTo>
                  <a:cubicBezTo>
                    <a:pt x="1032" y="1357"/>
                    <a:pt x="1009" y="1362"/>
                    <a:pt x="962" y="1362"/>
                  </a:cubicBezTo>
                  <a:cubicBezTo>
                    <a:pt x="962" y="1388"/>
                    <a:pt x="955" y="1410"/>
                    <a:pt x="961" y="1431"/>
                  </a:cubicBezTo>
                  <a:cubicBezTo>
                    <a:pt x="979" y="1497"/>
                    <a:pt x="1028" y="1503"/>
                    <a:pt x="1003" y="1613"/>
                  </a:cubicBezTo>
                  <a:cubicBezTo>
                    <a:pt x="879" y="1642"/>
                    <a:pt x="974" y="1590"/>
                    <a:pt x="851" y="1678"/>
                  </a:cubicBezTo>
                  <a:cubicBezTo>
                    <a:pt x="813" y="1706"/>
                    <a:pt x="795" y="1705"/>
                    <a:pt x="759" y="1681"/>
                  </a:cubicBezTo>
                  <a:cubicBezTo>
                    <a:pt x="727" y="1704"/>
                    <a:pt x="767" y="1700"/>
                    <a:pt x="712" y="1702"/>
                  </a:cubicBezTo>
                  <a:cubicBezTo>
                    <a:pt x="584" y="1707"/>
                    <a:pt x="617" y="1642"/>
                    <a:pt x="596" y="1600"/>
                  </a:cubicBezTo>
                  <a:cubicBezTo>
                    <a:pt x="568" y="1607"/>
                    <a:pt x="585" y="1608"/>
                    <a:pt x="561" y="1618"/>
                  </a:cubicBezTo>
                  <a:cubicBezTo>
                    <a:pt x="519" y="1635"/>
                    <a:pt x="462" y="1633"/>
                    <a:pt x="419" y="1646"/>
                  </a:cubicBezTo>
                  <a:cubicBezTo>
                    <a:pt x="394" y="1654"/>
                    <a:pt x="408" y="1651"/>
                    <a:pt x="397" y="1658"/>
                  </a:cubicBezTo>
                  <a:lnTo>
                    <a:pt x="388" y="1663"/>
                  </a:lnTo>
                  <a:cubicBezTo>
                    <a:pt x="339" y="1686"/>
                    <a:pt x="379" y="1654"/>
                    <a:pt x="320" y="1710"/>
                  </a:cubicBezTo>
                  <a:cubicBezTo>
                    <a:pt x="308" y="1721"/>
                    <a:pt x="300" y="1729"/>
                    <a:pt x="284" y="1735"/>
                  </a:cubicBezTo>
                  <a:lnTo>
                    <a:pt x="284" y="1762"/>
                  </a:lnTo>
                  <a:cubicBezTo>
                    <a:pt x="310" y="1769"/>
                    <a:pt x="305" y="1773"/>
                    <a:pt x="312" y="1803"/>
                  </a:cubicBezTo>
                  <a:cubicBezTo>
                    <a:pt x="265" y="1814"/>
                    <a:pt x="248" y="1803"/>
                    <a:pt x="223" y="1763"/>
                  </a:cubicBezTo>
                  <a:cubicBezTo>
                    <a:pt x="196" y="1722"/>
                    <a:pt x="203" y="1740"/>
                    <a:pt x="203" y="1674"/>
                  </a:cubicBezTo>
                  <a:cubicBezTo>
                    <a:pt x="174" y="1682"/>
                    <a:pt x="162" y="1721"/>
                    <a:pt x="156" y="1749"/>
                  </a:cubicBezTo>
                  <a:cubicBezTo>
                    <a:pt x="138" y="1745"/>
                    <a:pt x="94" y="1729"/>
                    <a:pt x="79" y="1730"/>
                  </a:cubicBezTo>
                  <a:cubicBezTo>
                    <a:pt x="43" y="1732"/>
                    <a:pt x="79" y="1762"/>
                    <a:pt x="88" y="1776"/>
                  </a:cubicBezTo>
                  <a:cubicBezTo>
                    <a:pt x="72" y="1837"/>
                    <a:pt x="47" y="1806"/>
                    <a:pt x="90" y="1876"/>
                  </a:cubicBezTo>
                  <a:cubicBezTo>
                    <a:pt x="103" y="1897"/>
                    <a:pt x="95" y="1897"/>
                    <a:pt x="122" y="1904"/>
                  </a:cubicBezTo>
                  <a:cubicBezTo>
                    <a:pt x="121" y="1937"/>
                    <a:pt x="103" y="1978"/>
                    <a:pt x="133" y="2002"/>
                  </a:cubicBezTo>
                  <a:cubicBezTo>
                    <a:pt x="157" y="2021"/>
                    <a:pt x="163" y="2007"/>
                    <a:pt x="180" y="2023"/>
                  </a:cubicBezTo>
                  <a:cubicBezTo>
                    <a:pt x="196" y="2038"/>
                    <a:pt x="179" y="2052"/>
                    <a:pt x="239" y="2099"/>
                  </a:cubicBezTo>
                  <a:cubicBezTo>
                    <a:pt x="264" y="2118"/>
                    <a:pt x="299" y="2134"/>
                    <a:pt x="304" y="2169"/>
                  </a:cubicBezTo>
                  <a:cubicBezTo>
                    <a:pt x="307" y="2184"/>
                    <a:pt x="305" y="2219"/>
                    <a:pt x="305" y="2237"/>
                  </a:cubicBezTo>
                  <a:cubicBezTo>
                    <a:pt x="323" y="2261"/>
                    <a:pt x="331" y="2244"/>
                    <a:pt x="332" y="2291"/>
                  </a:cubicBezTo>
                  <a:cubicBezTo>
                    <a:pt x="393" y="2305"/>
                    <a:pt x="400" y="2301"/>
                    <a:pt x="400" y="2358"/>
                  </a:cubicBezTo>
                  <a:cubicBezTo>
                    <a:pt x="400" y="2377"/>
                    <a:pt x="385" y="2382"/>
                    <a:pt x="373" y="2393"/>
                  </a:cubicBezTo>
                  <a:cubicBezTo>
                    <a:pt x="373" y="2394"/>
                    <a:pt x="365" y="2402"/>
                    <a:pt x="364" y="2404"/>
                  </a:cubicBezTo>
                  <a:lnTo>
                    <a:pt x="344" y="2425"/>
                  </a:lnTo>
                  <a:cubicBezTo>
                    <a:pt x="331" y="2442"/>
                    <a:pt x="334" y="2424"/>
                    <a:pt x="332" y="2453"/>
                  </a:cubicBezTo>
                  <a:cubicBezTo>
                    <a:pt x="308" y="2456"/>
                    <a:pt x="320" y="2455"/>
                    <a:pt x="312" y="2460"/>
                  </a:cubicBezTo>
                  <a:cubicBezTo>
                    <a:pt x="289" y="2475"/>
                    <a:pt x="286" y="2485"/>
                    <a:pt x="257" y="2501"/>
                  </a:cubicBezTo>
                  <a:cubicBezTo>
                    <a:pt x="257" y="2533"/>
                    <a:pt x="264" y="2584"/>
                    <a:pt x="258" y="2597"/>
                  </a:cubicBezTo>
                  <a:cubicBezTo>
                    <a:pt x="249" y="2619"/>
                    <a:pt x="248" y="2607"/>
                    <a:pt x="228" y="2621"/>
                  </a:cubicBezTo>
                  <a:cubicBezTo>
                    <a:pt x="181" y="2653"/>
                    <a:pt x="230" y="2682"/>
                    <a:pt x="230" y="2704"/>
                  </a:cubicBezTo>
                  <a:cubicBezTo>
                    <a:pt x="230" y="2800"/>
                    <a:pt x="233" y="2799"/>
                    <a:pt x="147" y="2794"/>
                  </a:cubicBezTo>
                  <a:cubicBezTo>
                    <a:pt x="128" y="2793"/>
                    <a:pt x="124" y="2798"/>
                    <a:pt x="101" y="2799"/>
                  </a:cubicBezTo>
                  <a:cubicBezTo>
                    <a:pt x="90" y="2823"/>
                    <a:pt x="73" y="2854"/>
                    <a:pt x="55" y="2874"/>
                  </a:cubicBezTo>
                  <a:cubicBezTo>
                    <a:pt x="54" y="2875"/>
                    <a:pt x="53" y="2877"/>
                    <a:pt x="52" y="2878"/>
                  </a:cubicBezTo>
                  <a:cubicBezTo>
                    <a:pt x="35" y="2896"/>
                    <a:pt x="28" y="2900"/>
                    <a:pt x="0" y="2901"/>
                  </a:cubicBezTo>
                  <a:lnTo>
                    <a:pt x="0" y="2962"/>
                  </a:lnTo>
                  <a:lnTo>
                    <a:pt x="20" y="2962"/>
                  </a:lnTo>
                  <a:cubicBezTo>
                    <a:pt x="20" y="3014"/>
                    <a:pt x="25" y="2996"/>
                    <a:pt x="55" y="3022"/>
                  </a:cubicBezTo>
                  <a:lnTo>
                    <a:pt x="65" y="3031"/>
                  </a:lnTo>
                  <a:cubicBezTo>
                    <a:pt x="91" y="3056"/>
                    <a:pt x="87" y="3083"/>
                    <a:pt x="87" y="3125"/>
                  </a:cubicBezTo>
                  <a:cubicBezTo>
                    <a:pt x="88" y="3174"/>
                    <a:pt x="121" y="3188"/>
                    <a:pt x="137" y="3230"/>
                  </a:cubicBezTo>
                  <a:cubicBezTo>
                    <a:pt x="146" y="3252"/>
                    <a:pt x="141" y="3281"/>
                    <a:pt x="142" y="3307"/>
                  </a:cubicBezTo>
                  <a:cubicBezTo>
                    <a:pt x="143" y="3361"/>
                    <a:pt x="162" y="3384"/>
                    <a:pt x="162" y="3443"/>
                  </a:cubicBezTo>
                  <a:cubicBezTo>
                    <a:pt x="162" y="3465"/>
                    <a:pt x="80" y="3503"/>
                    <a:pt x="68" y="3551"/>
                  </a:cubicBezTo>
                  <a:cubicBezTo>
                    <a:pt x="78" y="3556"/>
                    <a:pt x="87" y="3562"/>
                    <a:pt x="100" y="3566"/>
                  </a:cubicBezTo>
                  <a:cubicBezTo>
                    <a:pt x="145" y="3583"/>
                    <a:pt x="162" y="3585"/>
                    <a:pt x="162" y="3659"/>
                  </a:cubicBezTo>
                  <a:cubicBezTo>
                    <a:pt x="162" y="3714"/>
                    <a:pt x="138" y="3711"/>
                    <a:pt x="188" y="3743"/>
                  </a:cubicBezTo>
                  <a:cubicBezTo>
                    <a:pt x="196" y="3748"/>
                    <a:pt x="203" y="3754"/>
                    <a:pt x="207" y="3764"/>
                  </a:cubicBezTo>
                  <a:cubicBezTo>
                    <a:pt x="213" y="3781"/>
                    <a:pt x="210" y="3803"/>
                    <a:pt x="210" y="3822"/>
                  </a:cubicBezTo>
                  <a:cubicBezTo>
                    <a:pt x="232" y="3834"/>
                    <a:pt x="278" y="3876"/>
                    <a:pt x="278" y="3903"/>
                  </a:cubicBezTo>
                  <a:cubicBezTo>
                    <a:pt x="278" y="3918"/>
                    <a:pt x="260" y="3952"/>
                    <a:pt x="251" y="3965"/>
                  </a:cubicBezTo>
                  <a:cubicBezTo>
                    <a:pt x="231" y="3996"/>
                    <a:pt x="228" y="3973"/>
                    <a:pt x="230" y="4032"/>
                  </a:cubicBezTo>
                  <a:cubicBezTo>
                    <a:pt x="233" y="4119"/>
                    <a:pt x="202" y="4161"/>
                    <a:pt x="264" y="4161"/>
                  </a:cubicBezTo>
                  <a:cubicBezTo>
                    <a:pt x="277" y="4161"/>
                    <a:pt x="335" y="4096"/>
                    <a:pt x="352" y="4161"/>
                  </a:cubicBezTo>
                  <a:cubicBezTo>
                    <a:pt x="362" y="4161"/>
                    <a:pt x="369" y="4161"/>
                    <a:pt x="379" y="4160"/>
                  </a:cubicBezTo>
                  <a:cubicBezTo>
                    <a:pt x="450" y="4146"/>
                    <a:pt x="395" y="4161"/>
                    <a:pt x="440" y="4161"/>
                  </a:cubicBezTo>
                  <a:cubicBezTo>
                    <a:pt x="467" y="4161"/>
                    <a:pt x="452" y="4134"/>
                    <a:pt x="515" y="4134"/>
                  </a:cubicBezTo>
                  <a:cubicBezTo>
                    <a:pt x="545" y="4134"/>
                    <a:pt x="530" y="4157"/>
                    <a:pt x="539" y="4177"/>
                  </a:cubicBezTo>
                  <a:cubicBezTo>
                    <a:pt x="547" y="4192"/>
                    <a:pt x="564" y="4193"/>
                    <a:pt x="580" y="4219"/>
                  </a:cubicBezTo>
                  <a:cubicBezTo>
                    <a:pt x="613" y="4274"/>
                    <a:pt x="545" y="4268"/>
                    <a:pt x="535" y="4303"/>
                  </a:cubicBezTo>
                  <a:cubicBezTo>
                    <a:pt x="588" y="4328"/>
                    <a:pt x="606" y="4254"/>
                    <a:pt x="677" y="4338"/>
                  </a:cubicBezTo>
                  <a:lnTo>
                    <a:pt x="734" y="4456"/>
                  </a:lnTo>
                  <a:cubicBezTo>
                    <a:pt x="740" y="4470"/>
                    <a:pt x="742" y="4466"/>
                    <a:pt x="752" y="4479"/>
                  </a:cubicBezTo>
                  <a:cubicBezTo>
                    <a:pt x="745" y="4510"/>
                    <a:pt x="739" y="4501"/>
                    <a:pt x="732" y="4527"/>
                  </a:cubicBezTo>
                  <a:cubicBezTo>
                    <a:pt x="779" y="4592"/>
                    <a:pt x="847" y="4520"/>
                    <a:pt x="847" y="4635"/>
                  </a:cubicBezTo>
                  <a:cubicBezTo>
                    <a:pt x="847" y="4677"/>
                    <a:pt x="804" y="4684"/>
                    <a:pt x="834" y="4723"/>
                  </a:cubicBezTo>
                  <a:cubicBezTo>
                    <a:pt x="860" y="4756"/>
                    <a:pt x="874" y="4764"/>
                    <a:pt x="874" y="4811"/>
                  </a:cubicBezTo>
                  <a:cubicBezTo>
                    <a:pt x="891" y="4815"/>
                    <a:pt x="908" y="4818"/>
                    <a:pt x="921" y="4825"/>
                  </a:cubicBezTo>
                  <a:cubicBezTo>
                    <a:pt x="946" y="4839"/>
                    <a:pt x="928" y="4842"/>
                    <a:pt x="962" y="4845"/>
                  </a:cubicBezTo>
                  <a:cubicBezTo>
                    <a:pt x="968" y="4914"/>
                    <a:pt x="965" y="5014"/>
                    <a:pt x="956" y="5075"/>
                  </a:cubicBezTo>
                  <a:cubicBezTo>
                    <a:pt x="942" y="5161"/>
                    <a:pt x="921" y="5262"/>
                    <a:pt x="982" y="5334"/>
                  </a:cubicBezTo>
                  <a:cubicBezTo>
                    <a:pt x="1016" y="5373"/>
                    <a:pt x="1059" y="5370"/>
                    <a:pt x="1081" y="5323"/>
                  </a:cubicBezTo>
                  <a:cubicBezTo>
                    <a:pt x="1113" y="5256"/>
                    <a:pt x="1089" y="5279"/>
                    <a:pt x="1155" y="5262"/>
                  </a:cubicBezTo>
                  <a:cubicBezTo>
                    <a:pt x="1174" y="5257"/>
                    <a:pt x="1176" y="5252"/>
                    <a:pt x="1195" y="5247"/>
                  </a:cubicBezTo>
                  <a:cubicBezTo>
                    <a:pt x="1229" y="5239"/>
                    <a:pt x="1219" y="5257"/>
                    <a:pt x="1236" y="5228"/>
                  </a:cubicBezTo>
                  <a:cubicBezTo>
                    <a:pt x="1255" y="5196"/>
                    <a:pt x="1248" y="5171"/>
                    <a:pt x="1301" y="5171"/>
                  </a:cubicBezTo>
                  <a:cubicBezTo>
                    <a:pt x="1325" y="5171"/>
                    <a:pt x="1350" y="5209"/>
                    <a:pt x="1355" y="5231"/>
                  </a:cubicBezTo>
                  <a:cubicBezTo>
                    <a:pt x="1383" y="5231"/>
                    <a:pt x="1401" y="5219"/>
                    <a:pt x="1415" y="5203"/>
                  </a:cubicBezTo>
                  <a:cubicBezTo>
                    <a:pt x="1431" y="5187"/>
                    <a:pt x="1427" y="5168"/>
                    <a:pt x="1428" y="5146"/>
                  </a:cubicBezTo>
                  <a:cubicBezTo>
                    <a:pt x="1430" y="5125"/>
                    <a:pt x="1422" y="5127"/>
                    <a:pt x="1429" y="5102"/>
                  </a:cubicBezTo>
                  <a:cubicBezTo>
                    <a:pt x="1436" y="5071"/>
                    <a:pt x="1425" y="5094"/>
                    <a:pt x="1451" y="5070"/>
                  </a:cubicBezTo>
                  <a:cubicBezTo>
                    <a:pt x="1540" y="4991"/>
                    <a:pt x="1470" y="4957"/>
                    <a:pt x="1500" y="4909"/>
                  </a:cubicBezTo>
                  <a:cubicBezTo>
                    <a:pt x="1510" y="4892"/>
                    <a:pt x="1522" y="4885"/>
                    <a:pt x="1534" y="4868"/>
                  </a:cubicBezTo>
                  <a:cubicBezTo>
                    <a:pt x="1551" y="4842"/>
                    <a:pt x="1547" y="4819"/>
                    <a:pt x="1569" y="4794"/>
                  </a:cubicBezTo>
                  <a:cubicBezTo>
                    <a:pt x="1578" y="4783"/>
                    <a:pt x="1575" y="4777"/>
                    <a:pt x="1593" y="4777"/>
                  </a:cubicBezTo>
                  <a:lnTo>
                    <a:pt x="1728" y="4777"/>
                  </a:lnTo>
                  <a:cubicBezTo>
                    <a:pt x="1744" y="4777"/>
                    <a:pt x="1768" y="4794"/>
                    <a:pt x="1788" y="4798"/>
                  </a:cubicBezTo>
                  <a:cubicBezTo>
                    <a:pt x="1815" y="4804"/>
                    <a:pt x="1831" y="4812"/>
                    <a:pt x="1857" y="4818"/>
                  </a:cubicBezTo>
                  <a:cubicBezTo>
                    <a:pt x="1861" y="4862"/>
                    <a:pt x="1870" y="4879"/>
                    <a:pt x="1882" y="4908"/>
                  </a:cubicBezTo>
                  <a:cubicBezTo>
                    <a:pt x="1885" y="4915"/>
                    <a:pt x="1889" y="4933"/>
                    <a:pt x="1891" y="4940"/>
                  </a:cubicBezTo>
                  <a:cubicBezTo>
                    <a:pt x="1946" y="4940"/>
                    <a:pt x="1954" y="4892"/>
                    <a:pt x="1965" y="4845"/>
                  </a:cubicBezTo>
                  <a:cubicBezTo>
                    <a:pt x="2023" y="4845"/>
                    <a:pt x="2032" y="4863"/>
                    <a:pt x="2067" y="4899"/>
                  </a:cubicBezTo>
                  <a:cubicBezTo>
                    <a:pt x="2068" y="4900"/>
                    <a:pt x="2084" y="4916"/>
                    <a:pt x="2084" y="4916"/>
                  </a:cubicBezTo>
                  <a:cubicBezTo>
                    <a:pt x="2088" y="4920"/>
                    <a:pt x="2087" y="4919"/>
                    <a:pt x="2090" y="4924"/>
                  </a:cubicBezTo>
                  <a:cubicBezTo>
                    <a:pt x="2098" y="4939"/>
                    <a:pt x="2095" y="4947"/>
                    <a:pt x="2107" y="4961"/>
                  </a:cubicBezTo>
                  <a:cubicBezTo>
                    <a:pt x="2141" y="4998"/>
                    <a:pt x="2120" y="4961"/>
                    <a:pt x="2146" y="5017"/>
                  </a:cubicBezTo>
                  <a:lnTo>
                    <a:pt x="2154" y="5029"/>
                  </a:lnTo>
                  <a:cubicBezTo>
                    <a:pt x="2174" y="5059"/>
                    <a:pt x="2191" y="5078"/>
                    <a:pt x="2216" y="5103"/>
                  </a:cubicBezTo>
                  <a:cubicBezTo>
                    <a:pt x="2217" y="5104"/>
                    <a:pt x="2219" y="5105"/>
                    <a:pt x="2220" y="5106"/>
                  </a:cubicBezTo>
                  <a:cubicBezTo>
                    <a:pt x="2221" y="5107"/>
                    <a:pt x="2222" y="5108"/>
                    <a:pt x="2223" y="5109"/>
                  </a:cubicBezTo>
                  <a:cubicBezTo>
                    <a:pt x="2243" y="5130"/>
                    <a:pt x="2235" y="5122"/>
                    <a:pt x="2239" y="5149"/>
                  </a:cubicBezTo>
                  <a:cubicBezTo>
                    <a:pt x="2244" y="5187"/>
                    <a:pt x="2247" y="5158"/>
                    <a:pt x="2260" y="5188"/>
                  </a:cubicBezTo>
                  <a:cubicBezTo>
                    <a:pt x="2276" y="5228"/>
                    <a:pt x="2253" y="5230"/>
                    <a:pt x="2312" y="5264"/>
                  </a:cubicBezTo>
                  <a:cubicBezTo>
                    <a:pt x="2327" y="5273"/>
                    <a:pt x="2335" y="5275"/>
                    <a:pt x="2347" y="5290"/>
                  </a:cubicBezTo>
                  <a:cubicBezTo>
                    <a:pt x="2355" y="5300"/>
                    <a:pt x="2350" y="5297"/>
                    <a:pt x="2361" y="5310"/>
                  </a:cubicBezTo>
                  <a:lnTo>
                    <a:pt x="2400" y="5339"/>
                  </a:lnTo>
                  <a:cubicBezTo>
                    <a:pt x="2430" y="5350"/>
                    <a:pt x="2415" y="5327"/>
                    <a:pt x="2429" y="5378"/>
                  </a:cubicBezTo>
                  <a:cubicBezTo>
                    <a:pt x="2433" y="5394"/>
                    <a:pt x="2429" y="5385"/>
                    <a:pt x="2440" y="5401"/>
                  </a:cubicBezTo>
                  <a:cubicBezTo>
                    <a:pt x="2471" y="5393"/>
                    <a:pt x="2503" y="5355"/>
                    <a:pt x="2529" y="5334"/>
                  </a:cubicBezTo>
                  <a:cubicBezTo>
                    <a:pt x="2566" y="5303"/>
                    <a:pt x="2536" y="5321"/>
                    <a:pt x="2588" y="5312"/>
                  </a:cubicBezTo>
                  <a:cubicBezTo>
                    <a:pt x="2622" y="5306"/>
                    <a:pt x="2624" y="5286"/>
                    <a:pt x="2650" y="5286"/>
                  </a:cubicBezTo>
                  <a:cubicBezTo>
                    <a:pt x="2681" y="5286"/>
                    <a:pt x="2668" y="5320"/>
                    <a:pt x="2704" y="5320"/>
                  </a:cubicBezTo>
                  <a:cubicBezTo>
                    <a:pt x="2730" y="5320"/>
                    <a:pt x="2739" y="5292"/>
                    <a:pt x="2765" y="5292"/>
                  </a:cubicBezTo>
                  <a:cubicBezTo>
                    <a:pt x="2811" y="5292"/>
                    <a:pt x="2802" y="5323"/>
                    <a:pt x="2840" y="5333"/>
                  </a:cubicBezTo>
                  <a:cubicBezTo>
                    <a:pt x="2870" y="5270"/>
                    <a:pt x="2863" y="5292"/>
                    <a:pt x="2921" y="5292"/>
                  </a:cubicBezTo>
                  <a:cubicBezTo>
                    <a:pt x="2978" y="5292"/>
                    <a:pt x="3011" y="5221"/>
                    <a:pt x="3099" y="5318"/>
                  </a:cubicBezTo>
                  <a:cubicBezTo>
                    <a:pt x="3130" y="5352"/>
                    <a:pt x="3155" y="5336"/>
                    <a:pt x="3194" y="5321"/>
                  </a:cubicBezTo>
                  <a:cubicBezTo>
                    <a:pt x="3237" y="5306"/>
                    <a:pt x="3225" y="5289"/>
                    <a:pt x="3280" y="5286"/>
                  </a:cubicBezTo>
                  <a:cubicBezTo>
                    <a:pt x="3320" y="5283"/>
                    <a:pt x="3346" y="5243"/>
                    <a:pt x="3362" y="5286"/>
                  </a:cubicBezTo>
                  <a:cubicBezTo>
                    <a:pt x="3407" y="5286"/>
                    <a:pt x="3405" y="5273"/>
                    <a:pt x="3431" y="5247"/>
                  </a:cubicBezTo>
                  <a:cubicBezTo>
                    <a:pt x="3499" y="5178"/>
                    <a:pt x="3473" y="5197"/>
                    <a:pt x="3545" y="5191"/>
                  </a:cubicBezTo>
                  <a:cubicBezTo>
                    <a:pt x="3549" y="5141"/>
                    <a:pt x="3573" y="5157"/>
                    <a:pt x="3604" y="5142"/>
                  </a:cubicBezTo>
                  <a:cubicBezTo>
                    <a:pt x="3611" y="5139"/>
                    <a:pt x="3621" y="5131"/>
                    <a:pt x="3630" y="5128"/>
                  </a:cubicBezTo>
                  <a:cubicBezTo>
                    <a:pt x="3677" y="5117"/>
                    <a:pt x="3663" y="5157"/>
                    <a:pt x="3734" y="5110"/>
                  </a:cubicBezTo>
                  <a:cubicBezTo>
                    <a:pt x="3734" y="5075"/>
                    <a:pt x="3729" y="5054"/>
                    <a:pt x="3751" y="5038"/>
                  </a:cubicBezTo>
                  <a:lnTo>
                    <a:pt x="3844" y="4982"/>
                  </a:lnTo>
                  <a:cubicBezTo>
                    <a:pt x="3861" y="4970"/>
                    <a:pt x="3926" y="4937"/>
                    <a:pt x="3898" y="4892"/>
                  </a:cubicBezTo>
                  <a:cubicBezTo>
                    <a:pt x="3884" y="4870"/>
                    <a:pt x="3882" y="4888"/>
                    <a:pt x="3877" y="4858"/>
                  </a:cubicBezTo>
                  <a:cubicBezTo>
                    <a:pt x="3869" y="4811"/>
                    <a:pt x="3889" y="4790"/>
                    <a:pt x="3843" y="4777"/>
                  </a:cubicBezTo>
                  <a:cubicBezTo>
                    <a:pt x="3844" y="4717"/>
                    <a:pt x="3877" y="4763"/>
                    <a:pt x="3877" y="4676"/>
                  </a:cubicBezTo>
                  <a:cubicBezTo>
                    <a:pt x="3877" y="4657"/>
                    <a:pt x="3860" y="4653"/>
                    <a:pt x="3845" y="4647"/>
                  </a:cubicBezTo>
                  <a:cubicBezTo>
                    <a:pt x="3813" y="4636"/>
                    <a:pt x="3769" y="4642"/>
                    <a:pt x="3741" y="4628"/>
                  </a:cubicBezTo>
                  <a:lnTo>
                    <a:pt x="3741" y="4567"/>
                  </a:lnTo>
                  <a:cubicBezTo>
                    <a:pt x="3761" y="4565"/>
                    <a:pt x="3758" y="4564"/>
                    <a:pt x="3768" y="4554"/>
                  </a:cubicBezTo>
                  <a:cubicBezTo>
                    <a:pt x="3738" y="4491"/>
                    <a:pt x="3803" y="4466"/>
                    <a:pt x="3735" y="4445"/>
                  </a:cubicBezTo>
                  <a:cubicBezTo>
                    <a:pt x="3714" y="4438"/>
                    <a:pt x="3731" y="4449"/>
                    <a:pt x="3712" y="4434"/>
                  </a:cubicBezTo>
                  <a:cubicBezTo>
                    <a:pt x="3686" y="4413"/>
                    <a:pt x="3667" y="4391"/>
                    <a:pt x="3667" y="4357"/>
                  </a:cubicBezTo>
                  <a:cubicBezTo>
                    <a:pt x="3702" y="4349"/>
                    <a:pt x="3714" y="4353"/>
                    <a:pt x="3714" y="4310"/>
                  </a:cubicBezTo>
                  <a:cubicBezTo>
                    <a:pt x="3714" y="4287"/>
                    <a:pt x="3676" y="4266"/>
                    <a:pt x="3673" y="4229"/>
                  </a:cubicBezTo>
                  <a:cubicBezTo>
                    <a:pt x="3687" y="4223"/>
                    <a:pt x="3694" y="4214"/>
                    <a:pt x="3691" y="4197"/>
                  </a:cubicBezTo>
                  <a:cubicBezTo>
                    <a:pt x="3687" y="4177"/>
                    <a:pt x="3667" y="4171"/>
                    <a:pt x="3667" y="4161"/>
                  </a:cubicBezTo>
                  <a:cubicBezTo>
                    <a:pt x="3667" y="4128"/>
                    <a:pt x="3680" y="4142"/>
                    <a:pt x="3677" y="4109"/>
                  </a:cubicBezTo>
                  <a:cubicBezTo>
                    <a:pt x="3667" y="4005"/>
                    <a:pt x="3663" y="4015"/>
                    <a:pt x="3769" y="3965"/>
                  </a:cubicBezTo>
                  <a:cubicBezTo>
                    <a:pt x="3799" y="3952"/>
                    <a:pt x="3824" y="3961"/>
                    <a:pt x="3847" y="3941"/>
                  </a:cubicBezTo>
                  <a:cubicBezTo>
                    <a:pt x="3860" y="3930"/>
                    <a:pt x="3843" y="3938"/>
                    <a:pt x="3866" y="3927"/>
                  </a:cubicBezTo>
                  <a:cubicBezTo>
                    <a:pt x="3900" y="3910"/>
                    <a:pt x="3904" y="3916"/>
                    <a:pt x="3904" y="3876"/>
                  </a:cubicBezTo>
                  <a:cubicBezTo>
                    <a:pt x="3904" y="3856"/>
                    <a:pt x="3896" y="3858"/>
                    <a:pt x="3877" y="3856"/>
                  </a:cubicBezTo>
                  <a:cubicBezTo>
                    <a:pt x="3877" y="3817"/>
                    <a:pt x="3880" y="3793"/>
                    <a:pt x="3906" y="3777"/>
                  </a:cubicBezTo>
                  <a:cubicBezTo>
                    <a:pt x="3962" y="3743"/>
                    <a:pt x="3953" y="3786"/>
                    <a:pt x="4029" y="3703"/>
                  </a:cubicBezTo>
                  <a:cubicBezTo>
                    <a:pt x="4058" y="3671"/>
                    <a:pt x="4046" y="3623"/>
                    <a:pt x="4046" y="3578"/>
                  </a:cubicBezTo>
                  <a:cubicBezTo>
                    <a:pt x="4149" y="3570"/>
                    <a:pt x="4073" y="3511"/>
                    <a:pt x="4040" y="3456"/>
                  </a:cubicBezTo>
                  <a:lnTo>
                    <a:pt x="4003" y="3404"/>
                  </a:lnTo>
                  <a:cubicBezTo>
                    <a:pt x="4002" y="3403"/>
                    <a:pt x="4001" y="3402"/>
                    <a:pt x="4000" y="3401"/>
                  </a:cubicBezTo>
                  <a:cubicBezTo>
                    <a:pt x="3990" y="3392"/>
                    <a:pt x="3992" y="3395"/>
                    <a:pt x="3984" y="3389"/>
                  </a:cubicBezTo>
                  <a:lnTo>
                    <a:pt x="3951" y="3368"/>
                  </a:lnTo>
                  <a:cubicBezTo>
                    <a:pt x="3857" y="3331"/>
                    <a:pt x="3943" y="3258"/>
                    <a:pt x="3898" y="3212"/>
                  </a:cubicBezTo>
                  <a:cubicBezTo>
                    <a:pt x="3884" y="3199"/>
                    <a:pt x="3883" y="3208"/>
                    <a:pt x="3877" y="3185"/>
                  </a:cubicBezTo>
                  <a:cubicBezTo>
                    <a:pt x="3893" y="3162"/>
                    <a:pt x="3915" y="3163"/>
                    <a:pt x="3929" y="3128"/>
                  </a:cubicBezTo>
                  <a:cubicBezTo>
                    <a:pt x="3939" y="3103"/>
                    <a:pt x="3927" y="3077"/>
                    <a:pt x="3932" y="3037"/>
                  </a:cubicBezTo>
                  <a:cubicBezTo>
                    <a:pt x="3939" y="2975"/>
                    <a:pt x="3935" y="3007"/>
                    <a:pt x="3914" y="2958"/>
                  </a:cubicBezTo>
                  <a:cubicBezTo>
                    <a:pt x="3909" y="2946"/>
                    <a:pt x="3907" y="2926"/>
                    <a:pt x="3902" y="2916"/>
                  </a:cubicBezTo>
                  <a:lnTo>
                    <a:pt x="3890" y="2900"/>
                  </a:lnTo>
                  <a:cubicBezTo>
                    <a:pt x="3877" y="2884"/>
                    <a:pt x="3877" y="2918"/>
                    <a:pt x="3877" y="2819"/>
                  </a:cubicBezTo>
                  <a:cubicBezTo>
                    <a:pt x="3877" y="2779"/>
                    <a:pt x="3940" y="2792"/>
                    <a:pt x="3965" y="2792"/>
                  </a:cubicBezTo>
                  <a:cubicBezTo>
                    <a:pt x="3989" y="2792"/>
                    <a:pt x="4000" y="2837"/>
                    <a:pt x="4055" y="2822"/>
                  </a:cubicBezTo>
                  <a:cubicBezTo>
                    <a:pt x="4091" y="2811"/>
                    <a:pt x="4066" y="2811"/>
                    <a:pt x="4093" y="2799"/>
                  </a:cubicBezTo>
                  <a:cubicBezTo>
                    <a:pt x="4137" y="2779"/>
                    <a:pt x="4118" y="2807"/>
                    <a:pt x="4171" y="2747"/>
                  </a:cubicBezTo>
                  <a:cubicBezTo>
                    <a:pt x="4208" y="2706"/>
                    <a:pt x="4173" y="2684"/>
                    <a:pt x="4253" y="2680"/>
                  </a:cubicBezTo>
                  <a:lnTo>
                    <a:pt x="4304" y="2677"/>
                  </a:lnTo>
                  <a:cubicBezTo>
                    <a:pt x="4304" y="2625"/>
                    <a:pt x="4315" y="2526"/>
                    <a:pt x="4295" y="2496"/>
                  </a:cubicBezTo>
                  <a:lnTo>
                    <a:pt x="4250" y="2432"/>
                  </a:lnTo>
                  <a:cubicBezTo>
                    <a:pt x="4244" y="2425"/>
                    <a:pt x="4250" y="2431"/>
                    <a:pt x="4241" y="2422"/>
                  </a:cubicBezTo>
                  <a:cubicBezTo>
                    <a:pt x="4225" y="2406"/>
                    <a:pt x="4214" y="2403"/>
                    <a:pt x="4195" y="2393"/>
                  </a:cubicBezTo>
                  <a:cubicBezTo>
                    <a:pt x="4175" y="2382"/>
                    <a:pt x="4157" y="2369"/>
                    <a:pt x="4146" y="2347"/>
                  </a:cubicBezTo>
                  <a:cubicBezTo>
                    <a:pt x="4139" y="2333"/>
                    <a:pt x="4142" y="2336"/>
                    <a:pt x="4135" y="2324"/>
                  </a:cubicBezTo>
                  <a:lnTo>
                    <a:pt x="4112" y="2293"/>
                  </a:lnTo>
                  <a:cubicBezTo>
                    <a:pt x="4079" y="2251"/>
                    <a:pt x="4101" y="2269"/>
                    <a:pt x="4081" y="2236"/>
                  </a:cubicBezTo>
                  <a:cubicBezTo>
                    <a:pt x="4072" y="2221"/>
                    <a:pt x="4066" y="2217"/>
                    <a:pt x="4066" y="2196"/>
                  </a:cubicBezTo>
                  <a:cubicBezTo>
                    <a:pt x="4066" y="2166"/>
                    <a:pt x="4081" y="2166"/>
                    <a:pt x="4083" y="2146"/>
                  </a:cubicBezTo>
                  <a:cubicBezTo>
                    <a:pt x="4087" y="2119"/>
                    <a:pt x="4025" y="2073"/>
                    <a:pt x="4106" y="2032"/>
                  </a:cubicBezTo>
                  <a:cubicBezTo>
                    <a:pt x="4124" y="2022"/>
                    <a:pt x="4147" y="1997"/>
                    <a:pt x="4159" y="1991"/>
                  </a:cubicBezTo>
                  <a:cubicBezTo>
                    <a:pt x="4178" y="1981"/>
                    <a:pt x="4186" y="1990"/>
                    <a:pt x="4209" y="1979"/>
                  </a:cubicBezTo>
                  <a:cubicBezTo>
                    <a:pt x="4206" y="1947"/>
                    <a:pt x="4197" y="1950"/>
                    <a:pt x="4172" y="1934"/>
                  </a:cubicBezTo>
                  <a:cubicBezTo>
                    <a:pt x="4132" y="1908"/>
                    <a:pt x="4122" y="1880"/>
                    <a:pt x="4160" y="1849"/>
                  </a:cubicBezTo>
                  <a:cubicBezTo>
                    <a:pt x="4162" y="1847"/>
                    <a:pt x="4177" y="1836"/>
                    <a:pt x="4179" y="1835"/>
                  </a:cubicBezTo>
                  <a:cubicBezTo>
                    <a:pt x="4199" y="1822"/>
                    <a:pt x="4203" y="1814"/>
                    <a:pt x="4211" y="1798"/>
                  </a:cubicBezTo>
                  <a:lnTo>
                    <a:pt x="4216" y="1789"/>
                  </a:lnTo>
                  <a:cubicBezTo>
                    <a:pt x="4225" y="1775"/>
                    <a:pt x="4217" y="1789"/>
                    <a:pt x="4225" y="1778"/>
                  </a:cubicBezTo>
                  <a:cubicBezTo>
                    <a:pt x="4242" y="1753"/>
                    <a:pt x="4229" y="1767"/>
                    <a:pt x="4236" y="1735"/>
                  </a:cubicBezTo>
                  <a:cubicBezTo>
                    <a:pt x="4272" y="1731"/>
                    <a:pt x="4312" y="1710"/>
                    <a:pt x="4324" y="1755"/>
                  </a:cubicBezTo>
                  <a:lnTo>
                    <a:pt x="4351" y="1755"/>
                  </a:lnTo>
                  <a:lnTo>
                    <a:pt x="4351" y="1667"/>
                  </a:lnTo>
                  <a:cubicBezTo>
                    <a:pt x="4375" y="1661"/>
                    <a:pt x="4371" y="1660"/>
                    <a:pt x="4383" y="1638"/>
                  </a:cubicBezTo>
                  <a:lnTo>
                    <a:pt x="4387" y="1629"/>
                  </a:lnTo>
                  <a:cubicBezTo>
                    <a:pt x="4388" y="1628"/>
                    <a:pt x="4389" y="1626"/>
                    <a:pt x="4389" y="1624"/>
                  </a:cubicBezTo>
                  <a:cubicBezTo>
                    <a:pt x="4391" y="1620"/>
                    <a:pt x="4395" y="1608"/>
                    <a:pt x="4396" y="1604"/>
                  </a:cubicBezTo>
                  <a:cubicBezTo>
                    <a:pt x="4411" y="1557"/>
                    <a:pt x="4446" y="1573"/>
                    <a:pt x="4446" y="1545"/>
                  </a:cubicBezTo>
                  <a:cubicBezTo>
                    <a:pt x="4446" y="1459"/>
                    <a:pt x="4323" y="1492"/>
                    <a:pt x="4324" y="1362"/>
                  </a:cubicBezTo>
                  <a:cubicBezTo>
                    <a:pt x="4324" y="1351"/>
                    <a:pt x="4325" y="1340"/>
                    <a:pt x="4323" y="1330"/>
                  </a:cubicBezTo>
                  <a:cubicBezTo>
                    <a:pt x="4323" y="1329"/>
                    <a:pt x="4318" y="1314"/>
                    <a:pt x="4318" y="1314"/>
                  </a:cubicBezTo>
                  <a:cubicBezTo>
                    <a:pt x="4312" y="1301"/>
                    <a:pt x="4317" y="1310"/>
                    <a:pt x="4310" y="1302"/>
                  </a:cubicBezTo>
                  <a:cubicBezTo>
                    <a:pt x="4274" y="1268"/>
                    <a:pt x="4220" y="1241"/>
                    <a:pt x="4267" y="1183"/>
                  </a:cubicBezTo>
                  <a:cubicBezTo>
                    <a:pt x="4277" y="1170"/>
                    <a:pt x="4275" y="1175"/>
                    <a:pt x="4283" y="1159"/>
                  </a:cubicBezTo>
                  <a:cubicBezTo>
                    <a:pt x="4245" y="1141"/>
                    <a:pt x="4229" y="1148"/>
                    <a:pt x="4229" y="1098"/>
                  </a:cubicBezTo>
                  <a:cubicBezTo>
                    <a:pt x="4229" y="1073"/>
                    <a:pt x="4254" y="1069"/>
                    <a:pt x="4268" y="1056"/>
                  </a:cubicBezTo>
                  <a:cubicBezTo>
                    <a:pt x="4297" y="1029"/>
                    <a:pt x="4272" y="1032"/>
                    <a:pt x="4293" y="1000"/>
                  </a:cubicBezTo>
                  <a:cubicBezTo>
                    <a:pt x="4312" y="972"/>
                    <a:pt x="4321" y="987"/>
                    <a:pt x="4350" y="975"/>
                  </a:cubicBezTo>
                  <a:cubicBezTo>
                    <a:pt x="4379" y="962"/>
                    <a:pt x="4365" y="944"/>
                    <a:pt x="4378" y="915"/>
                  </a:cubicBezTo>
                  <a:cubicBezTo>
                    <a:pt x="4422" y="905"/>
                    <a:pt x="4466" y="922"/>
                    <a:pt x="4466" y="895"/>
                  </a:cubicBezTo>
                  <a:cubicBezTo>
                    <a:pt x="4466" y="866"/>
                    <a:pt x="4453" y="868"/>
                    <a:pt x="4453" y="847"/>
                  </a:cubicBezTo>
                  <a:cubicBezTo>
                    <a:pt x="4453" y="808"/>
                    <a:pt x="4487" y="782"/>
                    <a:pt x="4444" y="754"/>
                  </a:cubicBezTo>
                  <a:cubicBezTo>
                    <a:pt x="4380" y="713"/>
                    <a:pt x="4422" y="749"/>
                    <a:pt x="4376" y="680"/>
                  </a:cubicBezTo>
                  <a:cubicBezTo>
                    <a:pt x="4371" y="673"/>
                    <a:pt x="4368" y="665"/>
                    <a:pt x="4365" y="658"/>
                  </a:cubicBezTo>
                  <a:cubicBezTo>
                    <a:pt x="4343" y="658"/>
                    <a:pt x="4304" y="658"/>
                    <a:pt x="4291" y="665"/>
                  </a:cubicBezTo>
                  <a:cubicBezTo>
                    <a:pt x="4276" y="673"/>
                    <a:pt x="4292" y="678"/>
                    <a:pt x="4249" y="678"/>
                  </a:cubicBezTo>
                  <a:cubicBezTo>
                    <a:pt x="4230" y="678"/>
                    <a:pt x="4236" y="670"/>
                    <a:pt x="4223" y="664"/>
                  </a:cubicBezTo>
                  <a:cubicBezTo>
                    <a:pt x="4194" y="651"/>
                    <a:pt x="4143" y="663"/>
                    <a:pt x="4130" y="621"/>
                  </a:cubicBezTo>
                  <a:cubicBezTo>
                    <a:pt x="4118" y="579"/>
                    <a:pt x="4134" y="587"/>
                    <a:pt x="4101" y="555"/>
                  </a:cubicBezTo>
                  <a:cubicBezTo>
                    <a:pt x="4100" y="554"/>
                    <a:pt x="4099" y="553"/>
                    <a:pt x="4098" y="552"/>
                  </a:cubicBezTo>
                  <a:cubicBezTo>
                    <a:pt x="4097" y="551"/>
                    <a:pt x="4095" y="550"/>
                    <a:pt x="4094" y="549"/>
                  </a:cubicBezTo>
                  <a:cubicBezTo>
                    <a:pt x="4040" y="490"/>
                    <a:pt x="4076" y="452"/>
                    <a:pt x="4082" y="436"/>
                  </a:cubicBezTo>
                  <a:cubicBezTo>
                    <a:pt x="4101" y="385"/>
                    <a:pt x="4070" y="366"/>
                    <a:pt x="4134" y="332"/>
                  </a:cubicBezTo>
                  <a:cubicBezTo>
                    <a:pt x="4134" y="280"/>
                    <a:pt x="4137" y="254"/>
                    <a:pt x="4160" y="216"/>
                  </a:cubicBezTo>
                  <a:cubicBezTo>
                    <a:pt x="4170" y="198"/>
                    <a:pt x="4188" y="182"/>
                    <a:pt x="4209" y="177"/>
                  </a:cubicBezTo>
                  <a:lnTo>
                    <a:pt x="4209" y="136"/>
                  </a:lnTo>
                  <a:cubicBezTo>
                    <a:pt x="4170" y="126"/>
                    <a:pt x="4195" y="115"/>
                    <a:pt x="4160" y="96"/>
                  </a:cubicBezTo>
                  <a:cubicBezTo>
                    <a:pt x="4148" y="90"/>
                    <a:pt x="4140" y="91"/>
                    <a:pt x="4128" y="81"/>
                  </a:cubicBezTo>
                  <a:cubicBezTo>
                    <a:pt x="4113" y="69"/>
                    <a:pt x="4114" y="74"/>
                    <a:pt x="4114" y="48"/>
                  </a:cubicBezTo>
                  <a:cubicBezTo>
                    <a:pt x="4054" y="48"/>
                    <a:pt x="4011" y="31"/>
                    <a:pt x="3965" y="0"/>
                  </a:cubicBezTo>
                  <a:cubicBezTo>
                    <a:pt x="3937" y="21"/>
                    <a:pt x="3966" y="18"/>
                    <a:pt x="3931" y="28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7"/>
            <p:cNvSpPr>
              <a:spLocks/>
            </p:cNvSpPr>
            <p:nvPr/>
          </p:nvSpPr>
          <p:spPr bwMode="auto">
            <a:xfrm>
              <a:off x="2879748" y="1396780"/>
              <a:ext cx="434750" cy="713654"/>
            </a:xfrm>
            <a:custGeom>
              <a:avLst/>
              <a:gdLst>
                <a:gd name="T0" fmla="*/ 497 w 2529"/>
                <a:gd name="T1" fmla="*/ 260 h 3906"/>
                <a:gd name="T2" fmla="*/ 240 w 2529"/>
                <a:gd name="T3" fmla="*/ 315 h 3906"/>
                <a:gd name="T4" fmla="*/ 253 w 2529"/>
                <a:gd name="T5" fmla="*/ 647 h 3906"/>
                <a:gd name="T6" fmla="*/ 331 w 2529"/>
                <a:gd name="T7" fmla="*/ 874 h 3906"/>
                <a:gd name="T8" fmla="*/ 457 w 2529"/>
                <a:gd name="T9" fmla="*/ 1047 h 3906"/>
                <a:gd name="T10" fmla="*/ 258 w 2529"/>
                <a:gd name="T11" fmla="*/ 1281 h 3906"/>
                <a:gd name="T12" fmla="*/ 247 w 2529"/>
                <a:gd name="T13" fmla="*/ 1413 h 3906"/>
                <a:gd name="T14" fmla="*/ 35 w 2529"/>
                <a:gd name="T15" fmla="*/ 1513 h 3906"/>
                <a:gd name="T16" fmla="*/ 10 w 2529"/>
                <a:gd name="T17" fmla="*/ 1643 h 3906"/>
                <a:gd name="T18" fmla="*/ 23 w 2529"/>
                <a:gd name="T19" fmla="*/ 1867 h 3906"/>
                <a:gd name="T20" fmla="*/ 84 w 2529"/>
                <a:gd name="T21" fmla="*/ 2097 h 3906"/>
                <a:gd name="T22" fmla="*/ 218 w 2529"/>
                <a:gd name="T23" fmla="*/ 2275 h 3906"/>
                <a:gd name="T24" fmla="*/ 500 w 2529"/>
                <a:gd name="T25" fmla="*/ 2325 h 3906"/>
                <a:gd name="T26" fmla="*/ 488 w 2529"/>
                <a:gd name="T27" fmla="*/ 2481 h 3906"/>
                <a:gd name="T28" fmla="*/ 477 w 2529"/>
                <a:gd name="T29" fmla="*/ 2707 h 3906"/>
                <a:gd name="T30" fmla="*/ 624 w 2529"/>
                <a:gd name="T31" fmla="*/ 2824 h 3906"/>
                <a:gd name="T32" fmla="*/ 760 w 2529"/>
                <a:gd name="T33" fmla="*/ 2820 h 3906"/>
                <a:gd name="T34" fmla="*/ 853 w 2529"/>
                <a:gd name="T35" fmla="*/ 2669 h 3906"/>
                <a:gd name="T36" fmla="*/ 979 w 2529"/>
                <a:gd name="T37" fmla="*/ 2544 h 3906"/>
                <a:gd name="T38" fmla="*/ 1079 w 2529"/>
                <a:gd name="T39" fmla="*/ 2830 h 3906"/>
                <a:gd name="T40" fmla="*/ 979 w 2529"/>
                <a:gd name="T41" fmla="*/ 3107 h 3906"/>
                <a:gd name="T42" fmla="*/ 904 w 2529"/>
                <a:gd name="T43" fmla="*/ 3330 h 3906"/>
                <a:gd name="T44" fmla="*/ 1094 w 2529"/>
                <a:gd name="T45" fmla="*/ 3561 h 3906"/>
                <a:gd name="T46" fmla="*/ 1251 w 2529"/>
                <a:gd name="T47" fmla="*/ 3705 h 3906"/>
                <a:gd name="T48" fmla="*/ 1478 w 2529"/>
                <a:gd name="T49" fmla="*/ 3583 h 3906"/>
                <a:gd name="T50" fmla="*/ 1691 w 2529"/>
                <a:gd name="T51" fmla="*/ 3534 h 3906"/>
                <a:gd name="T52" fmla="*/ 1835 w 2529"/>
                <a:gd name="T53" fmla="*/ 3653 h 3906"/>
                <a:gd name="T54" fmla="*/ 1902 w 2529"/>
                <a:gd name="T55" fmla="*/ 3878 h 3906"/>
                <a:gd name="T56" fmla="*/ 1985 w 2529"/>
                <a:gd name="T57" fmla="*/ 3807 h 3906"/>
                <a:gd name="T58" fmla="*/ 2215 w 2529"/>
                <a:gd name="T59" fmla="*/ 3753 h 3906"/>
                <a:gd name="T60" fmla="*/ 2341 w 2529"/>
                <a:gd name="T61" fmla="*/ 3500 h 3906"/>
                <a:gd name="T62" fmla="*/ 2151 w 2529"/>
                <a:gd name="T63" fmla="*/ 3337 h 3906"/>
                <a:gd name="T64" fmla="*/ 2456 w 2529"/>
                <a:gd name="T65" fmla="*/ 3222 h 3906"/>
                <a:gd name="T66" fmla="*/ 2302 w 2529"/>
                <a:gd name="T67" fmla="*/ 2753 h 3906"/>
                <a:gd name="T68" fmla="*/ 2083 w 2529"/>
                <a:gd name="T69" fmla="*/ 2457 h 3906"/>
                <a:gd name="T70" fmla="*/ 1996 w 2529"/>
                <a:gd name="T71" fmla="*/ 2172 h 3906"/>
                <a:gd name="T72" fmla="*/ 1772 w 2529"/>
                <a:gd name="T73" fmla="*/ 2097 h 3906"/>
                <a:gd name="T74" fmla="*/ 1406 w 2529"/>
                <a:gd name="T75" fmla="*/ 2029 h 3906"/>
                <a:gd name="T76" fmla="*/ 1406 w 2529"/>
                <a:gd name="T77" fmla="*/ 2219 h 3906"/>
                <a:gd name="T78" fmla="*/ 1216 w 2529"/>
                <a:gd name="T79" fmla="*/ 2199 h 3906"/>
                <a:gd name="T80" fmla="*/ 1175 w 2529"/>
                <a:gd name="T81" fmla="*/ 2307 h 3906"/>
                <a:gd name="T82" fmla="*/ 1042 w 2529"/>
                <a:gd name="T83" fmla="*/ 2207 h 3906"/>
                <a:gd name="T84" fmla="*/ 861 w 2529"/>
                <a:gd name="T85" fmla="*/ 2170 h 3906"/>
                <a:gd name="T86" fmla="*/ 910 w 2529"/>
                <a:gd name="T87" fmla="*/ 2008 h 3906"/>
                <a:gd name="T88" fmla="*/ 909 w 2529"/>
                <a:gd name="T89" fmla="*/ 1595 h 3906"/>
                <a:gd name="T90" fmla="*/ 931 w 2529"/>
                <a:gd name="T91" fmla="*/ 1304 h 3906"/>
                <a:gd name="T92" fmla="*/ 932 w 2529"/>
                <a:gd name="T93" fmla="*/ 952 h 3906"/>
                <a:gd name="T94" fmla="*/ 950 w 2529"/>
                <a:gd name="T95" fmla="*/ 740 h 3906"/>
                <a:gd name="T96" fmla="*/ 1098 w 2529"/>
                <a:gd name="T97" fmla="*/ 549 h 3906"/>
                <a:gd name="T98" fmla="*/ 1243 w 2529"/>
                <a:gd name="T99" fmla="*/ 478 h 3906"/>
                <a:gd name="T100" fmla="*/ 1269 w 2529"/>
                <a:gd name="T101" fmla="*/ 290 h 3906"/>
                <a:gd name="T102" fmla="*/ 1114 w 2529"/>
                <a:gd name="T103" fmla="*/ 268 h 3906"/>
                <a:gd name="T104" fmla="*/ 981 w 2529"/>
                <a:gd name="T105" fmla="*/ 103 h 3906"/>
                <a:gd name="T106" fmla="*/ 896 w 2529"/>
                <a:gd name="T107" fmla="*/ 32 h 3906"/>
                <a:gd name="T108" fmla="*/ 644 w 2529"/>
                <a:gd name="T109" fmla="*/ 101 h 3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29" h="3906">
                  <a:moveTo>
                    <a:pt x="647" y="193"/>
                  </a:moveTo>
                  <a:cubicBezTo>
                    <a:pt x="615" y="196"/>
                    <a:pt x="567" y="186"/>
                    <a:pt x="540" y="209"/>
                  </a:cubicBezTo>
                  <a:lnTo>
                    <a:pt x="500" y="256"/>
                  </a:lnTo>
                  <a:cubicBezTo>
                    <a:pt x="499" y="257"/>
                    <a:pt x="498" y="259"/>
                    <a:pt x="497" y="260"/>
                  </a:cubicBezTo>
                  <a:cubicBezTo>
                    <a:pt x="449" y="310"/>
                    <a:pt x="446" y="309"/>
                    <a:pt x="419" y="317"/>
                  </a:cubicBezTo>
                  <a:cubicBezTo>
                    <a:pt x="417" y="318"/>
                    <a:pt x="415" y="318"/>
                    <a:pt x="414" y="319"/>
                  </a:cubicBezTo>
                  <a:cubicBezTo>
                    <a:pt x="388" y="328"/>
                    <a:pt x="364" y="352"/>
                    <a:pt x="337" y="341"/>
                  </a:cubicBezTo>
                  <a:cubicBezTo>
                    <a:pt x="278" y="316"/>
                    <a:pt x="307" y="315"/>
                    <a:pt x="240" y="315"/>
                  </a:cubicBezTo>
                  <a:cubicBezTo>
                    <a:pt x="194" y="315"/>
                    <a:pt x="239" y="383"/>
                    <a:pt x="244" y="399"/>
                  </a:cubicBezTo>
                  <a:cubicBezTo>
                    <a:pt x="251" y="418"/>
                    <a:pt x="250" y="433"/>
                    <a:pt x="261" y="450"/>
                  </a:cubicBezTo>
                  <a:cubicBezTo>
                    <a:pt x="272" y="468"/>
                    <a:pt x="274" y="479"/>
                    <a:pt x="294" y="484"/>
                  </a:cubicBezTo>
                  <a:cubicBezTo>
                    <a:pt x="266" y="544"/>
                    <a:pt x="298" y="583"/>
                    <a:pt x="253" y="647"/>
                  </a:cubicBezTo>
                  <a:cubicBezTo>
                    <a:pt x="252" y="649"/>
                    <a:pt x="243" y="662"/>
                    <a:pt x="242" y="675"/>
                  </a:cubicBezTo>
                  <a:cubicBezTo>
                    <a:pt x="240" y="701"/>
                    <a:pt x="256" y="712"/>
                    <a:pt x="267" y="728"/>
                  </a:cubicBezTo>
                  <a:cubicBezTo>
                    <a:pt x="242" y="775"/>
                    <a:pt x="250" y="777"/>
                    <a:pt x="254" y="823"/>
                  </a:cubicBezTo>
                  <a:cubicBezTo>
                    <a:pt x="290" y="826"/>
                    <a:pt x="308" y="850"/>
                    <a:pt x="331" y="874"/>
                  </a:cubicBezTo>
                  <a:cubicBezTo>
                    <a:pt x="338" y="882"/>
                    <a:pt x="336" y="880"/>
                    <a:pt x="344" y="888"/>
                  </a:cubicBezTo>
                  <a:lnTo>
                    <a:pt x="388" y="946"/>
                  </a:lnTo>
                  <a:cubicBezTo>
                    <a:pt x="395" y="963"/>
                    <a:pt x="396" y="969"/>
                    <a:pt x="411" y="984"/>
                  </a:cubicBezTo>
                  <a:cubicBezTo>
                    <a:pt x="427" y="1000"/>
                    <a:pt x="451" y="1025"/>
                    <a:pt x="457" y="1047"/>
                  </a:cubicBezTo>
                  <a:cubicBezTo>
                    <a:pt x="441" y="1071"/>
                    <a:pt x="415" y="1077"/>
                    <a:pt x="389" y="1094"/>
                  </a:cubicBezTo>
                  <a:cubicBezTo>
                    <a:pt x="389" y="1195"/>
                    <a:pt x="398" y="1178"/>
                    <a:pt x="343" y="1231"/>
                  </a:cubicBezTo>
                  <a:cubicBezTo>
                    <a:pt x="334" y="1241"/>
                    <a:pt x="309" y="1269"/>
                    <a:pt x="297" y="1274"/>
                  </a:cubicBezTo>
                  <a:cubicBezTo>
                    <a:pt x="280" y="1280"/>
                    <a:pt x="276" y="1275"/>
                    <a:pt x="258" y="1281"/>
                  </a:cubicBezTo>
                  <a:cubicBezTo>
                    <a:pt x="237" y="1289"/>
                    <a:pt x="256" y="1290"/>
                    <a:pt x="227" y="1298"/>
                  </a:cubicBezTo>
                  <a:cubicBezTo>
                    <a:pt x="227" y="1354"/>
                    <a:pt x="235" y="1326"/>
                    <a:pt x="245" y="1360"/>
                  </a:cubicBezTo>
                  <a:cubicBezTo>
                    <a:pt x="247" y="1369"/>
                    <a:pt x="247" y="1369"/>
                    <a:pt x="247" y="1378"/>
                  </a:cubicBezTo>
                  <a:cubicBezTo>
                    <a:pt x="248" y="1388"/>
                    <a:pt x="247" y="1403"/>
                    <a:pt x="247" y="1413"/>
                  </a:cubicBezTo>
                  <a:cubicBezTo>
                    <a:pt x="209" y="1421"/>
                    <a:pt x="162" y="1479"/>
                    <a:pt x="136" y="1486"/>
                  </a:cubicBezTo>
                  <a:cubicBezTo>
                    <a:pt x="118" y="1490"/>
                    <a:pt x="108" y="1485"/>
                    <a:pt x="99" y="1485"/>
                  </a:cubicBezTo>
                  <a:cubicBezTo>
                    <a:pt x="96" y="1485"/>
                    <a:pt x="85" y="1486"/>
                    <a:pt x="83" y="1486"/>
                  </a:cubicBezTo>
                  <a:cubicBezTo>
                    <a:pt x="56" y="1491"/>
                    <a:pt x="59" y="1502"/>
                    <a:pt x="35" y="1513"/>
                  </a:cubicBezTo>
                  <a:cubicBezTo>
                    <a:pt x="0" y="1529"/>
                    <a:pt x="10" y="1517"/>
                    <a:pt x="10" y="1562"/>
                  </a:cubicBezTo>
                  <a:cubicBezTo>
                    <a:pt x="10" y="1581"/>
                    <a:pt x="20" y="1578"/>
                    <a:pt x="29" y="1590"/>
                  </a:cubicBezTo>
                  <a:cubicBezTo>
                    <a:pt x="36" y="1601"/>
                    <a:pt x="31" y="1592"/>
                    <a:pt x="37" y="1602"/>
                  </a:cubicBezTo>
                  <a:lnTo>
                    <a:pt x="10" y="1643"/>
                  </a:lnTo>
                  <a:cubicBezTo>
                    <a:pt x="19" y="1656"/>
                    <a:pt x="27" y="1660"/>
                    <a:pt x="32" y="1675"/>
                  </a:cubicBezTo>
                  <a:cubicBezTo>
                    <a:pt x="39" y="1693"/>
                    <a:pt x="30" y="1715"/>
                    <a:pt x="30" y="1738"/>
                  </a:cubicBezTo>
                  <a:cubicBezTo>
                    <a:pt x="30" y="1800"/>
                    <a:pt x="57" y="1727"/>
                    <a:pt x="57" y="1840"/>
                  </a:cubicBezTo>
                  <a:cubicBezTo>
                    <a:pt x="57" y="1861"/>
                    <a:pt x="40" y="1863"/>
                    <a:pt x="23" y="1867"/>
                  </a:cubicBezTo>
                  <a:cubicBezTo>
                    <a:pt x="27" y="1918"/>
                    <a:pt x="73" y="1908"/>
                    <a:pt x="105" y="1914"/>
                  </a:cubicBezTo>
                  <a:cubicBezTo>
                    <a:pt x="105" y="2096"/>
                    <a:pt x="106" y="2018"/>
                    <a:pt x="125" y="2070"/>
                  </a:cubicBezTo>
                  <a:cubicBezTo>
                    <a:pt x="109" y="2074"/>
                    <a:pt x="105" y="2076"/>
                    <a:pt x="84" y="2077"/>
                  </a:cubicBezTo>
                  <a:lnTo>
                    <a:pt x="84" y="2097"/>
                  </a:lnTo>
                  <a:cubicBezTo>
                    <a:pt x="202" y="2097"/>
                    <a:pt x="128" y="2105"/>
                    <a:pt x="200" y="2124"/>
                  </a:cubicBezTo>
                  <a:cubicBezTo>
                    <a:pt x="240" y="2135"/>
                    <a:pt x="227" y="2143"/>
                    <a:pt x="227" y="2192"/>
                  </a:cubicBezTo>
                  <a:cubicBezTo>
                    <a:pt x="227" y="2219"/>
                    <a:pt x="220" y="2227"/>
                    <a:pt x="199" y="2233"/>
                  </a:cubicBezTo>
                  <a:cubicBezTo>
                    <a:pt x="200" y="2273"/>
                    <a:pt x="202" y="2251"/>
                    <a:pt x="218" y="2275"/>
                  </a:cubicBezTo>
                  <a:cubicBezTo>
                    <a:pt x="242" y="2312"/>
                    <a:pt x="203" y="2336"/>
                    <a:pt x="260" y="2422"/>
                  </a:cubicBezTo>
                  <a:cubicBezTo>
                    <a:pt x="304" y="2412"/>
                    <a:pt x="311" y="2372"/>
                    <a:pt x="351" y="2363"/>
                  </a:cubicBezTo>
                  <a:cubicBezTo>
                    <a:pt x="399" y="2352"/>
                    <a:pt x="369" y="2369"/>
                    <a:pt x="399" y="2337"/>
                  </a:cubicBezTo>
                  <a:cubicBezTo>
                    <a:pt x="432" y="2301"/>
                    <a:pt x="463" y="2301"/>
                    <a:pt x="500" y="2325"/>
                  </a:cubicBezTo>
                  <a:lnTo>
                    <a:pt x="509" y="2330"/>
                  </a:lnTo>
                  <a:cubicBezTo>
                    <a:pt x="529" y="2344"/>
                    <a:pt x="549" y="2335"/>
                    <a:pt x="521" y="2385"/>
                  </a:cubicBezTo>
                  <a:cubicBezTo>
                    <a:pt x="508" y="2410"/>
                    <a:pt x="510" y="2419"/>
                    <a:pt x="504" y="2449"/>
                  </a:cubicBezTo>
                  <a:cubicBezTo>
                    <a:pt x="495" y="2497"/>
                    <a:pt x="504" y="2446"/>
                    <a:pt x="488" y="2481"/>
                  </a:cubicBezTo>
                  <a:cubicBezTo>
                    <a:pt x="466" y="2531"/>
                    <a:pt x="516" y="2514"/>
                    <a:pt x="450" y="2612"/>
                  </a:cubicBezTo>
                  <a:cubicBezTo>
                    <a:pt x="456" y="2624"/>
                    <a:pt x="454" y="2627"/>
                    <a:pt x="459" y="2637"/>
                  </a:cubicBezTo>
                  <a:cubicBezTo>
                    <a:pt x="471" y="2665"/>
                    <a:pt x="454" y="2650"/>
                    <a:pt x="477" y="2660"/>
                  </a:cubicBezTo>
                  <a:lnTo>
                    <a:pt x="477" y="2707"/>
                  </a:lnTo>
                  <a:cubicBezTo>
                    <a:pt x="424" y="2719"/>
                    <a:pt x="411" y="2809"/>
                    <a:pt x="457" y="2809"/>
                  </a:cubicBezTo>
                  <a:cubicBezTo>
                    <a:pt x="569" y="2809"/>
                    <a:pt x="527" y="2781"/>
                    <a:pt x="579" y="2781"/>
                  </a:cubicBezTo>
                  <a:cubicBezTo>
                    <a:pt x="595" y="2781"/>
                    <a:pt x="595" y="2788"/>
                    <a:pt x="604" y="2797"/>
                  </a:cubicBezTo>
                  <a:lnTo>
                    <a:pt x="624" y="2824"/>
                  </a:lnTo>
                  <a:cubicBezTo>
                    <a:pt x="640" y="2848"/>
                    <a:pt x="640" y="2876"/>
                    <a:pt x="674" y="2876"/>
                  </a:cubicBezTo>
                  <a:cubicBezTo>
                    <a:pt x="693" y="2876"/>
                    <a:pt x="685" y="2871"/>
                    <a:pt x="695" y="2864"/>
                  </a:cubicBezTo>
                  <a:cubicBezTo>
                    <a:pt x="711" y="2852"/>
                    <a:pt x="730" y="2850"/>
                    <a:pt x="745" y="2839"/>
                  </a:cubicBezTo>
                  <a:lnTo>
                    <a:pt x="760" y="2820"/>
                  </a:lnTo>
                  <a:cubicBezTo>
                    <a:pt x="783" y="2781"/>
                    <a:pt x="770" y="2796"/>
                    <a:pt x="810" y="2775"/>
                  </a:cubicBezTo>
                  <a:cubicBezTo>
                    <a:pt x="824" y="2767"/>
                    <a:pt x="831" y="2759"/>
                    <a:pt x="850" y="2754"/>
                  </a:cubicBezTo>
                  <a:cubicBezTo>
                    <a:pt x="850" y="2712"/>
                    <a:pt x="844" y="2725"/>
                    <a:pt x="837" y="2693"/>
                  </a:cubicBezTo>
                  <a:cubicBezTo>
                    <a:pt x="844" y="2683"/>
                    <a:pt x="847" y="2681"/>
                    <a:pt x="853" y="2669"/>
                  </a:cubicBezTo>
                  <a:cubicBezTo>
                    <a:pt x="859" y="2657"/>
                    <a:pt x="858" y="2652"/>
                    <a:pt x="864" y="2639"/>
                  </a:cubicBezTo>
                  <a:cubicBezTo>
                    <a:pt x="909" y="2639"/>
                    <a:pt x="917" y="2637"/>
                    <a:pt x="937" y="2611"/>
                  </a:cubicBezTo>
                  <a:cubicBezTo>
                    <a:pt x="938" y="2610"/>
                    <a:pt x="940" y="2609"/>
                    <a:pt x="940" y="2607"/>
                  </a:cubicBezTo>
                  <a:cubicBezTo>
                    <a:pt x="953" y="2590"/>
                    <a:pt x="974" y="2562"/>
                    <a:pt x="979" y="2544"/>
                  </a:cubicBezTo>
                  <a:cubicBezTo>
                    <a:pt x="1025" y="2544"/>
                    <a:pt x="1025" y="2537"/>
                    <a:pt x="1053" y="2558"/>
                  </a:cubicBezTo>
                  <a:cubicBezTo>
                    <a:pt x="1120" y="2607"/>
                    <a:pt x="1077" y="2694"/>
                    <a:pt x="1162" y="2714"/>
                  </a:cubicBezTo>
                  <a:cubicBezTo>
                    <a:pt x="1162" y="2738"/>
                    <a:pt x="1152" y="2759"/>
                    <a:pt x="1146" y="2780"/>
                  </a:cubicBezTo>
                  <a:cubicBezTo>
                    <a:pt x="1136" y="2813"/>
                    <a:pt x="1114" y="2817"/>
                    <a:pt x="1079" y="2830"/>
                  </a:cubicBezTo>
                  <a:cubicBezTo>
                    <a:pt x="1041" y="2844"/>
                    <a:pt x="1005" y="2823"/>
                    <a:pt x="979" y="2863"/>
                  </a:cubicBezTo>
                  <a:cubicBezTo>
                    <a:pt x="1001" y="2896"/>
                    <a:pt x="1052" y="2917"/>
                    <a:pt x="1023" y="2974"/>
                  </a:cubicBezTo>
                  <a:cubicBezTo>
                    <a:pt x="1016" y="2988"/>
                    <a:pt x="991" y="3011"/>
                    <a:pt x="985" y="3024"/>
                  </a:cubicBezTo>
                  <a:cubicBezTo>
                    <a:pt x="975" y="3044"/>
                    <a:pt x="979" y="3080"/>
                    <a:pt x="979" y="3107"/>
                  </a:cubicBezTo>
                  <a:cubicBezTo>
                    <a:pt x="937" y="3129"/>
                    <a:pt x="933" y="3155"/>
                    <a:pt x="932" y="3161"/>
                  </a:cubicBezTo>
                  <a:cubicBezTo>
                    <a:pt x="922" y="3214"/>
                    <a:pt x="904" y="3199"/>
                    <a:pt x="904" y="3235"/>
                  </a:cubicBezTo>
                  <a:cubicBezTo>
                    <a:pt x="904" y="3269"/>
                    <a:pt x="912" y="3260"/>
                    <a:pt x="914" y="3285"/>
                  </a:cubicBezTo>
                  <a:cubicBezTo>
                    <a:pt x="917" y="3306"/>
                    <a:pt x="904" y="3314"/>
                    <a:pt x="904" y="3330"/>
                  </a:cubicBezTo>
                  <a:cubicBezTo>
                    <a:pt x="904" y="3382"/>
                    <a:pt x="911" y="3406"/>
                    <a:pt x="911" y="3459"/>
                  </a:cubicBezTo>
                  <a:cubicBezTo>
                    <a:pt x="949" y="3462"/>
                    <a:pt x="976" y="3468"/>
                    <a:pt x="979" y="3506"/>
                  </a:cubicBezTo>
                  <a:cubicBezTo>
                    <a:pt x="1019" y="3503"/>
                    <a:pt x="1047" y="3477"/>
                    <a:pt x="1082" y="3511"/>
                  </a:cubicBezTo>
                  <a:cubicBezTo>
                    <a:pt x="1100" y="3529"/>
                    <a:pt x="1094" y="3529"/>
                    <a:pt x="1094" y="3561"/>
                  </a:cubicBezTo>
                  <a:cubicBezTo>
                    <a:pt x="1123" y="3563"/>
                    <a:pt x="1107" y="3563"/>
                    <a:pt x="1115" y="3567"/>
                  </a:cubicBezTo>
                  <a:cubicBezTo>
                    <a:pt x="1126" y="3574"/>
                    <a:pt x="1161" y="3617"/>
                    <a:pt x="1180" y="3637"/>
                  </a:cubicBezTo>
                  <a:cubicBezTo>
                    <a:pt x="1200" y="3656"/>
                    <a:pt x="1179" y="3654"/>
                    <a:pt x="1216" y="3662"/>
                  </a:cubicBezTo>
                  <a:cubicBezTo>
                    <a:pt x="1216" y="3695"/>
                    <a:pt x="1204" y="3762"/>
                    <a:pt x="1251" y="3705"/>
                  </a:cubicBezTo>
                  <a:cubicBezTo>
                    <a:pt x="1253" y="3703"/>
                    <a:pt x="1280" y="3667"/>
                    <a:pt x="1280" y="3666"/>
                  </a:cubicBezTo>
                  <a:cubicBezTo>
                    <a:pt x="1288" y="3648"/>
                    <a:pt x="1284" y="3622"/>
                    <a:pt x="1284" y="3601"/>
                  </a:cubicBezTo>
                  <a:cubicBezTo>
                    <a:pt x="1364" y="3583"/>
                    <a:pt x="1337" y="3601"/>
                    <a:pt x="1372" y="3601"/>
                  </a:cubicBezTo>
                  <a:cubicBezTo>
                    <a:pt x="1398" y="3601"/>
                    <a:pt x="1429" y="3562"/>
                    <a:pt x="1478" y="3583"/>
                  </a:cubicBezTo>
                  <a:cubicBezTo>
                    <a:pt x="1524" y="3603"/>
                    <a:pt x="1515" y="3638"/>
                    <a:pt x="1555" y="3649"/>
                  </a:cubicBezTo>
                  <a:cubicBezTo>
                    <a:pt x="1606" y="3611"/>
                    <a:pt x="1540" y="3630"/>
                    <a:pt x="1632" y="3604"/>
                  </a:cubicBezTo>
                  <a:cubicBezTo>
                    <a:pt x="1658" y="3597"/>
                    <a:pt x="1674" y="3583"/>
                    <a:pt x="1683" y="3560"/>
                  </a:cubicBezTo>
                  <a:cubicBezTo>
                    <a:pt x="1687" y="3552"/>
                    <a:pt x="1688" y="3543"/>
                    <a:pt x="1691" y="3534"/>
                  </a:cubicBezTo>
                  <a:cubicBezTo>
                    <a:pt x="1788" y="3534"/>
                    <a:pt x="1775" y="3513"/>
                    <a:pt x="1799" y="3513"/>
                  </a:cubicBezTo>
                  <a:cubicBezTo>
                    <a:pt x="1832" y="3513"/>
                    <a:pt x="1815" y="3537"/>
                    <a:pt x="1818" y="3556"/>
                  </a:cubicBezTo>
                  <a:cubicBezTo>
                    <a:pt x="1821" y="3575"/>
                    <a:pt x="1824" y="3560"/>
                    <a:pt x="1826" y="3595"/>
                  </a:cubicBezTo>
                  <a:cubicBezTo>
                    <a:pt x="1827" y="3616"/>
                    <a:pt x="1825" y="3637"/>
                    <a:pt x="1835" y="3653"/>
                  </a:cubicBezTo>
                  <a:lnTo>
                    <a:pt x="1872" y="3691"/>
                  </a:lnTo>
                  <a:cubicBezTo>
                    <a:pt x="1889" y="3708"/>
                    <a:pt x="1902" y="3724"/>
                    <a:pt x="1921" y="3737"/>
                  </a:cubicBezTo>
                  <a:cubicBezTo>
                    <a:pt x="1915" y="3763"/>
                    <a:pt x="1914" y="3764"/>
                    <a:pt x="1914" y="3798"/>
                  </a:cubicBezTo>
                  <a:cubicBezTo>
                    <a:pt x="1871" y="3827"/>
                    <a:pt x="1869" y="3838"/>
                    <a:pt x="1902" y="3878"/>
                  </a:cubicBezTo>
                  <a:cubicBezTo>
                    <a:pt x="1919" y="3900"/>
                    <a:pt x="1911" y="3904"/>
                    <a:pt x="1941" y="3906"/>
                  </a:cubicBezTo>
                  <a:cubicBezTo>
                    <a:pt x="1948" y="3892"/>
                    <a:pt x="1948" y="3881"/>
                    <a:pt x="1954" y="3865"/>
                  </a:cubicBezTo>
                  <a:cubicBezTo>
                    <a:pt x="1961" y="3845"/>
                    <a:pt x="1966" y="3831"/>
                    <a:pt x="1979" y="3815"/>
                  </a:cubicBezTo>
                  <a:lnTo>
                    <a:pt x="1985" y="3807"/>
                  </a:lnTo>
                  <a:cubicBezTo>
                    <a:pt x="2027" y="3745"/>
                    <a:pt x="2033" y="3771"/>
                    <a:pt x="2084" y="3798"/>
                  </a:cubicBezTo>
                  <a:lnTo>
                    <a:pt x="2103" y="3783"/>
                  </a:lnTo>
                  <a:cubicBezTo>
                    <a:pt x="2130" y="3762"/>
                    <a:pt x="2155" y="3776"/>
                    <a:pt x="2190" y="3762"/>
                  </a:cubicBezTo>
                  <a:cubicBezTo>
                    <a:pt x="2204" y="3756"/>
                    <a:pt x="2203" y="3756"/>
                    <a:pt x="2215" y="3753"/>
                  </a:cubicBezTo>
                  <a:lnTo>
                    <a:pt x="2250" y="3734"/>
                  </a:lnTo>
                  <a:cubicBezTo>
                    <a:pt x="2281" y="3709"/>
                    <a:pt x="2273" y="3695"/>
                    <a:pt x="2273" y="3656"/>
                  </a:cubicBezTo>
                  <a:cubicBezTo>
                    <a:pt x="2273" y="3629"/>
                    <a:pt x="2246" y="3643"/>
                    <a:pt x="2246" y="3581"/>
                  </a:cubicBezTo>
                  <a:cubicBezTo>
                    <a:pt x="2246" y="3544"/>
                    <a:pt x="2341" y="3546"/>
                    <a:pt x="2341" y="3500"/>
                  </a:cubicBezTo>
                  <a:cubicBezTo>
                    <a:pt x="2341" y="3342"/>
                    <a:pt x="2337" y="3425"/>
                    <a:pt x="2253" y="3425"/>
                  </a:cubicBezTo>
                  <a:cubicBezTo>
                    <a:pt x="2229" y="3425"/>
                    <a:pt x="2231" y="3406"/>
                    <a:pt x="2214" y="3397"/>
                  </a:cubicBezTo>
                  <a:cubicBezTo>
                    <a:pt x="2192" y="3385"/>
                    <a:pt x="2185" y="3388"/>
                    <a:pt x="2169" y="3367"/>
                  </a:cubicBezTo>
                  <a:cubicBezTo>
                    <a:pt x="2159" y="3352"/>
                    <a:pt x="2159" y="3352"/>
                    <a:pt x="2151" y="3337"/>
                  </a:cubicBezTo>
                  <a:cubicBezTo>
                    <a:pt x="2290" y="3244"/>
                    <a:pt x="2175" y="3202"/>
                    <a:pt x="2287" y="3202"/>
                  </a:cubicBezTo>
                  <a:cubicBezTo>
                    <a:pt x="2311" y="3202"/>
                    <a:pt x="2338" y="3237"/>
                    <a:pt x="2348" y="3256"/>
                  </a:cubicBezTo>
                  <a:cubicBezTo>
                    <a:pt x="2431" y="3256"/>
                    <a:pt x="2416" y="3261"/>
                    <a:pt x="2416" y="3344"/>
                  </a:cubicBezTo>
                  <a:cubicBezTo>
                    <a:pt x="2529" y="3370"/>
                    <a:pt x="2456" y="3261"/>
                    <a:pt x="2456" y="3222"/>
                  </a:cubicBezTo>
                  <a:cubicBezTo>
                    <a:pt x="2456" y="3190"/>
                    <a:pt x="2461" y="3169"/>
                    <a:pt x="2466" y="3137"/>
                  </a:cubicBezTo>
                  <a:cubicBezTo>
                    <a:pt x="2495" y="2947"/>
                    <a:pt x="2425" y="2993"/>
                    <a:pt x="2375" y="2876"/>
                  </a:cubicBezTo>
                  <a:cubicBezTo>
                    <a:pt x="2366" y="2854"/>
                    <a:pt x="2364" y="2837"/>
                    <a:pt x="2354" y="2823"/>
                  </a:cubicBezTo>
                  <a:cubicBezTo>
                    <a:pt x="2336" y="2800"/>
                    <a:pt x="2324" y="2774"/>
                    <a:pt x="2302" y="2753"/>
                  </a:cubicBezTo>
                  <a:cubicBezTo>
                    <a:pt x="2240" y="2691"/>
                    <a:pt x="2257" y="2666"/>
                    <a:pt x="2225" y="2634"/>
                  </a:cubicBezTo>
                  <a:lnTo>
                    <a:pt x="2164" y="2572"/>
                  </a:lnTo>
                  <a:cubicBezTo>
                    <a:pt x="2143" y="2552"/>
                    <a:pt x="2124" y="2532"/>
                    <a:pt x="2107" y="2507"/>
                  </a:cubicBezTo>
                  <a:lnTo>
                    <a:pt x="2083" y="2457"/>
                  </a:lnTo>
                  <a:cubicBezTo>
                    <a:pt x="2075" y="2434"/>
                    <a:pt x="2067" y="2427"/>
                    <a:pt x="2064" y="2402"/>
                  </a:cubicBezTo>
                  <a:cubicBezTo>
                    <a:pt x="2059" y="2372"/>
                    <a:pt x="2065" y="2390"/>
                    <a:pt x="2054" y="2364"/>
                  </a:cubicBezTo>
                  <a:cubicBezTo>
                    <a:pt x="2036" y="2320"/>
                    <a:pt x="2046" y="2282"/>
                    <a:pt x="2035" y="2234"/>
                  </a:cubicBezTo>
                  <a:cubicBezTo>
                    <a:pt x="2027" y="2205"/>
                    <a:pt x="2003" y="2200"/>
                    <a:pt x="1996" y="2172"/>
                  </a:cubicBezTo>
                  <a:lnTo>
                    <a:pt x="1921" y="2172"/>
                  </a:lnTo>
                  <a:cubicBezTo>
                    <a:pt x="1916" y="2153"/>
                    <a:pt x="1912" y="2154"/>
                    <a:pt x="1900" y="2138"/>
                  </a:cubicBezTo>
                  <a:cubicBezTo>
                    <a:pt x="1888" y="2122"/>
                    <a:pt x="1890" y="2116"/>
                    <a:pt x="1872" y="2106"/>
                  </a:cubicBezTo>
                  <a:cubicBezTo>
                    <a:pt x="1842" y="2089"/>
                    <a:pt x="1804" y="2100"/>
                    <a:pt x="1772" y="2097"/>
                  </a:cubicBezTo>
                  <a:cubicBezTo>
                    <a:pt x="1773" y="2044"/>
                    <a:pt x="1826" y="2039"/>
                    <a:pt x="1826" y="2009"/>
                  </a:cubicBezTo>
                  <a:cubicBezTo>
                    <a:pt x="1826" y="1964"/>
                    <a:pt x="1726" y="2009"/>
                    <a:pt x="1677" y="2009"/>
                  </a:cubicBezTo>
                  <a:cubicBezTo>
                    <a:pt x="1647" y="2009"/>
                    <a:pt x="1667" y="1982"/>
                    <a:pt x="1636" y="1982"/>
                  </a:cubicBezTo>
                  <a:cubicBezTo>
                    <a:pt x="1382" y="1982"/>
                    <a:pt x="1505" y="1973"/>
                    <a:pt x="1406" y="2029"/>
                  </a:cubicBezTo>
                  <a:cubicBezTo>
                    <a:pt x="1388" y="2039"/>
                    <a:pt x="1363" y="2039"/>
                    <a:pt x="1413" y="2111"/>
                  </a:cubicBezTo>
                  <a:lnTo>
                    <a:pt x="1418" y="2119"/>
                  </a:lnTo>
                  <a:cubicBezTo>
                    <a:pt x="1450" y="2169"/>
                    <a:pt x="1474" y="2168"/>
                    <a:pt x="1440" y="2233"/>
                  </a:cubicBezTo>
                  <a:cubicBezTo>
                    <a:pt x="1415" y="2226"/>
                    <a:pt x="1431" y="2226"/>
                    <a:pt x="1406" y="2219"/>
                  </a:cubicBezTo>
                  <a:cubicBezTo>
                    <a:pt x="1387" y="2247"/>
                    <a:pt x="1382" y="2245"/>
                    <a:pt x="1368" y="2276"/>
                  </a:cubicBezTo>
                  <a:cubicBezTo>
                    <a:pt x="1358" y="2300"/>
                    <a:pt x="1341" y="2314"/>
                    <a:pt x="1311" y="2314"/>
                  </a:cubicBezTo>
                  <a:cubicBezTo>
                    <a:pt x="1274" y="2314"/>
                    <a:pt x="1291" y="2272"/>
                    <a:pt x="1291" y="2233"/>
                  </a:cubicBezTo>
                  <a:cubicBezTo>
                    <a:pt x="1270" y="2219"/>
                    <a:pt x="1248" y="2199"/>
                    <a:pt x="1216" y="2199"/>
                  </a:cubicBezTo>
                  <a:cubicBezTo>
                    <a:pt x="1216" y="2235"/>
                    <a:pt x="1213" y="2245"/>
                    <a:pt x="1250" y="2246"/>
                  </a:cubicBezTo>
                  <a:cubicBezTo>
                    <a:pt x="1250" y="2273"/>
                    <a:pt x="1252" y="2302"/>
                    <a:pt x="1231" y="2323"/>
                  </a:cubicBezTo>
                  <a:cubicBezTo>
                    <a:pt x="1215" y="2340"/>
                    <a:pt x="1220" y="2334"/>
                    <a:pt x="1189" y="2334"/>
                  </a:cubicBezTo>
                  <a:cubicBezTo>
                    <a:pt x="1184" y="2314"/>
                    <a:pt x="1184" y="2325"/>
                    <a:pt x="1175" y="2307"/>
                  </a:cubicBezTo>
                  <a:cubicBezTo>
                    <a:pt x="1174" y="2306"/>
                    <a:pt x="1174" y="2304"/>
                    <a:pt x="1173" y="2303"/>
                  </a:cubicBezTo>
                  <a:lnTo>
                    <a:pt x="1156" y="2272"/>
                  </a:lnTo>
                  <a:cubicBezTo>
                    <a:pt x="1121" y="2223"/>
                    <a:pt x="1166" y="2225"/>
                    <a:pt x="1107" y="2192"/>
                  </a:cubicBezTo>
                  <a:cubicBezTo>
                    <a:pt x="1074" y="2173"/>
                    <a:pt x="1073" y="2170"/>
                    <a:pt x="1042" y="2207"/>
                  </a:cubicBezTo>
                  <a:cubicBezTo>
                    <a:pt x="1018" y="2235"/>
                    <a:pt x="1035" y="2232"/>
                    <a:pt x="1000" y="2240"/>
                  </a:cubicBezTo>
                  <a:cubicBezTo>
                    <a:pt x="917" y="2261"/>
                    <a:pt x="935" y="2287"/>
                    <a:pt x="904" y="2287"/>
                  </a:cubicBezTo>
                  <a:cubicBezTo>
                    <a:pt x="854" y="2287"/>
                    <a:pt x="850" y="2206"/>
                    <a:pt x="858" y="2177"/>
                  </a:cubicBezTo>
                  <a:lnTo>
                    <a:pt x="861" y="2170"/>
                  </a:lnTo>
                  <a:cubicBezTo>
                    <a:pt x="861" y="2169"/>
                    <a:pt x="862" y="2167"/>
                    <a:pt x="862" y="2166"/>
                  </a:cubicBezTo>
                  <a:cubicBezTo>
                    <a:pt x="862" y="2165"/>
                    <a:pt x="863" y="2163"/>
                    <a:pt x="863" y="2162"/>
                  </a:cubicBezTo>
                  <a:cubicBezTo>
                    <a:pt x="872" y="2134"/>
                    <a:pt x="869" y="2086"/>
                    <a:pt x="880" y="2059"/>
                  </a:cubicBezTo>
                  <a:cubicBezTo>
                    <a:pt x="892" y="2030"/>
                    <a:pt x="903" y="2037"/>
                    <a:pt x="910" y="2008"/>
                  </a:cubicBezTo>
                  <a:cubicBezTo>
                    <a:pt x="918" y="1967"/>
                    <a:pt x="906" y="1941"/>
                    <a:pt x="923" y="1899"/>
                  </a:cubicBezTo>
                  <a:cubicBezTo>
                    <a:pt x="940" y="1858"/>
                    <a:pt x="950" y="1709"/>
                    <a:pt x="926" y="1668"/>
                  </a:cubicBezTo>
                  <a:cubicBezTo>
                    <a:pt x="908" y="1637"/>
                    <a:pt x="942" y="1692"/>
                    <a:pt x="917" y="1657"/>
                  </a:cubicBezTo>
                  <a:cubicBezTo>
                    <a:pt x="904" y="1637"/>
                    <a:pt x="909" y="1623"/>
                    <a:pt x="909" y="1595"/>
                  </a:cubicBezTo>
                  <a:cubicBezTo>
                    <a:pt x="909" y="1585"/>
                    <a:pt x="910" y="1544"/>
                    <a:pt x="915" y="1525"/>
                  </a:cubicBezTo>
                  <a:cubicBezTo>
                    <a:pt x="927" y="1488"/>
                    <a:pt x="929" y="1484"/>
                    <a:pt x="929" y="1448"/>
                  </a:cubicBezTo>
                  <a:cubicBezTo>
                    <a:pt x="929" y="1443"/>
                    <a:pt x="931" y="1429"/>
                    <a:pt x="931" y="1420"/>
                  </a:cubicBezTo>
                  <a:cubicBezTo>
                    <a:pt x="931" y="1381"/>
                    <a:pt x="927" y="1343"/>
                    <a:pt x="931" y="1304"/>
                  </a:cubicBezTo>
                  <a:cubicBezTo>
                    <a:pt x="936" y="1261"/>
                    <a:pt x="952" y="1282"/>
                    <a:pt x="952" y="1250"/>
                  </a:cubicBezTo>
                  <a:cubicBezTo>
                    <a:pt x="952" y="1237"/>
                    <a:pt x="927" y="1208"/>
                    <a:pt x="919" y="1194"/>
                  </a:cubicBezTo>
                  <a:cubicBezTo>
                    <a:pt x="908" y="1175"/>
                    <a:pt x="906" y="1160"/>
                    <a:pt x="905" y="1135"/>
                  </a:cubicBezTo>
                  <a:cubicBezTo>
                    <a:pt x="896" y="956"/>
                    <a:pt x="977" y="1067"/>
                    <a:pt x="932" y="952"/>
                  </a:cubicBezTo>
                  <a:lnTo>
                    <a:pt x="911" y="918"/>
                  </a:lnTo>
                  <a:cubicBezTo>
                    <a:pt x="885" y="866"/>
                    <a:pt x="936" y="768"/>
                    <a:pt x="941" y="758"/>
                  </a:cubicBezTo>
                  <a:cubicBezTo>
                    <a:pt x="942" y="757"/>
                    <a:pt x="943" y="756"/>
                    <a:pt x="944" y="754"/>
                  </a:cubicBezTo>
                  <a:cubicBezTo>
                    <a:pt x="949" y="744"/>
                    <a:pt x="946" y="751"/>
                    <a:pt x="950" y="740"/>
                  </a:cubicBezTo>
                  <a:cubicBezTo>
                    <a:pt x="967" y="699"/>
                    <a:pt x="1011" y="668"/>
                    <a:pt x="1035" y="629"/>
                  </a:cubicBezTo>
                  <a:cubicBezTo>
                    <a:pt x="1036" y="628"/>
                    <a:pt x="1037" y="626"/>
                    <a:pt x="1038" y="625"/>
                  </a:cubicBezTo>
                  <a:cubicBezTo>
                    <a:pt x="1039" y="623"/>
                    <a:pt x="1040" y="622"/>
                    <a:pt x="1040" y="620"/>
                  </a:cubicBezTo>
                  <a:cubicBezTo>
                    <a:pt x="1058" y="592"/>
                    <a:pt x="1072" y="571"/>
                    <a:pt x="1098" y="549"/>
                  </a:cubicBezTo>
                  <a:lnTo>
                    <a:pt x="1129" y="519"/>
                  </a:lnTo>
                  <a:cubicBezTo>
                    <a:pt x="1130" y="518"/>
                    <a:pt x="1131" y="517"/>
                    <a:pt x="1132" y="516"/>
                  </a:cubicBezTo>
                  <a:lnTo>
                    <a:pt x="1154" y="490"/>
                  </a:lnTo>
                  <a:cubicBezTo>
                    <a:pt x="1176" y="466"/>
                    <a:pt x="1193" y="478"/>
                    <a:pt x="1243" y="478"/>
                  </a:cubicBezTo>
                  <a:cubicBezTo>
                    <a:pt x="1272" y="434"/>
                    <a:pt x="1264" y="430"/>
                    <a:pt x="1236" y="390"/>
                  </a:cubicBezTo>
                  <a:cubicBezTo>
                    <a:pt x="1291" y="353"/>
                    <a:pt x="1227" y="386"/>
                    <a:pt x="1304" y="349"/>
                  </a:cubicBezTo>
                  <a:cubicBezTo>
                    <a:pt x="1302" y="321"/>
                    <a:pt x="1298" y="322"/>
                    <a:pt x="1279" y="300"/>
                  </a:cubicBezTo>
                  <a:cubicBezTo>
                    <a:pt x="1271" y="291"/>
                    <a:pt x="1276" y="296"/>
                    <a:pt x="1269" y="290"/>
                  </a:cubicBezTo>
                  <a:cubicBezTo>
                    <a:pt x="1268" y="289"/>
                    <a:pt x="1266" y="288"/>
                    <a:pt x="1265" y="287"/>
                  </a:cubicBezTo>
                  <a:lnTo>
                    <a:pt x="1236" y="261"/>
                  </a:lnTo>
                  <a:cubicBezTo>
                    <a:pt x="1215" y="266"/>
                    <a:pt x="1191" y="288"/>
                    <a:pt x="1175" y="288"/>
                  </a:cubicBezTo>
                  <a:cubicBezTo>
                    <a:pt x="1155" y="288"/>
                    <a:pt x="1159" y="268"/>
                    <a:pt x="1114" y="268"/>
                  </a:cubicBezTo>
                  <a:cubicBezTo>
                    <a:pt x="1070" y="268"/>
                    <a:pt x="1108" y="315"/>
                    <a:pt x="1020" y="315"/>
                  </a:cubicBezTo>
                  <a:cubicBezTo>
                    <a:pt x="998" y="315"/>
                    <a:pt x="1007" y="310"/>
                    <a:pt x="997" y="297"/>
                  </a:cubicBezTo>
                  <a:cubicBezTo>
                    <a:pt x="976" y="273"/>
                    <a:pt x="975" y="232"/>
                    <a:pt x="972" y="200"/>
                  </a:cubicBezTo>
                  <a:cubicBezTo>
                    <a:pt x="1041" y="154"/>
                    <a:pt x="1002" y="152"/>
                    <a:pt x="981" y="103"/>
                  </a:cubicBezTo>
                  <a:cubicBezTo>
                    <a:pt x="969" y="71"/>
                    <a:pt x="987" y="95"/>
                    <a:pt x="964" y="72"/>
                  </a:cubicBezTo>
                  <a:lnTo>
                    <a:pt x="941" y="55"/>
                  </a:lnTo>
                  <a:cubicBezTo>
                    <a:pt x="939" y="54"/>
                    <a:pt x="938" y="53"/>
                    <a:pt x="936" y="53"/>
                  </a:cubicBezTo>
                  <a:lnTo>
                    <a:pt x="896" y="32"/>
                  </a:lnTo>
                  <a:cubicBezTo>
                    <a:pt x="841" y="3"/>
                    <a:pt x="860" y="13"/>
                    <a:pt x="804" y="9"/>
                  </a:cubicBezTo>
                  <a:cubicBezTo>
                    <a:pt x="777" y="7"/>
                    <a:pt x="754" y="0"/>
                    <a:pt x="730" y="19"/>
                  </a:cubicBezTo>
                  <a:cubicBezTo>
                    <a:pt x="711" y="33"/>
                    <a:pt x="705" y="55"/>
                    <a:pt x="685" y="69"/>
                  </a:cubicBezTo>
                  <a:cubicBezTo>
                    <a:pt x="662" y="85"/>
                    <a:pt x="644" y="65"/>
                    <a:pt x="644" y="101"/>
                  </a:cubicBezTo>
                  <a:cubicBezTo>
                    <a:pt x="644" y="129"/>
                    <a:pt x="647" y="163"/>
                    <a:pt x="647" y="19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8"/>
            <p:cNvSpPr>
              <a:spLocks/>
            </p:cNvSpPr>
            <p:nvPr/>
          </p:nvSpPr>
          <p:spPr bwMode="auto">
            <a:xfrm>
              <a:off x="2133925" y="1708879"/>
              <a:ext cx="494717" cy="588416"/>
            </a:xfrm>
            <a:custGeom>
              <a:avLst/>
              <a:gdLst>
                <a:gd name="T0" fmla="*/ 1062 w 2868"/>
                <a:gd name="T1" fmla="*/ 349 h 3212"/>
                <a:gd name="T2" fmla="*/ 1100 w 2868"/>
                <a:gd name="T3" fmla="*/ 522 h 3212"/>
                <a:gd name="T4" fmla="*/ 988 w 2868"/>
                <a:gd name="T5" fmla="*/ 721 h 3212"/>
                <a:gd name="T6" fmla="*/ 980 w 2868"/>
                <a:gd name="T7" fmla="*/ 953 h 3212"/>
                <a:gd name="T8" fmla="*/ 1046 w 2868"/>
                <a:gd name="T9" fmla="*/ 1165 h 3212"/>
                <a:gd name="T10" fmla="*/ 1085 w 2868"/>
                <a:gd name="T11" fmla="*/ 1327 h 3212"/>
                <a:gd name="T12" fmla="*/ 836 w 2868"/>
                <a:gd name="T13" fmla="*/ 1342 h 3212"/>
                <a:gd name="T14" fmla="*/ 665 w 2868"/>
                <a:gd name="T15" fmla="*/ 1584 h 3212"/>
                <a:gd name="T16" fmla="*/ 578 w 2868"/>
                <a:gd name="T17" fmla="*/ 1816 h 3212"/>
                <a:gd name="T18" fmla="*/ 509 w 2868"/>
                <a:gd name="T19" fmla="*/ 1756 h 3212"/>
                <a:gd name="T20" fmla="*/ 360 w 2868"/>
                <a:gd name="T21" fmla="*/ 1761 h 3212"/>
                <a:gd name="T22" fmla="*/ 202 w 2868"/>
                <a:gd name="T23" fmla="*/ 1873 h 3212"/>
                <a:gd name="T24" fmla="*/ 151 w 2868"/>
                <a:gd name="T25" fmla="*/ 2371 h 3212"/>
                <a:gd name="T26" fmla="*/ 81 w 2868"/>
                <a:gd name="T27" fmla="*/ 2712 h 3212"/>
                <a:gd name="T28" fmla="*/ 341 w 2868"/>
                <a:gd name="T29" fmla="*/ 2846 h 3212"/>
                <a:gd name="T30" fmla="*/ 523 w 2868"/>
                <a:gd name="T31" fmla="*/ 2894 h 3212"/>
                <a:gd name="T32" fmla="*/ 722 w 2868"/>
                <a:gd name="T33" fmla="*/ 2865 h 3212"/>
                <a:gd name="T34" fmla="*/ 932 w 2868"/>
                <a:gd name="T35" fmla="*/ 2993 h 3212"/>
                <a:gd name="T36" fmla="*/ 1127 w 2868"/>
                <a:gd name="T37" fmla="*/ 3069 h 3212"/>
                <a:gd name="T38" fmla="*/ 1310 w 2868"/>
                <a:gd name="T39" fmla="*/ 3212 h 3212"/>
                <a:gd name="T40" fmla="*/ 1483 w 2868"/>
                <a:gd name="T41" fmla="*/ 3032 h 3212"/>
                <a:gd name="T42" fmla="*/ 1563 w 2868"/>
                <a:gd name="T43" fmla="*/ 2909 h 3212"/>
                <a:gd name="T44" fmla="*/ 1754 w 2868"/>
                <a:gd name="T45" fmla="*/ 2673 h 3212"/>
                <a:gd name="T46" fmla="*/ 1827 w 2868"/>
                <a:gd name="T47" fmla="*/ 2274 h 3212"/>
                <a:gd name="T48" fmla="*/ 1778 w 2868"/>
                <a:gd name="T49" fmla="*/ 1904 h 3212"/>
                <a:gd name="T50" fmla="*/ 1693 w 2868"/>
                <a:gd name="T51" fmla="*/ 1751 h 3212"/>
                <a:gd name="T52" fmla="*/ 1817 w 2868"/>
                <a:gd name="T53" fmla="*/ 1659 h 3212"/>
                <a:gd name="T54" fmla="*/ 1961 w 2868"/>
                <a:gd name="T55" fmla="*/ 1633 h 3212"/>
                <a:gd name="T56" fmla="*/ 2211 w 2868"/>
                <a:gd name="T57" fmla="*/ 1538 h 3212"/>
                <a:gd name="T58" fmla="*/ 2462 w 2868"/>
                <a:gd name="T59" fmla="*/ 1484 h 3212"/>
                <a:gd name="T60" fmla="*/ 2529 w 2868"/>
                <a:gd name="T61" fmla="*/ 1334 h 3212"/>
                <a:gd name="T62" fmla="*/ 2632 w 2868"/>
                <a:gd name="T63" fmla="*/ 1375 h 3212"/>
                <a:gd name="T64" fmla="*/ 2766 w 2868"/>
                <a:gd name="T65" fmla="*/ 1333 h 3212"/>
                <a:gd name="T66" fmla="*/ 2808 w 2868"/>
                <a:gd name="T67" fmla="*/ 1287 h 3212"/>
                <a:gd name="T68" fmla="*/ 2714 w 2868"/>
                <a:gd name="T69" fmla="*/ 1205 h 3212"/>
                <a:gd name="T70" fmla="*/ 2727 w 2868"/>
                <a:gd name="T71" fmla="*/ 928 h 3212"/>
                <a:gd name="T72" fmla="*/ 2713 w 2868"/>
                <a:gd name="T73" fmla="*/ 766 h 3212"/>
                <a:gd name="T74" fmla="*/ 2543 w 2868"/>
                <a:gd name="T75" fmla="*/ 746 h 3212"/>
                <a:gd name="T76" fmla="*/ 2450 w 2868"/>
                <a:gd name="T77" fmla="*/ 621 h 3212"/>
                <a:gd name="T78" fmla="*/ 2245 w 2868"/>
                <a:gd name="T79" fmla="*/ 583 h 3212"/>
                <a:gd name="T80" fmla="*/ 2174 w 2868"/>
                <a:gd name="T81" fmla="*/ 782 h 3212"/>
                <a:gd name="T82" fmla="*/ 2028 w 2868"/>
                <a:gd name="T83" fmla="*/ 1111 h 3212"/>
                <a:gd name="T84" fmla="*/ 1977 w 2868"/>
                <a:gd name="T85" fmla="*/ 1061 h 3212"/>
                <a:gd name="T86" fmla="*/ 1764 w 2868"/>
                <a:gd name="T87" fmla="*/ 1104 h 3212"/>
                <a:gd name="T88" fmla="*/ 1554 w 2868"/>
                <a:gd name="T89" fmla="*/ 1070 h 3212"/>
                <a:gd name="T90" fmla="*/ 1486 w 2868"/>
                <a:gd name="T91" fmla="*/ 569 h 3212"/>
                <a:gd name="T92" fmla="*/ 1452 w 2868"/>
                <a:gd name="T93" fmla="*/ 433 h 3212"/>
                <a:gd name="T94" fmla="*/ 1284 w 2868"/>
                <a:gd name="T95" fmla="*/ 121 h 3212"/>
                <a:gd name="T96" fmla="*/ 1195 w 2868"/>
                <a:gd name="T97" fmla="*/ 27 h 3212"/>
                <a:gd name="T98" fmla="*/ 1108 w 2868"/>
                <a:gd name="T99" fmla="*/ 42 h 3212"/>
                <a:gd name="T100" fmla="*/ 1019 w 2868"/>
                <a:gd name="T101" fmla="*/ 108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68" h="3212">
                  <a:moveTo>
                    <a:pt x="1019" y="108"/>
                  </a:moveTo>
                  <a:cubicBezTo>
                    <a:pt x="1019" y="139"/>
                    <a:pt x="1005" y="198"/>
                    <a:pt x="1039" y="210"/>
                  </a:cubicBezTo>
                  <a:cubicBezTo>
                    <a:pt x="1038" y="254"/>
                    <a:pt x="1019" y="235"/>
                    <a:pt x="1019" y="312"/>
                  </a:cubicBezTo>
                  <a:cubicBezTo>
                    <a:pt x="1041" y="318"/>
                    <a:pt x="1044" y="331"/>
                    <a:pt x="1062" y="349"/>
                  </a:cubicBezTo>
                  <a:cubicBezTo>
                    <a:pt x="1090" y="377"/>
                    <a:pt x="1103" y="384"/>
                    <a:pt x="1090" y="430"/>
                  </a:cubicBezTo>
                  <a:cubicBezTo>
                    <a:pt x="1079" y="469"/>
                    <a:pt x="1095" y="445"/>
                    <a:pt x="1073" y="454"/>
                  </a:cubicBezTo>
                  <a:cubicBezTo>
                    <a:pt x="1074" y="497"/>
                    <a:pt x="1077" y="472"/>
                    <a:pt x="1090" y="497"/>
                  </a:cubicBezTo>
                  <a:lnTo>
                    <a:pt x="1100" y="522"/>
                  </a:lnTo>
                  <a:cubicBezTo>
                    <a:pt x="1075" y="538"/>
                    <a:pt x="1076" y="546"/>
                    <a:pt x="1046" y="562"/>
                  </a:cubicBezTo>
                  <a:cubicBezTo>
                    <a:pt x="1046" y="593"/>
                    <a:pt x="1052" y="631"/>
                    <a:pt x="1033" y="651"/>
                  </a:cubicBezTo>
                  <a:lnTo>
                    <a:pt x="1022" y="660"/>
                  </a:lnTo>
                  <a:cubicBezTo>
                    <a:pt x="1000" y="682"/>
                    <a:pt x="1004" y="706"/>
                    <a:pt x="988" y="721"/>
                  </a:cubicBezTo>
                  <a:cubicBezTo>
                    <a:pt x="978" y="730"/>
                    <a:pt x="951" y="732"/>
                    <a:pt x="951" y="759"/>
                  </a:cubicBezTo>
                  <a:cubicBezTo>
                    <a:pt x="951" y="795"/>
                    <a:pt x="961" y="782"/>
                    <a:pt x="952" y="814"/>
                  </a:cubicBezTo>
                  <a:cubicBezTo>
                    <a:pt x="949" y="825"/>
                    <a:pt x="948" y="828"/>
                    <a:pt x="943" y="839"/>
                  </a:cubicBezTo>
                  <a:cubicBezTo>
                    <a:pt x="923" y="884"/>
                    <a:pt x="918" y="898"/>
                    <a:pt x="980" y="953"/>
                  </a:cubicBezTo>
                  <a:cubicBezTo>
                    <a:pt x="1003" y="973"/>
                    <a:pt x="1005" y="971"/>
                    <a:pt x="1032" y="971"/>
                  </a:cubicBezTo>
                  <a:cubicBezTo>
                    <a:pt x="1101" y="971"/>
                    <a:pt x="1092" y="1014"/>
                    <a:pt x="1100" y="1104"/>
                  </a:cubicBezTo>
                  <a:cubicBezTo>
                    <a:pt x="1087" y="1110"/>
                    <a:pt x="1060" y="1121"/>
                    <a:pt x="1046" y="1125"/>
                  </a:cubicBezTo>
                  <a:lnTo>
                    <a:pt x="1046" y="1165"/>
                  </a:lnTo>
                  <a:cubicBezTo>
                    <a:pt x="1072" y="1166"/>
                    <a:pt x="1071" y="1164"/>
                    <a:pt x="1084" y="1181"/>
                  </a:cubicBezTo>
                  <a:cubicBezTo>
                    <a:pt x="1102" y="1204"/>
                    <a:pt x="1114" y="1227"/>
                    <a:pt x="1118" y="1256"/>
                  </a:cubicBezTo>
                  <a:cubicBezTo>
                    <a:pt x="1121" y="1283"/>
                    <a:pt x="1115" y="1284"/>
                    <a:pt x="1113" y="1308"/>
                  </a:cubicBezTo>
                  <a:cubicBezTo>
                    <a:pt x="1081" y="1311"/>
                    <a:pt x="1103" y="1299"/>
                    <a:pt x="1085" y="1327"/>
                  </a:cubicBezTo>
                  <a:cubicBezTo>
                    <a:pt x="1045" y="1387"/>
                    <a:pt x="1113" y="1430"/>
                    <a:pt x="991" y="1430"/>
                  </a:cubicBezTo>
                  <a:cubicBezTo>
                    <a:pt x="965" y="1430"/>
                    <a:pt x="986" y="1419"/>
                    <a:pt x="951" y="1409"/>
                  </a:cubicBezTo>
                  <a:cubicBezTo>
                    <a:pt x="891" y="1391"/>
                    <a:pt x="920" y="1397"/>
                    <a:pt x="877" y="1361"/>
                  </a:cubicBezTo>
                  <a:cubicBezTo>
                    <a:pt x="861" y="1348"/>
                    <a:pt x="860" y="1344"/>
                    <a:pt x="836" y="1342"/>
                  </a:cubicBezTo>
                  <a:cubicBezTo>
                    <a:pt x="831" y="1283"/>
                    <a:pt x="761" y="1298"/>
                    <a:pt x="761" y="1382"/>
                  </a:cubicBezTo>
                  <a:cubicBezTo>
                    <a:pt x="761" y="1402"/>
                    <a:pt x="780" y="1401"/>
                    <a:pt x="788" y="1436"/>
                  </a:cubicBezTo>
                  <a:cubicBezTo>
                    <a:pt x="778" y="1452"/>
                    <a:pt x="772" y="1459"/>
                    <a:pt x="761" y="1477"/>
                  </a:cubicBezTo>
                  <a:cubicBezTo>
                    <a:pt x="735" y="1517"/>
                    <a:pt x="689" y="1545"/>
                    <a:pt x="665" y="1584"/>
                  </a:cubicBezTo>
                  <a:cubicBezTo>
                    <a:pt x="664" y="1585"/>
                    <a:pt x="663" y="1587"/>
                    <a:pt x="662" y="1588"/>
                  </a:cubicBezTo>
                  <a:cubicBezTo>
                    <a:pt x="645" y="1616"/>
                    <a:pt x="631" y="1644"/>
                    <a:pt x="622" y="1677"/>
                  </a:cubicBezTo>
                  <a:cubicBezTo>
                    <a:pt x="606" y="1741"/>
                    <a:pt x="615" y="1733"/>
                    <a:pt x="646" y="1768"/>
                  </a:cubicBezTo>
                  <a:cubicBezTo>
                    <a:pt x="629" y="1793"/>
                    <a:pt x="611" y="1808"/>
                    <a:pt x="578" y="1816"/>
                  </a:cubicBezTo>
                  <a:cubicBezTo>
                    <a:pt x="565" y="1807"/>
                    <a:pt x="555" y="1801"/>
                    <a:pt x="542" y="1791"/>
                  </a:cubicBezTo>
                  <a:cubicBezTo>
                    <a:pt x="541" y="1790"/>
                    <a:pt x="539" y="1789"/>
                    <a:pt x="538" y="1788"/>
                  </a:cubicBezTo>
                  <a:lnTo>
                    <a:pt x="512" y="1760"/>
                  </a:lnTo>
                  <a:cubicBezTo>
                    <a:pt x="511" y="1758"/>
                    <a:pt x="510" y="1757"/>
                    <a:pt x="509" y="1756"/>
                  </a:cubicBezTo>
                  <a:cubicBezTo>
                    <a:pt x="501" y="1745"/>
                    <a:pt x="503" y="1749"/>
                    <a:pt x="497" y="1734"/>
                  </a:cubicBezTo>
                  <a:cubicBezTo>
                    <a:pt x="492" y="1718"/>
                    <a:pt x="478" y="1680"/>
                    <a:pt x="449" y="1680"/>
                  </a:cubicBezTo>
                  <a:cubicBezTo>
                    <a:pt x="414" y="1680"/>
                    <a:pt x="415" y="1735"/>
                    <a:pt x="402" y="1748"/>
                  </a:cubicBezTo>
                  <a:cubicBezTo>
                    <a:pt x="386" y="1756"/>
                    <a:pt x="375" y="1754"/>
                    <a:pt x="360" y="1761"/>
                  </a:cubicBezTo>
                  <a:cubicBezTo>
                    <a:pt x="317" y="1780"/>
                    <a:pt x="364" y="1775"/>
                    <a:pt x="320" y="1782"/>
                  </a:cubicBezTo>
                  <a:cubicBezTo>
                    <a:pt x="273" y="1789"/>
                    <a:pt x="262" y="1768"/>
                    <a:pt x="219" y="1789"/>
                  </a:cubicBezTo>
                  <a:cubicBezTo>
                    <a:pt x="221" y="1818"/>
                    <a:pt x="230" y="1827"/>
                    <a:pt x="219" y="1850"/>
                  </a:cubicBezTo>
                  <a:cubicBezTo>
                    <a:pt x="206" y="1880"/>
                    <a:pt x="220" y="1847"/>
                    <a:pt x="202" y="1873"/>
                  </a:cubicBezTo>
                  <a:cubicBezTo>
                    <a:pt x="140" y="1961"/>
                    <a:pt x="246" y="2001"/>
                    <a:pt x="246" y="2046"/>
                  </a:cubicBezTo>
                  <a:cubicBezTo>
                    <a:pt x="246" y="2091"/>
                    <a:pt x="257" y="2136"/>
                    <a:pt x="198" y="2141"/>
                  </a:cubicBezTo>
                  <a:cubicBezTo>
                    <a:pt x="196" y="2238"/>
                    <a:pt x="124" y="2162"/>
                    <a:pt x="124" y="2297"/>
                  </a:cubicBezTo>
                  <a:cubicBezTo>
                    <a:pt x="124" y="2323"/>
                    <a:pt x="151" y="2309"/>
                    <a:pt x="151" y="2371"/>
                  </a:cubicBezTo>
                  <a:cubicBezTo>
                    <a:pt x="151" y="2403"/>
                    <a:pt x="118" y="2367"/>
                    <a:pt x="125" y="2479"/>
                  </a:cubicBezTo>
                  <a:cubicBezTo>
                    <a:pt x="135" y="2637"/>
                    <a:pt x="120" y="2586"/>
                    <a:pt x="51" y="2603"/>
                  </a:cubicBezTo>
                  <a:cubicBezTo>
                    <a:pt x="0" y="2616"/>
                    <a:pt x="59" y="2631"/>
                    <a:pt x="2" y="2636"/>
                  </a:cubicBezTo>
                  <a:cubicBezTo>
                    <a:pt x="7" y="2654"/>
                    <a:pt x="62" y="2692"/>
                    <a:pt x="81" y="2712"/>
                  </a:cubicBezTo>
                  <a:cubicBezTo>
                    <a:pt x="96" y="2726"/>
                    <a:pt x="105" y="2735"/>
                    <a:pt x="118" y="2750"/>
                  </a:cubicBezTo>
                  <a:cubicBezTo>
                    <a:pt x="154" y="2787"/>
                    <a:pt x="179" y="2758"/>
                    <a:pt x="230" y="2794"/>
                  </a:cubicBezTo>
                  <a:cubicBezTo>
                    <a:pt x="269" y="2821"/>
                    <a:pt x="286" y="2799"/>
                    <a:pt x="319" y="2826"/>
                  </a:cubicBezTo>
                  <a:cubicBezTo>
                    <a:pt x="325" y="2831"/>
                    <a:pt x="336" y="2841"/>
                    <a:pt x="341" y="2846"/>
                  </a:cubicBezTo>
                  <a:cubicBezTo>
                    <a:pt x="389" y="2888"/>
                    <a:pt x="386" y="2880"/>
                    <a:pt x="449" y="2880"/>
                  </a:cubicBezTo>
                  <a:cubicBezTo>
                    <a:pt x="473" y="2880"/>
                    <a:pt x="459" y="2868"/>
                    <a:pt x="490" y="2859"/>
                  </a:cubicBezTo>
                  <a:lnTo>
                    <a:pt x="520" y="2891"/>
                  </a:lnTo>
                  <a:cubicBezTo>
                    <a:pt x="521" y="2892"/>
                    <a:pt x="522" y="2893"/>
                    <a:pt x="523" y="2894"/>
                  </a:cubicBezTo>
                  <a:cubicBezTo>
                    <a:pt x="531" y="2902"/>
                    <a:pt x="527" y="2899"/>
                    <a:pt x="537" y="2907"/>
                  </a:cubicBezTo>
                  <a:cubicBezTo>
                    <a:pt x="579" y="2879"/>
                    <a:pt x="642" y="2792"/>
                    <a:pt x="659" y="2792"/>
                  </a:cubicBezTo>
                  <a:cubicBezTo>
                    <a:pt x="665" y="2792"/>
                    <a:pt x="700" y="2810"/>
                    <a:pt x="704" y="2815"/>
                  </a:cubicBezTo>
                  <a:cubicBezTo>
                    <a:pt x="727" y="2840"/>
                    <a:pt x="701" y="2836"/>
                    <a:pt x="722" y="2865"/>
                  </a:cubicBezTo>
                  <a:cubicBezTo>
                    <a:pt x="735" y="2883"/>
                    <a:pt x="746" y="2879"/>
                    <a:pt x="762" y="2892"/>
                  </a:cubicBezTo>
                  <a:cubicBezTo>
                    <a:pt x="782" y="2907"/>
                    <a:pt x="803" y="2918"/>
                    <a:pt x="829" y="2927"/>
                  </a:cubicBezTo>
                  <a:cubicBezTo>
                    <a:pt x="868" y="2941"/>
                    <a:pt x="866" y="2947"/>
                    <a:pt x="889" y="2968"/>
                  </a:cubicBezTo>
                  <a:cubicBezTo>
                    <a:pt x="908" y="2985"/>
                    <a:pt x="911" y="2975"/>
                    <a:pt x="932" y="2993"/>
                  </a:cubicBezTo>
                  <a:cubicBezTo>
                    <a:pt x="952" y="3010"/>
                    <a:pt x="958" y="3022"/>
                    <a:pt x="985" y="3022"/>
                  </a:cubicBezTo>
                  <a:cubicBezTo>
                    <a:pt x="1051" y="3022"/>
                    <a:pt x="1025" y="2974"/>
                    <a:pt x="1091" y="3038"/>
                  </a:cubicBezTo>
                  <a:lnTo>
                    <a:pt x="1108" y="3054"/>
                  </a:lnTo>
                  <a:cubicBezTo>
                    <a:pt x="1128" y="3071"/>
                    <a:pt x="1095" y="3057"/>
                    <a:pt x="1127" y="3069"/>
                  </a:cubicBezTo>
                  <a:cubicBezTo>
                    <a:pt x="1143" y="3078"/>
                    <a:pt x="1162" y="3072"/>
                    <a:pt x="1175" y="3083"/>
                  </a:cubicBezTo>
                  <a:cubicBezTo>
                    <a:pt x="1208" y="3109"/>
                    <a:pt x="1162" y="3171"/>
                    <a:pt x="1269" y="3171"/>
                  </a:cubicBezTo>
                  <a:cubicBezTo>
                    <a:pt x="1291" y="3171"/>
                    <a:pt x="1281" y="3155"/>
                    <a:pt x="1298" y="3176"/>
                  </a:cubicBezTo>
                  <a:cubicBezTo>
                    <a:pt x="1304" y="3184"/>
                    <a:pt x="1307" y="3201"/>
                    <a:pt x="1310" y="3212"/>
                  </a:cubicBezTo>
                  <a:cubicBezTo>
                    <a:pt x="1371" y="3210"/>
                    <a:pt x="1316" y="3194"/>
                    <a:pt x="1369" y="3188"/>
                  </a:cubicBezTo>
                  <a:cubicBezTo>
                    <a:pt x="1443" y="3179"/>
                    <a:pt x="1366" y="3145"/>
                    <a:pt x="1421" y="3093"/>
                  </a:cubicBezTo>
                  <a:lnTo>
                    <a:pt x="1463" y="3053"/>
                  </a:lnTo>
                  <a:cubicBezTo>
                    <a:pt x="1475" y="3041"/>
                    <a:pt x="1471" y="3047"/>
                    <a:pt x="1483" y="3032"/>
                  </a:cubicBezTo>
                  <a:cubicBezTo>
                    <a:pt x="1502" y="3007"/>
                    <a:pt x="1527" y="2986"/>
                    <a:pt x="1544" y="2958"/>
                  </a:cubicBezTo>
                  <a:lnTo>
                    <a:pt x="1553" y="2939"/>
                  </a:lnTo>
                  <a:cubicBezTo>
                    <a:pt x="1555" y="2931"/>
                    <a:pt x="1553" y="2931"/>
                    <a:pt x="1556" y="2923"/>
                  </a:cubicBezTo>
                  <a:cubicBezTo>
                    <a:pt x="1561" y="2908"/>
                    <a:pt x="1555" y="2921"/>
                    <a:pt x="1563" y="2909"/>
                  </a:cubicBezTo>
                  <a:cubicBezTo>
                    <a:pt x="1585" y="2874"/>
                    <a:pt x="1576" y="2875"/>
                    <a:pt x="1588" y="2853"/>
                  </a:cubicBezTo>
                  <a:cubicBezTo>
                    <a:pt x="1599" y="2834"/>
                    <a:pt x="1633" y="2810"/>
                    <a:pt x="1650" y="2792"/>
                  </a:cubicBezTo>
                  <a:lnTo>
                    <a:pt x="1751" y="2677"/>
                  </a:lnTo>
                  <a:cubicBezTo>
                    <a:pt x="1752" y="2676"/>
                    <a:pt x="1753" y="2674"/>
                    <a:pt x="1754" y="2673"/>
                  </a:cubicBezTo>
                  <a:cubicBezTo>
                    <a:pt x="1778" y="2646"/>
                    <a:pt x="1804" y="2617"/>
                    <a:pt x="1811" y="2581"/>
                  </a:cubicBezTo>
                  <a:cubicBezTo>
                    <a:pt x="1820" y="2529"/>
                    <a:pt x="1814" y="2483"/>
                    <a:pt x="1818" y="2426"/>
                  </a:cubicBezTo>
                  <a:cubicBezTo>
                    <a:pt x="1820" y="2405"/>
                    <a:pt x="1834" y="2350"/>
                    <a:pt x="1843" y="2328"/>
                  </a:cubicBezTo>
                  <a:cubicBezTo>
                    <a:pt x="1855" y="2295"/>
                    <a:pt x="1886" y="2292"/>
                    <a:pt x="1827" y="2274"/>
                  </a:cubicBezTo>
                  <a:cubicBezTo>
                    <a:pt x="1803" y="2267"/>
                    <a:pt x="1811" y="2270"/>
                    <a:pt x="1791" y="2256"/>
                  </a:cubicBezTo>
                  <a:cubicBezTo>
                    <a:pt x="1791" y="2154"/>
                    <a:pt x="1779" y="2198"/>
                    <a:pt x="1768" y="2131"/>
                  </a:cubicBezTo>
                  <a:cubicBezTo>
                    <a:pt x="1763" y="2105"/>
                    <a:pt x="1766" y="2087"/>
                    <a:pt x="1759" y="2064"/>
                  </a:cubicBezTo>
                  <a:cubicBezTo>
                    <a:pt x="1719" y="1937"/>
                    <a:pt x="1757" y="1960"/>
                    <a:pt x="1778" y="1904"/>
                  </a:cubicBezTo>
                  <a:cubicBezTo>
                    <a:pt x="1749" y="1883"/>
                    <a:pt x="1780" y="1894"/>
                    <a:pt x="1746" y="1881"/>
                  </a:cubicBezTo>
                  <a:cubicBezTo>
                    <a:pt x="1712" y="1868"/>
                    <a:pt x="1700" y="1872"/>
                    <a:pt x="1689" y="1830"/>
                  </a:cubicBezTo>
                  <a:cubicBezTo>
                    <a:pt x="1685" y="1817"/>
                    <a:pt x="1687" y="1821"/>
                    <a:pt x="1683" y="1809"/>
                  </a:cubicBezTo>
                  <a:cubicBezTo>
                    <a:pt x="1680" y="1801"/>
                    <a:pt x="1661" y="1775"/>
                    <a:pt x="1693" y="1751"/>
                  </a:cubicBezTo>
                  <a:lnTo>
                    <a:pt x="1706" y="1744"/>
                  </a:lnTo>
                  <a:cubicBezTo>
                    <a:pt x="1730" y="1730"/>
                    <a:pt x="1741" y="1716"/>
                    <a:pt x="1767" y="1704"/>
                  </a:cubicBezTo>
                  <a:cubicBezTo>
                    <a:pt x="1787" y="1694"/>
                    <a:pt x="1795" y="1695"/>
                    <a:pt x="1812" y="1687"/>
                  </a:cubicBezTo>
                  <a:cubicBezTo>
                    <a:pt x="1814" y="1677"/>
                    <a:pt x="1815" y="1666"/>
                    <a:pt x="1817" y="1659"/>
                  </a:cubicBezTo>
                  <a:cubicBezTo>
                    <a:pt x="1825" y="1630"/>
                    <a:pt x="1828" y="1635"/>
                    <a:pt x="1850" y="1624"/>
                  </a:cubicBezTo>
                  <a:cubicBezTo>
                    <a:pt x="1898" y="1597"/>
                    <a:pt x="1884" y="1617"/>
                    <a:pt x="1900" y="1625"/>
                  </a:cubicBezTo>
                  <a:cubicBezTo>
                    <a:pt x="1902" y="1626"/>
                    <a:pt x="1903" y="1627"/>
                    <a:pt x="1904" y="1628"/>
                  </a:cubicBezTo>
                  <a:cubicBezTo>
                    <a:pt x="1921" y="1636"/>
                    <a:pt x="1942" y="1633"/>
                    <a:pt x="1961" y="1633"/>
                  </a:cubicBezTo>
                  <a:cubicBezTo>
                    <a:pt x="1999" y="1575"/>
                    <a:pt x="1966" y="1575"/>
                    <a:pt x="2042" y="1524"/>
                  </a:cubicBezTo>
                  <a:cubicBezTo>
                    <a:pt x="2084" y="1553"/>
                    <a:pt x="2077" y="1545"/>
                    <a:pt x="2130" y="1545"/>
                  </a:cubicBezTo>
                  <a:cubicBezTo>
                    <a:pt x="2158" y="1545"/>
                    <a:pt x="2165" y="1539"/>
                    <a:pt x="2171" y="1518"/>
                  </a:cubicBezTo>
                  <a:cubicBezTo>
                    <a:pt x="2200" y="1520"/>
                    <a:pt x="2192" y="1527"/>
                    <a:pt x="2211" y="1538"/>
                  </a:cubicBezTo>
                  <a:lnTo>
                    <a:pt x="2239" y="1551"/>
                  </a:lnTo>
                  <a:cubicBezTo>
                    <a:pt x="2319" y="1585"/>
                    <a:pt x="2292" y="1538"/>
                    <a:pt x="2340" y="1538"/>
                  </a:cubicBezTo>
                  <a:cubicBezTo>
                    <a:pt x="2380" y="1538"/>
                    <a:pt x="2367" y="1556"/>
                    <a:pt x="2403" y="1519"/>
                  </a:cubicBezTo>
                  <a:cubicBezTo>
                    <a:pt x="2433" y="1489"/>
                    <a:pt x="2426" y="1501"/>
                    <a:pt x="2462" y="1484"/>
                  </a:cubicBezTo>
                  <a:cubicBezTo>
                    <a:pt x="2462" y="1450"/>
                    <a:pt x="2457" y="1435"/>
                    <a:pt x="2458" y="1422"/>
                  </a:cubicBezTo>
                  <a:cubicBezTo>
                    <a:pt x="2459" y="1417"/>
                    <a:pt x="2461" y="1402"/>
                    <a:pt x="2466" y="1393"/>
                  </a:cubicBezTo>
                  <a:cubicBezTo>
                    <a:pt x="2480" y="1368"/>
                    <a:pt x="2473" y="1383"/>
                    <a:pt x="2488" y="1374"/>
                  </a:cubicBezTo>
                  <a:cubicBezTo>
                    <a:pt x="2503" y="1365"/>
                    <a:pt x="2518" y="1350"/>
                    <a:pt x="2529" y="1334"/>
                  </a:cubicBezTo>
                  <a:cubicBezTo>
                    <a:pt x="2537" y="1323"/>
                    <a:pt x="2532" y="1331"/>
                    <a:pt x="2537" y="1322"/>
                  </a:cubicBezTo>
                  <a:cubicBezTo>
                    <a:pt x="2551" y="1296"/>
                    <a:pt x="2551" y="1278"/>
                    <a:pt x="2580" y="1288"/>
                  </a:cubicBezTo>
                  <a:cubicBezTo>
                    <a:pt x="2583" y="1289"/>
                    <a:pt x="2587" y="1292"/>
                    <a:pt x="2595" y="1296"/>
                  </a:cubicBezTo>
                  <a:cubicBezTo>
                    <a:pt x="2644" y="1319"/>
                    <a:pt x="2668" y="1321"/>
                    <a:pt x="2632" y="1375"/>
                  </a:cubicBezTo>
                  <a:cubicBezTo>
                    <a:pt x="2650" y="1375"/>
                    <a:pt x="2662" y="1373"/>
                    <a:pt x="2675" y="1372"/>
                  </a:cubicBezTo>
                  <a:cubicBezTo>
                    <a:pt x="2706" y="1369"/>
                    <a:pt x="2680" y="1375"/>
                    <a:pt x="2713" y="1375"/>
                  </a:cubicBezTo>
                  <a:cubicBezTo>
                    <a:pt x="2739" y="1375"/>
                    <a:pt x="2718" y="1376"/>
                    <a:pt x="2728" y="1370"/>
                  </a:cubicBezTo>
                  <a:cubicBezTo>
                    <a:pt x="2743" y="1362"/>
                    <a:pt x="2752" y="1345"/>
                    <a:pt x="2766" y="1333"/>
                  </a:cubicBezTo>
                  <a:cubicBezTo>
                    <a:pt x="2767" y="1332"/>
                    <a:pt x="2768" y="1331"/>
                    <a:pt x="2769" y="1330"/>
                  </a:cubicBezTo>
                  <a:cubicBezTo>
                    <a:pt x="2770" y="1329"/>
                    <a:pt x="2772" y="1328"/>
                    <a:pt x="2773" y="1327"/>
                  </a:cubicBezTo>
                  <a:cubicBezTo>
                    <a:pt x="2775" y="1325"/>
                    <a:pt x="2784" y="1316"/>
                    <a:pt x="2786" y="1313"/>
                  </a:cubicBezTo>
                  <a:cubicBezTo>
                    <a:pt x="2797" y="1302"/>
                    <a:pt x="2800" y="1300"/>
                    <a:pt x="2808" y="1287"/>
                  </a:cubicBezTo>
                  <a:cubicBezTo>
                    <a:pt x="2793" y="1222"/>
                    <a:pt x="2766" y="1257"/>
                    <a:pt x="2730" y="1222"/>
                  </a:cubicBezTo>
                  <a:lnTo>
                    <a:pt x="2720" y="1212"/>
                  </a:lnTo>
                  <a:cubicBezTo>
                    <a:pt x="2719" y="1211"/>
                    <a:pt x="2718" y="1210"/>
                    <a:pt x="2717" y="1209"/>
                  </a:cubicBezTo>
                  <a:cubicBezTo>
                    <a:pt x="2716" y="1208"/>
                    <a:pt x="2715" y="1206"/>
                    <a:pt x="2714" y="1205"/>
                  </a:cubicBezTo>
                  <a:lnTo>
                    <a:pt x="2659" y="1152"/>
                  </a:lnTo>
                  <a:cubicBezTo>
                    <a:pt x="2661" y="1124"/>
                    <a:pt x="2666" y="1137"/>
                    <a:pt x="2666" y="1111"/>
                  </a:cubicBezTo>
                  <a:lnTo>
                    <a:pt x="2661" y="994"/>
                  </a:lnTo>
                  <a:cubicBezTo>
                    <a:pt x="2659" y="964"/>
                    <a:pt x="2696" y="928"/>
                    <a:pt x="2727" y="928"/>
                  </a:cubicBezTo>
                  <a:cubicBezTo>
                    <a:pt x="2821" y="928"/>
                    <a:pt x="2773" y="955"/>
                    <a:pt x="2801" y="955"/>
                  </a:cubicBezTo>
                  <a:cubicBezTo>
                    <a:pt x="2868" y="955"/>
                    <a:pt x="2854" y="913"/>
                    <a:pt x="2820" y="882"/>
                  </a:cubicBezTo>
                  <a:cubicBezTo>
                    <a:pt x="2792" y="857"/>
                    <a:pt x="2774" y="834"/>
                    <a:pt x="2756" y="797"/>
                  </a:cubicBezTo>
                  <a:cubicBezTo>
                    <a:pt x="2735" y="754"/>
                    <a:pt x="2752" y="784"/>
                    <a:pt x="2713" y="766"/>
                  </a:cubicBezTo>
                  <a:cubicBezTo>
                    <a:pt x="2713" y="723"/>
                    <a:pt x="2702" y="702"/>
                    <a:pt x="2671" y="678"/>
                  </a:cubicBezTo>
                  <a:cubicBezTo>
                    <a:pt x="2641" y="655"/>
                    <a:pt x="2623" y="705"/>
                    <a:pt x="2608" y="722"/>
                  </a:cubicBezTo>
                  <a:cubicBezTo>
                    <a:pt x="2598" y="733"/>
                    <a:pt x="2599" y="717"/>
                    <a:pt x="2591" y="745"/>
                  </a:cubicBezTo>
                  <a:cubicBezTo>
                    <a:pt x="2575" y="745"/>
                    <a:pt x="2558" y="746"/>
                    <a:pt x="2543" y="746"/>
                  </a:cubicBezTo>
                  <a:cubicBezTo>
                    <a:pt x="2485" y="745"/>
                    <a:pt x="2510" y="715"/>
                    <a:pt x="2488" y="678"/>
                  </a:cubicBezTo>
                  <a:cubicBezTo>
                    <a:pt x="2488" y="677"/>
                    <a:pt x="2486" y="676"/>
                    <a:pt x="2485" y="675"/>
                  </a:cubicBezTo>
                  <a:cubicBezTo>
                    <a:pt x="2485" y="673"/>
                    <a:pt x="2483" y="672"/>
                    <a:pt x="2483" y="670"/>
                  </a:cubicBezTo>
                  <a:cubicBezTo>
                    <a:pt x="2468" y="643"/>
                    <a:pt x="2483" y="639"/>
                    <a:pt x="2450" y="621"/>
                  </a:cubicBezTo>
                  <a:lnTo>
                    <a:pt x="2379" y="592"/>
                  </a:lnTo>
                  <a:cubicBezTo>
                    <a:pt x="2364" y="584"/>
                    <a:pt x="2385" y="583"/>
                    <a:pt x="2354" y="583"/>
                  </a:cubicBezTo>
                  <a:cubicBezTo>
                    <a:pt x="2324" y="583"/>
                    <a:pt x="2323" y="588"/>
                    <a:pt x="2301" y="587"/>
                  </a:cubicBezTo>
                  <a:cubicBezTo>
                    <a:pt x="2289" y="586"/>
                    <a:pt x="2270" y="583"/>
                    <a:pt x="2245" y="583"/>
                  </a:cubicBezTo>
                  <a:cubicBezTo>
                    <a:pt x="2241" y="597"/>
                    <a:pt x="2233" y="600"/>
                    <a:pt x="2228" y="613"/>
                  </a:cubicBezTo>
                  <a:cubicBezTo>
                    <a:pt x="2223" y="623"/>
                    <a:pt x="2222" y="637"/>
                    <a:pt x="2217" y="649"/>
                  </a:cubicBezTo>
                  <a:cubicBezTo>
                    <a:pt x="2208" y="673"/>
                    <a:pt x="2191" y="691"/>
                    <a:pt x="2171" y="705"/>
                  </a:cubicBezTo>
                  <a:cubicBezTo>
                    <a:pt x="2171" y="745"/>
                    <a:pt x="2180" y="738"/>
                    <a:pt x="2174" y="782"/>
                  </a:cubicBezTo>
                  <a:cubicBezTo>
                    <a:pt x="2164" y="857"/>
                    <a:pt x="2111" y="858"/>
                    <a:pt x="2103" y="902"/>
                  </a:cubicBezTo>
                  <a:cubicBezTo>
                    <a:pt x="2100" y="920"/>
                    <a:pt x="2103" y="974"/>
                    <a:pt x="2103" y="996"/>
                  </a:cubicBezTo>
                  <a:cubicBezTo>
                    <a:pt x="2078" y="1008"/>
                    <a:pt x="2063" y="1028"/>
                    <a:pt x="2035" y="1030"/>
                  </a:cubicBezTo>
                  <a:cubicBezTo>
                    <a:pt x="2035" y="1062"/>
                    <a:pt x="2039" y="1089"/>
                    <a:pt x="2028" y="1111"/>
                  </a:cubicBezTo>
                  <a:cubicBezTo>
                    <a:pt x="1999" y="1109"/>
                    <a:pt x="2002" y="1103"/>
                    <a:pt x="1990" y="1082"/>
                  </a:cubicBezTo>
                  <a:cubicBezTo>
                    <a:pt x="1967" y="1042"/>
                    <a:pt x="2008" y="1112"/>
                    <a:pt x="1985" y="1073"/>
                  </a:cubicBezTo>
                  <a:cubicBezTo>
                    <a:pt x="1984" y="1071"/>
                    <a:pt x="1981" y="1066"/>
                    <a:pt x="1980" y="1065"/>
                  </a:cubicBezTo>
                  <a:cubicBezTo>
                    <a:pt x="1979" y="1063"/>
                    <a:pt x="1978" y="1062"/>
                    <a:pt x="1977" y="1061"/>
                  </a:cubicBezTo>
                  <a:cubicBezTo>
                    <a:pt x="1942" y="1007"/>
                    <a:pt x="1977" y="982"/>
                    <a:pt x="1940" y="982"/>
                  </a:cubicBezTo>
                  <a:cubicBezTo>
                    <a:pt x="1906" y="982"/>
                    <a:pt x="1935" y="1012"/>
                    <a:pt x="1895" y="1039"/>
                  </a:cubicBezTo>
                  <a:lnTo>
                    <a:pt x="1819" y="1071"/>
                  </a:lnTo>
                  <a:cubicBezTo>
                    <a:pt x="1788" y="1080"/>
                    <a:pt x="1784" y="1060"/>
                    <a:pt x="1764" y="1104"/>
                  </a:cubicBezTo>
                  <a:cubicBezTo>
                    <a:pt x="1749" y="1140"/>
                    <a:pt x="1732" y="1134"/>
                    <a:pt x="1723" y="1172"/>
                  </a:cubicBezTo>
                  <a:cubicBezTo>
                    <a:pt x="1632" y="1172"/>
                    <a:pt x="1653" y="1184"/>
                    <a:pt x="1597" y="1129"/>
                  </a:cubicBezTo>
                  <a:cubicBezTo>
                    <a:pt x="1586" y="1118"/>
                    <a:pt x="1589" y="1121"/>
                    <a:pt x="1581" y="1111"/>
                  </a:cubicBezTo>
                  <a:cubicBezTo>
                    <a:pt x="1572" y="1101"/>
                    <a:pt x="1554" y="1084"/>
                    <a:pt x="1554" y="1070"/>
                  </a:cubicBezTo>
                  <a:cubicBezTo>
                    <a:pt x="1554" y="1015"/>
                    <a:pt x="1541" y="814"/>
                    <a:pt x="1569" y="753"/>
                  </a:cubicBezTo>
                  <a:cubicBezTo>
                    <a:pt x="1582" y="726"/>
                    <a:pt x="1591" y="675"/>
                    <a:pt x="1571" y="647"/>
                  </a:cubicBezTo>
                  <a:cubicBezTo>
                    <a:pt x="1564" y="636"/>
                    <a:pt x="1562" y="635"/>
                    <a:pt x="1548" y="629"/>
                  </a:cubicBezTo>
                  <a:cubicBezTo>
                    <a:pt x="1496" y="609"/>
                    <a:pt x="1494" y="628"/>
                    <a:pt x="1486" y="569"/>
                  </a:cubicBezTo>
                  <a:cubicBezTo>
                    <a:pt x="1481" y="537"/>
                    <a:pt x="1489" y="558"/>
                    <a:pt x="1470" y="538"/>
                  </a:cubicBezTo>
                  <a:cubicBezTo>
                    <a:pt x="1469" y="536"/>
                    <a:pt x="1468" y="535"/>
                    <a:pt x="1467" y="534"/>
                  </a:cubicBezTo>
                  <a:cubicBezTo>
                    <a:pt x="1443" y="507"/>
                    <a:pt x="1439" y="488"/>
                    <a:pt x="1439" y="454"/>
                  </a:cubicBezTo>
                  <a:cubicBezTo>
                    <a:pt x="1439" y="427"/>
                    <a:pt x="1440" y="454"/>
                    <a:pt x="1452" y="433"/>
                  </a:cubicBezTo>
                  <a:cubicBezTo>
                    <a:pt x="1461" y="416"/>
                    <a:pt x="1459" y="399"/>
                    <a:pt x="1459" y="379"/>
                  </a:cubicBezTo>
                  <a:cubicBezTo>
                    <a:pt x="1429" y="365"/>
                    <a:pt x="1410" y="370"/>
                    <a:pt x="1381" y="356"/>
                  </a:cubicBezTo>
                  <a:cubicBezTo>
                    <a:pt x="1305" y="322"/>
                    <a:pt x="1378" y="280"/>
                    <a:pt x="1327" y="193"/>
                  </a:cubicBezTo>
                  <a:cubicBezTo>
                    <a:pt x="1311" y="166"/>
                    <a:pt x="1310" y="144"/>
                    <a:pt x="1284" y="121"/>
                  </a:cubicBezTo>
                  <a:cubicBezTo>
                    <a:pt x="1257" y="98"/>
                    <a:pt x="1246" y="108"/>
                    <a:pt x="1230" y="116"/>
                  </a:cubicBezTo>
                  <a:cubicBezTo>
                    <a:pt x="1201" y="131"/>
                    <a:pt x="1244" y="123"/>
                    <a:pt x="1201" y="129"/>
                  </a:cubicBezTo>
                  <a:cubicBezTo>
                    <a:pt x="1145" y="137"/>
                    <a:pt x="1154" y="91"/>
                    <a:pt x="1154" y="54"/>
                  </a:cubicBezTo>
                  <a:cubicBezTo>
                    <a:pt x="1154" y="27"/>
                    <a:pt x="1172" y="38"/>
                    <a:pt x="1195" y="27"/>
                  </a:cubicBezTo>
                  <a:cubicBezTo>
                    <a:pt x="1191" y="15"/>
                    <a:pt x="1193" y="20"/>
                    <a:pt x="1188" y="13"/>
                  </a:cubicBezTo>
                  <a:lnTo>
                    <a:pt x="1178" y="3"/>
                  </a:lnTo>
                  <a:cubicBezTo>
                    <a:pt x="1178" y="2"/>
                    <a:pt x="1176" y="1"/>
                    <a:pt x="1174" y="0"/>
                  </a:cubicBezTo>
                  <a:cubicBezTo>
                    <a:pt x="1120" y="36"/>
                    <a:pt x="1166" y="27"/>
                    <a:pt x="1108" y="42"/>
                  </a:cubicBezTo>
                  <a:cubicBezTo>
                    <a:pt x="1106" y="42"/>
                    <a:pt x="1104" y="42"/>
                    <a:pt x="1102" y="43"/>
                  </a:cubicBezTo>
                  <a:lnTo>
                    <a:pt x="1092" y="47"/>
                  </a:lnTo>
                  <a:cubicBezTo>
                    <a:pt x="1075" y="55"/>
                    <a:pt x="1044" y="71"/>
                    <a:pt x="1031" y="86"/>
                  </a:cubicBezTo>
                  <a:cubicBezTo>
                    <a:pt x="1023" y="95"/>
                    <a:pt x="1019" y="93"/>
                    <a:pt x="1019" y="10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13"/>
            <p:cNvSpPr>
              <a:spLocks/>
            </p:cNvSpPr>
            <p:nvPr/>
          </p:nvSpPr>
          <p:spPr bwMode="auto">
            <a:xfrm>
              <a:off x="3121483" y="885893"/>
              <a:ext cx="412265" cy="616246"/>
            </a:xfrm>
            <a:custGeom>
              <a:avLst/>
              <a:gdLst>
                <a:gd name="T0" fmla="*/ 969 w 2398"/>
                <a:gd name="T1" fmla="*/ 260 h 3369"/>
                <a:gd name="T2" fmla="*/ 873 w 2398"/>
                <a:gd name="T3" fmla="*/ 449 h 3369"/>
                <a:gd name="T4" fmla="*/ 762 w 2398"/>
                <a:gd name="T5" fmla="*/ 452 h 3369"/>
                <a:gd name="T6" fmla="*/ 613 w 2398"/>
                <a:gd name="T7" fmla="*/ 513 h 3369"/>
                <a:gd name="T8" fmla="*/ 575 w 2398"/>
                <a:gd name="T9" fmla="*/ 450 h 3369"/>
                <a:gd name="T10" fmla="*/ 535 w 2398"/>
                <a:gd name="T11" fmla="*/ 347 h 3369"/>
                <a:gd name="T12" fmla="*/ 359 w 2398"/>
                <a:gd name="T13" fmla="*/ 415 h 3369"/>
                <a:gd name="T14" fmla="*/ 189 w 2398"/>
                <a:gd name="T15" fmla="*/ 605 h 3369"/>
                <a:gd name="T16" fmla="*/ 58 w 2398"/>
                <a:gd name="T17" fmla="*/ 705 h 3369"/>
                <a:gd name="T18" fmla="*/ 0 w 2398"/>
                <a:gd name="T19" fmla="*/ 797 h 3369"/>
                <a:gd name="T20" fmla="*/ 99 w 2398"/>
                <a:gd name="T21" fmla="*/ 879 h 3369"/>
                <a:gd name="T22" fmla="*/ 175 w 2398"/>
                <a:gd name="T23" fmla="*/ 991 h 3369"/>
                <a:gd name="T24" fmla="*/ 452 w 2398"/>
                <a:gd name="T25" fmla="*/ 1141 h 3369"/>
                <a:gd name="T26" fmla="*/ 541 w 2398"/>
                <a:gd name="T27" fmla="*/ 1222 h 3369"/>
                <a:gd name="T28" fmla="*/ 536 w 2398"/>
                <a:gd name="T29" fmla="*/ 1172 h 3369"/>
                <a:gd name="T30" fmla="*/ 623 w 2398"/>
                <a:gd name="T31" fmla="*/ 930 h 3369"/>
                <a:gd name="T32" fmla="*/ 782 w 2398"/>
                <a:gd name="T33" fmla="*/ 1184 h 3369"/>
                <a:gd name="T34" fmla="*/ 848 w 2398"/>
                <a:gd name="T35" fmla="*/ 1380 h 3369"/>
                <a:gd name="T36" fmla="*/ 859 w 2398"/>
                <a:gd name="T37" fmla="*/ 1514 h 3369"/>
                <a:gd name="T38" fmla="*/ 968 w 2398"/>
                <a:gd name="T39" fmla="*/ 1825 h 3369"/>
                <a:gd name="T40" fmla="*/ 1085 w 2398"/>
                <a:gd name="T41" fmla="*/ 2169 h 3369"/>
                <a:gd name="T42" fmla="*/ 1056 w 2398"/>
                <a:gd name="T43" fmla="*/ 2421 h 3369"/>
                <a:gd name="T44" fmla="*/ 1196 w 2398"/>
                <a:gd name="T45" fmla="*/ 2614 h 3369"/>
                <a:gd name="T46" fmla="*/ 1344 w 2398"/>
                <a:gd name="T47" fmla="*/ 2831 h 3369"/>
                <a:gd name="T48" fmla="*/ 1558 w 2398"/>
                <a:gd name="T49" fmla="*/ 2983 h 3369"/>
                <a:gd name="T50" fmla="*/ 1723 w 2398"/>
                <a:gd name="T51" fmla="*/ 3036 h 3369"/>
                <a:gd name="T52" fmla="*/ 1896 w 2398"/>
                <a:gd name="T53" fmla="*/ 3154 h 3369"/>
                <a:gd name="T54" fmla="*/ 2331 w 2398"/>
                <a:gd name="T55" fmla="*/ 3363 h 3369"/>
                <a:gd name="T56" fmla="*/ 2373 w 2398"/>
                <a:gd name="T57" fmla="*/ 3233 h 3369"/>
                <a:gd name="T58" fmla="*/ 2332 w 2398"/>
                <a:gd name="T59" fmla="*/ 3070 h 3369"/>
                <a:gd name="T60" fmla="*/ 2227 w 2398"/>
                <a:gd name="T61" fmla="*/ 2972 h 3369"/>
                <a:gd name="T62" fmla="*/ 2156 w 2398"/>
                <a:gd name="T63" fmla="*/ 2775 h 3369"/>
                <a:gd name="T64" fmla="*/ 2148 w 2398"/>
                <a:gd name="T65" fmla="*/ 2672 h 3369"/>
                <a:gd name="T66" fmla="*/ 2026 w 2398"/>
                <a:gd name="T67" fmla="*/ 2556 h 3369"/>
                <a:gd name="T68" fmla="*/ 2058 w 2398"/>
                <a:gd name="T69" fmla="*/ 2232 h 3369"/>
                <a:gd name="T70" fmla="*/ 1816 w 2398"/>
                <a:gd name="T71" fmla="*/ 2136 h 3369"/>
                <a:gd name="T72" fmla="*/ 1829 w 2398"/>
                <a:gd name="T73" fmla="*/ 1919 h 3369"/>
                <a:gd name="T74" fmla="*/ 1609 w 2398"/>
                <a:gd name="T75" fmla="*/ 1862 h 3369"/>
                <a:gd name="T76" fmla="*/ 1477 w 2398"/>
                <a:gd name="T77" fmla="*/ 1709 h 3369"/>
                <a:gd name="T78" fmla="*/ 1376 w 2398"/>
                <a:gd name="T79" fmla="*/ 1837 h 3369"/>
                <a:gd name="T80" fmla="*/ 1149 w 2398"/>
                <a:gd name="T81" fmla="*/ 1536 h 3369"/>
                <a:gd name="T82" fmla="*/ 1094 w 2398"/>
                <a:gd name="T83" fmla="*/ 1482 h 3369"/>
                <a:gd name="T84" fmla="*/ 1056 w 2398"/>
                <a:gd name="T85" fmla="*/ 1289 h 3369"/>
                <a:gd name="T86" fmla="*/ 1100 w 2398"/>
                <a:gd name="T87" fmla="*/ 1144 h 3369"/>
                <a:gd name="T88" fmla="*/ 1150 w 2398"/>
                <a:gd name="T89" fmla="*/ 1000 h 3369"/>
                <a:gd name="T90" fmla="*/ 1237 w 2398"/>
                <a:gd name="T91" fmla="*/ 677 h 3369"/>
                <a:gd name="T92" fmla="*/ 1389 w 2398"/>
                <a:gd name="T93" fmla="*/ 652 h 3369"/>
                <a:gd name="T94" fmla="*/ 1359 w 2398"/>
                <a:gd name="T95" fmla="*/ 587 h 3369"/>
                <a:gd name="T96" fmla="*/ 1255 w 2398"/>
                <a:gd name="T97" fmla="*/ 312 h 3369"/>
                <a:gd name="T98" fmla="*/ 1163 w 2398"/>
                <a:gd name="T99" fmla="*/ 19 h 3369"/>
                <a:gd name="T100" fmla="*/ 1051 w 2398"/>
                <a:gd name="T101" fmla="*/ 0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98" h="3369">
                  <a:moveTo>
                    <a:pt x="1016" y="22"/>
                  </a:moveTo>
                  <a:cubicBezTo>
                    <a:pt x="1016" y="127"/>
                    <a:pt x="1018" y="71"/>
                    <a:pt x="998" y="126"/>
                  </a:cubicBezTo>
                  <a:cubicBezTo>
                    <a:pt x="972" y="197"/>
                    <a:pt x="968" y="175"/>
                    <a:pt x="969" y="260"/>
                  </a:cubicBezTo>
                  <a:cubicBezTo>
                    <a:pt x="969" y="299"/>
                    <a:pt x="973" y="291"/>
                    <a:pt x="957" y="316"/>
                  </a:cubicBezTo>
                  <a:lnTo>
                    <a:pt x="927" y="381"/>
                  </a:lnTo>
                  <a:cubicBezTo>
                    <a:pt x="895" y="440"/>
                    <a:pt x="882" y="418"/>
                    <a:pt x="873" y="449"/>
                  </a:cubicBezTo>
                  <a:lnTo>
                    <a:pt x="840" y="449"/>
                  </a:lnTo>
                  <a:cubicBezTo>
                    <a:pt x="834" y="428"/>
                    <a:pt x="826" y="422"/>
                    <a:pt x="799" y="422"/>
                  </a:cubicBezTo>
                  <a:cubicBezTo>
                    <a:pt x="775" y="422"/>
                    <a:pt x="781" y="436"/>
                    <a:pt x="762" y="452"/>
                  </a:cubicBezTo>
                  <a:cubicBezTo>
                    <a:pt x="733" y="476"/>
                    <a:pt x="698" y="469"/>
                    <a:pt x="676" y="502"/>
                  </a:cubicBezTo>
                  <a:cubicBezTo>
                    <a:pt x="666" y="516"/>
                    <a:pt x="659" y="530"/>
                    <a:pt x="650" y="544"/>
                  </a:cubicBezTo>
                  <a:cubicBezTo>
                    <a:pt x="636" y="535"/>
                    <a:pt x="626" y="526"/>
                    <a:pt x="613" y="513"/>
                  </a:cubicBezTo>
                  <a:cubicBezTo>
                    <a:pt x="612" y="512"/>
                    <a:pt x="597" y="496"/>
                    <a:pt x="597" y="495"/>
                  </a:cubicBezTo>
                  <a:cubicBezTo>
                    <a:pt x="580" y="474"/>
                    <a:pt x="589" y="485"/>
                    <a:pt x="581" y="464"/>
                  </a:cubicBezTo>
                  <a:lnTo>
                    <a:pt x="575" y="450"/>
                  </a:lnTo>
                  <a:cubicBezTo>
                    <a:pt x="574" y="448"/>
                    <a:pt x="573" y="447"/>
                    <a:pt x="572" y="445"/>
                  </a:cubicBezTo>
                  <a:cubicBezTo>
                    <a:pt x="561" y="423"/>
                    <a:pt x="569" y="440"/>
                    <a:pt x="561" y="416"/>
                  </a:cubicBezTo>
                  <a:cubicBezTo>
                    <a:pt x="550" y="382"/>
                    <a:pt x="535" y="392"/>
                    <a:pt x="535" y="347"/>
                  </a:cubicBezTo>
                  <a:cubicBezTo>
                    <a:pt x="521" y="347"/>
                    <a:pt x="516" y="346"/>
                    <a:pt x="503" y="350"/>
                  </a:cubicBezTo>
                  <a:cubicBezTo>
                    <a:pt x="460" y="360"/>
                    <a:pt x="468" y="402"/>
                    <a:pt x="419" y="402"/>
                  </a:cubicBezTo>
                  <a:cubicBezTo>
                    <a:pt x="385" y="402"/>
                    <a:pt x="376" y="355"/>
                    <a:pt x="359" y="415"/>
                  </a:cubicBezTo>
                  <a:cubicBezTo>
                    <a:pt x="351" y="441"/>
                    <a:pt x="339" y="442"/>
                    <a:pt x="331" y="469"/>
                  </a:cubicBezTo>
                  <a:cubicBezTo>
                    <a:pt x="242" y="469"/>
                    <a:pt x="236" y="447"/>
                    <a:pt x="236" y="530"/>
                  </a:cubicBezTo>
                  <a:cubicBezTo>
                    <a:pt x="168" y="576"/>
                    <a:pt x="216" y="549"/>
                    <a:pt x="189" y="605"/>
                  </a:cubicBezTo>
                  <a:cubicBezTo>
                    <a:pt x="156" y="621"/>
                    <a:pt x="111" y="601"/>
                    <a:pt x="97" y="642"/>
                  </a:cubicBezTo>
                  <a:cubicBezTo>
                    <a:pt x="85" y="677"/>
                    <a:pt x="108" y="665"/>
                    <a:pt x="78" y="691"/>
                  </a:cubicBezTo>
                  <a:cubicBezTo>
                    <a:pt x="78" y="691"/>
                    <a:pt x="61" y="703"/>
                    <a:pt x="58" y="705"/>
                  </a:cubicBezTo>
                  <a:cubicBezTo>
                    <a:pt x="41" y="717"/>
                    <a:pt x="20" y="732"/>
                    <a:pt x="8" y="750"/>
                  </a:cubicBezTo>
                  <a:cubicBezTo>
                    <a:pt x="1" y="761"/>
                    <a:pt x="2" y="760"/>
                    <a:pt x="1" y="773"/>
                  </a:cubicBezTo>
                  <a:lnTo>
                    <a:pt x="0" y="797"/>
                  </a:lnTo>
                  <a:cubicBezTo>
                    <a:pt x="4" y="844"/>
                    <a:pt x="61" y="816"/>
                    <a:pt x="87" y="842"/>
                  </a:cubicBezTo>
                  <a:cubicBezTo>
                    <a:pt x="94" y="857"/>
                    <a:pt x="90" y="851"/>
                    <a:pt x="93" y="863"/>
                  </a:cubicBezTo>
                  <a:lnTo>
                    <a:pt x="99" y="879"/>
                  </a:lnTo>
                  <a:cubicBezTo>
                    <a:pt x="110" y="914"/>
                    <a:pt x="104" y="894"/>
                    <a:pt x="101" y="930"/>
                  </a:cubicBezTo>
                  <a:cubicBezTo>
                    <a:pt x="127" y="943"/>
                    <a:pt x="122" y="930"/>
                    <a:pt x="148" y="951"/>
                  </a:cubicBezTo>
                  <a:cubicBezTo>
                    <a:pt x="168" y="967"/>
                    <a:pt x="163" y="969"/>
                    <a:pt x="175" y="991"/>
                  </a:cubicBezTo>
                  <a:cubicBezTo>
                    <a:pt x="282" y="966"/>
                    <a:pt x="224" y="1039"/>
                    <a:pt x="311" y="1059"/>
                  </a:cubicBezTo>
                  <a:cubicBezTo>
                    <a:pt x="311" y="1142"/>
                    <a:pt x="355" y="1120"/>
                    <a:pt x="419" y="1120"/>
                  </a:cubicBezTo>
                  <a:cubicBezTo>
                    <a:pt x="436" y="1120"/>
                    <a:pt x="440" y="1131"/>
                    <a:pt x="452" y="1141"/>
                  </a:cubicBezTo>
                  <a:cubicBezTo>
                    <a:pt x="460" y="1147"/>
                    <a:pt x="484" y="1161"/>
                    <a:pt x="489" y="1166"/>
                  </a:cubicBezTo>
                  <a:cubicBezTo>
                    <a:pt x="515" y="1192"/>
                    <a:pt x="491" y="1187"/>
                    <a:pt x="505" y="1211"/>
                  </a:cubicBezTo>
                  <a:cubicBezTo>
                    <a:pt x="520" y="1238"/>
                    <a:pt x="508" y="1206"/>
                    <a:pt x="541" y="1222"/>
                  </a:cubicBezTo>
                  <a:cubicBezTo>
                    <a:pt x="563" y="1243"/>
                    <a:pt x="532" y="1269"/>
                    <a:pt x="589" y="1269"/>
                  </a:cubicBezTo>
                  <a:cubicBezTo>
                    <a:pt x="608" y="1269"/>
                    <a:pt x="613" y="1249"/>
                    <a:pt x="623" y="1235"/>
                  </a:cubicBezTo>
                  <a:cubicBezTo>
                    <a:pt x="581" y="1232"/>
                    <a:pt x="561" y="1197"/>
                    <a:pt x="536" y="1172"/>
                  </a:cubicBezTo>
                  <a:cubicBezTo>
                    <a:pt x="432" y="1068"/>
                    <a:pt x="467" y="1138"/>
                    <a:pt x="467" y="978"/>
                  </a:cubicBezTo>
                  <a:lnTo>
                    <a:pt x="546" y="928"/>
                  </a:lnTo>
                  <a:cubicBezTo>
                    <a:pt x="580" y="901"/>
                    <a:pt x="605" y="855"/>
                    <a:pt x="623" y="930"/>
                  </a:cubicBezTo>
                  <a:cubicBezTo>
                    <a:pt x="599" y="966"/>
                    <a:pt x="524" y="999"/>
                    <a:pt x="598" y="1050"/>
                  </a:cubicBezTo>
                  <a:cubicBezTo>
                    <a:pt x="624" y="1069"/>
                    <a:pt x="617" y="1054"/>
                    <a:pt x="639" y="1083"/>
                  </a:cubicBezTo>
                  <a:cubicBezTo>
                    <a:pt x="725" y="1193"/>
                    <a:pt x="737" y="1134"/>
                    <a:pt x="782" y="1184"/>
                  </a:cubicBezTo>
                  <a:cubicBezTo>
                    <a:pt x="794" y="1197"/>
                    <a:pt x="798" y="1201"/>
                    <a:pt x="804" y="1216"/>
                  </a:cubicBezTo>
                  <a:cubicBezTo>
                    <a:pt x="815" y="1243"/>
                    <a:pt x="840" y="1262"/>
                    <a:pt x="847" y="1281"/>
                  </a:cubicBezTo>
                  <a:cubicBezTo>
                    <a:pt x="851" y="1291"/>
                    <a:pt x="850" y="1367"/>
                    <a:pt x="848" y="1380"/>
                  </a:cubicBezTo>
                  <a:cubicBezTo>
                    <a:pt x="844" y="1419"/>
                    <a:pt x="820" y="1444"/>
                    <a:pt x="832" y="1479"/>
                  </a:cubicBezTo>
                  <a:cubicBezTo>
                    <a:pt x="840" y="1501"/>
                    <a:pt x="832" y="1482"/>
                    <a:pt x="839" y="1493"/>
                  </a:cubicBezTo>
                  <a:lnTo>
                    <a:pt x="859" y="1514"/>
                  </a:lnTo>
                  <a:cubicBezTo>
                    <a:pt x="882" y="1541"/>
                    <a:pt x="896" y="1619"/>
                    <a:pt x="911" y="1651"/>
                  </a:cubicBezTo>
                  <a:cubicBezTo>
                    <a:pt x="922" y="1674"/>
                    <a:pt x="939" y="1715"/>
                    <a:pt x="942" y="1736"/>
                  </a:cubicBezTo>
                  <a:cubicBezTo>
                    <a:pt x="947" y="1772"/>
                    <a:pt x="964" y="1786"/>
                    <a:pt x="968" y="1825"/>
                  </a:cubicBezTo>
                  <a:cubicBezTo>
                    <a:pt x="973" y="1867"/>
                    <a:pt x="981" y="1884"/>
                    <a:pt x="1006" y="1916"/>
                  </a:cubicBezTo>
                  <a:cubicBezTo>
                    <a:pt x="1056" y="1980"/>
                    <a:pt x="1055" y="2026"/>
                    <a:pt x="1079" y="2100"/>
                  </a:cubicBezTo>
                  <a:cubicBezTo>
                    <a:pt x="1088" y="2127"/>
                    <a:pt x="1080" y="2142"/>
                    <a:pt x="1085" y="2169"/>
                  </a:cubicBezTo>
                  <a:cubicBezTo>
                    <a:pt x="1092" y="2206"/>
                    <a:pt x="1111" y="2207"/>
                    <a:pt x="1111" y="2245"/>
                  </a:cubicBezTo>
                  <a:cubicBezTo>
                    <a:pt x="1111" y="2283"/>
                    <a:pt x="1072" y="2239"/>
                    <a:pt x="1085" y="2330"/>
                  </a:cubicBezTo>
                  <a:cubicBezTo>
                    <a:pt x="1095" y="2397"/>
                    <a:pt x="1060" y="2376"/>
                    <a:pt x="1056" y="2421"/>
                  </a:cubicBezTo>
                  <a:cubicBezTo>
                    <a:pt x="1099" y="2431"/>
                    <a:pt x="1111" y="2454"/>
                    <a:pt x="1134" y="2485"/>
                  </a:cubicBezTo>
                  <a:cubicBezTo>
                    <a:pt x="1169" y="2531"/>
                    <a:pt x="1138" y="2554"/>
                    <a:pt x="1183" y="2599"/>
                  </a:cubicBezTo>
                  <a:lnTo>
                    <a:pt x="1196" y="2614"/>
                  </a:lnTo>
                  <a:cubicBezTo>
                    <a:pt x="1221" y="2652"/>
                    <a:pt x="1189" y="2670"/>
                    <a:pt x="1238" y="2720"/>
                  </a:cubicBezTo>
                  <a:cubicBezTo>
                    <a:pt x="1239" y="2721"/>
                    <a:pt x="1241" y="2722"/>
                    <a:pt x="1242" y="2723"/>
                  </a:cubicBezTo>
                  <a:cubicBezTo>
                    <a:pt x="1276" y="2757"/>
                    <a:pt x="1318" y="2792"/>
                    <a:pt x="1344" y="2831"/>
                  </a:cubicBezTo>
                  <a:cubicBezTo>
                    <a:pt x="1374" y="2875"/>
                    <a:pt x="1367" y="2883"/>
                    <a:pt x="1415" y="2910"/>
                  </a:cubicBezTo>
                  <a:cubicBezTo>
                    <a:pt x="1456" y="2933"/>
                    <a:pt x="1425" y="2923"/>
                    <a:pt x="1505" y="2962"/>
                  </a:cubicBezTo>
                  <a:cubicBezTo>
                    <a:pt x="1526" y="2973"/>
                    <a:pt x="1536" y="2979"/>
                    <a:pt x="1558" y="2983"/>
                  </a:cubicBezTo>
                  <a:cubicBezTo>
                    <a:pt x="1602" y="2992"/>
                    <a:pt x="1582" y="2995"/>
                    <a:pt x="1610" y="3006"/>
                  </a:cubicBezTo>
                  <a:cubicBezTo>
                    <a:pt x="1640" y="3017"/>
                    <a:pt x="1666" y="3006"/>
                    <a:pt x="1695" y="3022"/>
                  </a:cubicBezTo>
                  <a:lnTo>
                    <a:pt x="1723" y="3036"/>
                  </a:lnTo>
                  <a:cubicBezTo>
                    <a:pt x="1740" y="3044"/>
                    <a:pt x="1753" y="3053"/>
                    <a:pt x="1767" y="3066"/>
                  </a:cubicBezTo>
                  <a:cubicBezTo>
                    <a:pt x="1805" y="3102"/>
                    <a:pt x="1815" y="3118"/>
                    <a:pt x="1867" y="3142"/>
                  </a:cubicBezTo>
                  <a:cubicBezTo>
                    <a:pt x="1884" y="3150"/>
                    <a:pt x="1879" y="3144"/>
                    <a:pt x="1896" y="3154"/>
                  </a:cubicBezTo>
                  <a:cubicBezTo>
                    <a:pt x="1955" y="3188"/>
                    <a:pt x="2032" y="3208"/>
                    <a:pt x="2093" y="3248"/>
                  </a:cubicBezTo>
                  <a:cubicBezTo>
                    <a:pt x="2142" y="3280"/>
                    <a:pt x="2123" y="3287"/>
                    <a:pt x="2188" y="3293"/>
                  </a:cubicBezTo>
                  <a:cubicBezTo>
                    <a:pt x="2242" y="3298"/>
                    <a:pt x="2231" y="3363"/>
                    <a:pt x="2331" y="3363"/>
                  </a:cubicBezTo>
                  <a:cubicBezTo>
                    <a:pt x="2367" y="3363"/>
                    <a:pt x="2372" y="3367"/>
                    <a:pt x="2398" y="3369"/>
                  </a:cubicBezTo>
                  <a:cubicBezTo>
                    <a:pt x="2398" y="3322"/>
                    <a:pt x="2390" y="3338"/>
                    <a:pt x="2381" y="3306"/>
                  </a:cubicBezTo>
                  <a:cubicBezTo>
                    <a:pt x="2374" y="3279"/>
                    <a:pt x="2381" y="3259"/>
                    <a:pt x="2373" y="3233"/>
                  </a:cubicBezTo>
                  <a:cubicBezTo>
                    <a:pt x="2365" y="3209"/>
                    <a:pt x="2355" y="3199"/>
                    <a:pt x="2352" y="3172"/>
                  </a:cubicBezTo>
                  <a:cubicBezTo>
                    <a:pt x="2349" y="3144"/>
                    <a:pt x="2352" y="3116"/>
                    <a:pt x="2346" y="3097"/>
                  </a:cubicBezTo>
                  <a:cubicBezTo>
                    <a:pt x="2342" y="3084"/>
                    <a:pt x="2339" y="3079"/>
                    <a:pt x="2332" y="3070"/>
                  </a:cubicBezTo>
                  <a:lnTo>
                    <a:pt x="2290" y="3031"/>
                  </a:lnTo>
                  <a:cubicBezTo>
                    <a:pt x="2279" y="3020"/>
                    <a:pt x="2283" y="3022"/>
                    <a:pt x="2270" y="3011"/>
                  </a:cubicBezTo>
                  <a:cubicBezTo>
                    <a:pt x="2254" y="2997"/>
                    <a:pt x="2243" y="2986"/>
                    <a:pt x="2227" y="2972"/>
                  </a:cubicBezTo>
                  <a:cubicBezTo>
                    <a:pt x="2204" y="2952"/>
                    <a:pt x="2202" y="2943"/>
                    <a:pt x="2168" y="2943"/>
                  </a:cubicBezTo>
                  <a:cubicBezTo>
                    <a:pt x="2164" y="2897"/>
                    <a:pt x="2135" y="2870"/>
                    <a:pt x="2135" y="2827"/>
                  </a:cubicBezTo>
                  <a:cubicBezTo>
                    <a:pt x="2136" y="2798"/>
                    <a:pt x="2149" y="2795"/>
                    <a:pt x="2156" y="2775"/>
                  </a:cubicBezTo>
                  <a:cubicBezTo>
                    <a:pt x="2162" y="2759"/>
                    <a:pt x="2164" y="2724"/>
                    <a:pt x="2168" y="2705"/>
                  </a:cubicBezTo>
                  <a:cubicBezTo>
                    <a:pt x="2197" y="2705"/>
                    <a:pt x="2195" y="2708"/>
                    <a:pt x="2215" y="2699"/>
                  </a:cubicBezTo>
                  <a:cubicBezTo>
                    <a:pt x="2204" y="2667"/>
                    <a:pt x="2175" y="2685"/>
                    <a:pt x="2148" y="2672"/>
                  </a:cubicBezTo>
                  <a:cubicBezTo>
                    <a:pt x="2133" y="2664"/>
                    <a:pt x="2134" y="2659"/>
                    <a:pt x="2122" y="2649"/>
                  </a:cubicBezTo>
                  <a:cubicBezTo>
                    <a:pt x="2088" y="2623"/>
                    <a:pt x="2067" y="2641"/>
                    <a:pt x="2042" y="2588"/>
                  </a:cubicBezTo>
                  <a:cubicBezTo>
                    <a:pt x="2033" y="2569"/>
                    <a:pt x="2038" y="2573"/>
                    <a:pt x="2026" y="2556"/>
                  </a:cubicBezTo>
                  <a:cubicBezTo>
                    <a:pt x="1973" y="2483"/>
                    <a:pt x="2014" y="2519"/>
                    <a:pt x="1994" y="2445"/>
                  </a:cubicBezTo>
                  <a:cubicBezTo>
                    <a:pt x="1982" y="2398"/>
                    <a:pt x="2003" y="2354"/>
                    <a:pt x="2043" y="2323"/>
                  </a:cubicBezTo>
                  <a:cubicBezTo>
                    <a:pt x="2091" y="2286"/>
                    <a:pt x="2120" y="2292"/>
                    <a:pt x="2058" y="2232"/>
                  </a:cubicBezTo>
                  <a:cubicBezTo>
                    <a:pt x="2027" y="2203"/>
                    <a:pt x="2001" y="2218"/>
                    <a:pt x="1951" y="2218"/>
                  </a:cubicBezTo>
                  <a:cubicBezTo>
                    <a:pt x="1915" y="2218"/>
                    <a:pt x="1907" y="2192"/>
                    <a:pt x="1882" y="2178"/>
                  </a:cubicBezTo>
                  <a:cubicBezTo>
                    <a:pt x="1847" y="2157"/>
                    <a:pt x="1839" y="2174"/>
                    <a:pt x="1816" y="2136"/>
                  </a:cubicBezTo>
                  <a:cubicBezTo>
                    <a:pt x="1801" y="2114"/>
                    <a:pt x="1791" y="2090"/>
                    <a:pt x="1776" y="2068"/>
                  </a:cubicBezTo>
                  <a:cubicBezTo>
                    <a:pt x="1759" y="2043"/>
                    <a:pt x="1757" y="2018"/>
                    <a:pt x="1748" y="1980"/>
                  </a:cubicBezTo>
                  <a:cubicBezTo>
                    <a:pt x="1780" y="1963"/>
                    <a:pt x="1809" y="1949"/>
                    <a:pt x="1829" y="1919"/>
                  </a:cubicBezTo>
                  <a:cubicBezTo>
                    <a:pt x="1760" y="1817"/>
                    <a:pt x="1764" y="1890"/>
                    <a:pt x="1705" y="1895"/>
                  </a:cubicBezTo>
                  <a:cubicBezTo>
                    <a:pt x="1702" y="1896"/>
                    <a:pt x="1654" y="1886"/>
                    <a:pt x="1626" y="1886"/>
                  </a:cubicBezTo>
                  <a:cubicBezTo>
                    <a:pt x="1621" y="1867"/>
                    <a:pt x="1627" y="1875"/>
                    <a:pt x="1609" y="1862"/>
                  </a:cubicBezTo>
                  <a:cubicBezTo>
                    <a:pt x="1579" y="1841"/>
                    <a:pt x="1562" y="1840"/>
                    <a:pt x="1548" y="1801"/>
                  </a:cubicBezTo>
                  <a:cubicBezTo>
                    <a:pt x="1539" y="1777"/>
                    <a:pt x="1529" y="1749"/>
                    <a:pt x="1515" y="1732"/>
                  </a:cubicBezTo>
                  <a:cubicBezTo>
                    <a:pt x="1503" y="1718"/>
                    <a:pt x="1495" y="1714"/>
                    <a:pt x="1477" y="1709"/>
                  </a:cubicBezTo>
                  <a:cubicBezTo>
                    <a:pt x="1467" y="1716"/>
                    <a:pt x="1443" y="1746"/>
                    <a:pt x="1436" y="1757"/>
                  </a:cubicBezTo>
                  <a:cubicBezTo>
                    <a:pt x="1446" y="1796"/>
                    <a:pt x="1470" y="1779"/>
                    <a:pt x="1456" y="1838"/>
                  </a:cubicBezTo>
                  <a:cubicBezTo>
                    <a:pt x="1438" y="1838"/>
                    <a:pt x="1392" y="1840"/>
                    <a:pt x="1376" y="1837"/>
                  </a:cubicBezTo>
                  <a:cubicBezTo>
                    <a:pt x="1354" y="1832"/>
                    <a:pt x="1339" y="1802"/>
                    <a:pt x="1274" y="1763"/>
                  </a:cubicBezTo>
                  <a:cubicBezTo>
                    <a:pt x="1256" y="1753"/>
                    <a:pt x="1236" y="1741"/>
                    <a:pt x="1219" y="1730"/>
                  </a:cubicBezTo>
                  <a:cubicBezTo>
                    <a:pt x="1219" y="1610"/>
                    <a:pt x="1212" y="1596"/>
                    <a:pt x="1149" y="1536"/>
                  </a:cubicBezTo>
                  <a:cubicBezTo>
                    <a:pt x="1148" y="1535"/>
                    <a:pt x="1146" y="1533"/>
                    <a:pt x="1145" y="1532"/>
                  </a:cubicBezTo>
                  <a:lnTo>
                    <a:pt x="1111" y="1499"/>
                  </a:lnTo>
                  <a:cubicBezTo>
                    <a:pt x="1105" y="1493"/>
                    <a:pt x="1101" y="1489"/>
                    <a:pt x="1094" y="1482"/>
                  </a:cubicBezTo>
                  <a:lnTo>
                    <a:pt x="1053" y="1421"/>
                  </a:lnTo>
                  <a:cubicBezTo>
                    <a:pt x="1032" y="1391"/>
                    <a:pt x="1036" y="1412"/>
                    <a:pt x="1036" y="1364"/>
                  </a:cubicBezTo>
                  <a:cubicBezTo>
                    <a:pt x="1074" y="1354"/>
                    <a:pt x="1056" y="1319"/>
                    <a:pt x="1056" y="1289"/>
                  </a:cubicBezTo>
                  <a:cubicBezTo>
                    <a:pt x="1056" y="1259"/>
                    <a:pt x="1106" y="1273"/>
                    <a:pt x="1131" y="1235"/>
                  </a:cubicBezTo>
                  <a:cubicBezTo>
                    <a:pt x="1119" y="1218"/>
                    <a:pt x="1110" y="1217"/>
                    <a:pt x="1106" y="1199"/>
                  </a:cubicBezTo>
                  <a:cubicBezTo>
                    <a:pt x="1100" y="1179"/>
                    <a:pt x="1108" y="1164"/>
                    <a:pt x="1100" y="1144"/>
                  </a:cubicBezTo>
                  <a:cubicBezTo>
                    <a:pt x="1088" y="1111"/>
                    <a:pt x="1071" y="1112"/>
                    <a:pt x="1070" y="1052"/>
                  </a:cubicBezTo>
                  <a:cubicBezTo>
                    <a:pt x="1144" y="1034"/>
                    <a:pt x="1140" y="1086"/>
                    <a:pt x="1192" y="1100"/>
                  </a:cubicBezTo>
                  <a:cubicBezTo>
                    <a:pt x="1210" y="1062"/>
                    <a:pt x="1155" y="1042"/>
                    <a:pt x="1150" y="1000"/>
                  </a:cubicBezTo>
                  <a:cubicBezTo>
                    <a:pt x="1144" y="961"/>
                    <a:pt x="1145" y="929"/>
                    <a:pt x="1172" y="889"/>
                  </a:cubicBezTo>
                  <a:cubicBezTo>
                    <a:pt x="1133" y="832"/>
                    <a:pt x="1135" y="857"/>
                    <a:pt x="1174" y="797"/>
                  </a:cubicBezTo>
                  <a:cubicBezTo>
                    <a:pt x="1212" y="738"/>
                    <a:pt x="1221" y="698"/>
                    <a:pt x="1237" y="677"/>
                  </a:cubicBezTo>
                  <a:cubicBezTo>
                    <a:pt x="1247" y="664"/>
                    <a:pt x="1246" y="666"/>
                    <a:pt x="1253" y="652"/>
                  </a:cubicBezTo>
                  <a:cubicBezTo>
                    <a:pt x="1310" y="652"/>
                    <a:pt x="1288" y="654"/>
                    <a:pt x="1321" y="632"/>
                  </a:cubicBezTo>
                  <a:cubicBezTo>
                    <a:pt x="1342" y="651"/>
                    <a:pt x="1359" y="652"/>
                    <a:pt x="1389" y="652"/>
                  </a:cubicBezTo>
                  <a:cubicBezTo>
                    <a:pt x="1389" y="623"/>
                    <a:pt x="1385" y="611"/>
                    <a:pt x="1366" y="593"/>
                  </a:cubicBezTo>
                  <a:cubicBezTo>
                    <a:pt x="1365" y="592"/>
                    <a:pt x="1364" y="591"/>
                    <a:pt x="1363" y="590"/>
                  </a:cubicBezTo>
                  <a:cubicBezTo>
                    <a:pt x="1362" y="589"/>
                    <a:pt x="1360" y="588"/>
                    <a:pt x="1359" y="587"/>
                  </a:cubicBezTo>
                  <a:cubicBezTo>
                    <a:pt x="1324" y="555"/>
                    <a:pt x="1327" y="528"/>
                    <a:pt x="1318" y="486"/>
                  </a:cubicBezTo>
                  <a:cubicBezTo>
                    <a:pt x="1309" y="441"/>
                    <a:pt x="1293" y="456"/>
                    <a:pt x="1294" y="395"/>
                  </a:cubicBezTo>
                  <a:cubicBezTo>
                    <a:pt x="1294" y="319"/>
                    <a:pt x="1284" y="353"/>
                    <a:pt x="1255" y="312"/>
                  </a:cubicBezTo>
                  <a:cubicBezTo>
                    <a:pt x="1246" y="298"/>
                    <a:pt x="1224" y="250"/>
                    <a:pt x="1220" y="232"/>
                  </a:cubicBezTo>
                  <a:cubicBezTo>
                    <a:pt x="1210" y="183"/>
                    <a:pt x="1205" y="128"/>
                    <a:pt x="1186" y="82"/>
                  </a:cubicBezTo>
                  <a:cubicBezTo>
                    <a:pt x="1181" y="70"/>
                    <a:pt x="1182" y="24"/>
                    <a:pt x="1163" y="19"/>
                  </a:cubicBezTo>
                  <a:cubicBezTo>
                    <a:pt x="1130" y="11"/>
                    <a:pt x="1177" y="16"/>
                    <a:pt x="1156" y="20"/>
                  </a:cubicBezTo>
                  <a:lnTo>
                    <a:pt x="1097" y="42"/>
                  </a:lnTo>
                  <a:lnTo>
                    <a:pt x="1051" y="0"/>
                  </a:lnTo>
                  <a:cubicBezTo>
                    <a:pt x="1035" y="10"/>
                    <a:pt x="1029" y="13"/>
                    <a:pt x="1016" y="2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26"/>
            <p:cNvSpPr>
              <a:spLocks/>
            </p:cNvSpPr>
            <p:nvPr/>
          </p:nvSpPr>
          <p:spPr bwMode="auto">
            <a:xfrm>
              <a:off x="3183325" y="1985196"/>
              <a:ext cx="138670" cy="363784"/>
            </a:xfrm>
            <a:custGeom>
              <a:avLst/>
              <a:gdLst>
                <a:gd name="T0" fmla="*/ 442 w 808"/>
                <a:gd name="T1" fmla="*/ 101 h 1991"/>
                <a:gd name="T2" fmla="*/ 523 w 808"/>
                <a:gd name="T3" fmla="*/ 175 h 1991"/>
                <a:gd name="T4" fmla="*/ 589 w 808"/>
                <a:gd name="T5" fmla="*/ 163 h 1991"/>
                <a:gd name="T6" fmla="*/ 589 w 808"/>
                <a:gd name="T7" fmla="*/ 315 h 1991"/>
                <a:gd name="T8" fmla="*/ 516 w 808"/>
                <a:gd name="T9" fmla="*/ 372 h 1991"/>
                <a:gd name="T10" fmla="*/ 544 w 808"/>
                <a:gd name="T11" fmla="*/ 473 h 1991"/>
                <a:gd name="T12" fmla="*/ 524 w 808"/>
                <a:gd name="T13" fmla="*/ 514 h 1991"/>
                <a:gd name="T14" fmla="*/ 458 w 808"/>
                <a:gd name="T15" fmla="*/ 557 h 1991"/>
                <a:gd name="T16" fmla="*/ 373 w 808"/>
                <a:gd name="T17" fmla="*/ 580 h 1991"/>
                <a:gd name="T18" fmla="*/ 327 w 808"/>
                <a:gd name="T19" fmla="*/ 602 h 1991"/>
                <a:gd name="T20" fmla="*/ 306 w 808"/>
                <a:gd name="T21" fmla="*/ 595 h 1991"/>
                <a:gd name="T22" fmla="*/ 266 w 808"/>
                <a:gd name="T23" fmla="*/ 575 h 1991"/>
                <a:gd name="T24" fmla="*/ 211 w 808"/>
                <a:gd name="T25" fmla="*/ 765 h 1991"/>
                <a:gd name="T26" fmla="*/ 231 w 808"/>
                <a:gd name="T27" fmla="*/ 867 h 1991"/>
                <a:gd name="T28" fmla="*/ 279 w 808"/>
                <a:gd name="T29" fmla="*/ 1049 h 1991"/>
                <a:gd name="T30" fmla="*/ 277 w 808"/>
                <a:gd name="T31" fmla="*/ 1105 h 1991"/>
                <a:gd name="T32" fmla="*/ 279 w 808"/>
                <a:gd name="T33" fmla="*/ 1232 h 1991"/>
                <a:gd name="T34" fmla="*/ 157 w 808"/>
                <a:gd name="T35" fmla="*/ 1265 h 1991"/>
                <a:gd name="T36" fmla="*/ 72 w 808"/>
                <a:gd name="T37" fmla="*/ 1397 h 1991"/>
                <a:gd name="T38" fmla="*/ 114 w 808"/>
                <a:gd name="T39" fmla="*/ 1519 h 1991"/>
                <a:gd name="T40" fmla="*/ 213 w 808"/>
                <a:gd name="T41" fmla="*/ 1651 h 1991"/>
                <a:gd name="T42" fmla="*/ 265 w 808"/>
                <a:gd name="T43" fmla="*/ 1714 h 1991"/>
                <a:gd name="T44" fmla="*/ 275 w 808"/>
                <a:gd name="T45" fmla="*/ 1885 h 1991"/>
                <a:gd name="T46" fmla="*/ 293 w 808"/>
                <a:gd name="T47" fmla="*/ 1977 h 1991"/>
                <a:gd name="T48" fmla="*/ 320 w 808"/>
                <a:gd name="T49" fmla="*/ 1774 h 1991"/>
                <a:gd name="T50" fmla="*/ 394 w 808"/>
                <a:gd name="T51" fmla="*/ 1713 h 1991"/>
                <a:gd name="T52" fmla="*/ 428 w 808"/>
                <a:gd name="T53" fmla="*/ 1639 h 1991"/>
                <a:gd name="T54" fmla="*/ 601 w 808"/>
                <a:gd name="T55" fmla="*/ 1662 h 1991"/>
                <a:gd name="T56" fmla="*/ 663 w 808"/>
                <a:gd name="T57" fmla="*/ 1637 h 1991"/>
                <a:gd name="T58" fmla="*/ 691 w 808"/>
                <a:gd name="T59" fmla="*/ 1582 h 1991"/>
                <a:gd name="T60" fmla="*/ 720 w 808"/>
                <a:gd name="T61" fmla="*/ 1517 h 1991"/>
                <a:gd name="T62" fmla="*/ 788 w 808"/>
                <a:gd name="T63" fmla="*/ 1307 h 1991"/>
                <a:gd name="T64" fmla="*/ 775 w 808"/>
                <a:gd name="T65" fmla="*/ 1071 h 1991"/>
                <a:gd name="T66" fmla="*/ 791 w 808"/>
                <a:gd name="T67" fmla="*/ 974 h 1991"/>
                <a:gd name="T68" fmla="*/ 808 w 808"/>
                <a:gd name="T69" fmla="*/ 595 h 1991"/>
                <a:gd name="T70" fmla="*/ 788 w 808"/>
                <a:gd name="T71" fmla="*/ 453 h 1991"/>
                <a:gd name="T72" fmla="*/ 729 w 808"/>
                <a:gd name="T73" fmla="*/ 247 h 1991"/>
                <a:gd name="T74" fmla="*/ 625 w 808"/>
                <a:gd name="T75" fmla="*/ 114 h 1991"/>
                <a:gd name="T76" fmla="*/ 552 w 808"/>
                <a:gd name="T77" fmla="*/ 24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8" h="1991">
                  <a:moveTo>
                    <a:pt x="489" y="12"/>
                  </a:moveTo>
                  <a:cubicBezTo>
                    <a:pt x="489" y="55"/>
                    <a:pt x="488" y="88"/>
                    <a:pt x="442" y="101"/>
                  </a:cubicBezTo>
                  <a:lnTo>
                    <a:pt x="442" y="134"/>
                  </a:lnTo>
                  <a:lnTo>
                    <a:pt x="523" y="175"/>
                  </a:lnTo>
                  <a:lnTo>
                    <a:pt x="557" y="141"/>
                  </a:lnTo>
                  <a:cubicBezTo>
                    <a:pt x="587" y="148"/>
                    <a:pt x="576" y="145"/>
                    <a:pt x="589" y="163"/>
                  </a:cubicBezTo>
                  <a:cubicBezTo>
                    <a:pt x="621" y="208"/>
                    <a:pt x="611" y="211"/>
                    <a:pt x="611" y="270"/>
                  </a:cubicBezTo>
                  <a:cubicBezTo>
                    <a:pt x="611" y="296"/>
                    <a:pt x="600" y="299"/>
                    <a:pt x="589" y="315"/>
                  </a:cubicBezTo>
                  <a:cubicBezTo>
                    <a:pt x="576" y="334"/>
                    <a:pt x="581" y="336"/>
                    <a:pt x="555" y="343"/>
                  </a:cubicBezTo>
                  <a:cubicBezTo>
                    <a:pt x="527" y="350"/>
                    <a:pt x="531" y="345"/>
                    <a:pt x="516" y="372"/>
                  </a:cubicBezTo>
                  <a:cubicBezTo>
                    <a:pt x="528" y="389"/>
                    <a:pt x="520" y="386"/>
                    <a:pt x="544" y="392"/>
                  </a:cubicBezTo>
                  <a:cubicBezTo>
                    <a:pt x="544" y="416"/>
                    <a:pt x="546" y="451"/>
                    <a:pt x="544" y="473"/>
                  </a:cubicBezTo>
                  <a:cubicBezTo>
                    <a:pt x="542" y="495"/>
                    <a:pt x="544" y="489"/>
                    <a:pt x="533" y="503"/>
                  </a:cubicBezTo>
                  <a:cubicBezTo>
                    <a:pt x="527" y="512"/>
                    <a:pt x="533" y="501"/>
                    <a:pt x="524" y="514"/>
                  </a:cubicBezTo>
                  <a:cubicBezTo>
                    <a:pt x="523" y="515"/>
                    <a:pt x="522" y="517"/>
                    <a:pt x="521" y="518"/>
                  </a:cubicBezTo>
                  <a:cubicBezTo>
                    <a:pt x="482" y="574"/>
                    <a:pt x="505" y="523"/>
                    <a:pt x="458" y="557"/>
                  </a:cubicBezTo>
                  <a:cubicBezTo>
                    <a:pt x="432" y="576"/>
                    <a:pt x="467" y="562"/>
                    <a:pt x="436" y="576"/>
                  </a:cubicBezTo>
                  <a:cubicBezTo>
                    <a:pt x="416" y="585"/>
                    <a:pt x="393" y="571"/>
                    <a:pt x="373" y="580"/>
                  </a:cubicBezTo>
                  <a:cubicBezTo>
                    <a:pt x="353" y="588"/>
                    <a:pt x="359" y="582"/>
                    <a:pt x="354" y="602"/>
                  </a:cubicBezTo>
                  <a:cubicBezTo>
                    <a:pt x="347" y="602"/>
                    <a:pt x="332" y="603"/>
                    <a:pt x="327" y="602"/>
                  </a:cubicBezTo>
                  <a:lnTo>
                    <a:pt x="310" y="598"/>
                  </a:lnTo>
                  <a:cubicBezTo>
                    <a:pt x="309" y="597"/>
                    <a:pt x="307" y="596"/>
                    <a:pt x="306" y="595"/>
                  </a:cubicBezTo>
                  <a:lnTo>
                    <a:pt x="291" y="584"/>
                  </a:lnTo>
                  <a:cubicBezTo>
                    <a:pt x="279" y="577"/>
                    <a:pt x="278" y="578"/>
                    <a:pt x="266" y="575"/>
                  </a:cubicBezTo>
                  <a:cubicBezTo>
                    <a:pt x="177" y="659"/>
                    <a:pt x="252" y="677"/>
                    <a:pt x="252" y="724"/>
                  </a:cubicBezTo>
                  <a:cubicBezTo>
                    <a:pt x="252" y="745"/>
                    <a:pt x="226" y="755"/>
                    <a:pt x="211" y="765"/>
                  </a:cubicBezTo>
                  <a:cubicBezTo>
                    <a:pt x="211" y="775"/>
                    <a:pt x="213" y="793"/>
                    <a:pt x="213" y="800"/>
                  </a:cubicBezTo>
                  <a:cubicBezTo>
                    <a:pt x="213" y="826"/>
                    <a:pt x="210" y="840"/>
                    <a:pt x="231" y="867"/>
                  </a:cubicBezTo>
                  <a:cubicBezTo>
                    <a:pt x="263" y="911"/>
                    <a:pt x="248" y="936"/>
                    <a:pt x="263" y="978"/>
                  </a:cubicBezTo>
                  <a:cubicBezTo>
                    <a:pt x="277" y="1015"/>
                    <a:pt x="279" y="978"/>
                    <a:pt x="279" y="1049"/>
                  </a:cubicBezTo>
                  <a:cubicBezTo>
                    <a:pt x="279" y="1073"/>
                    <a:pt x="260" y="1065"/>
                    <a:pt x="274" y="1101"/>
                  </a:cubicBezTo>
                  <a:cubicBezTo>
                    <a:pt x="275" y="1102"/>
                    <a:pt x="276" y="1104"/>
                    <a:pt x="277" y="1105"/>
                  </a:cubicBezTo>
                  <a:cubicBezTo>
                    <a:pt x="286" y="1127"/>
                    <a:pt x="306" y="1135"/>
                    <a:pt x="306" y="1158"/>
                  </a:cubicBezTo>
                  <a:cubicBezTo>
                    <a:pt x="306" y="1206"/>
                    <a:pt x="280" y="1180"/>
                    <a:pt x="279" y="1232"/>
                  </a:cubicBezTo>
                  <a:cubicBezTo>
                    <a:pt x="248" y="1235"/>
                    <a:pt x="255" y="1241"/>
                    <a:pt x="239" y="1266"/>
                  </a:cubicBezTo>
                  <a:cubicBezTo>
                    <a:pt x="204" y="1266"/>
                    <a:pt x="186" y="1256"/>
                    <a:pt x="157" y="1265"/>
                  </a:cubicBezTo>
                  <a:cubicBezTo>
                    <a:pt x="134" y="1273"/>
                    <a:pt x="114" y="1288"/>
                    <a:pt x="110" y="1314"/>
                  </a:cubicBezTo>
                  <a:cubicBezTo>
                    <a:pt x="103" y="1371"/>
                    <a:pt x="112" y="1358"/>
                    <a:pt x="72" y="1397"/>
                  </a:cubicBezTo>
                  <a:lnTo>
                    <a:pt x="65" y="1404"/>
                  </a:lnTo>
                  <a:cubicBezTo>
                    <a:pt x="0" y="1467"/>
                    <a:pt x="80" y="1483"/>
                    <a:pt x="114" y="1519"/>
                  </a:cubicBezTo>
                  <a:cubicBezTo>
                    <a:pt x="161" y="1569"/>
                    <a:pt x="146" y="1574"/>
                    <a:pt x="175" y="1614"/>
                  </a:cubicBezTo>
                  <a:cubicBezTo>
                    <a:pt x="189" y="1632"/>
                    <a:pt x="197" y="1635"/>
                    <a:pt x="213" y="1651"/>
                  </a:cubicBezTo>
                  <a:lnTo>
                    <a:pt x="233" y="1671"/>
                  </a:lnTo>
                  <a:cubicBezTo>
                    <a:pt x="248" y="1685"/>
                    <a:pt x="254" y="1697"/>
                    <a:pt x="265" y="1714"/>
                  </a:cubicBezTo>
                  <a:cubicBezTo>
                    <a:pt x="295" y="1760"/>
                    <a:pt x="308" y="1810"/>
                    <a:pt x="285" y="1862"/>
                  </a:cubicBezTo>
                  <a:lnTo>
                    <a:pt x="275" y="1885"/>
                  </a:lnTo>
                  <a:cubicBezTo>
                    <a:pt x="267" y="1901"/>
                    <a:pt x="267" y="1895"/>
                    <a:pt x="260" y="1911"/>
                  </a:cubicBezTo>
                  <a:cubicBezTo>
                    <a:pt x="239" y="1955"/>
                    <a:pt x="236" y="1991"/>
                    <a:pt x="293" y="1977"/>
                  </a:cubicBezTo>
                  <a:cubicBezTo>
                    <a:pt x="287" y="1911"/>
                    <a:pt x="294" y="1935"/>
                    <a:pt x="316" y="1886"/>
                  </a:cubicBezTo>
                  <a:cubicBezTo>
                    <a:pt x="334" y="1847"/>
                    <a:pt x="320" y="1818"/>
                    <a:pt x="320" y="1774"/>
                  </a:cubicBezTo>
                  <a:cubicBezTo>
                    <a:pt x="320" y="1746"/>
                    <a:pt x="321" y="1704"/>
                    <a:pt x="327" y="1679"/>
                  </a:cubicBezTo>
                  <a:cubicBezTo>
                    <a:pt x="380" y="1684"/>
                    <a:pt x="341" y="1701"/>
                    <a:pt x="394" y="1713"/>
                  </a:cubicBezTo>
                  <a:cubicBezTo>
                    <a:pt x="396" y="1666"/>
                    <a:pt x="406" y="1669"/>
                    <a:pt x="416" y="1653"/>
                  </a:cubicBezTo>
                  <a:cubicBezTo>
                    <a:pt x="425" y="1640"/>
                    <a:pt x="407" y="1655"/>
                    <a:pt x="428" y="1639"/>
                  </a:cubicBezTo>
                  <a:cubicBezTo>
                    <a:pt x="458" y="1647"/>
                    <a:pt x="469" y="1677"/>
                    <a:pt x="469" y="1706"/>
                  </a:cubicBezTo>
                  <a:cubicBezTo>
                    <a:pt x="538" y="1706"/>
                    <a:pt x="540" y="1688"/>
                    <a:pt x="601" y="1662"/>
                  </a:cubicBezTo>
                  <a:cubicBezTo>
                    <a:pt x="623" y="1653"/>
                    <a:pt x="636" y="1661"/>
                    <a:pt x="653" y="1647"/>
                  </a:cubicBezTo>
                  <a:lnTo>
                    <a:pt x="663" y="1637"/>
                  </a:lnTo>
                  <a:cubicBezTo>
                    <a:pt x="677" y="1621"/>
                    <a:pt x="679" y="1604"/>
                    <a:pt x="688" y="1587"/>
                  </a:cubicBezTo>
                  <a:cubicBezTo>
                    <a:pt x="689" y="1585"/>
                    <a:pt x="690" y="1584"/>
                    <a:pt x="691" y="1582"/>
                  </a:cubicBezTo>
                  <a:lnTo>
                    <a:pt x="710" y="1541"/>
                  </a:lnTo>
                  <a:cubicBezTo>
                    <a:pt x="716" y="1528"/>
                    <a:pt x="716" y="1527"/>
                    <a:pt x="720" y="1517"/>
                  </a:cubicBezTo>
                  <a:lnTo>
                    <a:pt x="773" y="1428"/>
                  </a:lnTo>
                  <a:cubicBezTo>
                    <a:pt x="795" y="1392"/>
                    <a:pt x="788" y="1361"/>
                    <a:pt x="788" y="1307"/>
                  </a:cubicBezTo>
                  <a:cubicBezTo>
                    <a:pt x="788" y="1262"/>
                    <a:pt x="792" y="1212"/>
                    <a:pt x="785" y="1170"/>
                  </a:cubicBezTo>
                  <a:cubicBezTo>
                    <a:pt x="781" y="1142"/>
                    <a:pt x="765" y="1118"/>
                    <a:pt x="775" y="1071"/>
                  </a:cubicBezTo>
                  <a:lnTo>
                    <a:pt x="791" y="988"/>
                  </a:lnTo>
                  <a:cubicBezTo>
                    <a:pt x="792" y="972"/>
                    <a:pt x="789" y="991"/>
                    <a:pt x="791" y="974"/>
                  </a:cubicBezTo>
                  <a:lnTo>
                    <a:pt x="794" y="737"/>
                  </a:lnTo>
                  <a:cubicBezTo>
                    <a:pt x="796" y="694"/>
                    <a:pt x="808" y="699"/>
                    <a:pt x="808" y="595"/>
                  </a:cubicBezTo>
                  <a:cubicBezTo>
                    <a:pt x="808" y="561"/>
                    <a:pt x="797" y="558"/>
                    <a:pt x="794" y="520"/>
                  </a:cubicBezTo>
                  <a:cubicBezTo>
                    <a:pt x="791" y="485"/>
                    <a:pt x="794" y="486"/>
                    <a:pt x="788" y="453"/>
                  </a:cubicBezTo>
                  <a:cubicBezTo>
                    <a:pt x="783" y="423"/>
                    <a:pt x="776" y="418"/>
                    <a:pt x="770" y="382"/>
                  </a:cubicBezTo>
                  <a:cubicBezTo>
                    <a:pt x="762" y="333"/>
                    <a:pt x="752" y="289"/>
                    <a:pt x="729" y="247"/>
                  </a:cubicBezTo>
                  <a:cubicBezTo>
                    <a:pt x="707" y="207"/>
                    <a:pt x="739" y="149"/>
                    <a:pt x="707" y="145"/>
                  </a:cubicBezTo>
                  <a:cubicBezTo>
                    <a:pt x="677" y="141"/>
                    <a:pt x="717" y="176"/>
                    <a:pt x="625" y="114"/>
                  </a:cubicBezTo>
                  <a:cubicBezTo>
                    <a:pt x="642" y="40"/>
                    <a:pt x="613" y="75"/>
                    <a:pt x="566" y="37"/>
                  </a:cubicBezTo>
                  <a:lnTo>
                    <a:pt x="552" y="24"/>
                  </a:lnTo>
                  <a:cubicBezTo>
                    <a:pt x="533" y="5"/>
                    <a:pt x="523" y="0"/>
                    <a:pt x="489" y="1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46"/>
            <p:cNvSpPr>
              <a:spLocks/>
            </p:cNvSpPr>
            <p:nvPr/>
          </p:nvSpPr>
          <p:spPr bwMode="auto">
            <a:xfrm>
              <a:off x="3198316" y="1716830"/>
              <a:ext cx="237989" cy="274328"/>
            </a:xfrm>
            <a:custGeom>
              <a:avLst/>
              <a:gdLst>
                <a:gd name="T0" fmla="*/ 14 w 1376"/>
                <a:gd name="T1" fmla="*/ 121 h 1504"/>
                <a:gd name="T2" fmla="*/ 72 w 1376"/>
                <a:gd name="T3" fmla="*/ 219 h 1504"/>
                <a:gd name="T4" fmla="*/ 87 w 1376"/>
                <a:gd name="T5" fmla="*/ 245 h 1504"/>
                <a:gd name="T6" fmla="*/ 122 w 1376"/>
                <a:gd name="T7" fmla="*/ 291 h 1504"/>
                <a:gd name="T8" fmla="*/ 174 w 1376"/>
                <a:gd name="T9" fmla="*/ 381 h 1504"/>
                <a:gd name="T10" fmla="*/ 281 w 1376"/>
                <a:gd name="T11" fmla="*/ 458 h 1504"/>
                <a:gd name="T12" fmla="*/ 392 w 1376"/>
                <a:gd name="T13" fmla="*/ 509 h 1504"/>
                <a:gd name="T14" fmla="*/ 502 w 1376"/>
                <a:gd name="T15" fmla="*/ 630 h 1504"/>
                <a:gd name="T16" fmla="*/ 768 w 1376"/>
                <a:gd name="T17" fmla="*/ 946 h 1504"/>
                <a:gd name="T18" fmla="*/ 873 w 1376"/>
                <a:gd name="T19" fmla="*/ 1044 h 1504"/>
                <a:gd name="T20" fmla="*/ 1020 w 1376"/>
                <a:gd name="T21" fmla="*/ 1223 h 1504"/>
                <a:gd name="T22" fmla="*/ 1061 w 1376"/>
                <a:gd name="T23" fmla="*/ 1263 h 1504"/>
                <a:gd name="T24" fmla="*/ 1140 w 1376"/>
                <a:gd name="T25" fmla="*/ 1387 h 1504"/>
                <a:gd name="T26" fmla="*/ 1267 w 1376"/>
                <a:gd name="T27" fmla="*/ 1465 h 1504"/>
                <a:gd name="T28" fmla="*/ 1242 w 1376"/>
                <a:gd name="T29" fmla="*/ 1428 h 1504"/>
                <a:gd name="T30" fmla="*/ 1215 w 1376"/>
                <a:gd name="T31" fmla="*/ 1394 h 1504"/>
                <a:gd name="T32" fmla="*/ 1301 w 1376"/>
                <a:gd name="T33" fmla="*/ 1266 h 1504"/>
                <a:gd name="T34" fmla="*/ 1329 w 1376"/>
                <a:gd name="T35" fmla="*/ 1212 h 1504"/>
                <a:gd name="T36" fmla="*/ 1178 w 1376"/>
                <a:gd name="T37" fmla="*/ 1187 h 1504"/>
                <a:gd name="T38" fmla="*/ 1125 w 1376"/>
                <a:gd name="T39" fmla="*/ 1159 h 1504"/>
                <a:gd name="T40" fmla="*/ 884 w 1376"/>
                <a:gd name="T41" fmla="*/ 898 h 1504"/>
                <a:gd name="T42" fmla="*/ 838 w 1376"/>
                <a:gd name="T43" fmla="*/ 825 h 1504"/>
                <a:gd name="T44" fmla="*/ 843 w 1376"/>
                <a:gd name="T45" fmla="*/ 706 h 1504"/>
                <a:gd name="T46" fmla="*/ 901 w 1376"/>
                <a:gd name="T47" fmla="*/ 624 h 1504"/>
                <a:gd name="T48" fmla="*/ 817 w 1376"/>
                <a:gd name="T49" fmla="*/ 566 h 1504"/>
                <a:gd name="T50" fmla="*/ 808 w 1376"/>
                <a:gd name="T51" fmla="*/ 561 h 1504"/>
                <a:gd name="T52" fmla="*/ 664 w 1376"/>
                <a:gd name="T53" fmla="*/ 468 h 1504"/>
                <a:gd name="T54" fmla="*/ 617 w 1376"/>
                <a:gd name="T55" fmla="*/ 440 h 1504"/>
                <a:gd name="T56" fmla="*/ 571 w 1376"/>
                <a:gd name="T57" fmla="*/ 412 h 1504"/>
                <a:gd name="T58" fmla="*/ 357 w 1376"/>
                <a:gd name="T59" fmla="*/ 273 h 1504"/>
                <a:gd name="T60" fmla="*/ 310 w 1376"/>
                <a:gd name="T61" fmla="*/ 225 h 1504"/>
                <a:gd name="T62" fmla="*/ 276 w 1376"/>
                <a:gd name="T63" fmla="*/ 158 h 1504"/>
                <a:gd name="T64" fmla="*/ 203 w 1376"/>
                <a:gd name="T65" fmla="*/ 102 h 1504"/>
                <a:gd name="T66" fmla="*/ 84 w 1376"/>
                <a:gd name="T67" fmla="*/ 17 h 1504"/>
                <a:gd name="T68" fmla="*/ 77 w 1376"/>
                <a:gd name="T69" fmla="*/ 65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6" h="1504">
                  <a:moveTo>
                    <a:pt x="61" y="135"/>
                  </a:moveTo>
                  <a:cubicBezTo>
                    <a:pt x="28" y="126"/>
                    <a:pt x="57" y="122"/>
                    <a:pt x="14" y="121"/>
                  </a:cubicBezTo>
                  <a:cubicBezTo>
                    <a:pt x="13" y="168"/>
                    <a:pt x="4" y="135"/>
                    <a:pt x="0" y="176"/>
                  </a:cubicBezTo>
                  <a:cubicBezTo>
                    <a:pt x="36" y="193"/>
                    <a:pt x="45" y="178"/>
                    <a:pt x="72" y="219"/>
                  </a:cubicBezTo>
                  <a:cubicBezTo>
                    <a:pt x="73" y="221"/>
                    <a:pt x="80" y="232"/>
                    <a:pt x="80" y="232"/>
                  </a:cubicBezTo>
                  <a:cubicBezTo>
                    <a:pt x="86" y="243"/>
                    <a:pt x="82" y="235"/>
                    <a:pt x="87" y="245"/>
                  </a:cubicBezTo>
                  <a:lnTo>
                    <a:pt x="102" y="270"/>
                  </a:lnTo>
                  <a:cubicBezTo>
                    <a:pt x="107" y="275"/>
                    <a:pt x="117" y="285"/>
                    <a:pt x="122" y="291"/>
                  </a:cubicBezTo>
                  <a:cubicBezTo>
                    <a:pt x="140" y="310"/>
                    <a:pt x="152" y="309"/>
                    <a:pt x="160" y="335"/>
                  </a:cubicBezTo>
                  <a:cubicBezTo>
                    <a:pt x="165" y="351"/>
                    <a:pt x="165" y="366"/>
                    <a:pt x="174" y="381"/>
                  </a:cubicBezTo>
                  <a:lnTo>
                    <a:pt x="179" y="390"/>
                  </a:lnTo>
                  <a:cubicBezTo>
                    <a:pt x="223" y="462"/>
                    <a:pt x="221" y="432"/>
                    <a:pt x="281" y="458"/>
                  </a:cubicBezTo>
                  <a:lnTo>
                    <a:pt x="367" y="494"/>
                  </a:lnTo>
                  <a:cubicBezTo>
                    <a:pt x="380" y="501"/>
                    <a:pt x="373" y="501"/>
                    <a:pt x="392" y="509"/>
                  </a:cubicBezTo>
                  <a:cubicBezTo>
                    <a:pt x="442" y="530"/>
                    <a:pt x="422" y="506"/>
                    <a:pt x="474" y="590"/>
                  </a:cubicBezTo>
                  <a:lnTo>
                    <a:pt x="502" y="630"/>
                  </a:lnTo>
                  <a:cubicBezTo>
                    <a:pt x="550" y="691"/>
                    <a:pt x="631" y="755"/>
                    <a:pt x="667" y="803"/>
                  </a:cubicBezTo>
                  <a:cubicBezTo>
                    <a:pt x="693" y="838"/>
                    <a:pt x="752" y="909"/>
                    <a:pt x="768" y="946"/>
                  </a:cubicBezTo>
                  <a:cubicBezTo>
                    <a:pt x="774" y="962"/>
                    <a:pt x="771" y="963"/>
                    <a:pt x="778" y="977"/>
                  </a:cubicBezTo>
                  <a:cubicBezTo>
                    <a:pt x="799" y="1018"/>
                    <a:pt x="841" y="1020"/>
                    <a:pt x="873" y="1044"/>
                  </a:cubicBezTo>
                  <a:cubicBezTo>
                    <a:pt x="897" y="1063"/>
                    <a:pt x="919" y="1077"/>
                    <a:pt x="941" y="1099"/>
                  </a:cubicBezTo>
                  <a:cubicBezTo>
                    <a:pt x="976" y="1134"/>
                    <a:pt x="981" y="1188"/>
                    <a:pt x="1020" y="1223"/>
                  </a:cubicBezTo>
                  <a:cubicBezTo>
                    <a:pt x="1035" y="1237"/>
                    <a:pt x="1027" y="1229"/>
                    <a:pt x="1040" y="1243"/>
                  </a:cubicBezTo>
                  <a:cubicBezTo>
                    <a:pt x="1052" y="1256"/>
                    <a:pt x="1050" y="1253"/>
                    <a:pt x="1061" y="1263"/>
                  </a:cubicBezTo>
                  <a:cubicBezTo>
                    <a:pt x="1075" y="1276"/>
                    <a:pt x="1067" y="1271"/>
                    <a:pt x="1080" y="1284"/>
                  </a:cubicBezTo>
                  <a:cubicBezTo>
                    <a:pt x="1154" y="1358"/>
                    <a:pt x="1105" y="1349"/>
                    <a:pt x="1140" y="1387"/>
                  </a:cubicBezTo>
                  <a:cubicBezTo>
                    <a:pt x="1166" y="1416"/>
                    <a:pt x="1237" y="1496"/>
                    <a:pt x="1268" y="1504"/>
                  </a:cubicBezTo>
                  <a:cubicBezTo>
                    <a:pt x="1276" y="1486"/>
                    <a:pt x="1275" y="1484"/>
                    <a:pt x="1267" y="1465"/>
                  </a:cubicBezTo>
                  <a:lnTo>
                    <a:pt x="1245" y="1432"/>
                  </a:lnTo>
                  <a:cubicBezTo>
                    <a:pt x="1244" y="1430"/>
                    <a:pt x="1243" y="1429"/>
                    <a:pt x="1242" y="1428"/>
                  </a:cubicBezTo>
                  <a:cubicBezTo>
                    <a:pt x="1237" y="1422"/>
                    <a:pt x="1235" y="1420"/>
                    <a:pt x="1229" y="1413"/>
                  </a:cubicBezTo>
                  <a:cubicBezTo>
                    <a:pt x="1219" y="1401"/>
                    <a:pt x="1224" y="1411"/>
                    <a:pt x="1215" y="1394"/>
                  </a:cubicBezTo>
                  <a:cubicBezTo>
                    <a:pt x="1195" y="1357"/>
                    <a:pt x="1203" y="1324"/>
                    <a:pt x="1220" y="1287"/>
                  </a:cubicBezTo>
                  <a:cubicBezTo>
                    <a:pt x="1258" y="1278"/>
                    <a:pt x="1270" y="1284"/>
                    <a:pt x="1301" y="1266"/>
                  </a:cubicBezTo>
                  <a:cubicBezTo>
                    <a:pt x="1349" y="1238"/>
                    <a:pt x="1319" y="1265"/>
                    <a:pt x="1376" y="1267"/>
                  </a:cubicBezTo>
                  <a:cubicBezTo>
                    <a:pt x="1373" y="1232"/>
                    <a:pt x="1352" y="1228"/>
                    <a:pt x="1329" y="1212"/>
                  </a:cubicBezTo>
                  <a:cubicBezTo>
                    <a:pt x="1282" y="1223"/>
                    <a:pt x="1263" y="1258"/>
                    <a:pt x="1215" y="1224"/>
                  </a:cubicBezTo>
                  <a:cubicBezTo>
                    <a:pt x="1200" y="1214"/>
                    <a:pt x="1194" y="1195"/>
                    <a:pt x="1178" y="1187"/>
                  </a:cubicBezTo>
                  <a:cubicBezTo>
                    <a:pt x="1169" y="1183"/>
                    <a:pt x="1162" y="1184"/>
                    <a:pt x="1148" y="1176"/>
                  </a:cubicBezTo>
                  <a:cubicBezTo>
                    <a:pt x="1121" y="1162"/>
                    <a:pt x="1141" y="1168"/>
                    <a:pt x="1125" y="1159"/>
                  </a:cubicBezTo>
                  <a:cubicBezTo>
                    <a:pt x="1057" y="1120"/>
                    <a:pt x="1095" y="1211"/>
                    <a:pt x="930" y="1042"/>
                  </a:cubicBezTo>
                  <a:cubicBezTo>
                    <a:pt x="885" y="996"/>
                    <a:pt x="928" y="952"/>
                    <a:pt x="884" y="898"/>
                  </a:cubicBezTo>
                  <a:lnTo>
                    <a:pt x="872" y="883"/>
                  </a:lnTo>
                  <a:cubicBezTo>
                    <a:pt x="863" y="869"/>
                    <a:pt x="841" y="842"/>
                    <a:pt x="838" y="825"/>
                  </a:cubicBezTo>
                  <a:cubicBezTo>
                    <a:pt x="837" y="817"/>
                    <a:pt x="845" y="775"/>
                    <a:pt x="845" y="764"/>
                  </a:cubicBezTo>
                  <a:cubicBezTo>
                    <a:pt x="845" y="743"/>
                    <a:pt x="830" y="720"/>
                    <a:pt x="843" y="706"/>
                  </a:cubicBezTo>
                  <a:cubicBezTo>
                    <a:pt x="861" y="687"/>
                    <a:pt x="922" y="710"/>
                    <a:pt x="956" y="664"/>
                  </a:cubicBezTo>
                  <a:cubicBezTo>
                    <a:pt x="946" y="621"/>
                    <a:pt x="937" y="641"/>
                    <a:pt x="901" y="624"/>
                  </a:cubicBezTo>
                  <a:cubicBezTo>
                    <a:pt x="875" y="612"/>
                    <a:pt x="862" y="593"/>
                    <a:pt x="838" y="578"/>
                  </a:cubicBezTo>
                  <a:lnTo>
                    <a:pt x="817" y="566"/>
                  </a:lnTo>
                  <a:cubicBezTo>
                    <a:pt x="815" y="565"/>
                    <a:pt x="814" y="564"/>
                    <a:pt x="812" y="563"/>
                  </a:cubicBezTo>
                  <a:cubicBezTo>
                    <a:pt x="811" y="562"/>
                    <a:pt x="809" y="561"/>
                    <a:pt x="808" y="561"/>
                  </a:cubicBezTo>
                  <a:lnTo>
                    <a:pt x="759" y="535"/>
                  </a:lnTo>
                  <a:lnTo>
                    <a:pt x="664" y="468"/>
                  </a:lnTo>
                  <a:cubicBezTo>
                    <a:pt x="654" y="460"/>
                    <a:pt x="661" y="465"/>
                    <a:pt x="653" y="459"/>
                  </a:cubicBezTo>
                  <a:lnTo>
                    <a:pt x="617" y="440"/>
                  </a:lnTo>
                  <a:cubicBezTo>
                    <a:pt x="609" y="436"/>
                    <a:pt x="610" y="436"/>
                    <a:pt x="600" y="430"/>
                  </a:cubicBezTo>
                  <a:cubicBezTo>
                    <a:pt x="587" y="421"/>
                    <a:pt x="583" y="420"/>
                    <a:pt x="571" y="412"/>
                  </a:cubicBezTo>
                  <a:lnTo>
                    <a:pt x="515" y="366"/>
                  </a:lnTo>
                  <a:cubicBezTo>
                    <a:pt x="437" y="315"/>
                    <a:pt x="445" y="368"/>
                    <a:pt x="357" y="273"/>
                  </a:cubicBezTo>
                  <a:cubicBezTo>
                    <a:pt x="346" y="261"/>
                    <a:pt x="345" y="260"/>
                    <a:pt x="333" y="249"/>
                  </a:cubicBezTo>
                  <a:lnTo>
                    <a:pt x="310" y="225"/>
                  </a:lnTo>
                  <a:cubicBezTo>
                    <a:pt x="300" y="214"/>
                    <a:pt x="297" y="213"/>
                    <a:pt x="288" y="199"/>
                  </a:cubicBezTo>
                  <a:cubicBezTo>
                    <a:pt x="271" y="170"/>
                    <a:pt x="285" y="185"/>
                    <a:pt x="276" y="158"/>
                  </a:cubicBezTo>
                  <a:cubicBezTo>
                    <a:pt x="271" y="142"/>
                    <a:pt x="270" y="143"/>
                    <a:pt x="256" y="129"/>
                  </a:cubicBezTo>
                  <a:cubicBezTo>
                    <a:pt x="239" y="112"/>
                    <a:pt x="224" y="112"/>
                    <a:pt x="203" y="102"/>
                  </a:cubicBezTo>
                  <a:lnTo>
                    <a:pt x="142" y="61"/>
                  </a:lnTo>
                  <a:cubicBezTo>
                    <a:pt x="108" y="30"/>
                    <a:pt x="146" y="39"/>
                    <a:pt x="84" y="17"/>
                  </a:cubicBezTo>
                  <a:cubicBezTo>
                    <a:pt x="67" y="12"/>
                    <a:pt x="66" y="4"/>
                    <a:pt x="48" y="0"/>
                  </a:cubicBezTo>
                  <a:cubicBezTo>
                    <a:pt x="48" y="60"/>
                    <a:pt x="63" y="28"/>
                    <a:pt x="77" y="65"/>
                  </a:cubicBezTo>
                  <a:cubicBezTo>
                    <a:pt x="86" y="89"/>
                    <a:pt x="67" y="110"/>
                    <a:pt x="61" y="13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9"/>
            <p:cNvSpPr>
              <a:spLocks/>
            </p:cNvSpPr>
            <p:nvPr/>
          </p:nvSpPr>
          <p:spPr bwMode="auto">
            <a:xfrm>
              <a:off x="2931618" y="807188"/>
              <a:ext cx="387896" cy="273577"/>
            </a:xfrm>
            <a:custGeom>
              <a:avLst/>
              <a:gdLst>
                <a:gd name="T0" fmla="*/ 1431 w 2319"/>
                <a:gd name="T1" fmla="*/ 345 h 2978"/>
                <a:gd name="T2" fmla="*/ 1519 w 2319"/>
                <a:gd name="T3" fmla="*/ 453 h 2978"/>
                <a:gd name="T4" fmla="*/ 1243 w 2319"/>
                <a:gd name="T5" fmla="*/ 449 h 2978"/>
                <a:gd name="T6" fmla="*/ 1065 w 2319"/>
                <a:gd name="T7" fmla="*/ 542 h 2978"/>
                <a:gd name="T8" fmla="*/ 555 w 2319"/>
                <a:gd name="T9" fmla="*/ 961 h 2978"/>
                <a:gd name="T10" fmla="*/ 374 w 2319"/>
                <a:gd name="T11" fmla="*/ 1246 h 2978"/>
                <a:gd name="T12" fmla="*/ 286 w 2319"/>
                <a:gd name="T13" fmla="*/ 1355 h 2978"/>
                <a:gd name="T14" fmla="*/ 293 w 2319"/>
                <a:gd name="T15" fmla="*/ 1531 h 2978"/>
                <a:gd name="T16" fmla="*/ 492 w 2319"/>
                <a:gd name="T17" fmla="*/ 1689 h 2978"/>
                <a:gd name="T18" fmla="*/ 232 w 2319"/>
                <a:gd name="T19" fmla="*/ 1666 h 2978"/>
                <a:gd name="T20" fmla="*/ 164 w 2319"/>
                <a:gd name="T21" fmla="*/ 1694 h 2978"/>
                <a:gd name="T22" fmla="*/ 211 w 2319"/>
                <a:gd name="T23" fmla="*/ 1823 h 2978"/>
                <a:gd name="T24" fmla="*/ 62 w 2319"/>
                <a:gd name="T25" fmla="*/ 2039 h 2978"/>
                <a:gd name="T26" fmla="*/ 171 w 2319"/>
                <a:gd name="T27" fmla="*/ 2256 h 2978"/>
                <a:gd name="T28" fmla="*/ 262 w 2319"/>
                <a:gd name="T29" fmla="*/ 2341 h 2978"/>
                <a:gd name="T30" fmla="*/ 217 w 2319"/>
                <a:gd name="T31" fmla="*/ 2418 h 2978"/>
                <a:gd name="T32" fmla="*/ 117 w 2319"/>
                <a:gd name="T33" fmla="*/ 2677 h 2978"/>
                <a:gd name="T34" fmla="*/ 367 w 2319"/>
                <a:gd name="T35" fmla="*/ 2819 h 2978"/>
                <a:gd name="T36" fmla="*/ 564 w 2319"/>
                <a:gd name="T37" fmla="*/ 2893 h 2978"/>
                <a:gd name="T38" fmla="*/ 714 w 2319"/>
                <a:gd name="T39" fmla="*/ 2935 h 2978"/>
                <a:gd name="T40" fmla="*/ 888 w 2319"/>
                <a:gd name="T41" fmla="*/ 2872 h 2978"/>
                <a:gd name="T42" fmla="*/ 1079 w 2319"/>
                <a:gd name="T43" fmla="*/ 2758 h 2978"/>
                <a:gd name="T44" fmla="*/ 1284 w 2319"/>
                <a:gd name="T45" fmla="*/ 2442 h 2978"/>
                <a:gd name="T46" fmla="*/ 1411 w 2319"/>
                <a:gd name="T47" fmla="*/ 2284 h 2978"/>
                <a:gd name="T48" fmla="*/ 1602 w 2319"/>
                <a:gd name="T49" fmla="*/ 2223 h 2978"/>
                <a:gd name="T50" fmla="*/ 1719 w 2319"/>
                <a:gd name="T51" fmla="*/ 2355 h 2978"/>
                <a:gd name="T52" fmla="*/ 1854 w 2319"/>
                <a:gd name="T53" fmla="*/ 2326 h 2978"/>
                <a:gd name="T54" fmla="*/ 2030 w 2319"/>
                <a:gd name="T55" fmla="*/ 2211 h 2978"/>
                <a:gd name="T56" fmla="*/ 2090 w 2319"/>
                <a:gd name="T57" fmla="*/ 1933 h 2978"/>
                <a:gd name="T58" fmla="*/ 2252 w 2319"/>
                <a:gd name="T59" fmla="*/ 1897 h 2978"/>
                <a:gd name="T60" fmla="*/ 2204 w 2319"/>
                <a:gd name="T61" fmla="*/ 1579 h 2978"/>
                <a:gd name="T62" fmla="*/ 2170 w 2319"/>
                <a:gd name="T63" fmla="*/ 1504 h 2978"/>
                <a:gd name="T64" fmla="*/ 2258 w 2319"/>
                <a:gd name="T65" fmla="*/ 1430 h 2978"/>
                <a:gd name="T66" fmla="*/ 2272 w 2319"/>
                <a:gd name="T67" fmla="*/ 1294 h 2978"/>
                <a:gd name="T68" fmla="*/ 2097 w 2319"/>
                <a:gd name="T69" fmla="*/ 1323 h 2978"/>
                <a:gd name="T70" fmla="*/ 2042 w 2319"/>
                <a:gd name="T71" fmla="*/ 1342 h 2978"/>
                <a:gd name="T72" fmla="*/ 1909 w 2319"/>
                <a:gd name="T73" fmla="*/ 1316 h 2978"/>
                <a:gd name="T74" fmla="*/ 1708 w 2319"/>
                <a:gd name="T75" fmla="*/ 1463 h 2978"/>
                <a:gd name="T76" fmla="*/ 1621 w 2319"/>
                <a:gd name="T77" fmla="*/ 1355 h 2978"/>
                <a:gd name="T78" fmla="*/ 1691 w 2319"/>
                <a:gd name="T79" fmla="*/ 1055 h 2978"/>
                <a:gd name="T80" fmla="*/ 1479 w 2319"/>
                <a:gd name="T81" fmla="*/ 962 h 2978"/>
                <a:gd name="T82" fmla="*/ 1452 w 2319"/>
                <a:gd name="T83" fmla="*/ 881 h 2978"/>
                <a:gd name="T84" fmla="*/ 1604 w 2319"/>
                <a:gd name="T85" fmla="*/ 837 h 2978"/>
                <a:gd name="T86" fmla="*/ 1669 w 2319"/>
                <a:gd name="T87" fmla="*/ 705 h 2978"/>
                <a:gd name="T88" fmla="*/ 1881 w 2319"/>
                <a:gd name="T89" fmla="*/ 605 h 2978"/>
                <a:gd name="T90" fmla="*/ 2001 w 2319"/>
                <a:gd name="T91" fmla="*/ 379 h 2978"/>
                <a:gd name="T92" fmla="*/ 1980 w 2319"/>
                <a:gd name="T93" fmla="*/ 352 h 2978"/>
                <a:gd name="T94" fmla="*/ 1858 w 2319"/>
                <a:gd name="T95" fmla="*/ 257 h 2978"/>
                <a:gd name="T96" fmla="*/ 1762 w 2319"/>
                <a:gd name="T97" fmla="*/ 242 h 2978"/>
                <a:gd name="T98" fmla="*/ 1811 w 2319"/>
                <a:gd name="T99" fmla="*/ 169 h 2978"/>
                <a:gd name="T100" fmla="*/ 1764 w 2319"/>
                <a:gd name="T101" fmla="*/ 68 h 2978"/>
                <a:gd name="T102" fmla="*/ 1723 w 2319"/>
                <a:gd name="T103" fmla="*/ 27 h 2978"/>
                <a:gd name="T104" fmla="*/ 1499 w 2319"/>
                <a:gd name="T105" fmla="*/ 136 h 2978"/>
                <a:gd name="connsiteX0" fmla="*/ 6229 w 9968"/>
                <a:gd name="connsiteY0" fmla="*/ 843 h 9965"/>
                <a:gd name="connsiteX1" fmla="*/ 6316 w 9968"/>
                <a:gd name="connsiteY1" fmla="*/ 934 h 9965"/>
                <a:gd name="connsiteX2" fmla="*/ 6139 w 9968"/>
                <a:gd name="connsiteY2" fmla="*/ 1158 h 9965"/>
                <a:gd name="connsiteX3" fmla="*/ 6902 w 9968"/>
                <a:gd name="connsiteY3" fmla="*/ 1273 h 9965"/>
                <a:gd name="connsiteX4" fmla="*/ 6807 w 9968"/>
                <a:gd name="connsiteY4" fmla="*/ 1383 h 9965"/>
                <a:gd name="connsiteX5" fmla="*/ 6518 w 9968"/>
                <a:gd name="connsiteY5" fmla="*/ 1521 h 9965"/>
                <a:gd name="connsiteX6" fmla="*/ 5996 w 9968"/>
                <a:gd name="connsiteY6" fmla="*/ 1501 h 9965"/>
                <a:gd name="connsiteX7" fmla="*/ 5677 w 9968"/>
                <a:gd name="connsiteY7" fmla="*/ 1454 h 9965"/>
                <a:gd name="connsiteX8" fmla="*/ 5328 w 9968"/>
                <a:gd name="connsiteY8" fmla="*/ 1508 h 9965"/>
                <a:gd name="connsiteX9" fmla="*/ 5026 w 9968"/>
                <a:gd name="connsiteY9" fmla="*/ 1702 h 9965"/>
                <a:gd name="connsiteX10" fmla="*/ 4970 w 9968"/>
                <a:gd name="connsiteY10" fmla="*/ 1729 h 9965"/>
                <a:gd name="connsiteX11" fmla="*/ 4560 w 9968"/>
                <a:gd name="connsiteY11" fmla="*/ 1820 h 9965"/>
                <a:gd name="connsiteX12" fmla="*/ 3724 w 9968"/>
                <a:gd name="connsiteY12" fmla="*/ 2418 h 9965"/>
                <a:gd name="connsiteX13" fmla="*/ 3133 w 9968"/>
                <a:gd name="connsiteY13" fmla="*/ 2733 h 9965"/>
                <a:gd name="connsiteX14" fmla="*/ 2361 w 9968"/>
                <a:gd name="connsiteY14" fmla="*/ 3227 h 9965"/>
                <a:gd name="connsiteX15" fmla="*/ 1952 w 9968"/>
                <a:gd name="connsiteY15" fmla="*/ 3543 h 9965"/>
                <a:gd name="connsiteX16" fmla="*/ 1706 w 9968"/>
                <a:gd name="connsiteY16" fmla="*/ 3966 h 9965"/>
                <a:gd name="connsiteX17" fmla="*/ 1581 w 9968"/>
                <a:gd name="connsiteY17" fmla="*/ 4184 h 9965"/>
                <a:gd name="connsiteX18" fmla="*/ 1611 w 9968"/>
                <a:gd name="connsiteY18" fmla="*/ 4436 h 9965"/>
                <a:gd name="connsiteX19" fmla="*/ 1404 w 9968"/>
                <a:gd name="connsiteY19" fmla="*/ 4459 h 9965"/>
                <a:gd name="connsiteX20" fmla="*/ 1201 w 9968"/>
                <a:gd name="connsiteY20" fmla="*/ 4550 h 9965"/>
                <a:gd name="connsiteX21" fmla="*/ 981 w 9968"/>
                <a:gd name="connsiteY21" fmla="*/ 4856 h 9965"/>
                <a:gd name="connsiteX22" fmla="*/ 938 w 9968"/>
                <a:gd name="connsiteY22" fmla="*/ 5007 h 9965"/>
                <a:gd name="connsiteX23" fmla="*/ 1231 w 9968"/>
                <a:gd name="connsiteY23" fmla="*/ 5141 h 9965"/>
                <a:gd name="connsiteX24" fmla="*/ 1663 w 9968"/>
                <a:gd name="connsiteY24" fmla="*/ 5168 h 9965"/>
                <a:gd name="connsiteX25" fmla="*/ 2193 w 9968"/>
                <a:gd name="connsiteY25" fmla="*/ 5484 h 9965"/>
                <a:gd name="connsiteX26" fmla="*/ 2090 w 9968"/>
                <a:gd name="connsiteY26" fmla="*/ 5672 h 9965"/>
                <a:gd name="connsiteX27" fmla="*/ 1620 w 9968"/>
                <a:gd name="connsiteY27" fmla="*/ 5809 h 9965"/>
                <a:gd name="connsiteX28" fmla="*/ 852 w 9968"/>
                <a:gd name="connsiteY28" fmla="*/ 5621 h 9965"/>
                <a:gd name="connsiteX29" fmla="*/ 968 w 9968"/>
                <a:gd name="connsiteY29" fmla="*/ 5594 h 9965"/>
                <a:gd name="connsiteX30" fmla="*/ 968 w 9968"/>
                <a:gd name="connsiteY30" fmla="*/ 5531 h 9965"/>
                <a:gd name="connsiteX31" fmla="*/ 822 w 9968"/>
                <a:gd name="connsiteY31" fmla="*/ 5460 h 9965"/>
                <a:gd name="connsiteX32" fmla="*/ 675 w 9968"/>
                <a:gd name="connsiteY32" fmla="*/ 5688 h 9965"/>
                <a:gd name="connsiteX33" fmla="*/ 736 w 9968"/>
                <a:gd name="connsiteY33" fmla="*/ 5779 h 9965"/>
                <a:gd name="connsiteX34" fmla="*/ 813 w 9968"/>
                <a:gd name="connsiteY34" fmla="*/ 5991 h 9965"/>
                <a:gd name="connsiteX35" fmla="*/ 878 w 9968"/>
                <a:gd name="connsiteY35" fmla="*/ 6122 h 9965"/>
                <a:gd name="connsiteX36" fmla="*/ 744 w 9968"/>
                <a:gd name="connsiteY36" fmla="*/ 6357 h 9965"/>
                <a:gd name="connsiteX37" fmla="*/ 473 w 9968"/>
                <a:gd name="connsiteY37" fmla="*/ 6508 h 9965"/>
                <a:gd name="connsiteX38" fmla="*/ 235 w 9968"/>
                <a:gd name="connsiteY38" fmla="*/ 6847 h 9965"/>
                <a:gd name="connsiteX39" fmla="*/ 2 w 9968"/>
                <a:gd name="connsiteY39" fmla="*/ 7189 h 9965"/>
                <a:gd name="connsiteX40" fmla="*/ 313 w 9968"/>
                <a:gd name="connsiteY40" fmla="*/ 7404 h 9965"/>
                <a:gd name="connsiteX41" fmla="*/ 705 w 9968"/>
                <a:gd name="connsiteY41" fmla="*/ 7576 h 9965"/>
                <a:gd name="connsiteX42" fmla="*/ 878 w 9968"/>
                <a:gd name="connsiteY42" fmla="*/ 7576 h 9965"/>
                <a:gd name="connsiteX43" fmla="*/ 943 w 9968"/>
                <a:gd name="connsiteY43" fmla="*/ 7666 h 9965"/>
                <a:gd name="connsiteX44" fmla="*/ 1098 w 9968"/>
                <a:gd name="connsiteY44" fmla="*/ 7861 h 9965"/>
                <a:gd name="connsiteX45" fmla="*/ 1171 w 9968"/>
                <a:gd name="connsiteY45" fmla="*/ 7965 h 9965"/>
                <a:gd name="connsiteX46" fmla="*/ 999 w 9968"/>
                <a:gd name="connsiteY46" fmla="*/ 8056 h 9965"/>
                <a:gd name="connsiteX47" fmla="*/ 904 w 9968"/>
                <a:gd name="connsiteY47" fmla="*/ 8120 h 9965"/>
                <a:gd name="connsiteX48" fmla="*/ 861 w 9968"/>
                <a:gd name="connsiteY48" fmla="*/ 8200 h 9965"/>
                <a:gd name="connsiteX49" fmla="*/ 559 w 9968"/>
                <a:gd name="connsiteY49" fmla="*/ 8670 h 9965"/>
                <a:gd name="connsiteX50" fmla="*/ 473 w 9968"/>
                <a:gd name="connsiteY50" fmla="*/ 8989 h 9965"/>
                <a:gd name="connsiteX51" fmla="*/ 770 w 9968"/>
                <a:gd name="connsiteY51" fmla="*/ 9278 h 9965"/>
                <a:gd name="connsiteX52" fmla="*/ 1037 w 9968"/>
                <a:gd name="connsiteY52" fmla="*/ 9480 h 9965"/>
                <a:gd name="connsiteX53" fmla="*/ 1551 w 9968"/>
                <a:gd name="connsiteY53" fmla="*/ 9466 h 9965"/>
                <a:gd name="connsiteX54" fmla="*/ 1891 w 9968"/>
                <a:gd name="connsiteY54" fmla="*/ 9678 h 9965"/>
                <a:gd name="connsiteX55" fmla="*/ 2077 w 9968"/>
                <a:gd name="connsiteY55" fmla="*/ 9785 h 9965"/>
                <a:gd name="connsiteX56" fmla="*/ 2400 w 9968"/>
                <a:gd name="connsiteY56" fmla="*/ 9715 h 9965"/>
                <a:gd name="connsiteX57" fmla="*/ 2529 w 9968"/>
                <a:gd name="connsiteY57" fmla="*/ 9866 h 9965"/>
                <a:gd name="connsiteX58" fmla="*/ 3004 w 9968"/>
                <a:gd name="connsiteY58" fmla="*/ 9889 h 9965"/>
                <a:gd name="connsiteX59" fmla="*/ 3047 w 9968"/>
                <a:gd name="connsiteY59" fmla="*/ 9856 h 9965"/>
                <a:gd name="connsiteX60" fmla="*/ 3103 w 9968"/>
                <a:gd name="connsiteY60" fmla="*/ 9785 h 9965"/>
                <a:gd name="connsiteX61" fmla="*/ 3685 w 9968"/>
                <a:gd name="connsiteY61" fmla="*/ 9785 h 9965"/>
                <a:gd name="connsiteX62" fmla="*/ 3797 w 9968"/>
                <a:gd name="connsiteY62" fmla="*/ 9644 h 9965"/>
                <a:gd name="connsiteX63" fmla="*/ 3840 w 9968"/>
                <a:gd name="connsiteY63" fmla="*/ 9584 h 9965"/>
                <a:gd name="connsiteX64" fmla="*/ 4306 w 9968"/>
                <a:gd name="connsiteY64" fmla="*/ 9540 h 9965"/>
                <a:gd name="connsiteX65" fmla="*/ 4621 w 9968"/>
                <a:gd name="connsiteY65" fmla="*/ 9261 h 9965"/>
                <a:gd name="connsiteX66" fmla="*/ 4970 w 9968"/>
                <a:gd name="connsiteY66" fmla="*/ 8670 h 9965"/>
                <a:gd name="connsiteX67" fmla="*/ 5147 w 9968"/>
                <a:gd name="connsiteY67" fmla="*/ 8375 h 9965"/>
                <a:gd name="connsiteX68" fmla="*/ 5505 w 9968"/>
                <a:gd name="connsiteY68" fmla="*/ 8200 h 9965"/>
                <a:gd name="connsiteX69" fmla="*/ 5742 w 9968"/>
                <a:gd name="connsiteY69" fmla="*/ 7905 h 9965"/>
                <a:gd name="connsiteX70" fmla="*/ 6139 w 9968"/>
                <a:gd name="connsiteY70" fmla="*/ 7851 h 9965"/>
                <a:gd name="connsiteX71" fmla="*/ 6053 w 9968"/>
                <a:gd name="connsiteY71" fmla="*/ 7670 h 9965"/>
                <a:gd name="connsiteX72" fmla="*/ 6432 w 9968"/>
                <a:gd name="connsiteY72" fmla="*/ 7576 h 9965"/>
                <a:gd name="connsiteX73" fmla="*/ 6639 w 9968"/>
                <a:gd name="connsiteY73" fmla="*/ 7646 h 9965"/>
                <a:gd name="connsiteX74" fmla="*/ 6876 w 9968"/>
                <a:gd name="connsiteY74" fmla="*/ 7465 h 9965"/>
                <a:gd name="connsiteX75" fmla="*/ 7191 w 9968"/>
                <a:gd name="connsiteY75" fmla="*/ 7508 h 9965"/>
                <a:gd name="connsiteX76" fmla="*/ 7221 w 9968"/>
                <a:gd name="connsiteY76" fmla="*/ 7666 h 9965"/>
                <a:gd name="connsiteX77" fmla="*/ 7381 w 9968"/>
                <a:gd name="connsiteY77" fmla="*/ 7908 h 9965"/>
                <a:gd name="connsiteX78" fmla="*/ 7514 w 9968"/>
                <a:gd name="connsiteY78" fmla="*/ 8032 h 9965"/>
                <a:gd name="connsiteX79" fmla="*/ 7704 w 9968"/>
                <a:gd name="connsiteY79" fmla="*/ 7908 h 9965"/>
                <a:gd name="connsiteX80" fmla="*/ 7963 w 9968"/>
                <a:gd name="connsiteY80" fmla="*/ 7811 h 9965"/>
                <a:gd name="connsiteX81" fmla="*/ 8450 w 9968"/>
                <a:gd name="connsiteY81" fmla="*/ 7780 h 9965"/>
                <a:gd name="connsiteX82" fmla="*/ 8579 w 9968"/>
                <a:gd name="connsiteY82" fmla="*/ 7700 h 9965"/>
                <a:gd name="connsiteX83" fmla="*/ 8722 w 9968"/>
                <a:gd name="connsiteY83" fmla="*/ 7424 h 9965"/>
                <a:gd name="connsiteX84" fmla="*/ 8683 w 9968"/>
                <a:gd name="connsiteY84" fmla="*/ 7122 h 9965"/>
                <a:gd name="connsiteX85" fmla="*/ 8933 w 9968"/>
                <a:gd name="connsiteY85" fmla="*/ 6749 h 9965"/>
                <a:gd name="connsiteX86" fmla="*/ 8981 w 9968"/>
                <a:gd name="connsiteY86" fmla="*/ 6491 h 9965"/>
                <a:gd name="connsiteX87" fmla="*/ 9123 w 9968"/>
                <a:gd name="connsiteY87" fmla="*/ 6303 h 9965"/>
                <a:gd name="connsiteX88" fmla="*/ 9356 w 9968"/>
                <a:gd name="connsiteY88" fmla="*/ 6303 h 9965"/>
                <a:gd name="connsiteX89" fmla="*/ 9679 w 9968"/>
                <a:gd name="connsiteY89" fmla="*/ 6370 h 9965"/>
                <a:gd name="connsiteX90" fmla="*/ 9623 w 9968"/>
                <a:gd name="connsiteY90" fmla="*/ 5662 h 9965"/>
                <a:gd name="connsiteX91" fmla="*/ 9416 w 9968"/>
                <a:gd name="connsiteY91" fmla="*/ 5416 h 9965"/>
                <a:gd name="connsiteX92" fmla="*/ 9472 w 9968"/>
                <a:gd name="connsiteY92" fmla="*/ 5302 h 9965"/>
                <a:gd name="connsiteX93" fmla="*/ 9351 w 9968"/>
                <a:gd name="connsiteY93" fmla="*/ 5259 h 9965"/>
                <a:gd name="connsiteX94" fmla="*/ 9239 w 9968"/>
                <a:gd name="connsiteY94" fmla="*/ 5212 h 9965"/>
                <a:gd name="connsiteX95" fmla="*/ 9325 w 9968"/>
                <a:gd name="connsiteY95" fmla="*/ 5050 h 9965"/>
                <a:gd name="connsiteX96" fmla="*/ 9653 w 9968"/>
                <a:gd name="connsiteY96" fmla="*/ 4943 h 9965"/>
                <a:gd name="connsiteX97" fmla="*/ 9705 w 9968"/>
                <a:gd name="connsiteY97" fmla="*/ 4802 h 9965"/>
                <a:gd name="connsiteX98" fmla="*/ 9968 w 9968"/>
                <a:gd name="connsiteY98" fmla="*/ 4711 h 9965"/>
                <a:gd name="connsiteX99" fmla="*/ 9968 w 9968"/>
                <a:gd name="connsiteY99" fmla="*/ 4527 h 9965"/>
                <a:gd name="connsiteX100" fmla="*/ 9765 w 9968"/>
                <a:gd name="connsiteY100" fmla="*/ 4345 h 9965"/>
                <a:gd name="connsiteX101" fmla="*/ 9589 w 9968"/>
                <a:gd name="connsiteY101" fmla="*/ 4369 h 9965"/>
                <a:gd name="connsiteX102" fmla="*/ 9334 w 9968"/>
                <a:gd name="connsiteY102" fmla="*/ 4335 h 9965"/>
                <a:gd name="connsiteX103" fmla="*/ 9011 w 9968"/>
                <a:gd name="connsiteY103" fmla="*/ 4443 h 9965"/>
                <a:gd name="connsiteX104" fmla="*/ 8890 w 9968"/>
                <a:gd name="connsiteY104" fmla="*/ 4486 h 9965"/>
                <a:gd name="connsiteX105" fmla="*/ 8873 w 9968"/>
                <a:gd name="connsiteY105" fmla="*/ 4493 h 9965"/>
                <a:gd name="connsiteX106" fmla="*/ 8774 w 9968"/>
                <a:gd name="connsiteY106" fmla="*/ 4506 h 9965"/>
                <a:gd name="connsiteX107" fmla="*/ 8597 w 9968"/>
                <a:gd name="connsiteY107" fmla="*/ 4506 h 9965"/>
                <a:gd name="connsiteX108" fmla="*/ 8567 w 9968"/>
                <a:gd name="connsiteY108" fmla="*/ 4369 h 9965"/>
                <a:gd name="connsiteX109" fmla="*/ 8200 w 9968"/>
                <a:gd name="connsiteY109" fmla="*/ 4419 h 9965"/>
                <a:gd name="connsiteX110" fmla="*/ 7786 w 9968"/>
                <a:gd name="connsiteY110" fmla="*/ 4604 h 9965"/>
                <a:gd name="connsiteX111" fmla="*/ 7635 w 9968"/>
                <a:gd name="connsiteY111" fmla="*/ 4621 h 9965"/>
                <a:gd name="connsiteX112" fmla="*/ 7333 w 9968"/>
                <a:gd name="connsiteY112" fmla="*/ 4913 h 9965"/>
                <a:gd name="connsiteX113" fmla="*/ 6958 w 9968"/>
                <a:gd name="connsiteY113" fmla="*/ 4731 h 9965"/>
                <a:gd name="connsiteX114" fmla="*/ 6872 w 9968"/>
                <a:gd name="connsiteY114" fmla="*/ 4731 h 9965"/>
                <a:gd name="connsiteX115" fmla="*/ 6958 w 9968"/>
                <a:gd name="connsiteY115" fmla="*/ 4550 h 9965"/>
                <a:gd name="connsiteX116" fmla="*/ 7570 w 9968"/>
                <a:gd name="connsiteY116" fmla="*/ 3983 h 9965"/>
                <a:gd name="connsiteX117" fmla="*/ 7484 w 9968"/>
                <a:gd name="connsiteY117" fmla="*/ 3778 h 9965"/>
                <a:gd name="connsiteX118" fmla="*/ 7260 w 9968"/>
                <a:gd name="connsiteY118" fmla="*/ 3543 h 9965"/>
                <a:gd name="connsiteX119" fmla="*/ 6975 w 9968"/>
                <a:gd name="connsiteY119" fmla="*/ 3469 h 9965"/>
                <a:gd name="connsiteX120" fmla="*/ 6842 w 9968"/>
                <a:gd name="connsiteY120" fmla="*/ 3321 h 9965"/>
                <a:gd name="connsiteX121" fmla="*/ 6346 w 9968"/>
                <a:gd name="connsiteY121" fmla="*/ 3230 h 9965"/>
                <a:gd name="connsiteX122" fmla="*/ 6260 w 9968"/>
                <a:gd name="connsiteY122" fmla="*/ 3116 h 9965"/>
                <a:gd name="connsiteX123" fmla="*/ 6113 w 9968"/>
                <a:gd name="connsiteY123" fmla="*/ 3049 h 9965"/>
                <a:gd name="connsiteX124" fmla="*/ 6229 w 9968"/>
                <a:gd name="connsiteY124" fmla="*/ 2958 h 9965"/>
                <a:gd name="connsiteX125" fmla="*/ 6229 w 9968"/>
                <a:gd name="connsiteY125" fmla="*/ 2754 h 9965"/>
                <a:gd name="connsiteX126" fmla="*/ 6665 w 9968"/>
                <a:gd name="connsiteY126" fmla="*/ 2891 h 9965"/>
                <a:gd name="connsiteX127" fmla="*/ 6885 w 9968"/>
                <a:gd name="connsiteY127" fmla="*/ 2811 h 9965"/>
                <a:gd name="connsiteX128" fmla="*/ 7165 w 9968"/>
                <a:gd name="connsiteY128" fmla="*/ 2844 h 9965"/>
                <a:gd name="connsiteX129" fmla="*/ 7256 w 9968"/>
                <a:gd name="connsiteY129" fmla="*/ 2616 h 9965"/>
                <a:gd name="connsiteX130" fmla="*/ 7165 w 9968"/>
                <a:gd name="connsiteY130" fmla="*/ 2367 h 9965"/>
                <a:gd name="connsiteX131" fmla="*/ 7415 w 9968"/>
                <a:gd name="connsiteY131" fmla="*/ 2109 h 9965"/>
                <a:gd name="connsiteX132" fmla="*/ 7980 w 9968"/>
                <a:gd name="connsiteY132" fmla="*/ 2116 h 9965"/>
                <a:gd name="connsiteX133" fmla="*/ 8079 w 9968"/>
                <a:gd name="connsiteY133" fmla="*/ 2032 h 9965"/>
                <a:gd name="connsiteX134" fmla="*/ 8097 w 9968"/>
                <a:gd name="connsiteY134" fmla="*/ 2001 h 9965"/>
                <a:gd name="connsiteX135" fmla="*/ 8799 w 9968"/>
                <a:gd name="connsiteY135" fmla="*/ 1478 h 9965"/>
                <a:gd name="connsiteX136" fmla="*/ 8597 w 9968"/>
                <a:gd name="connsiteY136" fmla="*/ 1273 h 9965"/>
                <a:gd name="connsiteX137" fmla="*/ 8799 w 9968"/>
                <a:gd name="connsiteY137" fmla="*/ 1253 h 9965"/>
                <a:gd name="connsiteX138" fmla="*/ 8799 w 9968"/>
                <a:gd name="connsiteY138" fmla="*/ 1182 h 9965"/>
                <a:gd name="connsiteX139" fmla="*/ 8506 w 9968"/>
                <a:gd name="connsiteY139" fmla="*/ 1182 h 9965"/>
                <a:gd name="connsiteX140" fmla="*/ 8364 w 9968"/>
                <a:gd name="connsiteY140" fmla="*/ 1001 h 9965"/>
                <a:gd name="connsiteX141" fmla="*/ 8303 w 9968"/>
                <a:gd name="connsiteY141" fmla="*/ 934 h 9965"/>
                <a:gd name="connsiteX142" fmla="*/ 7980 w 9968"/>
                <a:gd name="connsiteY142" fmla="*/ 863 h 9965"/>
                <a:gd name="connsiteX143" fmla="*/ 7484 w 9968"/>
                <a:gd name="connsiteY143" fmla="*/ 934 h 9965"/>
                <a:gd name="connsiteX144" fmla="*/ 7484 w 9968"/>
                <a:gd name="connsiteY144" fmla="*/ 843 h 9965"/>
                <a:gd name="connsiteX145" fmla="*/ 7566 w 9968"/>
                <a:gd name="connsiteY145" fmla="*/ 813 h 9965"/>
                <a:gd name="connsiteX146" fmla="*/ 7601 w 9968"/>
                <a:gd name="connsiteY146" fmla="*/ 796 h 9965"/>
                <a:gd name="connsiteX147" fmla="*/ 7618 w 9968"/>
                <a:gd name="connsiteY147" fmla="*/ 786 h 9965"/>
                <a:gd name="connsiteX148" fmla="*/ 7777 w 9968"/>
                <a:gd name="connsiteY148" fmla="*/ 567 h 9965"/>
                <a:gd name="connsiteX149" fmla="*/ 7734 w 9968"/>
                <a:gd name="connsiteY149" fmla="*/ 514 h 9965"/>
                <a:gd name="connsiteX150" fmla="*/ 7579 w 9968"/>
                <a:gd name="connsiteY150" fmla="*/ 537 h 9965"/>
                <a:gd name="connsiteX151" fmla="*/ 7575 w 9968"/>
                <a:gd name="connsiteY151" fmla="*/ 228 h 9965"/>
                <a:gd name="connsiteX152" fmla="*/ 7424 w 9968"/>
                <a:gd name="connsiteY152" fmla="*/ 114 h 9965"/>
                <a:gd name="connsiteX153" fmla="*/ 7411 w 9968"/>
                <a:gd name="connsiteY153" fmla="*/ 104 h 9965"/>
                <a:gd name="connsiteX154" fmla="*/ 7398 w 9968"/>
                <a:gd name="connsiteY154" fmla="*/ 91 h 9965"/>
                <a:gd name="connsiteX155" fmla="*/ 7368 w 9968"/>
                <a:gd name="connsiteY155" fmla="*/ 0 h 9965"/>
                <a:gd name="connsiteX156" fmla="*/ 6915 w 9968"/>
                <a:gd name="connsiteY156" fmla="*/ 282 h 9965"/>
                <a:gd name="connsiteX157" fmla="*/ 6432 w 9968"/>
                <a:gd name="connsiteY157" fmla="*/ 457 h 9965"/>
                <a:gd name="connsiteX158" fmla="*/ 6285 w 9968"/>
                <a:gd name="connsiteY158" fmla="*/ 658 h 9965"/>
                <a:gd name="connsiteX159" fmla="*/ 6229 w 9968"/>
                <a:gd name="connsiteY159" fmla="*/ 843 h 9965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728 h 10000"/>
                <a:gd name="connsiteX98" fmla="*/ 10000 w 10000"/>
                <a:gd name="connsiteY98" fmla="*/ 4543 h 10000"/>
                <a:gd name="connsiteX99" fmla="*/ 9796 w 10000"/>
                <a:gd name="connsiteY99" fmla="*/ 4360 h 10000"/>
                <a:gd name="connsiteX100" fmla="*/ 9620 w 10000"/>
                <a:gd name="connsiteY100" fmla="*/ 4384 h 10000"/>
                <a:gd name="connsiteX101" fmla="*/ 9364 w 10000"/>
                <a:gd name="connsiteY101" fmla="*/ 4350 h 10000"/>
                <a:gd name="connsiteX102" fmla="*/ 9040 w 10000"/>
                <a:gd name="connsiteY102" fmla="*/ 4459 h 10000"/>
                <a:gd name="connsiteX103" fmla="*/ 8919 w 10000"/>
                <a:gd name="connsiteY103" fmla="*/ 4502 h 10000"/>
                <a:gd name="connsiteX104" fmla="*/ 8901 w 10000"/>
                <a:gd name="connsiteY104" fmla="*/ 4509 h 10000"/>
                <a:gd name="connsiteX105" fmla="*/ 8802 w 10000"/>
                <a:gd name="connsiteY105" fmla="*/ 4522 h 10000"/>
                <a:gd name="connsiteX106" fmla="*/ 8625 w 10000"/>
                <a:gd name="connsiteY106" fmla="*/ 4522 h 10000"/>
                <a:gd name="connsiteX107" fmla="*/ 8595 w 10000"/>
                <a:gd name="connsiteY107" fmla="*/ 4384 h 10000"/>
                <a:gd name="connsiteX108" fmla="*/ 8226 w 10000"/>
                <a:gd name="connsiteY108" fmla="*/ 4435 h 10000"/>
                <a:gd name="connsiteX109" fmla="*/ 7811 w 10000"/>
                <a:gd name="connsiteY109" fmla="*/ 4620 h 10000"/>
                <a:gd name="connsiteX110" fmla="*/ 7660 w 10000"/>
                <a:gd name="connsiteY110" fmla="*/ 4637 h 10000"/>
                <a:gd name="connsiteX111" fmla="*/ 7357 w 10000"/>
                <a:gd name="connsiteY111" fmla="*/ 4930 h 10000"/>
                <a:gd name="connsiteX112" fmla="*/ 6980 w 10000"/>
                <a:gd name="connsiteY112" fmla="*/ 4748 h 10000"/>
                <a:gd name="connsiteX113" fmla="*/ 6894 w 10000"/>
                <a:gd name="connsiteY113" fmla="*/ 4748 h 10000"/>
                <a:gd name="connsiteX114" fmla="*/ 6980 w 10000"/>
                <a:gd name="connsiteY114" fmla="*/ 4566 h 10000"/>
                <a:gd name="connsiteX115" fmla="*/ 7594 w 10000"/>
                <a:gd name="connsiteY115" fmla="*/ 3997 h 10000"/>
                <a:gd name="connsiteX116" fmla="*/ 7508 w 10000"/>
                <a:gd name="connsiteY116" fmla="*/ 3791 h 10000"/>
                <a:gd name="connsiteX117" fmla="*/ 7283 w 10000"/>
                <a:gd name="connsiteY117" fmla="*/ 3555 h 10000"/>
                <a:gd name="connsiteX118" fmla="*/ 6997 w 10000"/>
                <a:gd name="connsiteY118" fmla="*/ 3481 h 10000"/>
                <a:gd name="connsiteX119" fmla="*/ 6864 w 10000"/>
                <a:gd name="connsiteY119" fmla="*/ 3333 h 10000"/>
                <a:gd name="connsiteX120" fmla="*/ 6366 w 10000"/>
                <a:gd name="connsiteY120" fmla="*/ 3241 h 10000"/>
                <a:gd name="connsiteX121" fmla="*/ 6280 w 10000"/>
                <a:gd name="connsiteY121" fmla="*/ 3127 h 10000"/>
                <a:gd name="connsiteX122" fmla="*/ 6133 w 10000"/>
                <a:gd name="connsiteY122" fmla="*/ 3060 h 10000"/>
                <a:gd name="connsiteX123" fmla="*/ 6249 w 10000"/>
                <a:gd name="connsiteY123" fmla="*/ 2968 h 10000"/>
                <a:gd name="connsiteX124" fmla="*/ 6249 w 10000"/>
                <a:gd name="connsiteY124" fmla="*/ 2764 h 10000"/>
                <a:gd name="connsiteX125" fmla="*/ 6686 w 10000"/>
                <a:gd name="connsiteY125" fmla="*/ 2901 h 10000"/>
                <a:gd name="connsiteX126" fmla="*/ 6907 w 10000"/>
                <a:gd name="connsiteY126" fmla="*/ 2821 h 10000"/>
                <a:gd name="connsiteX127" fmla="*/ 7188 w 10000"/>
                <a:gd name="connsiteY127" fmla="*/ 2854 h 10000"/>
                <a:gd name="connsiteX128" fmla="*/ 7279 w 10000"/>
                <a:gd name="connsiteY128" fmla="*/ 2625 h 10000"/>
                <a:gd name="connsiteX129" fmla="*/ 7188 w 10000"/>
                <a:gd name="connsiteY129" fmla="*/ 2375 h 10000"/>
                <a:gd name="connsiteX130" fmla="*/ 7439 w 10000"/>
                <a:gd name="connsiteY130" fmla="*/ 2116 h 10000"/>
                <a:gd name="connsiteX131" fmla="*/ 8006 w 10000"/>
                <a:gd name="connsiteY131" fmla="*/ 2123 h 10000"/>
                <a:gd name="connsiteX132" fmla="*/ 8105 w 10000"/>
                <a:gd name="connsiteY132" fmla="*/ 2039 h 10000"/>
                <a:gd name="connsiteX133" fmla="*/ 8123 w 10000"/>
                <a:gd name="connsiteY133" fmla="*/ 2008 h 10000"/>
                <a:gd name="connsiteX134" fmla="*/ 8827 w 10000"/>
                <a:gd name="connsiteY134" fmla="*/ 1483 h 10000"/>
                <a:gd name="connsiteX135" fmla="*/ 8625 w 10000"/>
                <a:gd name="connsiteY135" fmla="*/ 1277 h 10000"/>
                <a:gd name="connsiteX136" fmla="*/ 8827 w 10000"/>
                <a:gd name="connsiteY136" fmla="*/ 1257 h 10000"/>
                <a:gd name="connsiteX137" fmla="*/ 8827 w 10000"/>
                <a:gd name="connsiteY137" fmla="*/ 1186 h 10000"/>
                <a:gd name="connsiteX138" fmla="*/ 8533 w 10000"/>
                <a:gd name="connsiteY138" fmla="*/ 1186 h 10000"/>
                <a:gd name="connsiteX139" fmla="*/ 8391 w 10000"/>
                <a:gd name="connsiteY139" fmla="*/ 1005 h 10000"/>
                <a:gd name="connsiteX140" fmla="*/ 8330 w 10000"/>
                <a:gd name="connsiteY140" fmla="*/ 937 h 10000"/>
                <a:gd name="connsiteX141" fmla="*/ 8006 w 10000"/>
                <a:gd name="connsiteY141" fmla="*/ 866 h 10000"/>
                <a:gd name="connsiteX142" fmla="*/ 7508 w 10000"/>
                <a:gd name="connsiteY142" fmla="*/ 937 h 10000"/>
                <a:gd name="connsiteX143" fmla="*/ 7508 w 10000"/>
                <a:gd name="connsiteY143" fmla="*/ 846 h 10000"/>
                <a:gd name="connsiteX144" fmla="*/ 7590 w 10000"/>
                <a:gd name="connsiteY144" fmla="*/ 816 h 10000"/>
                <a:gd name="connsiteX145" fmla="*/ 7625 w 10000"/>
                <a:gd name="connsiteY145" fmla="*/ 799 h 10000"/>
                <a:gd name="connsiteX146" fmla="*/ 7642 w 10000"/>
                <a:gd name="connsiteY146" fmla="*/ 789 h 10000"/>
                <a:gd name="connsiteX147" fmla="*/ 7802 w 10000"/>
                <a:gd name="connsiteY147" fmla="*/ 569 h 10000"/>
                <a:gd name="connsiteX148" fmla="*/ 7759 w 10000"/>
                <a:gd name="connsiteY148" fmla="*/ 516 h 10000"/>
                <a:gd name="connsiteX149" fmla="*/ 7603 w 10000"/>
                <a:gd name="connsiteY149" fmla="*/ 539 h 10000"/>
                <a:gd name="connsiteX150" fmla="*/ 7599 w 10000"/>
                <a:gd name="connsiteY150" fmla="*/ 229 h 10000"/>
                <a:gd name="connsiteX151" fmla="*/ 7448 w 10000"/>
                <a:gd name="connsiteY151" fmla="*/ 114 h 10000"/>
                <a:gd name="connsiteX152" fmla="*/ 7435 w 10000"/>
                <a:gd name="connsiteY152" fmla="*/ 104 h 10000"/>
                <a:gd name="connsiteX153" fmla="*/ 7422 w 10000"/>
                <a:gd name="connsiteY153" fmla="*/ 91 h 10000"/>
                <a:gd name="connsiteX154" fmla="*/ 7392 w 10000"/>
                <a:gd name="connsiteY154" fmla="*/ 0 h 10000"/>
                <a:gd name="connsiteX155" fmla="*/ 6937 w 10000"/>
                <a:gd name="connsiteY155" fmla="*/ 283 h 10000"/>
                <a:gd name="connsiteX156" fmla="*/ 6453 w 10000"/>
                <a:gd name="connsiteY156" fmla="*/ 459 h 10000"/>
                <a:gd name="connsiteX157" fmla="*/ 6305 w 10000"/>
                <a:gd name="connsiteY157" fmla="*/ 660 h 10000"/>
                <a:gd name="connsiteX158" fmla="*/ 6249 w 10000"/>
                <a:gd name="connsiteY158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796 w 10000"/>
                <a:gd name="connsiteY98" fmla="*/ 4360 h 10000"/>
                <a:gd name="connsiteX99" fmla="*/ 9620 w 10000"/>
                <a:gd name="connsiteY99" fmla="*/ 4384 h 10000"/>
                <a:gd name="connsiteX100" fmla="*/ 9364 w 10000"/>
                <a:gd name="connsiteY100" fmla="*/ 4350 h 10000"/>
                <a:gd name="connsiteX101" fmla="*/ 9040 w 10000"/>
                <a:gd name="connsiteY101" fmla="*/ 4459 h 10000"/>
                <a:gd name="connsiteX102" fmla="*/ 8919 w 10000"/>
                <a:gd name="connsiteY102" fmla="*/ 4502 h 10000"/>
                <a:gd name="connsiteX103" fmla="*/ 8901 w 10000"/>
                <a:gd name="connsiteY103" fmla="*/ 4509 h 10000"/>
                <a:gd name="connsiteX104" fmla="*/ 8802 w 10000"/>
                <a:gd name="connsiteY104" fmla="*/ 4522 h 10000"/>
                <a:gd name="connsiteX105" fmla="*/ 8625 w 10000"/>
                <a:gd name="connsiteY105" fmla="*/ 4522 h 10000"/>
                <a:gd name="connsiteX106" fmla="*/ 8595 w 10000"/>
                <a:gd name="connsiteY106" fmla="*/ 4384 h 10000"/>
                <a:gd name="connsiteX107" fmla="*/ 8226 w 10000"/>
                <a:gd name="connsiteY107" fmla="*/ 4435 h 10000"/>
                <a:gd name="connsiteX108" fmla="*/ 7811 w 10000"/>
                <a:gd name="connsiteY108" fmla="*/ 4620 h 10000"/>
                <a:gd name="connsiteX109" fmla="*/ 7660 w 10000"/>
                <a:gd name="connsiteY109" fmla="*/ 4637 h 10000"/>
                <a:gd name="connsiteX110" fmla="*/ 7357 w 10000"/>
                <a:gd name="connsiteY110" fmla="*/ 4930 h 10000"/>
                <a:gd name="connsiteX111" fmla="*/ 6980 w 10000"/>
                <a:gd name="connsiteY111" fmla="*/ 4748 h 10000"/>
                <a:gd name="connsiteX112" fmla="*/ 6894 w 10000"/>
                <a:gd name="connsiteY112" fmla="*/ 4748 h 10000"/>
                <a:gd name="connsiteX113" fmla="*/ 6980 w 10000"/>
                <a:gd name="connsiteY113" fmla="*/ 4566 h 10000"/>
                <a:gd name="connsiteX114" fmla="*/ 7594 w 10000"/>
                <a:gd name="connsiteY114" fmla="*/ 3997 h 10000"/>
                <a:gd name="connsiteX115" fmla="*/ 7508 w 10000"/>
                <a:gd name="connsiteY115" fmla="*/ 3791 h 10000"/>
                <a:gd name="connsiteX116" fmla="*/ 7283 w 10000"/>
                <a:gd name="connsiteY116" fmla="*/ 3555 h 10000"/>
                <a:gd name="connsiteX117" fmla="*/ 6997 w 10000"/>
                <a:gd name="connsiteY117" fmla="*/ 3481 h 10000"/>
                <a:gd name="connsiteX118" fmla="*/ 6864 w 10000"/>
                <a:gd name="connsiteY118" fmla="*/ 3333 h 10000"/>
                <a:gd name="connsiteX119" fmla="*/ 6366 w 10000"/>
                <a:gd name="connsiteY119" fmla="*/ 3241 h 10000"/>
                <a:gd name="connsiteX120" fmla="*/ 6280 w 10000"/>
                <a:gd name="connsiteY120" fmla="*/ 3127 h 10000"/>
                <a:gd name="connsiteX121" fmla="*/ 6133 w 10000"/>
                <a:gd name="connsiteY121" fmla="*/ 3060 h 10000"/>
                <a:gd name="connsiteX122" fmla="*/ 6249 w 10000"/>
                <a:gd name="connsiteY122" fmla="*/ 2968 h 10000"/>
                <a:gd name="connsiteX123" fmla="*/ 6249 w 10000"/>
                <a:gd name="connsiteY123" fmla="*/ 2764 h 10000"/>
                <a:gd name="connsiteX124" fmla="*/ 6686 w 10000"/>
                <a:gd name="connsiteY124" fmla="*/ 2901 h 10000"/>
                <a:gd name="connsiteX125" fmla="*/ 6907 w 10000"/>
                <a:gd name="connsiteY125" fmla="*/ 2821 h 10000"/>
                <a:gd name="connsiteX126" fmla="*/ 7188 w 10000"/>
                <a:gd name="connsiteY126" fmla="*/ 2854 h 10000"/>
                <a:gd name="connsiteX127" fmla="*/ 7279 w 10000"/>
                <a:gd name="connsiteY127" fmla="*/ 2625 h 10000"/>
                <a:gd name="connsiteX128" fmla="*/ 7188 w 10000"/>
                <a:gd name="connsiteY128" fmla="*/ 2375 h 10000"/>
                <a:gd name="connsiteX129" fmla="*/ 7439 w 10000"/>
                <a:gd name="connsiteY129" fmla="*/ 2116 h 10000"/>
                <a:gd name="connsiteX130" fmla="*/ 8006 w 10000"/>
                <a:gd name="connsiteY130" fmla="*/ 2123 h 10000"/>
                <a:gd name="connsiteX131" fmla="*/ 8105 w 10000"/>
                <a:gd name="connsiteY131" fmla="*/ 2039 h 10000"/>
                <a:gd name="connsiteX132" fmla="*/ 8123 w 10000"/>
                <a:gd name="connsiteY132" fmla="*/ 2008 h 10000"/>
                <a:gd name="connsiteX133" fmla="*/ 8827 w 10000"/>
                <a:gd name="connsiteY133" fmla="*/ 1483 h 10000"/>
                <a:gd name="connsiteX134" fmla="*/ 8625 w 10000"/>
                <a:gd name="connsiteY134" fmla="*/ 1277 h 10000"/>
                <a:gd name="connsiteX135" fmla="*/ 8827 w 10000"/>
                <a:gd name="connsiteY135" fmla="*/ 1257 h 10000"/>
                <a:gd name="connsiteX136" fmla="*/ 8827 w 10000"/>
                <a:gd name="connsiteY136" fmla="*/ 1186 h 10000"/>
                <a:gd name="connsiteX137" fmla="*/ 8533 w 10000"/>
                <a:gd name="connsiteY137" fmla="*/ 1186 h 10000"/>
                <a:gd name="connsiteX138" fmla="*/ 8391 w 10000"/>
                <a:gd name="connsiteY138" fmla="*/ 1005 h 10000"/>
                <a:gd name="connsiteX139" fmla="*/ 8330 w 10000"/>
                <a:gd name="connsiteY139" fmla="*/ 937 h 10000"/>
                <a:gd name="connsiteX140" fmla="*/ 8006 w 10000"/>
                <a:gd name="connsiteY140" fmla="*/ 866 h 10000"/>
                <a:gd name="connsiteX141" fmla="*/ 7508 w 10000"/>
                <a:gd name="connsiteY141" fmla="*/ 937 h 10000"/>
                <a:gd name="connsiteX142" fmla="*/ 7508 w 10000"/>
                <a:gd name="connsiteY142" fmla="*/ 846 h 10000"/>
                <a:gd name="connsiteX143" fmla="*/ 7590 w 10000"/>
                <a:gd name="connsiteY143" fmla="*/ 816 h 10000"/>
                <a:gd name="connsiteX144" fmla="*/ 7625 w 10000"/>
                <a:gd name="connsiteY144" fmla="*/ 799 h 10000"/>
                <a:gd name="connsiteX145" fmla="*/ 7642 w 10000"/>
                <a:gd name="connsiteY145" fmla="*/ 789 h 10000"/>
                <a:gd name="connsiteX146" fmla="*/ 7802 w 10000"/>
                <a:gd name="connsiteY146" fmla="*/ 569 h 10000"/>
                <a:gd name="connsiteX147" fmla="*/ 7759 w 10000"/>
                <a:gd name="connsiteY147" fmla="*/ 516 h 10000"/>
                <a:gd name="connsiteX148" fmla="*/ 7603 w 10000"/>
                <a:gd name="connsiteY148" fmla="*/ 539 h 10000"/>
                <a:gd name="connsiteX149" fmla="*/ 7599 w 10000"/>
                <a:gd name="connsiteY149" fmla="*/ 229 h 10000"/>
                <a:gd name="connsiteX150" fmla="*/ 7448 w 10000"/>
                <a:gd name="connsiteY150" fmla="*/ 114 h 10000"/>
                <a:gd name="connsiteX151" fmla="*/ 7435 w 10000"/>
                <a:gd name="connsiteY151" fmla="*/ 104 h 10000"/>
                <a:gd name="connsiteX152" fmla="*/ 7422 w 10000"/>
                <a:gd name="connsiteY152" fmla="*/ 91 h 10000"/>
                <a:gd name="connsiteX153" fmla="*/ 7392 w 10000"/>
                <a:gd name="connsiteY153" fmla="*/ 0 h 10000"/>
                <a:gd name="connsiteX154" fmla="*/ 6937 w 10000"/>
                <a:gd name="connsiteY154" fmla="*/ 283 h 10000"/>
                <a:gd name="connsiteX155" fmla="*/ 6453 w 10000"/>
                <a:gd name="connsiteY155" fmla="*/ 459 h 10000"/>
                <a:gd name="connsiteX156" fmla="*/ 6305 w 10000"/>
                <a:gd name="connsiteY156" fmla="*/ 660 h 10000"/>
                <a:gd name="connsiteX157" fmla="*/ 6249 w 10000"/>
                <a:gd name="connsiteY157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620 w 10000"/>
                <a:gd name="connsiteY98" fmla="*/ 4384 h 10000"/>
                <a:gd name="connsiteX99" fmla="*/ 9364 w 10000"/>
                <a:gd name="connsiteY99" fmla="*/ 4350 h 10000"/>
                <a:gd name="connsiteX100" fmla="*/ 9040 w 10000"/>
                <a:gd name="connsiteY100" fmla="*/ 4459 h 10000"/>
                <a:gd name="connsiteX101" fmla="*/ 8919 w 10000"/>
                <a:gd name="connsiteY101" fmla="*/ 4502 h 10000"/>
                <a:gd name="connsiteX102" fmla="*/ 8901 w 10000"/>
                <a:gd name="connsiteY102" fmla="*/ 4509 h 10000"/>
                <a:gd name="connsiteX103" fmla="*/ 8802 w 10000"/>
                <a:gd name="connsiteY103" fmla="*/ 4522 h 10000"/>
                <a:gd name="connsiteX104" fmla="*/ 8625 w 10000"/>
                <a:gd name="connsiteY104" fmla="*/ 4522 h 10000"/>
                <a:gd name="connsiteX105" fmla="*/ 8595 w 10000"/>
                <a:gd name="connsiteY105" fmla="*/ 4384 h 10000"/>
                <a:gd name="connsiteX106" fmla="*/ 8226 w 10000"/>
                <a:gd name="connsiteY106" fmla="*/ 4435 h 10000"/>
                <a:gd name="connsiteX107" fmla="*/ 7811 w 10000"/>
                <a:gd name="connsiteY107" fmla="*/ 4620 h 10000"/>
                <a:gd name="connsiteX108" fmla="*/ 7660 w 10000"/>
                <a:gd name="connsiteY108" fmla="*/ 4637 h 10000"/>
                <a:gd name="connsiteX109" fmla="*/ 7357 w 10000"/>
                <a:gd name="connsiteY109" fmla="*/ 4930 h 10000"/>
                <a:gd name="connsiteX110" fmla="*/ 6980 w 10000"/>
                <a:gd name="connsiteY110" fmla="*/ 4748 h 10000"/>
                <a:gd name="connsiteX111" fmla="*/ 6894 w 10000"/>
                <a:gd name="connsiteY111" fmla="*/ 4748 h 10000"/>
                <a:gd name="connsiteX112" fmla="*/ 6980 w 10000"/>
                <a:gd name="connsiteY112" fmla="*/ 4566 h 10000"/>
                <a:gd name="connsiteX113" fmla="*/ 7594 w 10000"/>
                <a:gd name="connsiteY113" fmla="*/ 3997 h 10000"/>
                <a:gd name="connsiteX114" fmla="*/ 7508 w 10000"/>
                <a:gd name="connsiteY114" fmla="*/ 3791 h 10000"/>
                <a:gd name="connsiteX115" fmla="*/ 7283 w 10000"/>
                <a:gd name="connsiteY115" fmla="*/ 3555 h 10000"/>
                <a:gd name="connsiteX116" fmla="*/ 6997 w 10000"/>
                <a:gd name="connsiteY116" fmla="*/ 3481 h 10000"/>
                <a:gd name="connsiteX117" fmla="*/ 6864 w 10000"/>
                <a:gd name="connsiteY117" fmla="*/ 3333 h 10000"/>
                <a:gd name="connsiteX118" fmla="*/ 6366 w 10000"/>
                <a:gd name="connsiteY118" fmla="*/ 3241 h 10000"/>
                <a:gd name="connsiteX119" fmla="*/ 6280 w 10000"/>
                <a:gd name="connsiteY119" fmla="*/ 3127 h 10000"/>
                <a:gd name="connsiteX120" fmla="*/ 6133 w 10000"/>
                <a:gd name="connsiteY120" fmla="*/ 3060 h 10000"/>
                <a:gd name="connsiteX121" fmla="*/ 6249 w 10000"/>
                <a:gd name="connsiteY121" fmla="*/ 2968 h 10000"/>
                <a:gd name="connsiteX122" fmla="*/ 6249 w 10000"/>
                <a:gd name="connsiteY122" fmla="*/ 2764 h 10000"/>
                <a:gd name="connsiteX123" fmla="*/ 6686 w 10000"/>
                <a:gd name="connsiteY123" fmla="*/ 2901 h 10000"/>
                <a:gd name="connsiteX124" fmla="*/ 6907 w 10000"/>
                <a:gd name="connsiteY124" fmla="*/ 2821 h 10000"/>
                <a:gd name="connsiteX125" fmla="*/ 7188 w 10000"/>
                <a:gd name="connsiteY125" fmla="*/ 2854 h 10000"/>
                <a:gd name="connsiteX126" fmla="*/ 7279 w 10000"/>
                <a:gd name="connsiteY126" fmla="*/ 2625 h 10000"/>
                <a:gd name="connsiteX127" fmla="*/ 7188 w 10000"/>
                <a:gd name="connsiteY127" fmla="*/ 2375 h 10000"/>
                <a:gd name="connsiteX128" fmla="*/ 7439 w 10000"/>
                <a:gd name="connsiteY128" fmla="*/ 2116 h 10000"/>
                <a:gd name="connsiteX129" fmla="*/ 8006 w 10000"/>
                <a:gd name="connsiteY129" fmla="*/ 2123 h 10000"/>
                <a:gd name="connsiteX130" fmla="*/ 8105 w 10000"/>
                <a:gd name="connsiteY130" fmla="*/ 2039 h 10000"/>
                <a:gd name="connsiteX131" fmla="*/ 8123 w 10000"/>
                <a:gd name="connsiteY131" fmla="*/ 2008 h 10000"/>
                <a:gd name="connsiteX132" fmla="*/ 8827 w 10000"/>
                <a:gd name="connsiteY132" fmla="*/ 1483 h 10000"/>
                <a:gd name="connsiteX133" fmla="*/ 8625 w 10000"/>
                <a:gd name="connsiteY133" fmla="*/ 1277 h 10000"/>
                <a:gd name="connsiteX134" fmla="*/ 8827 w 10000"/>
                <a:gd name="connsiteY134" fmla="*/ 1257 h 10000"/>
                <a:gd name="connsiteX135" fmla="*/ 8827 w 10000"/>
                <a:gd name="connsiteY135" fmla="*/ 1186 h 10000"/>
                <a:gd name="connsiteX136" fmla="*/ 8533 w 10000"/>
                <a:gd name="connsiteY136" fmla="*/ 1186 h 10000"/>
                <a:gd name="connsiteX137" fmla="*/ 8391 w 10000"/>
                <a:gd name="connsiteY137" fmla="*/ 1005 h 10000"/>
                <a:gd name="connsiteX138" fmla="*/ 8330 w 10000"/>
                <a:gd name="connsiteY138" fmla="*/ 937 h 10000"/>
                <a:gd name="connsiteX139" fmla="*/ 8006 w 10000"/>
                <a:gd name="connsiteY139" fmla="*/ 866 h 10000"/>
                <a:gd name="connsiteX140" fmla="*/ 7508 w 10000"/>
                <a:gd name="connsiteY140" fmla="*/ 937 h 10000"/>
                <a:gd name="connsiteX141" fmla="*/ 7508 w 10000"/>
                <a:gd name="connsiteY141" fmla="*/ 846 h 10000"/>
                <a:gd name="connsiteX142" fmla="*/ 7590 w 10000"/>
                <a:gd name="connsiteY142" fmla="*/ 816 h 10000"/>
                <a:gd name="connsiteX143" fmla="*/ 7625 w 10000"/>
                <a:gd name="connsiteY143" fmla="*/ 799 h 10000"/>
                <a:gd name="connsiteX144" fmla="*/ 7642 w 10000"/>
                <a:gd name="connsiteY144" fmla="*/ 789 h 10000"/>
                <a:gd name="connsiteX145" fmla="*/ 7802 w 10000"/>
                <a:gd name="connsiteY145" fmla="*/ 569 h 10000"/>
                <a:gd name="connsiteX146" fmla="*/ 7759 w 10000"/>
                <a:gd name="connsiteY146" fmla="*/ 516 h 10000"/>
                <a:gd name="connsiteX147" fmla="*/ 7603 w 10000"/>
                <a:gd name="connsiteY147" fmla="*/ 539 h 10000"/>
                <a:gd name="connsiteX148" fmla="*/ 7599 w 10000"/>
                <a:gd name="connsiteY148" fmla="*/ 229 h 10000"/>
                <a:gd name="connsiteX149" fmla="*/ 7448 w 10000"/>
                <a:gd name="connsiteY149" fmla="*/ 114 h 10000"/>
                <a:gd name="connsiteX150" fmla="*/ 7435 w 10000"/>
                <a:gd name="connsiteY150" fmla="*/ 104 h 10000"/>
                <a:gd name="connsiteX151" fmla="*/ 7422 w 10000"/>
                <a:gd name="connsiteY151" fmla="*/ 91 h 10000"/>
                <a:gd name="connsiteX152" fmla="*/ 7392 w 10000"/>
                <a:gd name="connsiteY152" fmla="*/ 0 h 10000"/>
                <a:gd name="connsiteX153" fmla="*/ 6937 w 10000"/>
                <a:gd name="connsiteY153" fmla="*/ 283 h 10000"/>
                <a:gd name="connsiteX154" fmla="*/ 6453 w 10000"/>
                <a:gd name="connsiteY154" fmla="*/ 459 h 10000"/>
                <a:gd name="connsiteX155" fmla="*/ 6305 w 10000"/>
                <a:gd name="connsiteY155" fmla="*/ 660 h 10000"/>
                <a:gd name="connsiteX156" fmla="*/ 6249 w 10000"/>
                <a:gd name="connsiteY156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9040 w 10000"/>
                <a:gd name="connsiteY99" fmla="*/ 4459 h 10000"/>
                <a:gd name="connsiteX100" fmla="*/ 8919 w 10000"/>
                <a:gd name="connsiteY100" fmla="*/ 4502 h 10000"/>
                <a:gd name="connsiteX101" fmla="*/ 8901 w 10000"/>
                <a:gd name="connsiteY101" fmla="*/ 4509 h 10000"/>
                <a:gd name="connsiteX102" fmla="*/ 8802 w 10000"/>
                <a:gd name="connsiteY102" fmla="*/ 4522 h 10000"/>
                <a:gd name="connsiteX103" fmla="*/ 8625 w 10000"/>
                <a:gd name="connsiteY103" fmla="*/ 4522 h 10000"/>
                <a:gd name="connsiteX104" fmla="*/ 8595 w 10000"/>
                <a:gd name="connsiteY104" fmla="*/ 4384 h 10000"/>
                <a:gd name="connsiteX105" fmla="*/ 8226 w 10000"/>
                <a:gd name="connsiteY105" fmla="*/ 4435 h 10000"/>
                <a:gd name="connsiteX106" fmla="*/ 7811 w 10000"/>
                <a:gd name="connsiteY106" fmla="*/ 4620 h 10000"/>
                <a:gd name="connsiteX107" fmla="*/ 7660 w 10000"/>
                <a:gd name="connsiteY107" fmla="*/ 4637 h 10000"/>
                <a:gd name="connsiteX108" fmla="*/ 7357 w 10000"/>
                <a:gd name="connsiteY108" fmla="*/ 4930 h 10000"/>
                <a:gd name="connsiteX109" fmla="*/ 6980 w 10000"/>
                <a:gd name="connsiteY109" fmla="*/ 4748 h 10000"/>
                <a:gd name="connsiteX110" fmla="*/ 6894 w 10000"/>
                <a:gd name="connsiteY110" fmla="*/ 4748 h 10000"/>
                <a:gd name="connsiteX111" fmla="*/ 6980 w 10000"/>
                <a:gd name="connsiteY111" fmla="*/ 4566 h 10000"/>
                <a:gd name="connsiteX112" fmla="*/ 7594 w 10000"/>
                <a:gd name="connsiteY112" fmla="*/ 3997 h 10000"/>
                <a:gd name="connsiteX113" fmla="*/ 7508 w 10000"/>
                <a:gd name="connsiteY113" fmla="*/ 3791 h 10000"/>
                <a:gd name="connsiteX114" fmla="*/ 7283 w 10000"/>
                <a:gd name="connsiteY114" fmla="*/ 3555 h 10000"/>
                <a:gd name="connsiteX115" fmla="*/ 6997 w 10000"/>
                <a:gd name="connsiteY115" fmla="*/ 3481 h 10000"/>
                <a:gd name="connsiteX116" fmla="*/ 6864 w 10000"/>
                <a:gd name="connsiteY116" fmla="*/ 3333 h 10000"/>
                <a:gd name="connsiteX117" fmla="*/ 6366 w 10000"/>
                <a:gd name="connsiteY117" fmla="*/ 3241 h 10000"/>
                <a:gd name="connsiteX118" fmla="*/ 6280 w 10000"/>
                <a:gd name="connsiteY118" fmla="*/ 3127 h 10000"/>
                <a:gd name="connsiteX119" fmla="*/ 6133 w 10000"/>
                <a:gd name="connsiteY119" fmla="*/ 3060 h 10000"/>
                <a:gd name="connsiteX120" fmla="*/ 6249 w 10000"/>
                <a:gd name="connsiteY120" fmla="*/ 2968 h 10000"/>
                <a:gd name="connsiteX121" fmla="*/ 6249 w 10000"/>
                <a:gd name="connsiteY121" fmla="*/ 2764 h 10000"/>
                <a:gd name="connsiteX122" fmla="*/ 6686 w 10000"/>
                <a:gd name="connsiteY122" fmla="*/ 2901 h 10000"/>
                <a:gd name="connsiteX123" fmla="*/ 6907 w 10000"/>
                <a:gd name="connsiteY123" fmla="*/ 2821 h 10000"/>
                <a:gd name="connsiteX124" fmla="*/ 7188 w 10000"/>
                <a:gd name="connsiteY124" fmla="*/ 2854 h 10000"/>
                <a:gd name="connsiteX125" fmla="*/ 7279 w 10000"/>
                <a:gd name="connsiteY125" fmla="*/ 2625 h 10000"/>
                <a:gd name="connsiteX126" fmla="*/ 7188 w 10000"/>
                <a:gd name="connsiteY126" fmla="*/ 2375 h 10000"/>
                <a:gd name="connsiteX127" fmla="*/ 7439 w 10000"/>
                <a:gd name="connsiteY127" fmla="*/ 2116 h 10000"/>
                <a:gd name="connsiteX128" fmla="*/ 8006 w 10000"/>
                <a:gd name="connsiteY128" fmla="*/ 2123 h 10000"/>
                <a:gd name="connsiteX129" fmla="*/ 8105 w 10000"/>
                <a:gd name="connsiteY129" fmla="*/ 2039 h 10000"/>
                <a:gd name="connsiteX130" fmla="*/ 8123 w 10000"/>
                <a:gd name="connsiteY130" fmla="*/ 2008 h 10000"/>
                <a:gd name="connsiteX131" fmla="*/ 8827 w 10000"/>
                <a:gd name="connsiteY131" fmla="*/ 1483 h 10000"/>
                <a:gd name="connsiteX132" fmla="*/ 8625 w 10000"/>
                <a:gd name="connsiteY132" fmla="*/ 1277 h 10000"/>
                <a:gd name="connsiteX133" fmla="*/ 8827 w 10000"/>
                <a:gd name="connsiteY133" fmla="*/ 1257 h 10000"/>
                <a:gd name="connsiteX134" fmla="*/ 8827 w 10000"/>
                <a:gd name="connsiteY134" fmla="*/ 1186 h 10000"/>
                <a:gd name="connsiteX135" fmla="*/ 8533 w 10000"/>
                <a:gd name="connsiteY135" fmla="*/ 1186 h 10000"/>
                <a:gd name="connsiteX136" fmla="*/ 8391 w 10000"/>
                <a:gd name="connsiteY136" fmla="*/ 1005 h 10000"/>
                <a:gd name="connsiteX137" fmla="*/ 8330 w 10000"/>
                <a:gd name="connsiteY137" fmla="*/ 937 h 10000"/>
                <a:gd name="connsiteX138" fmla="*/ 8006 w 10000"/>
                <a:gd name="connsiteY138" fmla="*/ 866 h 10000"/>
                <a:gd name="connsiteX139" fmla="*/ 7508 w 10000"/>
                <a:gd name="connsiteY139" fmla="*/ 937 h 10000"/>
                <a:gd name="connsiteX140" fmla="*/ 7508 w 10000"/>
                <a:gd name="connsiteY140" fmla="*/ 846 h 10000"/>
                <a:gd name="connsiteX141" fmla="*/ 7590 w 10000"/>
                <a:gd name="connsiteY141" fmla="*/ 816 h 10000"/>
                <a:gd name="connsiteX142" fmla="*/ 7625 w 10000"/>
                <a:gd name="connsiteY142" fmla="*/ 799 h 10000"/>
                <a:gd name="connsiteX143" fmla="*/ 7642 w 10000"/>
                <a:gd name="connsiteY143" fmla="*/ 789 h 10000"/>
                <a:gd name="connsiteX144" fmla="*/ 7802 w 10000"/>
                <a:gd name="connsiteY144" fmla="*/ 569 h 10000"/>
                <a:gd name="connsiteX145" fmla="*/ 7759 w 10000"/>
                <a:gd name="connsiteY145" fmla="*/ 516 h 10000"/>
                <a:gd name="connsiteX146" fmla="*/ 7603 w 10000"/>
                <a:gd name="connsiteY146" fmla="*/ 539 h 10000"/>
                <a:gd name="connsiteX147" fmla="*/ 7599 w 10000"/>
                <a:gd name="connsiteY147" fmla="*/ 229 h 10000"/>
                <a:gd name="connsiteX148" fmla="*/ 7448 w 10000"/>
                <a:gd name="connsiteY148" fmla="*/ 114 h 10000"/>
                <a:gd name="connsiteX149" fmla="*/ 7435 w 10000"/>
                <a:gd name="connsiteY149" fmla="*/ 104 h 10000"/>
                <a:gd name="connsiteX150" fmla="*/ 7422 w 10000"/>
                <a:gd name="connsiteY150" fmla="*/ 91 h 10000"/>
                <a:gd name="connsiteX151" fmla="*/ 7392 w 10000"/>
                <a:gd name="connsiteY151" fmla="*/ 0 h 10000"/>
                <a:gd name="connsiteX152" fmla="*/ 6937 w 10000"/>
                <a:gd name="connsiteY152" fmla="*/ 283 h 10000"/>
                <a:gd name="connsiteX153" fmla="*/ 6453 w 10000"/>
                <a:gd name="connsiteY153" fmla="*/ 459 h 10000"/>
                <a:gd name="connsiteX154" fmla="*/ 6305 w 10000"/>
                <a:gd name="connsiteY154" fmla="*/ 660 h 10000"/>
                <a:gd name="connsiteX155" fmla="*/ 6249 w 10000"/>
                <a:gd name="connsiteY155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901 w 10000"/>
                <a:gd name="connsiteY100" fmla="*/ 4509 h 10000"/>
                <a:gd name="connsiteX101" fmla="*/ 8802 w 10000"/>
                <a:gd name="connsiteY101" fmla="*/ 4522 h 10000"/>
                <a:gd name="connsiteX102" fmla="*/ 8625 w 10000"/>
                <a:gd name="connsiteY102" fmla="*/ 4522 h 10000"/>
                <a:gd name="connsiteX103" fmla="*/ 8595 w 10000"/>
                <a:gd name="connsiteY103" fmla="*/ 4384 h 10000"/>
                <a:gd name="connsiteX104" fmla="*/ 8226 w 10000"/>
                <a:gd name="connsiteY104" fmla="*/ 4435 h 10000"/>
                <a:gd name="connsiteX105" fmla="*/ 7811 w 10000"/>
                <a:gd name="connsiteY105" fmla="*/ 4620 h 10000"/>
                <a:gd name="connsiteX106" fmla="*/ 7660 w 10000"/>
                <a:gd name="connsiteY106" fmla="*/ 4637 h 10000"/>
                <a:gd name="connsiteX107" fmla="*/ 7357 w 10000"/>
                <a:gd name="connsiteY107" fmla="*/ 4930 h 10000"/>
                <a:gd name="connsiteX108" fmla="*/ 6980 w 10000"/>
                <a:gd name="connsiteY108" fmla="*/ 4748 h 10000"/>
                <a:gd name="connsiteX109" fmla="*/ 6894 w 10000"/>
                <a:gd name="connsiteY109" fmla="*/ 4748 h 10000"/>
                <a:gd name="connsiteX110" fmla="*/ 6980 w 10000"/>
                <a:gd name="connsiteY110" fmla="*/ 4566 h 10000"/>
                <a:gd name="connsiteX111" fmla="*/ 7594 w 10000"/>
                <a:gd name="connsiteY111" fmla="*/ 3997 h 10000"/>
                <a:gd name="connsiteX112" fmla="*/ 7508 w 10000"/>
                <a:gd name="connsiteY112" fmla="*/ 3791 h 10000"/>
                <a:gd name="connsiteX113" fmla="*/ 7283 w 10000"/>
                <a:gd name="connsiteY113" fmla="*/ 3555 h 10000"/>
                <a:gd name="connsiteX114" fmla="*/ 6997 w 10000"/>
                <a:gd name="connsiteY114" fmla="*/ 3481 h 10000"/>
                <a:gd name="connsiteX115" fmla="*/ 6864 w 10000"/>
                <a:gd name="connsiteY115" fmla="*/ 3333 h 10000"/>
                <a:gd name="connsiteX116" fmla="*/ 6366 w 10000"/>
                <a:gd name="connsiteY116" fmla="*/ 3241 h 10000"/>
                <a:gd name="connsiteX117" fmla="*/ 6280 w 10000"/>
                <a:gd name="connsiteY117" fmla="*/ 3127 h 10000"/>
                <a:gd name="connsiteX118" fmla="*/ 6133 w 10000"/>
                <a:gd name="connsiteY118" fmla="*/ 3060 h 10000"/>
                <a:gd name="connsiteX119" fmla="*/ 6249 w 10000"/>
                <a:gd name="connsiteY119" fmla="*/ 2968 h 10000"/>
                <a:gd name="connsiteX120" fmla="*/ 6249 w 10000"/>
                <a:gd name="connsiteY120" fmla="*/ 2764 h 10000"/>
                <a:gd name="connsiteX121" fmla="*/ 6686 w 10000"/>
                <a:gd name="connsiteY121" fmla="*/ 2901 h 10000"/>
                <a:gd name="connsiteX122" fmla="*/ 6907 w 10000"/>
                <a:gd name="connsiteY122" fmla="*/ 2821 h 10000"/>
                <a:gd name="connsiteX123" fmla="*/ 7188 w 10000"/>
                <a:gd name="connsiteY123" fmla="*/ 2854 h 10000"/>
                <a:gd name="connsiteX124" fmla="*/ 7279 w 10000"/>
                <a:gd name="connsiteY124" fmla="*/ 2625 h 10000"/>
                <a:gd name="connsiteX125" fmla="*/ 7188 w 10000"/>
                <a:gd name="connsiteY125" fmla="*/ 2375 h 10000"/>
                <a:gd name="connsiteX126" fmla="*/ 7439 w 10000"/>
                <a:gd name="connsiteY126" fmla="*/ 2116 h 10000"/>
                <a:gd name="connsiteX127" fmla="*/ 8006 w 10000"/>
                <a:gd name="connsiteY127" fmla="*/ 2123 h 10000"/>
                <a:gd name="connsiteX128" fmla="*/ 8105 w 10000"/>
                <a:gd name="connsiteY128" fmla="*/ 2039 h 10000"/>
                <a:gd name="connsiteX129" fmla="*/ 8123 w 10000"/>
                <a:gd name="connsiteY129" fmla="*/ 2008 h 10000"/>
                <a:gd name="connsiteX130" fmla="*/ 8827 w 10000"/>
                <a:gd name="connsiteY130" fmla="*/ 1483 h 10000"/>
                <a:gd name="connsiteX131" fmla="*/ 8625 w 10000"/>
                <a:gd name="connsiteY131" fmla="*/ 1277 h 10000"/>
                <a:gd name="connsiteX132" fmla="*/ 8827 w 10000"/>
                <a:gd name="connsiteY132" fmla="*/ 1257 h 10000"/>
                <a:gd name="connsiteX133" fmla="*/ 8827 w 10000"/>
                <a:gd name="connsiteY133" fmla="*/ 1186 h 10000"/>
                <a:gd name="connsiteX134" fmla="*/ 8533 w 10000"/>
                <a:gd name="connsiteY134" fmla="*/ 1186 h 10000"/>
                <a:gd name="connsiteX135" fmla="*/ 8391 w 10000"/>
                <a:gd name="connsiteY135" fmla="*/ 1005 h 10000"/>
                <a:gd name="connsiteX136" fmla="*/ 8330 w 10000"/>
                <a:gd name="connsiteY136" fmla="*/ 937 h 10000"/>
                <a:gd name="connsiteX137" fmla="*/ 8006 w 10000"/>
                <a:gd name="connsiteY137" fmla="*/ 866 h 10000"/>
                <a:gd name="connsiteX138" fmla="*/ 7508 w 10000"/>
                <a:gd name="connsiteY138" fmla="*/ 937 h 10000"/>
                <a:gd name="connsiteX139" fmla="*/ 7508 w 10000"/>
                <a:gd name="connsiteY139" fmla="*/ 846 h 10000"/>
                <a:gd name="connsiteX140" fmla="*/ 7590 w 10000"/>
                <a:gd name="connsiteY140" fmla="*/ 816 h 10000"/>
                <a:gd name="connsiteX141" fmla="*/ 7625 w 10000"/>
                <a:gd name="connsiteY141" fmla="*/ 799 h 10000"/>
                <a:gd name="connsiteX142" fmla="*/ 7642 w 10000"/>
                <a:gd name="connsiteY142" fmla="*/ 789 h 10000"/>
                <a:gd name="connsiteX143" fmla="*/ 7802 w 10000"/>
                <a:gd name="connsiteY143" fmla="*/ 569 h 10000"/>
                <a:gd name="connsiteX144" fmla="*/ 7759 w 10000"/>
                <a:gd name="connsiteY144" fmla="*/ 516 h 10000"/>
                <a:gd name="connsiteX145" fmla="*/ 7603 w 10000"/>
                <a:gd name="connsiteY145" fmla="*/ 539 h 10000"/>
                <a:gd name="connsiteX146" fmla="*/ 7599 w 10000"/>
                <a:gd name="connsiteY146" fmla="*/ 229 h 10000"/>
                <a:gd name="connsiteX147" fmla="*/ 7448 w 10000"/>
                <a:gd name="connsiteY147" fmla="*/ 114 h 10000"/>
                <a:gd name="connsiteX148" fmla="*/ 7435 w 10000"/>
                <a:gd name="connsiteY148" fmla="*/ 104 h 10000"/>
                <a:gd name="connsiteX149" fmla="*/ 7422 w 10000"/>
                <a:gd name="connsiteY149" fmla="*/ 91 h 10000"/>
                <a:gd name="connsiteX150" fmla="*/ 7392 w 10000"/>
                <a:gd name="connsiteY150" fmla="*/ 0 h 10000"/>
                <a:gd name="connsiteX151" fmla="*/ 6937 w 10000"/>
                <a:gd name="connsiteY151" fmla="*/ 283 h 10000"/>
                <a:gd name="connsiteX152" fmla="*/ 6453 w 10000"/>
                <a:gd name="connsiteY152" fmla="*/ 459 h 10000"/>
                <a:gd name="connsiteX153" fmla="*/ 6305 w 10000"/>
                <a:gd name="connsiteY153" fmla="*/ 660 h 10000"/>
                <a:gd name="connsiteX154" fmla="*/ 6249 w 10000"/>
                <a:gd name="connsiteY154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8595 w 10000"/>
                <a:gd name="connsiteY102" fmla="*/ 4384 h 10000"/>
                <a:gd name="connsiteX103" fmla="*/ 8226 w 10000"/>
                <a:gd name="connsiteY103" fmla="*/ 4435 h 10000"/>
                <a:gd name="connsiteX104" fmla="*/ 7811 w 10000"/>
                <a:gd name="connsiteY104" fmla="*/ 4620 h 10000"/>
                <a:gd name="connsiteX105" fmla="*/ 7660 w 10000"/>
                <a:gd name="connsiteY105" fmla="*/ 4637 h 10000"/>
                <a:gd name="connsiteX106" fmla="*/ 7357 w 10000"/>
                <a:gd name="connsiteY106" fmla="*/ 4930 h 10000"/>
                <a:gd name="connsiteX107" fmla="*/ 6980 w 10000"/>
                <a:gd name="connsiteY107" fmla="*/ 4748 h 10000"/>
                <a:gd name="connsiteX108" fmla="*/ 6894 w 10000"/>
                <a:gd name="connsiteY108" fmla="*/ 4748 h 10000"/>
                <a:gd name="connsiteX109" fmla="*/ 6980 w 10000"/>
                <a:gd name="connsiteY109" fmla="*/ 4566 h 10000"/>
                <a:gd name="connsiteX110" fmla="*/ 7594 w 10000"/>
                <a:gd name="connsiteY110" fmla="*/ 3997 h 10000"/>
                <a:gd name="connsiteX111" fmla="*/ 7508 w 10000"/>
                <a:gd name="connsiteY111" fmla="*/ 3791 h 10000"/>
                <a:gd name="connsiteX112" fmla="*/ 7283 w 10000"/>
                <a:gd name="connsiteY112" fmla="*/ 3555 h 10000"/>
                <a:gd name="connsiteX113" fmla="*/ 6997 w 10000"/>
                <a:gd name="connsiteY113" fmla="*/ 3481 h 10000"/>
                <a:gd name="connsiteX114" fmla="*/ 6864 w 10000"/>
                <a:gd name="connsiteY114" fmla="*/ 3333 h 10000"/>
                <a:gd name="connsiteX115" fmla="*/ 6366 w 10000"/>
                <a:gd name="connsiteY115" fmla="*/ 3241 h 10000"/>
                <a:gd name="connsiteX116" fmla="*/ 6280 w 10000"/>
                <a:gd name="connsiteY116" fmla="*/ 3127 h 10000"/>
                <a:gd name="connsiteX117" fmla="*/ 6133 w 10000"/>
                <a:gd name="connsiteY117" fmla="*/ 3060 h 10000"/>
                <a:gd name="connsiteX118" fmla="*/ 6249 w 10000"/>
                <a:gd name="connsiteY118" fmla="*/ 2968 h 10000"/>
                <a:gd name="connsiteX119" fmla="*/ 6249 w 10000"/>
                <a:gd name="connsiteY119" fmla="*/ 2764 h 10000"/>
                <a:gd name="connsiteX120" fmla="*/ 6686 w 10000"/>
                <a:gd name="connsiteY120" fmla="*/ 2901 h 10000"/>
                <a:gd name="connsiteX121" fmla="*/ 6907 w 10000"/>
                <a:gd name="connsiteY121" fmla="*/ 2821 h 10000"/>
                <a:gd name="connsiteX122" fmla="*/ 7188 w 10000"/>
                <a:gd name="connsiteY122" fmla="*/ 2854 h 10000"/>
                <a:gd name="connsiteX123" fmla="*/ 7279 w 10000"/>
                <a:gd name="connsiteY123" fmla="*/ 2625 h 10000"/>
                <a:gd name="connsiteX124" fmla="*/ 7188 w 10000"/>
                <a:gd name="connsiteY124" fmla="*/ 2375 h 10000"/>
                <a:gd name="connsiteX125" fmla="*/ 7439 w 10000"/>
                <a:gd name="connsiteY125" fmla="*/ 2116 h 10000"/>
                <a:gd name="connsiteX126" fmla="*/ 8006 w 10000"/>
                <a:gd name="connsiteY126" fmla="*/ 2123 h 10000"/>
                <a:gd name="connsiteX127" fmla="*/ 8105 w 10000"/>
                <a:gd name="connsiteY127" fmla="*/ 2039 h 10000"/>
                <a:gd name="connsiteX128" fmla="*/ 8123 w 10000"/>
                <a:gd name="connsiteY128" fmla="*/ 2008 h 10000"/>
                <a:gd name="connsiteX129" fmla="*/ 8827 w 10000"/>
                <a:gd name="connsiteY129" fmla="*/ 1483 h 10000"/>
                <a:gd name="connsiteX130" fmla="*/ 8625 w 10000"/>
                <a:gd name="connsiteY130" fmla="*/ 1277 h 10000"/>
                <a:gd name="connsiteX131" fmla="*/ 8827 w 10000"/>
                <a:gd name="connsiteY131" fmla="*/ 1257 h 10000"/>
                <a:gd name="connsiteX132" fmla="*/ 8827 w 10000"/>
                <a:gd name="connsiteY132" fmla="*/ 1186 h 10000"/>
                <a:gd name="connsiteX133" fmla="*/ 8533 w 10000"/>
                <a:gd name="connsiteY133" fmla="*/ 1186 h 10000"/>
                <a:gd name="connsiteX134" fmla="*/ 8391 w 10000"/>
                <a:gd name="connsiteY134" fmla="*/ 1005 h 10000"/>
                <a:gd name="connsiteX135" fmla="*/ 8330 w 10000"/>
                <a:gd name="connsiteY135" fmla="*/ 937 h 10000"/>
                <a:gd name="connsiteX136" fmla="*/ 8006 w 10000"/>
                <a:gd name="connsiteY136" fmla="*/ 866 h 10000"/>
                <a:gd name="connsiteX137" fmla="*/ 7508 w 10000"/>
                <a:gd name="connsiteY137" fmla="*/ 937 h 10000"/>
                <a:gd name="connsiteX138" fmla="*/ 7508 w 10000"/>
                <a:gd name="connsiteY138" fmla="*/ 846 h 10000"/>
                <a:gd name="connsiteX139" fmla="*/ 7590 w 10000"/>
                <a:gd name="connsiteY139" fmla="*/ 816 h 10000"/>
                <a:gd name="connsiteX140" fmla="*/ 7625 w 10000"/>
                <a:gd name="connsiteY140" fmla="*/ 799 h 10000"/>
                <a:gd name="connsiteX141" fmla="*/ 7642 w 10000"/>
                <a:gd name="connsiteY141" fmla="*/ 789 h 10000"/>
                <a:gd name="connsiteX142" fmla="*/ 7802 w 10000"/>
                <a:gd name="connsiteY142" fmla="*/ 569 h 10000"/>
                <a:gd name="connsiteX143" fmla="*/ 7759 w 10000"/>
                <a:gd name="connsiteY143" fmla="*/ 516 h 10000"/>
                <a:gd name="connsiteX144" fmla="*/ 7603 w 10000"/>
                <a:gd name="connsiteY144" fmla="*/ 539 h 10000"/>
                <a:gd name="connsiteX145" fmla="*/ 7599 w 10000"/>
                <a:gd name="connsiteY145" fmla="*/ 229 h 10000"/>
                <a:gd name="connsiteX146" fmla="*/ 7448 w 10000"/>
                <a:gd name="connsiteY146" fmla="*/ 114 h 10000"/>
                <a:gd name="connsiteX147" fmla="*/ 7435 w 10000"/>
                <a:gd name="connsiteY147" fmla="*/ 104 h 10000"/>
                <a:gd name="connsiteX148" fmla="*/ 7422 w 10000"/>
                <a:gd name="connsiteY148" fmla="*/ 91 h 10000"/>
                <a:gd name="connsiteX149" fmla="*/ 7392 w 10000"/>
                <a:gd name="connsiteY149" fmla="*/ 0 h 10000"/>
                <a:gd name="connsiteX150" fmla="*/ 6937 w 10000"/>
                <a:gd name="connsiteY150" fmla="*/ 283 h 10000"/>
                <a:gd name="connsiteX151" fmla="*/ 6453 w 10000"/>
                <a:gd name="connsiteY151" fmla="*/ 459 h 10000"/>
                <a:gd name="connsiteX152" fmla="*/ 6305 w 10000"/>
                <a:gd name="connsiteY152" fmla="*/ 660 h 10000"/>
                <a:gd name="connsiteX153" fmla="*/ 6249 w 10000"/>
                <a:gd name="connsiteY153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8226 w 10000"/>
                <a:gd name="connsiteY102" fmla="*/ 4435 h 10000"/>
                <a:gd name="connsiteX103" fmla="*/ 7811 w 10000"/>
                <a:gd name="connsiteY103" fmla="*/ 4620 h 10000"/>
                <a:gd name="connsiteX104" fmla="*/ 7660 w 10000"/>
                <a:gd name="connsiteY104" fmla="*/ 4637 h 10000"/>
                <a:gd name="connsiteX105" fmla="*/ 7357 w 10000"/>
                <a:gd name="connsiteY105" fmla="*/ 4930 h 10000"/>
                <a:gd name="connsiteX106" fmla="*/ 6980 w 10000"/>
                <a:gd name="connsiteY106" fmla="*/ 4748 h 10000"/>
                <a:gd name="connsiteX107" fmla="*/ 6894 w 10000"/>
                <a:gd name="connsiteY107" fmla="*/ 4748 h 10000"/>
                <a:gd name="connsiteX108" fmla="*/ 6980 w 10000"/>
                <a:gd name="connsiteY108" fmla="*/ 4566 h 10000"/>
                <a:gd name="connsiteX109" fmla="*/ 7594 w 10000"/>
                <a:gd name="connsiteY109" fmla="*/ 3997 h 10000"/>
                <a:gd name="connsiteX110" fmla="*/ 7508 w 10000"/>
                <a:gd name="connsiteY110" fmla="*/ 3791 h 10000"/>
                <a:gd name="connsiteX111" fmla="*/ 7283 w 10000"/>
                <a:gd name="connsiteY111" fmla="*/ 3555 h 10000"/>
                <a:gd name="connsiteX112" fmla="*/ 6997 w 10000"/>
                <a:gd name="connsiteY112" fmla="*/ 3481 h 10000"/>
                <a:gd name="connsiteX113" fmla="*/ 6864 w 10000"/>
                <a:gd name="connsiteY113" fmla="*/ 3333 h 10000"/>
                <a:gd name="connsiteX114" fmla="*/ 6366 w 10000"/>
                <a:gd name="connsiteY114" fmla="*/ 3241 h 10000"/>
                <a:gd name="connsiteX115" fmla="*/ 6280 w 10000"/>
                <a:gd name="connsiteY115" fmla="*/ 3127 h 10000"/>
                <a:gd name="connsiteX116" fmla="*/ 6133 w 10000"/>
                <a:gd name="connsiteY116" fmla="*/ 3060 h 10000"/>
                <a:gd name="connsiteX117" fmla="*/ 6249 w 10000"/>
                <a:gd name="connsiteY117" fmla="*/ 2968 h 10000"/>
                <a:gd name="connsiteX118" fmla="*/ 6249 w 10000"/>
                <a:gd name="connsiteY118" fmla="*/ 2764 h 10000"/>
                <a:gd name="connsiteX119" fmla="*/ 6686 w 10000"/>
                <a:gd name="connsiteY119" fmla="*/ 2901 h 10000"/>
                <a:gd name="connsiteX120" fmla="*/ 6907 w 10000"/>
                <a:gd name="connsiteY120" fmla="*/ 2821 h 10000"/>
                <a:gd name="connsiteX121" fmla="*/ 7188 w 10000"/>
                <a:gd name="connsiteY121" fmla="*/ 2854 h 10000"/>
                <a:gd name="connsiteX122" fmla="*/ 7279 w 10000"/>
                <a:gd name="connsiteY122" fmla="*/ 2625 h 10000"/>
                <a:gd name="connsiteX123" fmla="*/ 7188 w 10000"/>
                <a:gd name="connsiteY123" fmla="*/ 2375 h 10000"/>
                <a:gd name="connsiteX124" fmla="*/ 7439 w 10000"/>
                <a:gd name="connsiteY124" fmla="*/ 2116 h 10000"/>
                <a:gd name="connsiteX125" fmla="*/ 8006 w 10000"/>
                <a:gd name="connsiteY125" fmla="*/ 2123 h 10000"/>
                <a:gd name="connsiteX126" fmla="*/ 8105 w 10000"/>
                <a:gd name="connsiteY126" fmla="*/ 2039 h 10000"/>
                <a:gd name="connsiteX127" fmla="*/ 8123 w 10000"/>
                <a:gd name="connsiteY127" fmla="*/ 2008 h 10000"/>
                <a:gd name="connsiteX128" fmla="*/ 8827 w 10000"/>
                <a:gd name="connsiteY128" fmla="*/ 1483 h 10000"/>
                <a:gd name="connsiteX129" fmla="*/ 8625 w 10000"/>
                <a:gd name="connsiteY129" fmla="*/ 1277 h 10000"/>
                <a:gd name="connsiteX130" fmla="*/ 8827 w 10000"/>
                <a:gd name="connsiteY130" fmla="*/ 1257 h 10000"/>
                <a:gd name="connsiteX131" fmla="*/ 8827 w 10000"/>
                <a:gd name="connsiteY131" fmla="*/ 1186 h 10000"/>
                <a:gd name="connsiteX132" fmla="*/ 8533 w 10000"/>
                <a:gd name="connsiteY132" fmla="*/ 1186 h 10000"/>
                <a:gd name="connsiteX133" fmla="*/ 8391 w 10000"/>
                <a:gd name="connsiteY133" fmla="*/ 1005 h 10000"/>
                <a:gd name="connsiteX134" fmla="*/ 8330 w 10000"/>
                <a:gd name="connsiteY134" fmla="*/ 937 h 10000"/>
                <a:gd name="connsiteX135" fmla="*/ 8006 w 10000"/>
                <a:gd name="connsiteY135" fmla="*/ 866 h 10000"/>
                <a:gd name="connsiteX136" fmla="*/ 7508 w 10000"/>
                <a:gd name="connsiteY136" fmla="*/ 937 h 10000"/>
                <a:gd name="connsiteX137" fmla="*/ 7508 w 10000"/>
                <a:gd name="connsiteY137" fmla="*/ 846 h 10000"/>
                <a:gd name="connsiteX138" fmla="*/ 7590 w 10000"/>
                <a:gd name="connsiteY138" fmla="*/ 816 h 10000"/>
                <a:gd name="connsiteX139" fmla="*/ 7625 w 10000"/>
                <a:gd name="connsiteY139" fmla="*/ 799 h 10000"/>
                <a:gd name="connsiteX140" fmla="*/ 7642 w 10000"/>
                <a:gd name="connsiteY140" fmla="*/ 789 h 10000"/>
                <a:gd name="connsiteX141" fmla="*/ 7802 w 10000"/>
                <a:gd name="connsiteY141" fmla="*/ 569 h 10000"/>
                <a:gd name="connsiteX142" fmla="*/ 7759 w 10000"/>
                <a:gd name="connsiteY142" fmla="*/ 516 h 10000"/>
                <a:gd name="connsiteX143" fmla="*/ 7603 w 10000"/>
                <a:gd name="connsiteY143" fmla="*/ 539 h 10000"/>
                <a:gd name="connsiteX144" fmla="*/ 7599 w 10000"/>
                <a:gd name="connsiteY144" fmla="*/ 229 h 10000"/>
                <a:gd name="connsiteX145" fmla="*/ 7448 w 10000"/>
                <a:gd name="connsiteY145" fmla="*/ 114 h 10000"/>
                <a:gd name="connsiteX146" fmla="*/ 7435 w 10000"/>
                <a:gd name="connsiteY146" fmla="*/ 104 h 10000"/>
                <a:gd name="connsiteX147" fmla="*/ 7422 w 10000"/>
                <a:gd name="connsiteY147" fmla="*/ 91 h 10000"/>
                <a:gd name="connsiteX148" fmla="*/ 7392 w 10000"/>
                <a:gd name="connsiteY148" fmla="*/ 0 h 10000"/>
                <a:gd name="connsiteX149" fmla="*/ 6937 w 10000"/>
                <a:gd name="connsiteY149" fmla="*/ 283 h 10000"/>
                <a:gd name="connsiteX150" fmla="*/ 6453 w 10000"/>
                <a:gd name="connsiteY150" fmla="*/ 459 h 10000"/>
                <a:gd name="connsiteX151" fmla="*/ 6305 w 10000"/>
                <a:gd name="connsiteY151" fmla="*/ 660 h 10000"/>
                <a:gd name="connsiteX152" fmla="*/ 6249 w 10000"/>
                <a:gd name="connsiteY152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7811 w 10000"/>
                <a:gd name="connsiteY102" fmla="*/ 4620 h 10000"/>
                <a:gd name="connsiteX103" fmla="*/ 7660 w 10000"/>
                <a:gd name="connsiteY103" fmla="*/ 4637 h 10000"/>
                <a:gd name="connsiteX104" fmla="*/ 7357 w 10000"/>
                <a:gd name="connsiteY104" fmla="*/ 4930 h 10000"/>
                <a:gd name="connsiteX105" fmla="*/ 6980 w 10000"/>
                <a:gd name="connsiteY105" fmla="*/ 4748 h 10000"/>
                <a:gd name="connsiteX106" fmla="*/ 6894 w 10000"/>
                <a:gd name="connsiteY106" fmla="*/ 4748 h 10000"/>
                <a:gd name="connsiteX107" fmla="*/ 6980 w 10000"/>
                <a:gd name="connsiteY107" fmla="*/ 4566 h 10000"/>
                <a:gd name="connsiteX108" fmla="*/ 7594 w 10000"/>
                <a:gd name="connsiteY108" fmla="*/ 3997 h 10000"/>
                <a:gd name="connsiteX109" fmla="*/ 7508 w 10000"/>
                <a:gd name="connsiteY109" fmla="*/ 3791 h 10000"/>
                <a:gd name="connsiteX110" fmla="*/ 7283 w 10000"/>
                <a:gd name="connsiteY110" fmla="*/ 3555 h 10000"/>
                <a:gd name="connsiteX111" fmla="*/ 6997 w 10000"/>
                <a:gd name="connsiteY111" fmla="*/ 3481 h 10000"/>
                <a:gd name="connsiteX112" fmla="*/ 6864 w 10000"/>
                <a:gd name="connsiteY112" fmla="*/ 3333 h 10000"/>
                <a:gd name="connsiteX113" fmla="*/ 6366 w 10000"/>
                <a:gd name="connsiteY113" fmla="*/ 3241 h 10000"/>
                <a:gd name="connsiteX114" fmla="*/ 6280 w 10000"/>
                <a:gd name="connsiteY114" fmla="*/ 3127 h 10000"/>
                <a:gd name="connsiteX115" fmla="*/ 6133 w 10000"/>
                <a:gd name="connsiteY115" fmla="*/ 3060 h 10000"/>
                <a:gd name="connsiteX116" fmla="*/ 6249 w 10000"/>
                <a:gd name="connsiteY116" fmla="*/ 2968 h 10000"/>
                <a:gd name="connsiteX117" fmla="*/ 6249 w 10000"/>
                <a:gd name="connsiteY117" fmla="*/ 2764 h 10000"/>
                <a:gd name="connsiteX118" fmla="*/ 6686 w 10000"/>
                <a:gd name="connsiteY118" fmla="*/ 2901 h 10000"/>
                <a:gd name="connsiteX119" fmla="*/ 6907 w 10000"/>
                <a:gd name="connsiteY119" fmla="*/ 2821 h 10000"/>
                <a:gd name="connsiteX120" fmla="*/ 7188 w 10000"/>
                <a:gd name="connsiteY120" fmla="*/ 2854 h 10000"/>
                <a:gd name="connsiteX121" fmla="*/ 7279 w 10000"/>
                <a:gd name="connsiteY121" fmla="*/ 2625 h 10000"/>
                <a:gd name="connsiteX122" fmla="*/ 7188 w 10000"/>
                <a:gd name="connsiteY122" fmla="*/ 2375 h 10000"/>
                <a:gd name="connsiteX123" fmla="*/ 7439 w 10000"/>
                <a:gd name="connsiteY123" fmla="*/ 2116 h 10000"/>
                <a:gd name="connsiteX124" fmla="*/ 8006 w 10000"/>
                <a:gd name="connsiteY124" fmla="*/ 2123 h 10000"/>
                <a:gd name="connsiteX125" fmla="*/ 8105 w 10000"/>
                <a:gd name="connsiteY125" fmla="*/ 2039 h 10000"/>
                <a:gd name="connsiteX126" fmla="*/ 8123 w 10000"/>
                <a:gd name="connsiteY126" fmla="*/ 2008 h 10000"/>
                <a:gd name="connsiteX127" fmla="*/ 8827 w 10000"/>
                <a:gd name="connsiteY127" fmla="*/ 1483 h 10000"/>
                <a:gd name="connsiteX128" fmla="*/ 8625 w 10000"/>
                <a:gd name="connsiteY128" fmla="*/ 1277 h 10000"/>
                <a:gd name="connsiteX129" fmla="*/ 8827 w 10000"/>
                <a:gd name="connsiteY129" fmla="*/ 1257 h 10000"/>
                <a:gd name="connsiteX130" fmla="*/ 8827 w 10000"/>
                <a:gd name="connsiteY130" fmla="*/ 1186 h 10000"/>
                <a:gd name="connsiteX131" fmla="*/ 8533 w 10000"/>
                <a:gd name="connsiteY131" fmla="*/ 1186 h 10000"/>
                <a:gd name="connsiteX132" fmla="*/ 8391 w 10000"/>
                <a:gd name="connsiteY132" fmla="*/ 1005 h 10000"/>
                <a:gd name="connsiteX133" fmla="*/ 8330 w 10000"/>
                <a:gd name="connsiteY133" fmla="*/ 937 h 10000"/>
                <a:gd name="connsiteX134" fmla="*/ 8006 w 10000"/>
                <a:gd name="connsiteY134" fmla="*/ 866 h 10000"/>
                <a:gd name="connsiteX135" fmla="*/ 7508 w 10000"/>
                <a:gd name="connsiteY135" fmla="*/ 937 h 10000"/>
                <a:gd name="connsiteX136" fmla="*/ 7508 w 10000"/>
                <a:gd name="connsiteY136" fmla="*/ 846 h 10000"/>
                <a:gd name="connsiteX137" fmla="*/ 7590 w 10000"/>
                <a:gd name="connsiteY137" fmla="*/ 816 h 10000"/>
                <a:gd name="connsiteX138" fmla="*/ 7625 w 10000"/>
                <a:gd name="connsiteY138" fmla="*/ 799 h 10000"/>
                <a:gd name="connsiteX139" fmla="*/ 7642 w 10000"/>
                <a:gd name="connsiteY139" fmla="*/ 789 h 10000"/>
                <a:gd name="connsiteX140" fmla="*/ 7802 w 10000"/>
                <a:gd name="connsiteY140" fmla="*/ 569 h 10000"/>
                <a:gd name="connsiteX141" fmla="*/ 7759 w 10000"/>
                <a:gd name="connsiteY141" fmla="*/ 516 h 10000"/>
                <a:gd name="connsiteX142" fmla="*/ 7603 w 10000"/>
                <a:gd name="connsiteY142" fmla="*/ 539 h 10000"/>
                <a:gd name="connsiteX143" fmla="*/ 7599 w 10000"/>
                <a:gd name="connsiteY143" fmla="*/ 229 h 10000"/>
                <a:gd name="connsiteX144" fmla="*/ 7448 w 10000"/>
                <a:gd name="connsiteY144" fmla="*/ 114 h 10000"/>
                <a:gd name="connsiteX145" fmla="*/ 7435 w 10000"/>
                <a:gd name="connsiteY145" fmla="*/ 104 h 10000"/>
                <a:gd name="connsiteX146" fmla="*/ 7422 w 10000"/>
                <a:gd name="connsiteY146" fmla="*/ 91 h 10000"/>
                <a:gd name="connsiteX147" fmla="*/ 7392 w 10000"/>
                <a:gd name="connsiteY147" fmla="*/ 0 h 10000"/>
                <a:gd name="connsiteX148" fmla="*/ 6937 w 10000"/>
                <a:gd name="connsiteY148" fmla="*/ 283 h 10000"/>
                <a:gd name="connsiteX149" fmla="*/ 6453 w 10000"/>
                <a:gd name="connsiteY149" fmla="*/ 459 h 10000"/>
                <a:gd name="connsiteX150" fmla="*/ 6305 w 10000"/>
                <a:gd name="connsiteY150" fmla="*/ 660 h 10000"/>
                <a:gd name="connsiteX151" fmla="*/ 6249 w 10000"/>
                <a:gd name="connsiteY151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7660 w 10000"/>
                <a:gd name="connsiteY102" fmla="*/ 4637 h 10000"/>
                <a:gd name="connsiteX103" fmla="*/ 7357 w 10000"/>
                <a:gd name="connsiteY103" fmla="*/ 4930 h 10000"/>
                <a:gd name="connsiteX104" fmla="*/ 6980 w 10000"/>
                <a:gd name="connsiteY104" fmla="*/ 4748 h 10000"/>
                <a:gd name="connsiteX105" fmla="*/ 6894 w 10000"/>
                <a:gd name="connsiteY105" fmla="*/ 4748 h 10000"/>
                <a:gd name="connsiteX106" fmla="*/ 6980 w 10000"/>
                <a:gd name="connsiteY106" fmla="*/ 4566 h 10000"/>
                <a:gd name="connsiteX107" fmla="*/ 7594 w 10000"/>
                <a:gd name="connsiteY107" fmla="*/ 3997 h 10000"/>
                <a:gd name="connsiteX108" fmla="*/ 7508 w 10000"/>
                <a:gd name="connsiteY108" fmla="*/ 3791 h 10000"/>
                <a:gd name="connsiteX109" fmla="*/ 7283 w 10000"/>
                <a:gd name="connsiteY109" fmla="*/ 3555 h 10000"/>
                <a:gd name="connsiteX110" fmla="*/ 6997 w 10000"/>
                <a:gd name="connsiteY110" fmla="*/ 3481 h 10000"/>
                <a:gd name="connsiteX111" fmla="*/ 6864 w 10000"/>
                <a:gd name="connsiteY111" fmla="*/ 3333 h 10000"/>
                <a:gd name="connsiteX112" fmla="*/ 6366 w 10000"/>
                <a:gd name="connsiteY112" fmla="*/ 3241 h 10000"/>
                <a:gd name="connsiteX113" fmla="*/ 6280 w 10000"/>
                <a:gd name="connsiteY113" fmla="*/ 3127 h 10000"/>
                <a:gd name="connsiteX114" fmla="*/ 6133 w 10000"/>
                <a:gd name="connsiteY114" fmla="*/ 3060 h 10000"/>
                <a:gd name="connsiteX115" fmla="*/ 6249 w 10000"/>
                <a:gd name="connsiteY115" fmla="*/ 2968 h 10000"/>
                <a:gd name="connsiteX116" fmla="*/ 6249 w 10000"/>
                <a:gd name="connsiteY116" fmla="*/ 2764 h 10000"/>
                <a:gd name="connsiteX117" fmla="*/ 6686 w 10000"/>
                <a:gd name="connsiteY117" fmla="*/ 2901 h 10000"/>
                <a:gd name="connsiteX118" fmla="*/ 6907 w 10000"/>
                <a:gd name="connsiteY118" fmla="*/ 2821 h 10000"/>
                <a:gd name="connsiteX119" fmla="*/ 7188 w 10000"/>
                <a:gd name="connsiteY119" fmla="*/ 2854 h 10000"/>
                <a:gd name="connsiteX120" fmla="*/ 7279 w 10000"/>
                <a:gd name="connsiteY120" fmla="*/ 2625 h 10000"/>
                <a:gd name="connsiteX121" fmla="*/ 7188 w 10000"/>
                <a:gd name="connsiteY121" fmla="*/ 2375 h 10000"/>
                <a:gd name="connsiteX122" fmla="*/ 7439 w 10000"/>
                <a:gd name="connsiteY122" fmla="*/ 2116 h 10000"/>
                <a:gd name="connsiteX123" fmla="*/ 8006 w 10000"/>
                <a:gd name="connsiteY123" fmla="*/ 2123 h 10000"/>
                <a:gd name="connsiteX124" fmla="*/ 8105 w 10000"/>
                <a:gd name="connsiteY124" fmla="*/ 2039 h 10000"/>
                <a:gd name="connsiteX125" fmla="*/ 8123 w 10000"/>
                <a:gd name="connsiteY125" fmla="*/ 2008 h 10000"/>
                <a:gd name="connsiteX126" fmla="*/ 8827 w 10000"/>
                <a:gd name="connsiteY126" fmla="*/ 1483 h 10000"/>
                <a:gd name="connsiteX127" fmla="*/ 8625 w 10000"/>
                <a:gd name="connsiteY127" fmla="*/ 1277 h 10000"/>
                <a:gd name="connsiteX128" fmla="*/ 8827 w 10000"/>
                <a:gd name="connsiteY128" fmla="*/ 1257 h 10000"/>
                <a:gd name="connsiteX129" fmla="*/ 8827 w 10000"/>
                <a:gd name="connsiteY129" fmla="*/ 1186 h 10000"/>
                <a:gd name="connsiteX130" fmla="*/ 8533 w 10000"/>
                <a:gd name="connsiteY130" fmla="*/ 1186 h 10000"/>
                <a:gd name="connsiteX131" fmla="*/ 8391 w 10000"/>
                <a:gd name="connsiteY131" fmla="*/ 1005 h 10000"/>
                <a:gd name="connsiteX132" fmla="*/ 8330 w 10000"/>
                <a:gd name="connsiteY132" fmla="*/ 937 h 10000"/>
                <a:gd name="connsiteX133" fmla="*/ 8006 w 10000"/>
                <a:gd name="connsiteY133" fmla="*/ 866 h 10000"/>
                <a:gd name="connsiteX134" fmla="*/ 7508 w 10000"/>
                <a:gd name="connsiteY134" fmla="*/ 937 h 10000"/>
                <a:gd name="connsiteX135" fmla="*/ 7508 w 10000"/>
                <a:gd name="connsiteY135" fmla="*/ 846 h 10000"/>
                <a:gd name="connsiteX136" fmla="*/ 7590 w 10000"/>
                <a:gd name="connsiteY136" fmla="*/ 816 h 10000"/>
                <a:gd name="connsiteX137" fmla="*/ 7625 w 10000"/>
                <a:gd name="connsiteY137" fmla="*/ 799 h 10000"/>
                <a:gd name="connsiteX138" fmla="*/ 7642 w 10000"/>
                <a:gd name="connsiteY138" fmla="*/ 789 h 10000"/>
                <a:gd name="connsiteX139" fmla="*/ 7802 w 10000"/>
                <a:gd name="connsiteY139" fmla="*/ 569 h 10000"/>
                <a:gd name="connsiteX140" fmla="*/ 7759 w 10000"/>
                <a:gd name="connsiteY140" fmla="*/ 516 h 10000"/>
                <a:gd name="connsiteX141" fmla="*/ 7603 w 10000"/>
                <a:gd name="connsiteY141" fmla="*/ 539 h 10000"/>
                <a:gd name="connsiteX142" fmla="*/ 7599 w 10000"/>
                <a:gd name="connsiteY142" fmla="*/ 229 h 10000"/>
                <a:gd name="connsiteX143" fmla="*/ 7448 w 10000"/>
                <a:gd name="connsiteY143" fmla="*/ 114 h 10000"/>
                <a:gd name="connsiteX144" fmla="*/ 7435 w 10000"/>
                <a:gd name="connsiteY144" fmla="*/ 104 h 10000"/>
                <a:gd name="connsiteX145" fmla="*/ 7422 w 10000"/>
                <a:gd name="connsiteY145" fmla="*/ 91 h 10000"/>
                <a:gd name="connsiteX146" fmla="*/ 7392 w 10000"/>
                <a:gd name="connsiteY146" fmla="*/ 0 h 10000"/>
                <a:gd name="connsiteX147" fmla="*/ 6937 w 10000"/>
                <a:gd name="connsiteY147" fmla="*/ 283 h 10000"/>
                <a:gd name="connsiteX148" fmla="*/ 6453 w 10000"/>
                <a:gd name="connsiteY148" fmla="*/ 459 h 10000"/>
                <a:gd name="connsiteX149" fmla="*/ 6305 w 10000"/>
                <a:gd name="connsiteY149" fmla="*/ 660 h 10000"/>
                <a:gd name="connsiteX150" fmla="*/ 6249 w 10000"/>
                <a:gd name="connsiteY150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7357 w 10000"/>
                <a:gd name="connsiteY102" fmla="*/ 4930 h 10000"/>
                <a:gd name="connsiteX103" fmla="*/ 6980 w 10000"/>
                <a:gd name="connsiteY103" fmla="*/ 4748 h 10000"/>
                <a:gd name="connsiteX104" fmla="*/ 6894 w 10000"/>
                <a:gd name="connsiteY104" fmla="*/ 4748 h 10000"/>
                <a:gd name="connsiteX105" fmla="*/ 6980 w 10000"/>
                <a:gd name="connsiteY105" fmla="*/ 4566 h 10000"/>
                <a:gd name="connsiteX106" fmla="*/ 7594 w 10000"/>
                <a:gd name="connsiteY106" fmla="*/ 3997 h 10000"/>
                <a:gd name="connsiteX107" fmla="*/ 7508 w 10000"/>
                <a:gd name="connsiteY107" fmla="*/ 3791 h 10000"/>
                <a:gd name="connsiteX108" fmla="*/ 7283 w 10000"/>
                <a:gd name="connsiteY108" fmla="*/ 3555 h 10000"/>
                <a:gd name="connsiteX109" fmla="*/ 6997 w 10000"/>
                <a:gd name="connsiteY109" fmla="*/ 3481 h 10000"/>
                <a:gd name="connsiteX110" fmla="*/ 6864 w 10000"/>
                <a:gd name="connsiteY110" fmla="*/ 3333 h 10000"/>
                <a:gd name="connsiteX111" fmla="*/ 6366 w 10000"/>
                <a:gd name="connsiteY111" fmla="*/ 3241 h 10000"/>
                <a:gd name="connsiteX112" fmla="*/ 6280 w 10000"/>
                <a:gd name="connsiteY112" fmla="*/ 3127 h 10000"/>
                <a:gd name="connsiteX113" fmla="*/ 6133 w 10000"/>
                <a:gd name="connsiteY113" fmla="*/ 3060 h 10000"/>
                <a:gd name="connsiteX114" fmla="*/ 6249 w 10000"/>
                <a:gd name="connsiteY114" fmla="*/ 2968 h 10000"/>
                <a:gd name="connsiteX115" fmla="*/ 6249 w 10000"/>
                <a:gd name="connsiteY115" fmla="*/ 2764 h 10000"/>
                <a:gd name="connsiteX116" fmla="*/ 6686 w 10000"/>
                <a:gd name="connsiteY116" fmla="*/ 2901 h 10000"/>
                <a:gd name="connsiteX117" fmla="*/ 6907 w 10000"/>
                <a:gd name="connsiteY117" fmla="*/ 2821 h 10000"/>
                <a:gd name="connsiteX118" fmla="*/ 7188 w 10000"/>
                <a:gd name="connsiteY118" fmla="*/ 2854 h 10000"/>
                <a:gd name="connsiteX119" fmla="*/ 7279 w 10000"/>
                <a:gd name="connsiteY119" fmla="*/ 2625 h 10000"/>
                <a:gd name="connsiteX120" fmla="*/ 7188 w 10000"/>
                <a:gd name="connsiteY120" fmla="*/ 2375 h 10000"/>
                <a:gd name="connsiteX121" fmla="*/ 7439 w 10000"/>
                <a:gd name="connsiteY121" fmla="*/ 2116 h 10000"/>
                <a:gd name="connsiteX122" fmla="*/ 8006 w 10000"/>
                <a:gd name="connsiteY122" fmla="*/ 2123 h 10000"/>
                <a:gd name="connsiteX123" fmla="*/ 8105 w 10000"/>
                <a:gd name="connsiteY123" fmla="*/ 2039 h 10000"/>
                <a:gd name="connsiteX124" fmla="*/ 8123 w 10000"/>
                <a:gd name="connsiteY124" fmla="*/ 2008 h 10000"/>
                <a:gd name="connsiteX125" fmla="*/ 8827 w 10000"/>
                <a:gd name="connsiteY125" fmla="*/ 1483 h 10000"/>
                <a:gd name="connsiteX126" fmla="*/ 8625 w 10000"/>
                <a:gd name="connsiteY126" fmla="*/ 1277 h 10000"/>
                <a:gd name="connsiteX127" fmla="*/ 8827 w 10000"/>
                <a:gd name="connsiteY127" fmla="*/ 1257 h 10000"/>
                <a:gd name="connsiteX128" fmla="*/ 8827 w 10000"/>
                <a:gd name="connsiteY128" fmla="*/ 1186 h 10000"/>
                <a:gd name="connsiteX129" fmla="*/ 8533 w 10000"/>
                <a:gd name="connsiteY129" fmla="*/ 1186 h 10000"/>
                <a:gd name="connsiteX130" fmla="*/ 8391 w 10000"/>
                <a:gd name="connsiteY130" fmla="*/ 1005 h 10000"/>
                <a:gd name="connsiteX131" fmla="*/ 8330 w 10000"/>
                <a:gd name="connsiteY131" fmla="*/ 937 h 10000"/>
                <a:gd name="connsiteX132" fmla="*/ 8006 w 10000"/>
                <a:gd name="connsiteY132" fmla="*/ 866 h 10000"/>
                <a:gd name="connsiteX133" fmla="*/ 7508 w 10000"/>
                <a:gd name="connsiteY133" fmla="*/ 937 h 10000"/>
                <a:gd name="connsiteX134" fmla="*/ 7508 w 10000"/>
                <a:gd name="connsiteY134" fmla="*/ 846 h 10000"/>
                <a:gd name="connsiteX135" fmla="*/ 7590 w 10000"/>
                <a:gd name="connsiteY135" fmla="*/ 816 h 10000"/>
                <a:gd name="connsiteX136" fmla="*/ 7625 w 10000"/>
                <a:gd name="connsiteY136" fmla="*/ 799 h 10000"/>
                <a:gd name="connsiteX137" fmla="*/ 7642 w 10000"/>
                <a:gd name="connsiteY137" fmla="*/ 789 h 10000"/>
                <a:gd name="connsiteX138" fmla="*/ 7802 w 10000"/>
                <a:gd name="connsiteY138" fmla="*/ 569 h 10000"/>
                <a:gd name="connsiteX139" fmla="*/ 7759 w 10000"/>
                <a:gd name="connsiteY139" fmla="*/ 516 h 10000"/>
                <a:gd name="connsiteX140" fmla="*/ 7603 w 10000"/>
                <a:gd name="connsiteY140" fmla="*/ 539 h 10000"/>
                <a:gd name="connsiteX141" fmla="*/ 7599 w 10000"/>
                <a:gd name="connsiteY141" fmla="*/ 229 h 10000"/>
                <a:gd name="connsiteX142" fmla="*/ 7448 w 10000"/>
                <a:gd name="connsiteY142" fmla="*/ 114 h 10000"/>
                <a:gd name="connsiteX143" fmla="*/ 7435 w 10000"/>
                <a:gd name="connsiteY143" fmla="*/ 104 h 10000"/>
                <a:gd name="connsiteX144" fmla="*/ 7422 w 10000"/>
                <a:gd name="connsiteY144" fmla="*/ 91 h 10000"/>
                <a:gd name="connsiteX145" fmla="*/ 7392 w 10000"/>
                <a:gd name="connsiteY145" fmla="*/ 0 h 10000"/>
                <a:gd name="connsiteX146" fmla="*/ 6937 w 10000"/>
                <a:gd name="connsiteY146" fmla="*/ 283 h 10000"/>
                <a:gd name="connsiteX147" fmla="*/ 6453 w 10000"/>
                <a:gd name="connsiteY147" fmla="*/ 459 h 10000"/>
                <a:gd name="connsiteX148" fmla="*/ 6305 w 10000"/>
                <a:gd name="connsiteY148" fmla="*/ 660 h 10000"/>
                <a:gd name="connsiteX149" fmla="*/ 6249 w 10000"/>
                <a:gd name="connsiteY149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6894 w 10000"/>
                <a:gd name="connsiteY103" fmla="*/ 4748 h 10000"/>
                <a:gd name="connsiteX104" fmla="*/ 6980 w 10000"/>
                <a:gd name="connsiteY104" fmla="*/ 4566 h 10000"/>
                <a:gd name="connsiteX105" fmla="*/ 7594 w 10000"/>
                <a:gd name="connsiteY105" fmla="*/ 3997 h 10000"/>
                <a:gd name="connsiteX106" fmla="*/ 7508 w 10000"/>
                <a:gd name="connsiteY106" fmla="*/ 3791 h 10000"/>
                <a:gd name="connsiteX107" fmla="*/ 7283 w 10000"/>
                <a:gd name="connsiteY107" fmla="*/ 3555 h 10000"/>
                <a:gd name="connsiteX108" fmla="*/ 6997 w 10000"/>
                <a:gd name="connsiteY108" fmla="*/ 3481 h 10000"/>
                <a:gd name="connsiteX109" fmla="*/ 6864 w 10000"/>
                <a:gd name="connsiteY109" fmla="*/ 3333 h 10000"/>
                <a:gd name="connsiteX110" fmla="*/ 6366 w 10000"/>
                <a:gd name="connsiteY110" fmla="*/ 3241 h 10000"/>
                <a:gd name="connsiteX111" fmla="*/ 6280 w 10000"/>
                <a:gd name="connsiteY111" fmla="*/ 3127 h 10000"/>
                <a:gd name="connsiteX112" fmla="*/ 6133 w 10000"/>
                <a:gd name="connsiteY112" fmla="*/ 3060 h 10000"/>
                <a:gd name="connsiteX113" fmla="*/ 6249 w 10000"/>
                <a:gd name="connsiteY113" fmla="*/ 2968 h 10000"/>
                <a:gd name="connsiteX114" fmla="*/ 6249 w 10000"/>
                <a:gd name="connsiteY114" fmla="*/ 2764 h 10000"/>
                <a:gd name="connsiteX115" fmla="*/ 6686 w 10000"/>
                <a:gd name="connsiteY115" fmla="*/ 2901 h 10000"/>
                <a:gd name="connsiteX116" fmla="*/ 6907 w 10000"/>
                <a:gd name="connsiteY116" fmla="*/ 2821 h 10000"/>
                <a:gd name="connsiteX117" fmla="*/ 7188 w 10000"/>
                <a:gd name="connsiteY117" fmla="*/ 2854 h 10000"/>
                <a:gd name="connsiteX118" fmla="*/ 7279 w 10000"/>
                <a:gd name="connsiteY118" fmla="*/ 2625 h 10000"/>
                <a:gd name="connsiteX119" fmla="*/ 7188 w 10000"/>
                <a:gd name="connsiteY119" fmla="*/ 2375 h 10000"/>
                <a:gd name="connsiteX120" fmla="*/ 7439 w 10000"/>
                <a:gd name="connsiteY120" fmla="*/ 2116 h 10000"/>
                <a:gd name="connsiteX121" fmla="*/ 8006 w 10000"/>
                <a:gd name="connsiteY121" fmla="*/ 2123 h 10000"/>
                <a:gd name="connsiteX122" fmla="*/ 8105 w 10000"/>
                <a:gd name="connsiteY122" fmla="*/ 2039 h 10000"/>
                <a:gd name="connsiteX123" fmla="*/ 8123 w 10000"/>
                <a:gd name="connsiteY123" fmla="*/ 2008 h 10000"/>
                <a:gd name="connsiteX124" fmla="*/ 8827 w 10000"/>
                <a:gd name="connsiteY124" fmla="*/ 1483 h 10000"/>
                <a:gd name="connsiteX125" fmla="*/ 8625 w 10000"/>
                <a:gd name="connsiteY125" fmla="*/ 1277 h 10000"/>
                <a:gd name="connsiteX126" fmla="*/ 8827 w 10000"/>
                <a:gd name="connsiteY126" fmla="*/ 1257 h 10000"/>
                <a:gd name="connsiteX127" fmla="*/ 8827 w 10000"/>
                <a:gd name="connsiteY127" fmla="*/ 1186 h 10000"/>
                <a:gd name="connsiteX128" fmla="*/ 8533 w 10000"/>
                <a:gd name="connsiteY128" fmla="*/ 1186 h 10000"/>
                <a:gd name="connsiteX129" fmla="*/ 8391 w 10000"/>
                <a:gd name="connsiteY129" fmla="*/ 1005 h 10000"/>
                <a:gd name="connsiteX130" fmla="*/ 8330 w 10000"/>
                <a:gd name="connsiteY130" fmla="*/ 937 h 10000"/>
                <a:gd name="connsiteX131" fmla="*/ 8006 w 10000"/>
                <a:gd name="connsiteY131" fmla="*/ 866 h 10000"/>
                <a:gd name="connsiteX132" fmla="*/ 7508 w 10000"/>
                <a:gd name="connsiteY132" fmla="*/ 937 h 10000"/>
                <a:gd name="connsiteX133" fmla="*/ 7508 w 10000"/>
                <a:gd name="connsiteY133" fmla="*/ 846 h 10000"/>
                <a:gd name="connsiteX134" fmla="*/ 7590 w 10000"/>
                <a:gd name="connsiteY134" fmla="*/ 816 h 10000"/>
                <a:gd name="connsiteX135" fmla="*/ 7625 w 10000"/>
                <a:gd name="connsiteY135" fmla="*/ 799 h 10000"/>
                <a:gd name="connsiteX136" fmla="*/ 7642 w 10000"/>
                <a:gd name="connsiteY136" fmla="*/ 789 h 10000"/>
                <a:gd name="connsiteX137" fmla="*/ 7802 w 10000"/>
                <a:gd name="connsiteY137" fmla="*/ 569 h 10000"/>
                <a:gd name="connsiteX138" fmla="*/ 7759 w 10000"/>
                <a:gd name="connsiteY138" fmla="*/ 516 h 10000"/>
                <a:gd name="connsiteX139" fmla="*/ 7603 w 10000"/>
                <a:gd name="connsiteY139" fmla="*/ 539 h 10000"/>
                <a:gd name="connsiteX140" fmla="*/ 7599 w 10000"/>
                <a:gd name="connsiteY140" fmla="*/ 229 h 10000"/>
                <a:gd name="connsiteX141" fmla="*/ 7448 w 10000"/>
                <a:gd name="connsiteY141" fmla="*/ 114 h 10000"/>
                <a:gd name="connsiteX142" fmla="*/ 7435 w 10000"/>
                <a:gd name="connsiteY142" fmla="*/ 104 h 10000"/>
                <a:gd name="connsiteX143" fmla="*/ 7422 w 10000"/>
                <a:gd name="connsiteY143" fmla="*/ 91 h 10000"/>
                <a:gd name="connsiteX144" fmla="*/ 7392 w 10000"/>
                <a:gd name="connsiteY144" fmla="*/ 0 h 10000"/>
                <a:gd name="connsiteX145" fmla="*/ 6937 w 10000"/>
                <a:gd name="connsiteY145" fmla="*/ 283 h 10000"/>
                <a:gd name="connsiteX146" fmla="*/ 6453 w 10000"/>
                <a:gd name="connsiteY146" fmla="*/ 459 h 10000"/>
                <a:gd name="connsiteX147" fmla="*/ 6305 w 10000"/>
                <a:gd name="connsiteY147" fmla="*/ 660 h 10000"/>
                <a:gd name="connsiteX148" fmla="*/ 6249 w 10000"/>
                <a:gd name="connsiteY148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6980 w 10000"/>
                <a:gd name="connsiteY103" fmla="*/ 4566 h 10000"/>
                <a:gd name="connsiteX104" fmla="*/ 7594 w 10000"/>
                <a:gd name="connsiteY104" fmla="*/ 3997 h 10000"/>
                <a:gd name="connsiteX105" fmla="*/ 7508 w 10000"/>
                <a:gd name="connsiteY105" fmla="*/ 3791 h 10000"/>
                <a:gd name="connsiteX106" fmla="*/ 7283 w 10000"/>
                <a:gd name="connsiteY106" fmla="*/ 3555 h 10000"/>
                <a:gd name="connsiteX107" fmla="*/ 6997 w 10000"/>
                <a:gd name="connsiteY107" fmla="*/ 3481 h 10000"/>
                <a:gd name="connsiteX108" fmla="*/ 6864 w 10000"/>
                <a:gd name="connsiteY108" fmla="*/ 3333 h 10000"/>
                <a:gd name="connsiteX109" fmla="*/ 6366 w 10000"/>
                <a:gd name="connsiteY109" fmla="*/ 3241 h 10000"/>
                <a:gd name="connsiteX110" fmla="*/ 6280 w 10000"/>
                <a:gd name="connsiteY110" fmla="*/ 3127 h 10000"/>
                <a:gd name="connsiteX111" fmla="*/ 6133 w 10000"/>
                <a:gd name="connsiteY111" fmla="*/ 3060 h 10000"/>
                <a:gd name="connsiteX112" fmla="*/ 6249 w 10000"/>
                <a:gd name="connsiteY112" fmla="*/ 2968 h 10000"/>
                <a:gd name="connsiteX113" fmla="*/ 6249 w 10000"/>
                <a:gd name="connsiteY113" fmla="*/ 2764 h 10000"/>
                <a:gd name="connsiteX114" fmla="*/ 6686 w 10000"/>
                <a:gd name="connsiteY114" fmla="*/ 2901 h 10000"/>
                <a:gd name="connsiteX115" fmla="*/ 6907 w 10000"/>
                <a:gd name="connsiteY115" fmla="*/ 2821 h 10000"/>
                <a:gd name="connsiteX116" fmla="*/ 7188 w 10000"/>
                <a:gd name="connsiteY116" fmla="*/ 2854 h 10000"/>
                <a:gd name="connsiteX117" fmla="*/ 7279 w 10000"/>
                <a:gd name="connsiteY117" fmla="*/ 2625 h 10000"/>
                <a:gd name="connsiteX118" fmla="*/ 7188 w 10000"/>
                <a:gd name="connsiteY118" fmla="*/ 2375 h 10000"/>
                <a:gd name="connsiteX119" fmla="*/ 7439 w 10000"/>
                <a:gd name="connsiteY119" fmla="*/ 2116 h 10000"/>
                <a:gd name="connsiteX120" fmla="*/ 8006 w 10000"/>
                <a:gd name="connsiteY120" fmla="*/ 2123 h 10000"/>
                <a:gd name="connsiteX121" fmla="*/ 8105 w 10000"/>
                <a:gd name="connsiteY121" fmla="*/ 2039 h 10000"/>
                <a:gd name="connsiteX122" fmla="*/ 8123 w 10000"/>
                <a:gd name="connsiteY122" fmla="*/ 2008 h 10000"/>
                <a:gd name="connsiteX123" fmla="*/ 8827 w 10000"/>
                <a:gd name="connsiteY123" fmla="*/ 1483 h 10000"/>
                <a:gd name="connsiteX124" fmla="*/ 8625 w 10000"/>
                <a:gd name="connsiteY124" fmla="*/ 1277 h 10000"/>
                <a:gd name="connsiteX125" fmla="*/ 8827 w 10000"/>
                <a:gd name="connsiteY125" fmla="*/ 1257 h 10000"/>
                <a:gd name="connsiteX126" fmla="*/ 8827 w 10000"/>
                <a:gd name="connsiteY126" fmla="*/ 1186 h 10000"/>
                <a:gd name="connsiteX127" fmla="*/ 8533 w 10000"/>
                <a:gd name="connsiteY127" fmla="*/ 1186 h 10000"/>
                <a:gd name="connsiteX128" fmla="*/ 8391 w 10000"/>
                <a:gd name="connsiteY128" fmla="*/ 1005 h 10000"/>
                <a:gd name="connsiteX129" fmla="*/ 8330 w 10000"/>
                <a:gd name="connsiteY129" fmla="*/ 937 h 10000"/>
                <a:gd name="connsiteX130" fmla="*/ 8006 w 10000"/>
                <a:gd name="connsiteY130" fmla="*/ 866 h 10000"/>
                <a:gd name="connsiteX131" fmla="*/ 7508 w 10000"/>
                <a:gd name="connsiteY131" fmla="*/ 937 h 10000"/>
                <a:gd name="connsiteX132" fmla="*/ 7508 w 10000"/>
                <a:gd name="connsiteY132" fmla="*/ 846 h 10000"/>
                <a:gd name="connsiteX133" fmla="*/ 7590 w 10000"/>
                <a:gd name="connsiteY133" fmla="*/ 816 h 10000"/>
                <a:gd name="connsiteX134" fmla="*/ 7625 w 10000"/>
                <a:gd name="connsiteY134" fmla="*/ 799 h 10000"/>
                <a:gd name="connsiteX135" fmla="*/ 7642 w 10000"/>
                <a:gd name="connsiteY135" fmla="*/ 789 h 10000"/>
                <a:gd name="connsiteX136" fmla="*/ 7802 w 10000"/>
                <a:gd name="connsiteY136" fmla="*/ 569 h 10000"/>
                <a:gd name="connsiteX137" fmla="*/ 7759 w 10000"/>
                <a:gd name="connsiteY137" fmla="*/ 516 h 10000"/>
                <a:gd name="connsiteX138" fmla="*/ 7603 w 10000"/>
                <a:gd name="connsiteY138" fmla="*/ 539 h 10000"/>
                <a:gd name="connsiteX139" fmla="*/ 7599 w 10000"/>
                <a:gd name="connsiteY139" fmla="*/ 229 h 10000"/>
                <a:gd name="connsiteX140" fmla="*/ 7448 w 10000"/>
                <a:gd name="connsiteY140" fmla="*/ 114 h 10000"/>
                <a:gd name="connsiteX141" fmla="*/ 7435 w 10000"/>
                <a:gd name="connsiteY141" fmla="*/ 104 h 10000"/>
                <a:gd name="connsiteX142" fmla="*/ 7422 w 10000"/>
                <a:gd name="connsiteY142" fmla="*/ 91 h 10000"/>
                <a:gd name="connsiteX143" fmla="*/ 7392 w 10000"/>
                <a:gd name="connsiteY143" fmla="*/ 0 h 10000"/>
                <a:gd name="connsiteX144" fmla="*/ 6937 w 10000"/>
                <a:gd name="connsiteY144" fmla="*/ 283 h 10000"/>
                <a:gd name="connsiteX145" fmla="*/ 6453 w 10000"/>
                <a:gd name="connsiteY145" fmla="*/ 459 h 10000"/>
                <a:gd name="connsiteX146" fmla="*/ 6305 w 10000"/>
                <a:gd name="connsiteY146" fmla="*/ 660 h 10000"/>
                <a:gd name="connsiteX147" fmla="*/ 6249 w 10000"/>
                <a:gd name="connsiteY147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83 w 10000"/>
                <a:gd name="connsiteY105" fmla="*/ 3555 h 10000"/>
                <a:gd name="connsiteX106" fmla="*/ 6997 w 10000"/>
                <a:gd name="connsiteY106" fmla="*/ 3481 h 10000"/>
                <a:gd name="connsiteX107" fmla="*/ 6864 w 10000"/>
                <a:gd name="connsiteY107" fmla="*/ 3333 h 10000"/>
                <a:gd name="connsiteX108" fmla="*/ 6366 w 10000"/>
                <a:gd name="connsiteY108" fmla="*/ 3241 h 10000"/>
                <a:gd name="connsiteX109" fmla="*/ 6280 w 10000"/>
                <a:gd name="connsiteY109" fmla="*/ 3127 h 10000"/>
                <a:gd name="connsiteX110" fmla="*/ 6133 w 10000"/>
                <a:gd name="connsiteY110" fmla="*/ 3060 h 10000"/>
                <a:gd name="connsiteX111" fmla="*/ 6249 w 10000"/>
                <a:gd name="connsiteY111" fmla="*/ 2968 h 10000"/>
                <a:gd name="connsiteX112" fmla="*/ 6249 w 10000"/>
                <a:gd name="connsiteY112" fmla="*/ 2764 h 10000"/>
                <a:gd name="connsiteX113" fmla="*/ 6686 w 10000"/>
                <a:gd name="connsiteY113" fmla="*/ 2901 h 10000"/>
                <a:gd name="connsiteX114" fmla="*/ 6907 w 10000"/>
                <a:gd name="connsiteY114" fmla="*/ 2821 h 10000"/>
                <a:gd name="connsiteX115" fmla="*/ 7188 w 10000"/>
                <a:gd name="connsiteY115" fmla="*/ 2854 h 10000"/>
                <a:gd name="connsiteX116" fmla="*/ 7279 w 10000"/>
                <a:gd name="connsiteY116" fmla="*/ 2625 h 10000"/>
                <a:gd name="connsiteX117" fmla="*/ 7188 w 10000"/>
                <a:gd name="connsiteY117" fmla="*/ 2375 h 10000"/>
                <a:gd name="connsiteX118" fmla="*/ 7439 w 10000"/>
                <a:gd name="connsiteY118" fmla="*/ 2116 h 10000"/>
                <a:gd name="connsiteX119" fmla="*/ 8006 w 10000"/>
                <a:gd name="connsiteY119" fmla="*/ 2123 h 10000"/>
                <a:gd name="connsiteX120" fmla="*/ 8105 w 10000"/>
                <a:gd name="connsiteY120" fmla="*/ 2039 h 10000"/>
                <a:gd name="connsiteX121" fmla="*/ 8123 w 10000"/>
                <a:gd name="connsiteY121" fmla="*/ 2008 h 10000"/>
                <a:gd name="connsiteX122" fmla="*/ 8827 w 10000"/>
                <a:gd name="connsiteY122" fmla="*/ 1483 h 10000"/>
                <a:gd name="connsiteX123" fmla="*/ 8625 w 10000"/>
                <a:gd name="connsiteY123" fmla="*/ 1277 h 10000"/>
                <a:gd name="connsiteX124" fmla="*/ 8827 w 10000"/>
                <a:gd name="connsiteY124" fmla="*/ 1257 h 10000"/>
                <a:gd name="connsiteX125" fmla="*/ 8827 w 10000"/>
                <a:gd name="connsiteY125" fmla="*/ 1186 h 10000"/>
                <a:gd name="connsiteX126" fmla="*/ 8533 w 10000"/>
                <a:gd name="connsiteY126" fmla="*/ 1186 h 10000"/>
                <a:gd name="connsiteX127" fmla="*/ 8391 w 10000"/>
                <a:gd name="connsiteY127" fmla="*/ 1005 h 10000"/>
                <a:gd name="connsiteX128" fmla="*/ 8330 w 10000"/>
                <a:gd name="connsiteY128" fmla="*/ 937 h 10000"/>
                <a:gd name="connsiteX129" fmla="*/ 8006 w 10000"/>
                <a:gd name="connsiteY129" fmla="*/ 866 h 10000"/>
                <a:gd name="connsiteX130" fmla="*/ 7508 w 10000"/>
                <a:gd name="connsiteY130" fmla="*/ 937 h 10000"/>
                <a:gd name="connsiteX131" fmla="*/ 7508 w 10000"/>
                <a:gd name="connsiteY131" fmla="*/ 846 h 10000"/>
                <a:gd name="connsiteX132" fmla="*/ 7590 w 10000"/>
                <a:gd name="connsiteY132" fmla="*/ 816 h 10000"/>
                <a:gd name="connsiteX133" fmla="*/ 7625 w 10000"/>
                <a:gd name="connsiteY133" fmla="*/ 799 h 10000"/>
                <a:gd name="connsiteX134" fmla="*/ 7642 w 10000"/>
                <a:gd name="connsiteY134" fmla="*/ 789 h 10000"/>
                <a:gd name="connsiteX135" fmla="*/ 7802 w 10000"/>
                <a:gd name="connsiteY135" fmla="*/ 569 h 10000"/>
                <a:gd name="connsiteX136" fmla="*/ 7759 w 10000"/>
                <a:gd name="connsiteY136" fmla="*/ 516 h 10000"/>
                <a:gd name="connsiteX137" fmla="*/ 7603 w 10000"/>
                <a:gd name="connsiteY137" fmla="*/ 539 h 10000"/>
                <a:gd name="connsiteX138" fmla="*/ 7599 w 10000"/>
                <a:gd name="connsiteY138" fmla="*/ 229 h 10000"/>
                <a:gd name="connsiteX139" fmla="*/ 7448 w 10000"/>
                <a:gd name="connsiteY139" fmla="*/ 114 h 10000"/>
                <a:gd name="connsiteX140" fmla="*/ 7435 w 10000"/>
                <a:gd name="connsiteY140" fmla="*/ 104 h 10000"/>
                <a:gd name="connsiteX141" fmla="*/ 7422 w 10000"/>
                <a:gd name="connsiteY141" fmla="*/ 91 h 10000"/>
                <a:gd name="connsiteX142" fmla="*/ 7392 w 10000"/>
                <a:gd name="connsiteY142" fmla="*/ 0 h 10000"/>
                <a:gd name="connsiteX143" fmla="*/ 6937 w 10000"/>
                <a:gd name="connsiteY143" fmla="*/ 283 h 10000"/>
                <a:gd name="connsiteX144" fmla="*/ 6453 w 10000"/>
                <a:gd name="connsiteY144" fmla="*/ 459 h 10000"/>
                <a:gd name="connsiteX145" fmla="*/ 6305 w 10000"/>
                <a:gd name="connsiteY145" fmla="*/ 660 h 10000"/>
                <a:gd name="connsiteX146" fmla="*/ 6249 w 10000"/>
                <a:gd name="connsiteY146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6997 w 10000"/>
                <a:gd name="connsiteY105" fmla="*/ 3481 h 10000"/>
                <a:gd name="connsiteX106" fmla="*/ 6864 w 10000"/>
                <a:gd name="connsiteY106" fmla="*/ 3333 h 10000"/>
                <a:gd name="connsiteX107" fmla="*/ 6366 w 10000"/>
                <a:gd name="connsiteY107" fmla="*/ 3241 h 10000"/>
                <a:gd name="connsiteX108" fmla="*/ 6280 w 10000"/>
                <a:gd name="connsiteY108" fmla="*/ 3127 h 10000"/>
                <a:gd name="connsiteX109" fmla="*/ 6133 w 10000"/>
                <a:gd name="connsiteY109" fmla="*/ 3060 h 10000"/>
                <a:gd name="connsiteX110" fmla="*/ 6249 w 10000"/>
                <a:gd name="connsiteY110" fmla="*/ 2968 h 10000"/>
                <a:gd name="connsiteX111" fmla="*/ 6249 w 10000"/>
                <a:gd name="connsiteY111" fmla="*/ 2764 h 10000"/>
                <a:gd name="connsiteX112" fmla="*/ 6686 w 10000"/>
                <a:gd name="connsiteY112" fmla="*/ 2901 h 10000"/>
                <a:gd name="connsiteX113" fmla="*/ 6907 w 10000"/>
                <a:gd name="connsiteY113" fmla="*/ 2821 h 10000"/>
                <a:gd name="connsiteX114" fmla="*/ 7188 w 10000"/>
                <a:gd name="connsiteY114" fmla="*/ 2854 h 10000"/>
                <a:gd name="connsiteX115" fmla="*/ 7279 w 10000"/>
                <a:gd name="connsiteY115" fmla="*/ 2625 h 10000"/>
                <a:gd name="connsiteX116" fmla="*/ 7188 w 10000"/>
                <a:gd name="connsiteY116" fmla="*/ 2375 h 10000"/>
                <a:gd name="connsiteX117" fmla="*/ 7439 w 10000"/>
                <a:gd name="connsiteY117" fmla="*/ 2116 h 10000"/>
                <a:gd name="connsiteX118" fmla="*/ 8006 w 10000"/>
                <a:gd name="connsiteY118" fmla="*/ 2123 h 10000"/>
                <a:gd name="connsiteX119" fmla="*/ 8105 w 10000"/>
                <a:gd name="connsiteY119" fmla="*/ 2039 h 10000"/>
                <a:gd name="connsiteX120" fmla="*/ 8123 w 10000"/>
                <a:gd name="connsiteY120" fmla="*/ 2008 h 10000"/>
                <a:gd name="connsiteX121" fmla="*/ 8827 w 10000"/>
                <a:gd name="connsiteY121" fmla="*/ 1483 h 10000"/>
                <a:gd name="connsiteX122" fmla="*/ 8625 w 10000"/>
                <a:gd name="connsiteY122" fmla="*/ 1277 h 10000"/>
                <a:gd name="connsiteX123" fmla="*/ 8827 w 10000"/>
                <a:gd name="connsiteY123" fmla="*/ 1257 h 10000"/>
                <a:gd name="connsiteX124" fmla="*/ 8827 w 10000"/>
                <a:gd name="connsiteY124" fmla="*/ 1186 h 10000"/>
                <a:gd name="connsiteX125" fmla="*/ 8533 w 10000"/>
                <a:gd name="connsiteY125" fmla="*/ 1186 h 10000"/>
                <a:gd name="connsiteX126" fmla="*/ 8391 w 10000"/>
                <a:gd name="connsiteY126" fmla="*/ 1005 h 10000"/>
                <a:gd name="connsiteX127" fmla="*/ 8330 w 10000"/>
                <a:gd name="connsiteY127" fmla="*/ 937 h 10000"/>
                <a:gd name="connsiteX128" fmla="*/ 8006 w 10000"/>
                <a:gd name="connsiteY128" fmla="*/ 866 h 10000"/>
                <a:gd name="connsiteX129" fmla="*/ 7508 w 10000"/>
                <a:gd name="connsiteY129" fmla="*/ 937 h 10000"/>
                <a:gd name="connsiteX130" fmla="*/ 7508 w 10000"/>
                <a:gd name="connsiteY130" fmla="*/ 846 h 10000"/>
                <a:gd name="connsiteX131" fmla="*/ 7590 w 10000"/>
                <a:gd name="connsiteY131" fmla="*/ 816 h 10000"/>
                <a:gd name="connsiteX132" fmla="*/ 7625 w 10000"/>
                <a:gd name="connsiteY132" fmla="*/ 799 h 10000"/>
                <a:gd name="connsiteX133" fmla="*/ 7642 w 10000"/>
                <a:gd name="connsiteY133" fmla="*/ 789 h 10000"/>
                <a:gd name="connsiteX134" fmla="*/ 7802 w 10000"/>
                <a:gd name="connsiteY134" fmla="*/ 569 h 10000"/>
                <a:gd name="connsiteX135" fmla="*/ 7759 w 10000"/>
                <a:gd name="connsiteY135" fmla="*/ 516 h 10000"/>
                <a:gd name="connsiteX136" fmla="*/ 7603 w 10000"/>
                <a:gd name="connsiteY136" fmla="*/ 539 h 10000"/>
                <a:gd name="connsiteX137" fmla="*/ 7599 w 10000"/>
                <a:gd name="connsiteY137" fmla="*/ 229 h 10000"/>
                <a:gd name="connsiteX138" fmla="*/ 7448 w 10000"/>
                <a:gd name="connsiteY138" fmla="*/ 114 h 10000"/>
                <a:gd name="connsiteX139" fmla="*/ 7435 w 10000"/>
                <a:gd name="connsiteY139" fmla="*/ 104 h 10000"/>
                <a:gd name="connsiteX140" fmla="*/ 7422 w 10000"/>
                <a:gd name="connsiteY140" fmla="*/ 91 h 10000"/>
                <a:gd name="connsiteX141" fmla="*/ 7392 w 10000"/>
                <a:gd name="connsiteY141" fmla="*/ 0 h 10000"/>
                <a:gd name="connsiteX142" fmla="*/ 6937 w 10000"/>
                <a:gd name="connsiteY142" fmla="*/ 283 h 10000"/>
                <a:gd name="connsiteX143" fmla="*/ 6453 w 10000"/>
                <a:gd name="connsiteY143" fmla="*/ 459 h 10000"/>
                <a:gd name="connsiteX144" fmla="*/ 6305 w 10000"/>
                <a:gd name="connsiteY144" fmla="*/ 660 h 10000"/>
                <a:gd name="connsiteX145" fmla="*/ 6249 w 10000"/>
                <a:gd name="connsiteY145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997 w 10000"/>
                <a:gd name="connsiteY106" fmla="*/ 3481 h 10000"/>
                <a:gd name="connsiteX107" fmla="*/ 6864 w 10000"/>
                <a:gd name="connsiteY107" fmla="*/ 3333 h 10000"/>
                <a:gd name="connsiteX108" fmla="*/ 6366 w 10000"/>
                <a:gd name="connsiteY108" fmla="*/ 3241 h 10000"/>
                <a:gd name="connsiteX109" fmla="*/ 6280 w 10000"/>
                <a:gd name="connsiteY109" fmla="*/ 3127 h 10000"/>
                <a:gd name="connsiteX110" fmla="*/ 6133 w 10000"/>
                <a:gd name="connsiteY110" fmla="*/ 3060 h 10000"/>
                <a:gd name="connsiteX111" fmla="*/ 6249 w 10000"/>
                <a:gd name="connsiteY111" fmla="*/ 2968 h 10000"/>
                <a:gd name="connsiteX112" fmla="*/ 6249 w 10000"/>
                <a:gd name="connsiteY112" fmla="*/ 2764 h 10000"/>
                <a:gd name="connsiteX113" fmla="*/ 6686 w 10000"/>
                <a:gd name="connsiteY113" fmla="*/ 2901 h 10000"/>
                <a:gd name="connsiteX114" fmla="*/ 6907 w 10000"/>
                <a:gd name="connsiteY114" fmla="*/ 2821 h 10000"/>
                <a:gd name="connsiteX115" fmla="*/ 7188 w 10000"/>
                <a:gd name="connsiteY115" fmla="*/ 2854 h 10000"/>
                <a:gd name="connsiteX116" fmla="*/ 7279 w 10000"/>
                <a:gd name="connsiteY116" fmla="*/ 2625 h 10000"/>
                <a:gd name="connsiteX117" fmla="*/ 7188 w 10000"/>
                <a:gd name="connsiteY117" fmla="*/ 2375 h 10000"/>
                <a:gd name="connsiteX118" fmla="*/ 7439 w 10000"/>
                <a:gd name="connsiteY118" fmla="*/ 2116 h 10000"/>
                <a:gd name="connsiteX119" fmla="*/ 8006 w 10000"/>
                <a:gd name="connsiteY119" fmla="*/ 2123 h 10000"/>
                <a:gd name="connsiteX120" fmla="*/ 8105 w 10000"/>
                <a:gd name="connsiteY120" fmla="*/ 2039 h 10000"/>
                <a:gd name="connsiteX121" fmla="*/ 8123 w 10000"/>
                <a:gd name="connsiteY121" fmla="*/ 2008 h 10000"/>
                <a:gd name="connsiteX122" fmla="*/ 8827 w 10000"/>
                <a:gd name="connsiteY122" fmla="*/ 1483 h 10000"/>
                <a:gd name="connsiteX123" fmla="*/ 8625 w 10000"/>
                <a:gd name="connsiteY123" fmla="*/ 1277 h 10000"/>
                <a:gd name="connsiteX124" fmla="*/ 8827 w 10000"/>
                <a:gd name="connsiteY124" fmla="*/ 1257 h 10000"/>
                <a:gd name="connsiteX125" fmla="*/ 8827 w 10000"/>
                <a:gd name="connsiteY125" fmla="*/ 1186 h 10000"/>
                <a:gd name="connsiteX126" fmla="*/ 8533 w 10000"/>
                <a:gd name="connsiteY126" fmla="*/ 1186 h 10000"/>
                <a:gd name="connsiteX127" fmla="*/ 8391 w 10000"/>
                <a:gd name="connsiteY127" fmla="*/ 1005 h 10000"/>
                <a:gd name="connsiteX128" fmla="*/ 8330 w 10000"/>
                <a:gd name="connsiteY128" fmla="*/ 937 h 10000"/>
                <a:gd name="connsiteX129" fmla="*/ 8006 w 10000"/>
                <a:gd name="connsiteY129" fmla="*/ 866 h 10000"/>
                <a:gd name="connsiteX130" fmla="*/ 7508 w 10000"/>
                <a:gd name="connsiteY130" fmla="*/ 937 h 10000"/>
                <a:gd name="connsiteX131" fmla="*/ 7508 w 10000"/>
                <a:gd name="connsiteY131" fmla="*/ 846 h 10000"/>
                <a:gd name="connsiteX132" fmla="*/ 7590 w 10000"/>
                <a:gd name="connsiteY132" fmla="*/ 816 h 10000"/>
                <a:gd name="connsiteX133" fmla="*/ 7625 w 10000"/>
                <a:gd name="connsiteY133" fmla="*/ 799 h 10000"/>
                <a:gd name="connsiteX134" fmla="*/ 7642 w 10000"/>
                <a:gd name="connsiteY134" fmla="*/ 789 h 10000"/>
                <a:gd name="connsiteX135" fmla="*/ 7802 w 10000"/>
                <a:gd name="connsiteY135" fmla="*/ 569 h 10000"/>
                <a:gd name="connsiteX136" fmla="*/ 7759 w 10000"/>
                <a:gd name="connsiteY136" fmla="*/ 516 h 10000"/>
                <a:gd name="connsiteX137" fmla="*/ 7603 w 10000"/>
                <a:gd name="connsiteY137" fmla="*/ 539 h 10000"/>
                <a:gd name="connsiteX138" fmla="*/ 7599 w 10000"/>
                <a:gd name="connsiteY138" fmla="*/ 229 h 10000"/>
                <a:gd name="connsiteX139" fmla="*/ 7448 w 10000"/>
                <a:gd name="connsiteY139" fmla="*/ 114 h 10000"/>
                <a:gd name="connsiteX140" fmla="*/ 7435 w 10000"/>
                <a:gd name="connsiteY140" fmla="*/ 104 h 10000"/>
                <a:gd name="connsiteX141" fmla="*/ 7422 w 10000"/>
                <a:gd name="connsiteY141" fmla="*/ 91 h 10000"/>
                <a:gd name="connsiteX142" fmla="*/ 7392 w 10000"/>
                <a:gd name="connsiteY142" fmla="*/ 0 h 10000"/>
                <a:gd name="connsiteX143" fmla="*/ 6937 w 10000"/>
                <a:gd name="connsiteY143" fmla="*/ 283 h 10000"/>
                <a:gd name="connsiteX144" fmla="*/ 6453 w 10000"/>
                <a:gd name="connsiteY144" fmla="*/ 459 h 10000"/>
                <a:gd name="connsiteX145" fmla="*/ 6305 w 10000"/>
                <a:gd name="connsiteY145" fmla="*/ 660 h 10000"/>
                <a:gd name="connsiteX146" fmla="*/ 6249 w 10000"/>
                <a:gd name="connsiteY146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864 w 10000"/>
                <a:gd name="connsiteY106" fmla="*/ 3333 h 10000"/>
                <a:gd name="connsiteX107" fmla="*/ 6366 w 10000"/>
                <a:gd name="connsiteY107" fmla="*/ 3241 h 10000"/>
                <a:gd name="connsiteX108" fmla="*/ 6280 w 10000"/>
                <a:gd name="connsiteY108" fmla="*/ 3127 h 10000"/>
                <a:gd name="connsiteX109" fmla="*/ 6133 w 10000"/>
                <a:gd name="connsiteY109" fmla="*/ 3060 h 10000"/>
                <a:gd name="connsiteX110" fmla="*/ 6249 w 10000"/>
                <a:gd name="connsiteY110" fmla="*/ 2968 h 10000"/>
                <a:gd name="connsiteX111" fmla="*/ 6249 w 10000"/>
                <a:gd name="connsiteY111" fmla="*/ 2764 h 10000"/>
                <a:gd name="connsiteX112" fmla="*/ 6686 w 10000"/>
                <a:gd name="connsiteY112" fmla="*/ 2901 h 10000"/>
                <a:gd name="connsiteX113" fmla="*/ 6907 w 10000"/>
                <a:gd name="connsiteY113" fmla="*/ 2821 h 10000"/>
                <a:gd name="connsiteX114" fmla="*/ 7188 w 10000"/>
                <a:gd name="connsiteY114" fmla="*/ 2854 h 10000"/>
                <a:gd name="connsiteX115" fmla="*/ 7279 w 10000"/>
                <a:gd name="connsiteY115" fmla="*/ 2625 h 10000"/>
                <a:gd name="connsiteX116" fmla="*/ 7188 w 10000"/>
                <a:gd name="connsiteY116" fmla="*/ 2375 h 10000"/>
                <a:gd name="connsiteX117" fmla="*/ 7439 w 10000"/>
                <a:gd name="connsiteY117" fmla="*/ 2116 h 10000"/>
                <a:gd name="connsiteX118" fmla="*/ 8006 w 10000"/>
                <a:gd name="connsiteY118" fmla="*/ 2123 h 10000"/>
                <a:gd name="connsiteX119" fmla="*/ 8105 w 10000"/>
                <a:gd name="connsiteY119" fmla="*/ 2039 h 10000"/>
                <a:gd name="connsiteX120" fmla="*/ 8123 w 10000"/>
                <a:gd name="connsiteY120" fmla="*/ 2008 h 10000"/>
                <a:gd name="connsiteX121" fmla="*/ 8827 w 10000"/>
                <a:gd name="connsiteY121" fmla="*/ 1483 h 10000"/>
                <a:gd name="connsiteX122" fmla="*/ 8625 w 10000"/>
                <a:gd name="connsiteY122" fmla="*/ 1277 h 10000"/>
                <a:gd name="connsiteX123" fmla="*/ 8827 w 10000"/>
                <a:gd name="connsiteY123" fmla="*/ 1257 h 10000"/>
                <a:gd name="connsiteX124" fmla="*/ 8827 w 10000"/>
                <a:gd name="connsiteY124" fmla="*/ 1186 h 10000"/>
                <a:gd name="connsiteX125" fmla="*/ 8533 w 10000"/>
                <a:gd name="connsiteY125" fmla="*/ 1186 h 10000"/>
                <a:gd name="connsiteX126" fmla="*/ 8391 w 10000"/>
                <a:gd name="connsiteY126" fmla="*/ 1005 h 10000"/>
                <a:gd name="connsiteX127" fmla="*/ 8330 w 10000"/>
                <a:gd name="connsiteY127" fmla="*/ 937 h 10000"/>
                <a:gd name="connsiteX128" fmla="*/ 8006 w 10000"/>
                <a:gd name="connsiteY128" fmla="*/ 866 h 10000"/>
                <a:gd name="connsiteX129" fmla="*/ 7508 w 10000"/>
                <a:gd name="connsiteY129" fmla="*/ 937 h 10000"/>
                <a:gd name="connsiteX130" fmla="*/ 7508 w 10000"/>
                <a:gd name="connsiteY130" fmla="*/ 846 h 10000"/>
                <a:gd name="connsiteX131" fmla="*/ 7590 w 10000"/>
                <a:gd name="connsiteY131" fmla="*/ 816 h 10000"/>
                <a:gd name="connsiteX132" fmla="*/ 7625 w 10000"/>
                <a:gd name="connsiteY132" fmla="*/ 799 h 10000"/>
                <a:gd name="connsiteX133" fmla="*/ 7642 w 10000"/>
                <a:gd name="connsiteY133" fmla="*/ 789 h 10000"/>
                <a:gd name="connsiteX134" fmla="*/ 7802 w 10000"/>
                <a:gd name="connsiteY134" fmla="*/ 569 h 10000"/>
                <a:gd name="connsiteX135" fmla="*/ 7759 w 10000"/>
                <a:gd name="connsiteY135" fmla="*/ 516 h 10000"/>
                <a:gd name="connsiteX136" fmla="*/ 7603 w 10000"/>
                <a:gd name="connsiteY136" fmla="*/ 539 h 10000"/>
                <a:gd name="connsiteX137" fmla="*/ 7599 w 10000"/>
                <a:gd name="connsiteY137" fmla="*/ 229 h 10000"/>
                <a:gd name="connsiteX138" fmla="*/ 7448 w 10000"/>
                <a:gd name="connsiteY138" fmla="*/ 114 h 10000"/>
                <a:gd name="connsiteX139" fmla="*/ 7435 w 10000"/>
                <a:gd name="connsiteY139" fmla="*/ 104 h 10000"/>
                <a:gd name="connsiteX140" fmla="*/ 7422 w 10000"/>
                <a:gd name="connsiteY140" fmla="*/ 91 h 10000"/>
                <a:gd name="connsiteX141" fmla="*/ 7392 w 10000"/>
                <a:gd name="connsiteY141" fmla="*/ 0 h 10000"/>
                <a:gd name="connsiteX142" fmla="*/ 6937 w 10000"/>
                <a:gd name="connsiteY142" fmla="*/ 283 h 10000"/>
                <a:gd name="connsiteX143" fmla="*/ 6453 w 10000"/>
                <a:gd name="connsiteY143" fmla="*/ 459 h 10000"/>
                <a:gd name="connsiteX144" fmla="*/ 6305 w 10000"/>
                <a:gd name="connsiteY144" fmla="*/ 660 h 10000"/>
                <a:gd name="connsiteX145" fmla="*/ 6249 w 10000"/>
                <a:gd name="connsiteY145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249 w 10000"/>
                <a:gd name="connsiteY110" fmla="*/ 2764 h 10000"/>
                <a:gd name="connsiteX111" fmla="*/ 6686 w 10000"/>
                <a:gd name="connsiteY111" fmla="*/ 2901 h 10000"/>
                <a:gd name="connsiteX112" fmla="*/ 6907 w 10000"/>
                <a:gd name="connsiteY112" fmla="*/ 2821 h 10000"/>
                <a:gd name="connsiteX113" fmla="*/ 7188 w 10000"/>
                <a:gd name="connsiteY113" fmla="*/ 2854 h 10000"/>
                <a:gd name="connsiteX114" fmla="*/ 7279 w 10000"/>
                <a:gd name="connsiteY114" fmla="*/ 2625 h 10000"/>
                <a:gd name="connsiteX115" fmla="*/ 7188 w 10000"/>
                <a:gd name="connsiteY115" fmla="*/ 2375 h 10000"/>
                <a:gd name="connsiteX116" fmla="*/ 7439 w 10000"/>
                <a:gd name="connsiteY116" fmla="*/ 2116 h 10000"/>
                <a:gd name="connsiteX117" fmla="*/ 8006 w 10000"/>
                <a:gd name="connsiteY117" fmla="*/ 2123 h 10000"/>
                <a:gd name="connsiteX118" fmla="*/ 8105 w 10000"/>
                <a:gd name="connsiteY118" fmla="*/ 2039 h 10000"/>
                <a:gd name="connsiteX119" fmla="*/ 8123 w 10000"/>
                <a:gd name="connsiteY119" fmla="*/ 2008 h 10000"/>
                <a:gd name="connsiteX120" fmla="*/ 8827 w 10000"/>
                <a:gd name="connsiteY120" fmla="*/ 1483 h 10000"/>
                <a:gd name="connsiteX121" fmla="*/ 8625 w 10000"/>
                <a:gd name="connsiteY121" fmla="*/ 1277 h 10000"/>
                <a:gd name="connsiteX122" fmla="*/ 8827 w 10000"/>
                <a:gd name="connsiteY122" fmla="*/ 1257 h 10000"/>
                <a:gd name="connsiteX123" fmla="*/ 8827 w 10000"/>
                <a:gd name="connsiteY123" fmla="*/ 1186 h 10000"/>
                <a:gd name="connsiteX124" fmla="*/ 8533 w 10000"/>
                <a:gd name="connsiteY124" fmla="*/ 1186 h 10000"/>
                <a:gd name="connsiteX125" fmla="*/ 8391 w 10000"/>
                <a:gd name="connsiteY125" fmla="*/ 1005 h 10000"/>
                <a:gd name="connsiteX126" fmla="*/ 8330 w 10000"/>
                <a:gd name="connsiteY126" fmla="*/ 937 h 10000"/>
                <a:gd name="connsiteX127" fmla="*/ 8006 w 10000"/>
                <a:gd name="connsiteY127" fmla="*/ 866 h 10000"/>
                <a:gd name="connsiteX128" fmla="*/ 7508 w 10000"/>
                <a:gd name="connsiteY128" fmla="*/ 937 h 10000"/>
                <a:gd name="connsiteX129" fmla="*/ 7508 w 10000"/>
                <a:gd name="connsiteY129" fmla="*/ 846 h 10000"/>
                <a:gd name="connsiteX130" fmla="*/ 7590 w 10000"/>
                <a:gd name="connsiteY130" fmla="*/ 816 h 10000"/>
                <a:gd name="connsiteX131" fmla="*/ 7625 w 10000"/>
                <a:gd name="connsiteY131" fmla="*/ 799 h 10000"/>
                <a:gd name="connsiteX132" fmla="*/ 7642 w 10000"/>
                <a:gd name="connsiteY132" fmla="*/ 789 h 10000"/>
                <a:gd name="connsiteX133" fmla="*/ 7802 w 10000"/>
                <a:gd name="connsiteY133" fmla="*/ 569 h 10000"/>
                <a:gd name="connsiteX134" fmla="*/ 7759 w 10000"/>
                <a:gd name="connsiteY134" fmla="*/ 516 h 10000"/>
                <a:gd name="connsiteX135" fmla="*/ 7603 w 10000"/>
                <a:gd name="connsiteY135" fmla="*/ 539 h 10000"/>
                <a:gd name="connsiteX136" fmla="*/ 7599 w 10000"/>
                <a:gd name="connsiteY136" fmla="*/ 229 h 10000"/>
                <a:gd name="connsiteX137" fmla="*/ 7448 w 10000"/>
                <a:gd name="connsiteY137" fmla="*/ 114 h 10000"/>
                <a:gd name="connsiteX138" fmla="*/ 7435 w 10000"/>
                <a:gd name="connsiteY138" fmla="*/ 104 h 10000"/>
                <a:gd name="connsiteX139" fmla="*/ 7422 w 10000"/>
                <a:gd name="connsiteY139" fmla="*/ 91 h 10000"/>
                <a:gd name="connsiteX140" fmla="*/ 7392 w 10000"/>
                <a:gd name="connsiteY140" fmla="*/ 0 h 10000"/>
                <a:gd name="connsiteX141" fmla="*/ 6937 w 10000"/>
                <a:gd name="connsiteY141" fmla="*/ 283 h 10000"/>
                <a:gd name="connsiteX142" fmla="*/ 6453 w 10000"/>
                <a:gd name="connsiteY142" fmla="*/ 459 h 10000"/>
                <a:gd name="connsiteX143" fmla="*/ 6305 w 10000"/>
                <a:gd name="connsiteY143" fmla="*/ 660 h 10000"/>
                <a:gd name="connsiteX144" fmla="*/ 6249 w 10000"/>
                <a:gd name="connsiteY144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6907 w 10000"/>
                <a:gd name="connsiteY111" fmla="*/ 2821 h 10000"/>
                <a:gd name="connsiteX112" fmla="*/ 7188 w 10000"/>
                <a:gd name="connsiteY112" fmla="*/ 2854 h 10000"/>
                <a:gd name="connsiteX113" fmla="*/ 7279 w 10000"/>
                <a:gd name="connsiteY113" fmla="*/ 2625 h 10000"/>
                <a:gd name="connsiteX114" fmla="*/ 7188 w 10000"/>
                <a:gd name="connsiteY114" fmla="*/ 2375 h 10000"/>
                <a:gd name="connsiteX115" fmla="*/ 7439 w 10000"/>
                <a:gd name="connsiteY115" fmla="*/ 2116 h 10000"/>
                <a:gd name="connsiteX116" fmla="*/ 8006 w 10000"/>
                <a:gd name="connsiteY116" fmla="*/ 2123 h 10000"/>
                <a:gd name="connsiteX117" fmla="*/ 8105 w 10000"/>
                <a:gd name="connsiteY117" fmla="*/ 2039 h 10000"/>
                <a:gd name="connsiteX118" fmla="*/ 8123 w 10000"/>
                <a:gd name="connsiteY118" fmla="*/ 2008 h 10000"/>
                <a:gd name="connsiteX119" fmla="*/ 8827 w 10000"/>
                <a:gd name="connsiteY119" fmla="*/ 1483 h 10000"/>
                <a:gd name="connsiteX120" fmla="*/ 8625 w 10000"/>
                <a:gd name="connsiteY120" fmla="*/ 1277 h 10000"/>
                <a:gd name="connsiteX121" fmla="*/ 8827 w 10000"/>
                <a:gd name="connsiteY121" fmla="*/ 1257 h 10000"/>
                <a:gd name="connsiteX122" fmla="*/ 8827 w 10000"/>
                <a:gd name="connsiteY122" fmla="*/ 1186 h 10000"/>
                <a:gd name="connsiteX123" fmla="*/ 8533 w 10000"/>
                <a:gd name="connsiteY123" fmla="*/ 1186 h 10000"/>
                <a:gd name="connsiteX124" fmla="*/ 8391 w 10000"/>
                <a:gd name="connsiteY124" fmla="*/ 1005 h 10000"/>
                <a:gd name="connsiteX125" fmla="*/ 8330 w 10000"/>
                <a:gd name="connsiteY125" fmla="*/ 937 h 10000"/>
                <a:gd name="connsiteX126" fmla="*/ 8006 w 10000"/>
                <a:gd name="connsiteY126" fmla="*/ 866 h 10000"/>
                <a:gd name="connsiteX127" fmla="*/ 7508 w 10000"/>
                <a:gd name="connsiteY127" fmla="*/ 937 h 10000"/>
                <a:gd name="connsiteX128" fmla="*/ 7508 w 10000"/>
                <a:gd name="connsiteY128" fmla="*/ 846 h 10000"/>
                <a:gd name="connsiteX129" fmla="*/ 7590 w 10000"/>
                <a:gd name="connsiteY129" fmla="*/ 816 h 10000"/>
                <a:gd name="connsiteX130" fmla="*/ 7625 w 10000"/>
                <a:gd name="connsiteY130" fmla="*/ 799 h 10000"/>
                <a:gd name="connsiteX131" fmla="*/ 7642 w 10000"/>
                <a:gd name="connsiteY131" fmla="*/ 789 h 10000"/>
                <a:gd name="connsiteX132" fmla="*/ 7802 w 10000"/>
                <a:gd name="connsiteY132" fmla="*/ 569 h 10000"/>
                <a:gd name="connsiteX133" fmla="*/ 7759 w 10000"/>
                <a:gd name="connsiteY133" fmla="*/ 516 h 10000"/>
                <a:gd name="connsiteX134" fmla="*/ 7603 w 10000"/>
                <a:gd name="connsiteY134" fmla="*/ 539 h 10000"/>
                <a:gd name="connsiteX135" fmla="*/ 7599 w 10000"/>
                <a:gd name="connsiteY135" fmla="*/ 229 h 10000"/>
                <a:gd name="connsiteX136" fmla="*/ 7448 w 10000"/>
                <a:gd name="connsiteY136" fmla="*/ 114 h 10000"/>
                <a:gd name="connsiteX137" fmla="*/ 7435 w 10000"/>
                <a:gd name="connsiteY137" fmla="*/ 104 h 10000"/>
                <a:gd name="connsiteX138" fmla="*/ 7422 w 10000"/>
                <a:gd name="connsiteY138" fmla="*/ 91 h 10000"/>
                <a:gd name="connsiteX139" fmla="*/ 7392 w 10000"/>
                <a:gd name="connsiteY139" fmla="*/ 0 h 10000"/>
                <a:gd name="connsiteX140" fmla="*/ 6937 w 10000"/>
                <a:gd name="connsiteY140" fmla="*/ 283 h 10000"/>
                <a:gd name="connsiteX141" fmla="*/ 6453 w 10000"/>
                <a:gd name="connsiteY141" fmla="*/ 459 h 10000"/>
                <a:gd name="connsiteX142" fmla="*/ 6305 w 10000"/>
                <a:gd name="connsiteY142" fmla="*/ 660 h 10000"/>
                <a:gd name="connsiteX143" fmla="*/ 6249 w 10000"/>
                <a:gd name="connsiteY143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7188 w 10000"/>
                <a:gd name="connsiteY111" fmla="*/ 2854 h 10000"/>
                <a:gd name="connsiteX112" fmla="*/ 7279 w 10000"/>
                <a:gd name="connsiteY112" fmla="*/ 2625 h 10000"/>
                <a:gd name="connsiteX113" fmla="*/ 7188 w 10000"/>
                <a:gd name="connsiteY113" fmla="*/ 2375 h 10000"/>
                <a:gd name="connsiteX114" fmla="*/ 7439 w 10000"/>
                <a:gd name="connsiteY114" fmla="*/ 2116 h 10000"/>
                <a:gd name="connsiteX115" fmla="*/ 8006 w 10000"/>
                <a:gd name="connsiteY115" fmla="*/ 2123 h 10000"/>
                <a:gd name="connsiteX116" fmla="*/ 8105 w 10000"/>
                <a:gd name="connsiteY116" fmla="*/ 2039 h 10000"/>
                <a:gd name="connsiteX117" fmla="*/ 8123 w 10000"/>
                <a:gd name="connsiteY117" fmla="*/ 2008 h 10000"/>
                <a:gd name="connsiteX118" fmla="*/ 8827 w 10000"/>
                <a:gd name="connsiteY118" fmla="*/ 1483 h 10000"/>
                <a:gd name="connsiteX119" fmla="*/ 8625 w 10000"/>
                <a:gd name="connsiteY119" fmla="*/ 1277 h 10000"/>
                <a:gd name="connsiteX120" fmla="*/ 8827 w 10000"/>
                <a:gd name="connsiteY120" fmla="*/ 1257 h 10000"/>
                <a:gd name="connsiteX121" fmla="*/ 8827 w 10000"/>
                <a:gd name="connsiteY121" fmla="*/ 1186 h 10000"/>
                <a:gd name="connsiteX122" fmla="*/ 8533 w 10000"/>
                <a:gd name="connsiteY122" fmla="*/ 1186 h 10000"/>
                <a:gd name="connsiteX123" fmla="*/ 8391 w 10000"/>
                <a:gd name="connsiteY123" fmla="*/ 1005 h 10000"/>
                <a:gd name="connsiteX124" fmla="*/ 8330 w 10000"/>
                <a:gd name="connsiteY124" fmla="*/ 937 h 10000"/>
                <a:gd name="connsiteX125" fmla="*/ 8006 w 10000"/>
                <a:gd name="connsiteY125" fmla="*/ 866 h 10000"/>
                <a:gd name="connsiteX126" fmla="*/ 7508 w 10000"/>
                <a:gd name="connsiteY126" fmla="*/ 937 h 10000"/>
                <a:gd name="connsiteX127" fmla="*/ 7508 w 10000"/>
                <a:gd name="connsiteY127" fmla="*/ 846 h 10000"/>
                <a:gd name="connsiteX128" fmla="*/ 7590 w 10000"/>
                <a:gd name="connsiteY128" fmla="*/ 816 h 10000"/>
                <a:gd name="connsiteX129" fmla="*/ 7625 w 10000"/>
                <a:gd name="connsiteY129" fmla="*/ 799 h 10000"/>
                <a:gd name="connsiteX130" fmla="*/ 7642 w 10000"/>
                <a:gd name="connsiteY130" fmla="*/ 789 h 10000"/>
                <a:gd name="connsiteX131" fmla="*/ 7802 w 10000"/>
                <a:gd name="connsiteY131" fmla="*/ 569 h 10000"/>
                <a:gd name="connsiteX132" fmla="*/ 7759 w 10000"/>
                <a:gd name="connsiteY132" fmla="*/ 516 h 10000"/>
                <a:gd name="connsiteX133" fmla="*/ 7603 w 10000"/>
                <a:gd name="connsiteY133" fmla="*/ 539 h 10000"/>
                <a:gd name="connsiteX134" fmla="*/ 7599 w 10000"/>
                <a:gd name="connsiteY134" fmla="*/ 229 h 10000"/>
                <a:gd name="connsiteX135" fmla="*/ 7448 w 10000"/>
                <a:gd name="connsiteY135" fmla="*/ 114 h 10000"/>
                <a:gd name="connsiteX136" fmla="*/ 7435 w 10000"/>
                <a:gd name="connsiteY136" fmla="*/ 104 h 10000"/>
                <a:gd name="connsiteX137" fmla="*/ 7422 w 10000"/>
                <a:gd name="connsiteY137" fmla="*/ 91 h 10000"/>
                <a:gd name="connsiteX138" fmla="*/ 7392 w 10000"/>
                <a:gd name="connsiteY138" fmla="*/ 0 h 10000"/>
                <a:gd name="connsiteX139" fmla="*/ 6937 w 10000"/>
                <a:gd name="connsiteY139" fmla="*/ 283 h 10000"/>
                <a:gd name="connsiteX140" fmla="*/ 6453 w 10000"/>
                <a:gd name="connsiteY140" fmla="*/ 459 h 10000"/>
                <a:gd name="connsiteX141" fmla="*/ 6305 w 10000"/>
                <a:gd name="connsiteY141" fmla="*/ 660 h 10000"/>
                <a:gd name="connsiteX142" fmla="*/ 6249 w 10000"/>
                <a:gd name="connsiteY142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7279 w 10000"/>
                <a:gd name="connsiteY111" fmla="*/ 2625 h 10000"/>
                <a:gd name="connsiteX112" fmla="*/ 7188 w 10000"/>
                <a:gd name="connsiteY112" fmla="*/ 2375 h 10000"/>
                <a:gd name="connsiteX113" fmla="*/ 7439 w 10000"/>
                <a:gd name="connsiteY113" fmla="*/ 2116 h 10000"/>
                <a:gd name="connsiteX114" fmla="*/ 8006 w 10000"/>
                <a:gd name="connsiteY114" fmla="*/ 2123 h 10000"/>
                <a:gd name="connsiteX115" fmla="*/ 8105 w 10000"/>
                <a:gd name="connsiteY115" fmla="*/ 2039 h 10000"/>
                <a:gd name="connsiteX116" fmla="*/ 8123 w 10000"/>
                <a:gd name="connsiteY116" fmla="*/ 2008 h 10000"/>
                <a:gd name="connsiteX117" fmla="*/ 8827 w 10000"/>
                <a:gd name="connsiteY117" fmla="*/ 1483 h 10000"/>
                <a:gd name="connsiteX118" fmla="*/ 8625 w 10000"/>
                <a:gd name="connsiteY118" fmla="*/ 1277 h 10000"/>
                <a:gd name="connsiteX119" fmla="*/ 8827 w 10000"/>
                <a:gd name="connsiteY119" fmla="*/ 1257 h 10000"/>
                <a:gd name="connsiteX120" fmla="*/ 8827 w 10000"/>
                <a:gd name="connsiteY120" fmla="*/ 1186 h 10000"/>
                <a:gd name="connsiteX121" fmla="*/ 8533 w 10000"/>
                <a:gd name="connsiteY121" fmla="*/ 1186 h 10000"/>
                <a:gd name="connsiteX122" fmla="*/ 8391 w 10000"/>
                <a:gd name="connsiteY122" fmla="*/ 1005 h 10000"/>
                <a:gd name="connsiteX123" fmla="*/ 8330 w 10000"/>
                <a:gd name="connsiteY123" fmla="*/ 937 h 10000"/>
                <a:gd name="connsiteX124" fmla="*/ 8006 w 10000"/>
                <a:gd name="connsiteY124" fmla="*/ 866 h 10000"/>
                <a:gd name="connsiteX125" fmla="*/ 7508 w 10000"/>
                <a:gd name="connsiteY125" fmla="*/ 937 h 10000"/>
                <a:gd name="connsiteX126" fmla="*/ 7508 w 10000"/>
                <a:gd name="connsiteY126" fmla="*/ 846 h 10000"/>
                <a:gd name="connsiteX127" fmla="*/ 7590 w 10000"/>
                <a:gd name="connsiteY127" fmla="*/ 816 h 10000"/>
                <a:gd name="connsiteX128" fmla="*/ 7625 w 10000"/>
                <a:gd name="connsiteY128" fmla="*/ 799 h 10000"/>
                <a:gd name="connsiteX129" fmla="*/ 7642 w 10000"/>
                <a:gd name="connsiteY129" fmla="*/ 789 h 10000"/>
                <a:gd name="connsiteX130" fmla="*/ 7802 w 10000"/>
                <a:gd name="connsiteY130" fmla="*/ 569 h 10000"/>
                <a:gd name="connsiteX131" fmla="*/ 7759 w 10000"/>
                <a:gd name="connsiteY131" fmla="*/ 516 h 10000"/>
                <a:gd name="connsiteX132" fmla="*/ 7603 w 10000"/>
                <a:gd name="connsiteY132" fmla="*/ 539 h 10000"/>
                <a:gd name="connsiteX133" fmla="*/ 7599 w 10000"/>
                <a:gd name="connsiteY133" fmla="*/ 229 h 10000"/>
                <a:gd name="connsiteX134" fmla="*/ 7448 w 10000"/>
                <a:gd name="connsiteY134" fmla="*/ 114 h 10000"/>
                <a:gd name="connsiteX135" fmla="*/ 7435 w 10000"/>
                <a:gd name="connsiteY135" fmla="*/ 104 h 10000"/>
                <a:gd name="connsiteX136" fmla="*/ 7422 w 10000"/>
                <a:gd name="connsiteY136" fmla="*/ 91 h 10000"/>
                <a:gd name="connsiteX137" fmla="*/ 7392 w 10000"/>
                <a:gd name="connsiteY137" fmla="*/ 0 h 10000"/>
                <a:gd name="connsiteX138" fmla="*/ 6937 w 10000"/>
                <a:gd name="connsiteY138" fmla="*/ 283 h 10000"/>
                <a:gd name="connsiteX139" fmla="*/ 6453 w 10000"/>
                <a:gd name="connsiteY139" fmla="*/ 459 h 10000"/>
                <a:gd name="connsiteX140" fmla="*/ 6305 w 10000"/>
                <a:gd name="connsiteY140" fmla="*/ 660 h 10000"/>
                <a:gd name="connsiteX141" fmla="*/ 6249 w 10000"/>
                <a:gd name="connsiteY141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7188 w 10000"/>
                <a:gd name="connsiteY111" fmla="*/ 2375 h 10000"/>
                <a:gd name="connsiteX112" fmla="*/ 7439 w 10000"/>
                <a:gd name="connsiteY112" fmla="*/ 2116 h 10000"/>
                <a:gd name="connsiteX113" fmla="*/ 8006 w 10000"/>
                <a:gd name="connsiteY113" fmla="*/ 2123 h 10000"/>
                <a:gd name="connsiteX114" fmla="*/ 8105 w 10000"/>
                <a:gd name="connsiteY114" fmla="*/ 2039 h 10000"/>
                <a:gd name="connsiteX115" fmla="*/ 8123 w 10000"/>
                <a:gd name="connsiteY115" fmla="*/ 2008 h 10000"/>
                <a:gd name="connsiteX116" fmla="*/ 8827 w 10000"/>
                <a:gd name="connsiteY116" fmla="*/ 1483 h 10000"/>
                <a:gd name="connsiteX117" fmla="*/ 8625 w 10000"/>
                <a:gd name="connsiteY117" fmla="*/ 1277 h 10000"/>
                <a:gd name="connsiteX118" fmla="*/ 8827 w 10000"/>
                <a:gd name="connsiteY118" fmla="*/ 1257 h 10000"/>
                <a:gd name="connsiteX119" fmla="*/ 8827 w 10000"/>
                <a:gd name="connsiteY119" fmla="*/ 1186 h 10000"/>
                <a:gd name="connsiteX120" fmla="*/ 8533 w 10000"/>
                <a:gd name="connsiteY120" fmla="*/ 1186 h 10000"/>
                <a:gd name="connsiteX121" fmla="*/ 8391 w 10000"/>
                <a:gd name="connsiteY121" fmla="*/ 1005 h 10000"/>
                <a:gd name="connsiteX122" fmla="*/ 8330 w 10000"/>
                <a:gd name="connsiteY122" fmla="*/ 937 h 10000"/>
                <a:gd name="connsiteX123" fmla="*/ 8006 w 10000"/>
                <a:gd name="connsiteY123" fmla="*/ 866 h 10000"/>
                <a:gd name="connsiteX124" fmla="*/ 7508 w 10000"/>
                <a:gd name="connsiteY124" fmla="*/ 937 h 10000"/>
                <a:gd name="connsiteX125" fmla="*/ 7508 w 10000"/>
                <a:gd name="connsiteY125" fmla="*/ 846 h 10000"/>
                <a:gd name="connsiteX126" fmla="*/ 7590 w 10000"/>
                <a:gd name="connsiteY126" fmla="*/ 816 h 10000"/>
                <a:gd name="connsiteX127" fmla="*/ 7625 w 10000"/>
                <a:gd name="connsiteY127" fmla="*/ 799 h 10000"/>
                <a:gd name="connsiteX128" fmla="*/ 7642 w 10000"/>
                <a:gd name="connsiteY128" fmla="*/ 789 h 10000"/>
                <a:gd name="connsiteX129" fmla="*/ 7802 w 10000"/>
                <a:gd name="connsiteY129" fmla="*/ 569 h 10000"/>
                <a:gd name="connsiteX130" fmla="*/ 7759 w 10000"/>
                <a:gd name="connsiteY130" fmla="*/ 516 h 10000"/>
                <a:gd name="connsiteX131" fmla="*/ 7603 w 10000"/>
                <a:gd name="connsiteY131" fmla="*/ 539 h 10000"/>
                <a:gd name="connsiteX132" fmla="*/ 7599 w 10000"/>
                <a:gd name="connsiteY132" fmla="*/ 229 h 10000"/>
                <a:gd name="connsiteX133" fmla="*/ 7448 w 10000"/>
                <a:gd name="connsiteY133" fmla="*/ 114 h 10000"/>
                <a:gd name="connsiteX134" fmla="*/ 7435 w 10000"/>
                <a:gd name="connsiteY134" fmla="*/ 104 h 10000"/>
                <a:gd name="connsiteX135" fmla="*/ 7422 w 10000"/>
                <a:gd name="connsiteY135" fmla="*/ 91 h 10000"/>
                <a:gd name="connsiteX136" fmla="*/ 7392 w 10000"/>
                <a:gd name="connsiteY136" fmla="*/ 0 h 10000"/>
                <a:gd name="connsiteX137" fmla="*/ 6937 w 10000"/>
                <a:gd name="connsiteY137" fmla="*/ 283 h 10000"/>
                <a:gd name="connsiteX138" fmla="*/ 6453 w 10000"/>
                <a:gd name="connsiteY138" fmla="*/ 459 h 10000"/>
                <a:gd name="connsiteX139" fmla="*/ 6305 w 10000"/>
                <a:gd name="connsiteY139" fmla="*/ 660 h 10000"/>
                <a:gd name="connsiteX140" fmla="*/ 6249 w 10000"/>
                <a:gd name="connsiteY140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7439 w 10000"/>
                <a:gd name="connsiteY111" fmla="*/ 2116 h 10000"/>
                <a:gd name="connsiteX112" fmla="*/ 8006 w 10000"/>
                <a:gd name="connsiteY112" fmla="*/ 2123 h 10000"/>
                <a:gd name="connsiteX113" fmla="*/ 8105 w 10000"/>
                <a:gd name="connsiteY113" fmla="*/ 2039 h 10000"/>
                <a:gd name="connsiteX114" fmla="*/ 8123 w 10000"/>
                <a:gd name="connsiteY114" fmla="*/ 2008 h 10000"/>
                <a:gd name="connsiteX115" fmla="*/ 8827 w 10000"/>
                <a:gd name="connsiteY115" fmla="*/ 1483 h 10000"/>
                <a:gd name="connsiteX116" fmla="*/ 8625 w 10000"/>
                <a:gd name="connsiteY116" fmla="*/ 1277 h 10000"/>
                <a:gd name="connsiteX117" fmla="*/ 8827 w 10000"/>
                <a:gd name="connsiteY117" fmla="*/ 1257 h 10000"/>
                <a:gd name="connsiteX118" fmla="*/ 8827 w 10000"/>
                <a:gd name="connsiteY118" fmla="*/ 1186 h 10000"/>
                <a:gd name="connsiteX119" fmla="*/ 8533 w 10000"/>
                <a:gd name="connsiteY119" fmla="*/ 1186 h 10000"/>
                <a:gd name="connsiteX120" fmla="*/ 8391 w 10000"/>
                <a:gd name="connsiteY120" fmla="*/ 1005 h 10000"/>
                <a:gd name="connsiteX121" fmla="*/ 8330 w 10000"/>
                <a:gd name="connsiteY121" fmla="*/ 937 h 10000"/>
                <a:gd name="connsiteX122" fmla="*/ 8006 w 10000"/>
                <a:gd name="connsiteY122" fmla="*/ 866 h 10000"/>
                <a:gd name="connsiteX123" fmla="*/ 7508 w 10000"/>
                <a:gd name="connsiteY123" fmla="*/ 937 h 10000"/>
                <a:gd name="connsiteX124" fmla="*/ 7508 w 10000"/>
                <a:gd name="connsiteY124" fmla="*/ 846 h 10000"/>
                <a:gd name="connsiteX125" fmla="*/ 7590 w 10000"/>
                <a:gd name="connsiteY125" fmla="*/ 816 h 10000"/>
                <a:gd name="connsiteX126" fmla="*/ 7625 w 10000"/>
                <a:gd name="connsiteY126" fmla="*/ 799 h 10000"/>
                <a:gd name="connsiteX127" fmla="*/ 7642 w 10000"/>
                <a:gd name="connsiteY127" fmla="*/ 789 h 10000"/>
                <a:gd name="connsiteX128" fmla="*/ 7802 w 10000"/>
                <a:gd name="connsiteY128" fmla="*/ 569 h 10000"/>
                <a:gd name="connsiteX129" fmla="*/ 7759 w 10000"/>
                <a:gd name="connsiteY129" fmla="*/ 516 h 10000"/>
                <a:gd name="connsiteX130" fmla="*/ 7603 w 10000"/>
                <a:gd name="connsiteY130" fmla="*/ 539 h 10000"/>
                <a:gd name="connsiteX131" fmla="*/ 7599 w 10000"/>
                <a:gd name="connsiteY131" fmla="*/ 229 h 10000"/>
                <a:gd name="connsiteX132" fmla="*/ 7448 w 10000"/>
                <a:gd name="connsiteY132" fmla="*/ 114 h 10000"/>
                <a:gd name="connsiteX133" fmla="*/ 7435 w 10000"/>
                <a:gd name="connsiteY133" fmla="*/ 104 h 10000"/>
                <a:gd name="connsiteX134" fmla="*/ 7422 w 10000"/>
                <a:gd name="connsiteY134" fmla="*/ 91 h 10000"/>
                <a:gd name="connsiteX135" fmla="*/ 7392 w 10000"/>
                <a:gd name="connsiteY135" fmla="*/ 0 h 10000"/>
                <a:gd name="connsiteX136" fmla="*/ 6937 w 10000"/>
                <a:gd name="connsiteY136" fmla="*/ 283 h 10000"/>
                <a:gd name="connsiteX137" fmla="*/ 6453 w 10000"/>
                <a:gd name="connsiteY137" fmla="*/ 459 h 10000"/>
                <a:gd name="connsiteX138" fmla="*/ 6305 w 10000"/>
                <a:gd name="connsiteY138" fmla="*/ 660 h 10000"/>
                <a:gd name="connsiteX139" fmla="*/ 6249 w 10000"/>
                <a:gd name="connsiteY139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123 w 10000"/>
                <a:gd name="connsiteY113" fmla="*/ 2008 h 10000"/>
                <a:gd name="connsiteX114" fmla="*/ 8827 w 10000"/>
                <a:gd name="connsiteY114" fmla="*/ 1483 h 10000"/>
                <a:gd name="connsiteX115" fmla="*/ 8625 w 10000"/>
                <a:gd name="connsiteY115" fmla="*/ 1277 h 10000"/>
                <a:gd name="connsiteX116" fmla="*/ 8827 w 10000"/>
                <a:gd name="connsiteY116" fmla="*/ 1257 h 10000"/>
                <a:gd name="connsiteX117" fmla="*/ 8827 w 10000"/>
                <a:gd name="connsiteY117" fmla="*/ 1186 h 10000"/>
                <a:gd name="connsiteX118" fmla="*/ 8533 w 10000"/>
                <a:gd name="connsiteY118" fmla="*/ 1186 h 10000"/>
                <a:gd name="connsiteX119" fmla="*/ 8391 w 10000"/>
                <a:gd name="connsiteY119" fmla="*/ 1005 h 10000"/>
                <a:gd name="connsiteX120" fmla="*/ 8330 w 10000"/>
                <a:gd name="connsiteY120" fmla="*/ 937 h 10000"/>
                <a:gd name="connsiteX121" fmla="*/ 8006 w 10000"/>
                <a:gd name="connsiteY121" fmla="*/ 866 h 10000"/>
                <a:gd name="connsiteX122" fmla="*/ 7508 w 10000"/>
                <a:gd name="connsiteY122" fmla="*/ 937 h 10000"/>
                <a:gd name="connsiteX123" fmla="*/ 7508 w 10000"/>
                <a:gd name="connsiteY123" fmla="*/ 846 h 10000"/>
                <a:gd name="connsiteX124" fmla="*/ 7590 w 10000"/>
                <a:gd name="connsiteY124" fmla="*/ 816 h 10000"/>
                <a:gd name="connsiteX125" fmla="*/ 7625 w 10000"/>
                <a:gd name="connsiteY125" fmla="*/ 799 h 10000"/>
                <a:gd name="connsiteX126" fmla="*/ 7642 w 10000"/>
                <a:gd name="connsiteY126" fmla="*/ 789 h 10000"/>
                <a:gd name="connsiteX127" fmla="*/ 7802 w 10000"/>
                <a:gd name="connsiteY127" fmla="*/ 569 h 10000"/>
                <a:gd name="connsiteX128" fmla="*/ 7759 w 10000"/>
                <a:gd name="connsiteY128" fmla="*/ 516 h 10000"/>
                <a:gd name="connsiteX129" fmla="*/ 7603 w 10000"/>
                <a:gd name="connsiteY129" fmla="*/ 539 h 10000"/>
                <a:gd name="connsiteX130" fmla="*/ 7599 w 10000"/>
                <a:gd name="connsiteY130" fmla="*/ 229 h 10000"/>
                <a:gd name="connsiteX131" fmla="*/ 7448 w 10000"/>
                <a:gd name="connsiteY131" fmla="*/ 114 h 10000"/>
                <a:gd name="connsiteX132" fmla="*/ 7435 w 10000"/>
                <a:gd name="connsiteY132" fmla="*/ 104 h 10000"/>
                <a:gd name="connsiteX133" fmla="*/ 7422 w 10000"/>
                <a:gd name="connsiteY133" fmla="*/ 91 h 10000"/>
                <a:gd name="connsiteX134" fmla="*/ 7392 w 10000"/>
                <a:gd name="connsiteY134" fmla="*/ 0 h 10000"/>
                <a:gd name="connsiteX135" fmla="*/ 6937 w 10000"/>
                <a:gd name="connsiteY135" fmla="*/ 283 h 10000"/>
                <a:gd name="connsiteX136" fmla="*/ 6453 w 10000"/>
                <a:gd name="connsiteY136" fmla="*/ 459 h 10000"/>
                <a:gd name="connsiteX137" fmla="*/ 6305 w 10000"/>
                <a:gd name="connsiteY137" fmla="*/ 660 h 10000"/>
                <a:gd name="connsiteX138" fmla="*/ 6249 w 10000"/>
                <a:gd name="connsiteY138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330 w 10000"/>
                <a:gd name="connsiteY119" fmla="*/ 937 h 10000"/>
                <a:gd name="connsiteX120" fmla="*/ 8006 w 10000"/>
                <a:gd name="connsiteY120" fmla="*/ 866 h 10000"/>
                <a:gd name="connsiteX121" fmla="*/ 7508 w 10000"/>
                <a:gd name="connsiteY121" fmla="*/ 937 h 10000"/>
                <a:gd name="connsiteX122" fmla="*/ 7508 w 10000"/>
                <a:gd name="connsiteY122" fmla="*/ 846 h 10000"/>
                <a:gd name="connsiteX123" fmla="*/ 7590 w 10000"/>
                <a:gd name="connsiteY123" fmla="*/ 816 h 10000"/>
                <a:gd name="connsiteX124" fmla="*/ 7625 w 10000"/>
                <a:gd name="connsiteY124" fmla="*/ 799 h 10000"/>
                <a:gd name="connsiteX125" fmla="*/ 7642 w 10000"/>
                <a:gd name="connsiteY125" fmla="*/ 789 h 10000"/>
                <a:gd name="connsiteX126" fmla="*/ 7802 w 10000"/>
                <a:gd name="connsiteY126" fmla="*/ 569 h 10000"/>
                <a:gd name="connsiteX127" fmla="*/ 7759 w 10000"/>
                <a:gd name="connsiteY127" fmla="*/ 516 h 10000"/>
                <a:gd name="connsiteX128" fmla="*/ 7603 w 10000"/>
                <a:gd name="connsiteY128" fmla="*/ 539 h 10000"/>
                <a:gd name="connsiteX129" fmla="*/ 7599 w 10000"/>
                <a:gd name="connsiteY129" fmla="*/ 229 h 10000"/>
                <a:gd name="connsiteX130" fmla="*/ 7448 w 10000"/>
                <a:gd name="connsiteY130" fmla="*/ 114 h 10000"/>
                <a:gd name="connsiteX131" fmla="*/ 7435 w 10000"/>
                <a:gd name="connsiteY131" fmla="*/ 104 h 10000"/>
                <a:gd name="connsiteX132" fmla="*/ 7422 w 10000"/>
                <a:gd name="connsiteY132" fmla="*/ 91 h 10000"/>
                <a:gd name="connsiteX133" fmla="*/ 7392 w 10000"/>
                <a:gd name="connsiteY133" fmla="*/ 0 h 10000"/>
                <a:gd name="connsiteX134" fmla="*/ 6937 w 10000"/>
                <a:gd name="connsiteY134" fmla="*/ 283 h 10000"/>
                <a:gd name="connsiteX135" fmla="*/ 6453 w 10000"/>
                <a:gd name="connsiteY135" fmla="*/ 459 h 10000"/>
                <a:gd name="connsiteX136" fmla="*/ 6305 w 10000"/>
                <a:gd name="connsiteY136" fmla="*/ 660 h 10000"/>
                <a:gd name="connsiteX137" fmla="*/ 6249 w 10000"/>
                <a:gd name="connsiteY137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006 w 10000"/>
                <a:gd name="connsiteY119" fmla="*/ 866 h 10000"/>
                <a:gd name="connsiteX120" fmla="*/ 7508 w 10000"/>
                <a:gd name="connsiteY120" fmla="*/ 937 h 10000"/>
                <a:gd name="connsiteX121" fmla="*/ 7508 w 10000"/>
                <a:gd name="connsiteY121" fmla="*/ 846 h 10000"/>
                <a:gd name="connsiteX122" fmla="*/ 7590 w 10000"/>
                <a:gd name="connsiteY122" fmla="*/ 816 h 10000"/>
                <a:gd name="connsiteX123" fmla="*/ 7625 w 10000"/>
                <a:gd name="connsiteY123" fmla="*/ 799 h 10000"/>
                <a:gd name="connsiteX124" fmla="*/ 7642 w 10000"/>
                <a:gd name="connsiteY124" fmla="*/ 789 h 10000"/>
                <a:gd name="connsiteX125" fmla="*/ 7802 w 10000"/>
                <a:gd name="connsiteY125" fmla="*/ 569 h 10000"/>
                <a:gd name="connsiteX126" fmla="*/ 7759 w 10000"/>
                <a:gd name="connsiteY126" fmla="*/ 516 h 10000"/>
                <a:gd name="connsiteX127" fmla="*/ 7603 w 10000"/>
                <a:gd name="connsiteY127" fmla="*/ 539 h 10000"/>
                <a:gd name="connsiteX128" fmla="*/ 7599 w 10000"/>
                <a:gd name="connsiteY128" fmla="*/ 229 h 10000"/>
                <a:gd name="connsiteX129" fmla="*/ 7448 w 10000"/>
                <a:gd name="connsiteY129" fmla="*/ 114 h 10000"/>
                <a:gd name="connsiteX130" fmla="*/ 7435 w 10000"/>
                <a:gd name="connsiteY130" fmla="*/ 104 h 10000"/>
                <a:gd name="connsiteX131" fmla="*/ 7422 w 10000"/>
                <a:gd name="connsiteY131" fmla="*/ 91 h 10000"/>
                <a:gd name="connsiteX132" fmla="*/ 7392 w 10000"/>
                <a:gd name="connsiteY132" fmla="*/ 0 h 10000"/>
                <a:gd name="connsiteX133" fmla="*/ 6937 w 10000"/>
                <a:gd name="connsiteY133" fmla="*/ 283 h 10000"/>
                <a:gd name="connsiteX134" fmla="*/ 6453 w 10000"/>
                <a:gd name="connsiteY134" fmla="*/ 459 h 10000"/>
                <a:gd name="connsiteX135" fmla="*/ 6305 w 10000"/>
                <a:gd name="connsiteY135" fmla="*/ 660 h 10000"/>
                <a:gd name="connsiteX136" fmla="*/ 6249 w 10000"/>
                <a:gd name="connsiteY136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006 w 10000"/>
                <a:gd name="connsiteY119" fmla="*/ 866 h 10000"/>
                <a:gd name="connsiteX120" fmla="*/ 7508 w 10000"/>
                <a:gd name="connsiteY120" fmla="*/ 937 h 10000"/>
                <a:gd name="connsiteX121" fmla="*/ 7508 w 10000"/>
                <a:gd name="connsiteY121" fmla="*/ 846 h 10000"/>
                <a:gd name="connsiteX122" fmla="*/ 7590 w 10000"/>
                <a:gd name="connsiteY122" fmla="*/ 816 h 10000"/>
                <a:gd name="connsiteX123" fmla="*/ 7625 w 10000"/>
                <a:gd name="connsiteY123" fmla="*/ 799 h 10000"/>
                <a:gd name="connsiteX124" fmla="*/ 7802 w 10000"/>
                <a:gd name="connsiteY124" fmla="*/ 569 h 10000"/>
                <a:gd name="connsiteX125" fmla="*/ 7759 w 10000"/>
                <a:gd name="connsiteY125" fmla="*/ 516 h 10000"/>
                <a:gd name="connsiteX126" fmla="*/ 7603 w 10000"/>
                <a:gd name="connsiteY126" fmla="*/ 539 h 10000"/>
                <a:gd name="connsiteX127" fmla="*/ 7599 w 10000"/>
                <a:gd name="connsiteY127" fmla="*/ 229 h 10000"/>
                <a:gd name="connsiteX128" fmla="*/ 7448 w 10000"/>
                <a:gd name="connsiteY128" fmla="*/ 114 h 10000"/>
                <a:gd name="connsiteX129" fmla="*/ 7435 w 10000"/>
                <a:gd name="connsiteY129" fmla="*/ 104 h 10000"/>
                <a:gd name="connsiteX130" fmla="*/ 7422 w 10000"/>
                <a:gd name="connsiteY130" fmla="*/ 91 h 10000"/>
                <a:gd name="connsiteX131" fmla="*/ 7392 w 10000"/>
                <a:gd name="connsiteY131" fmla="*/ 0 h 10000"/>
                <a:gd name="connsiteX132" fmla="*/ 6937 w 10000"/>
                <a:gd name="connsiteY132" fmla="*/ 283 h 10000"/>
                <a:gd name="connsiteX133" fmla="*/ 6453 w 10000"/>
                <a:gd name="connsiteY133" fmla="*/ 459 h 10000"/>
                <a:gd name="connsiteX134" fmla="*/ 6305 w 10000"/>
                <a:gd name="connsiteY134" fmla="*/ 660 h 10000"/>
                <a:gd name="connsiteX135" fmla="*/ 6249 w 10000"/>
                <a:gd name="connsiteY135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006 w 10000"/>
                <a:gd name="connsiteY119" fmla="*/ 866 h 10000"/>
                <a:gd name="connsiteX120" fmla="*/ 7508 w 10000"/>
                <a:gd name="connsiteY120" fmla="*/ 937 h 10000"/>
                <a:gd name="connsiteX121" fmla="*/ 7508 w 10000"/>
                <a:gd name="connsiteY121" fmla="*/ 846 h 10000"/>
                <a:gd name="connsiteX122" fmla="*/ 7590 w 10000"/>
                <a:gd name="connsiteY122" fmla="*/ 816 h 10000"/>
                <a:gd name="connsiteX123" fmla="*/ 7625 w 10000"/>
                <a:gd name="connsiteY123" fmla="*/ 799 h 10000"/>
                <a:gd name="connsiteX124" fmla="*/ 7802 w 10000"/>
                <a:gd name="connsiteY124" fmla="*/ 569 h 10000"/>
                <a:gd name="connsiteX125" fmla="*/ 7759 w 10000"/>
                <a:gd name="connsiteY125" fmla="*/ 516 h 10000"/>
                <a:gd name="connsiteX126" fmla="*/ 7599 w 10000"/>
                <a:gd name="connsiteY126" fmla="*/ 229 h 10000"/>
                <a:gd name="connsiteX127" fmla="*/ 7448 w 10000"/>
                <a:gd name="connsiteY127" fmla="*/ 114 h 10000"/>
                <a:gd name="connsiteX128" fmla="*/ 7435 w 10000"/>
                <a:gd name="connsiteY128" fmla="*/ 104 h 10000"/>
                <a:gd name="connsiteX129" fmla="*/ 7422 w 10000"/>
                <a:gd name="connsiteY129" fmla="*/ 91 h 10000"/>
                <a:gd name="connsiteX130" fmla="*/ 7392 w 10000"/>
                <a:gd name="connsiteY130" fmla="*/ 0 h 10000"/>
                <a:gd name="connsiteX131" fmla="*/ 6937 w 10000"/>
                <a:gd name="connsiteY131" fmla="*/ 283 h 10000"/>
                <a:gd name="connsiteX132" fmla="*/ 6453 w 10000"/>
                <a:gd name="connsiteY132" fmla="*/ 459 h 10000"/>
                <a:gd name="connsiteX133" fmla="*/ 6305 w 10000"/>
                <a:gd name="connsiteY133" fmla="*/ 660 h 10000"/>
                <a:gd name="connsiteX134" fmla="*/ 6249 w 10000"/>
                <a:gd name="connsiteY134" fmla="*/ 846 h 10000"/>
                <a:gd name="connsiteX0" fmla="*/ 6249 w 10000"/>
                <a:gd name="connsiteY0" fmla="*/ 846 h 10000"/>
                <a:gd name="connsiteX1" fmla="*/ 6336 w 10000"/>
                <a:gd name="connsiteY1" fmla="*/ 937 h 10000"/>
                <a:gd name="connsiteX2" fmla="*/ 6159 w 10000"/>
                <a:gd name="connsiteY2" fmla="*/ 1162 h 10000"/>
                <a:gd name="connsiteX3" fmla="*/ 6924 w 10000"/>
                <a:gd name="connsiteY3" fmla="*/ 1277 h 10000"/>
                <a:gd name="connsiteX4" fmla="*/ 6829 w 10000"/>
                <a:gd name="connsiteY4" fmla="*/ 1388 h 10000"/>
                <a:gd name="connsiteX5" fmla="*/ 6539 w 10000"/>
                <a:gd name="connsiteY5" fmla="*/ 1526 h 10000"/>
                <a:gd name="connsiteX6" fmla="*/ 6015 w 10000"/>
                <a:gd name="connsiteY6" fmla="*/ 1506 h 10000"/>
                <a:gd name="connsiteX7" fmla="*/ 5695 w 10000"/>
                <a:gd name="connsiteY7" fmla="*/ 1459 h 10000"/>
                <a:gd name="connsiteX8" fmla="*/ 5345 w 10000"/>
                <a:gd name="connsiteY8" fmla="*/ 1513 h 10000"/>
                <a:gd name="connsiteX9" fmla="*/ 5042 w 10000"/>
                <a:gd name="connsiteY9" fmla="*/ 1708 h 10000"/>
                <a:gd name="connsiteX10" fmla="*/ 4986 w 10000"/>
                <a:gd name="connsiteY10" fmla="*/ 1735 h 10000"/>
                <a:gd name="connsiteX11" fmla="*/ 4575 w 10000"/>
                <a:gd name="connsiteY11" fmla="*/ 1826 h 10000"/>
                <a:gd name="connsiteX12" fmla="*/ 3736 w 10000"/>
                <a:gd name="connsiteY12" fmla="*/ 2426 h 10000"/>
                <a:gd name="connsiteX13" fmla="*/ 3143 w 10000"/>
                <a:gd name="connsiteY13" fmla="*/ 2743 h 10000"/>
                <a:gd name="connsiteX14" fmla="*/ 2369 w 10000"/>
                <a:gd name="connsiteY14" fmla="*/ 3238 h 10000"/>
                <a:gd name="connsiteX15" fmla="*/ 1958 w 10000"/>
                <a:gd name="connsiteY15" fmla="*/ 3555 h 10000"/>
                <a:gd name="connsiteX16" fmla="*/ 1711 w 10000"/>
                <a:gd name="connsiteY16" fmla="*/ 3980 h 10000"/>
                <a:gd name="connsiteX17" fmla="*/ 1586 w 10000"/>
                <a:gd name="connsiteY17" fmla="*/ 4199 h 10000"/>
                <a:gd name="connsiteX18" fmla="*/ 1616 w 10000"/>
                <a:gd name="connsiteY18" fmla="*/ 4452 h 10000"/>
                <a:gd name="connsiteX19" fmla="*/ 1409 w 10000"/>
                <a:gd name="connsiteY19" fmla="*/ 4475 h 10000"/>
                <a:gd name="connsiteX20" fmla="*/ 1205 w 10000"/>
                <a:gd name="connsiteY20" fmla="*/ 4566 h 10000"/>
                <a:gd name="connsiteX21" fmla="*/ 984 w 10000"/>
                <a:gd name="connsiteY21" fmla="*/ 4873 h 10000"/>
                <a:gd name="connsiteX22" fmla="*/ 941 w 10000"/>
                <a:gd name="connsiteY22" fmla="*/ 5025 h 10000"/>
                <a:gd name="connsiteX23" fmla="*/ 1235 w 10000"/>
                <a:gd name="connsiteY23" fmla="*/ 5159 h 10000"/>
                <a:gd name="connsiteX24" fmla="*/ 1668 w 10000"/>
                <a:gd name="connsiteY24" fmla="*/ 5186 h 10000"/>
                <a:gd name="connsiteX25" fmla="*/ 2200 w 10000"/>
                <a:gd name="connsiteY25" fmla="*/ 5503 h 10000"/>
                <a:gd name="connsiteX26" fmla="*/ 2097 w 10000"/>
                <a:gd name="connsiteY26" fmla="*/ 5692 h 10000"/>
                <a:gd name="connsiteX27" fmla="*/ 1625 w 10000"/>
                <a:gd name="connsiteY27" fmla="*/ 5829 h 10000"/>
                <a:gd name="connsiteX28" fmla="*/ 855 w 10000"/>
                <a:gd name="connsiteY28" fmla="*/ 5641 h 10000"/>
                <a:gd name="connsiteX29" fmla="*/ 971 w 10000"/>
                <a:gd name="connsiteY29" fmla="*/ 5614 h 10000"/>
                <a:gd name="connsiteX30" fmla="*/ 971 w 10000"/>
                <a:gd name="connsiteY30" fmla="*/ 5550 h 10000"/>
                <a:gd name="connsiteX31" fmla="*/ 825 w 10000"/>
                <a:gd name="connsiteY31" fmla="*/ 5479 h 10000"/>
                <a:gd name="connsiteX32" fmla="*/ 677 w 10000"/>
                <a:gd name="connsiteY32" fmla="*/ 5708 h 10000"/>
                <a:gd name="connsiteX33" fmla="*/ 738 w 10000"/>
                <a:gd name="connsiteY33" fmla="*/ 5799 h 10000"/>
                <a:gd name="connsiteX34" fmla="*/ 816 w 10000"/>
                <a:gd name="connsiteY34" fmla="*/ 6012 h 10000"/>
                <a:gd name="connsiteX35" fmla="*/ 881 w 10000"/>
                <a:gd name="connsiteY35" fmla="*/ 6144 h 10000"/>
                <a:gd name="connsiteX36" fmla="*/ 746 w 10000"/>
                <a:gd name="connsiteY36" fmla="*/ 6379 h 10000"/>
                <a:gd name="connsiteX37" fmla="*/ 475 w 10000"/>
                <a:gd name="connsiteY37" fmla="*/ 6531 h 10000"/>
                <a:gd name="connsiteX38" fmla="*/ 236 w 10000"/>
                <a:gd name="connsiteY38" fmla="*/ 6871 h 10000"/>
                <a:gd name="connsiteX39" fmla="*/ 2 w 10000"/>
                <a:gd name="connsiteY39" fmla="*/ 7214 h 10000"/>
                <a:gd name="connsiteX40" fmla="*/ 314 w 10000"/>
                <a:gd name="connsiteY40" fmla="*/ 7430 h 10000"/>
                <a:gd name="connsiteX41" fmla="*/ 707 w 10000"/>
                <a:gd name="connsiteY41" fmla="*/ 7603 h 10000"/>
                <a:gd name="connsiteX42" fmla="*/ 881 w 10000"/>
                <a:gd name="connsiteY42" fmla="*/ 7603 h 10000"/>
                <a:gd name="connsiteX43" fmla="*/ 946 w 10000"/>
                <a:gd name="connsiteY43" fmla="*/ 7693 h 10000"/>
                <a:gd name="connsiteX44" fmla="*/ 1102 w 10000"/>
                <a:gd name="connsiteY44" fmla="*/ 7889 h 10000"/>
                <a:gd name="connsiteX45" fmla="*/ 1175 w 10000"/>
                <a:gd name="connsiteY45" fmla="*/ 7993 h 10000"/>
                <a:gd name="connsiteX46" fmla="*/ 1002 w 10000"/>
                <a:gd name="connsiteY46" fmla="*/ 8084 h 10000"/>
                <a:gd name="connsiteX47" fmla="*/ 907 w 10000"/>
                <a:gd name="connsiteY47" fmla="*/ 8149 h 10000"/>
                <a:gd name="connsiteX48" fmla="*/ 864 w 10000"/>
                <a:gd name="connsiteY48" fmla="*/ 8229 h 10000"/>
                <a:gd name="connsiteX49" fmla="*/ 561 w 10000"/>
                <a:gd name="connsiteY49" fmla="*/ 8700 h 10000"/>
                <a:gd name="connsiteX50" fmla="*/ 475 w 10000"/>
                <a:gd name="connsiteY50" fmla="*/ 9021 h 10000"/>
                <a:gd name="connsiteX51" fmla="*/ 772 w 10000"/>
                <a:gd name="connsiteY51" fmla="*/ 9311 h 10000"/>
                <a:gd name="connsiteX52" fmla="*/ 1040 w 10000"/>
                <a:gd name="connsiteY52" fmla="*/ 9513 h 10000"/>
                <a:gd name="connsiteX53" fmla="*/ 1556 w 10000"/>
                <a:gd name="connsiteY53" fmla="*/ 9499 h 10000"/>
                <a:gd name="connsiteX54" fmla="*/ 1897 w 10000"/>
                <a:gd name="connsiteY54" fmla="*/ 9712 h 10000"/>
                <a:gd name="connsiteX55" fmla="*/ 2084 w 10000"/>
                <a:gd name="connsiteY55" fmla="*/ 9819 h 10000"/>
                <a:gd name="connsiteX56" fmla="*/ 2408 w 10000"/>
                <a:gd name="connsiteY56" fmla="*/ 9749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9 h 10000"/>
                <a:gd name="connsiteX61" fmla="*/ 3697 w 10000"/>
                <a:gd name="connsiteY61" fmla="*/ 9819 h 10000"/>
                <a:gd name="connsiteX62" fmla="*/ 3809 w 10000"/>
                <a:gd name="connsiteY62" fmla="*/ 9678 h 10000"/>
                <a:gd name="connsiteX63" fmla="*/ 3852 w 10000"/>
                <a:gd name="connsiteY63" fmla="*/ 9618 h 10000"/>
                <a:gd name="connsiteX64" fmla="*/ 4320 w 10000"/>
                <a:gd name="connsiteY64" fmla="*/ 9574 h 10000"/>
                <a:gd name="connsiteX65" fmla="*/ 4636 w 10000"/>
                <a:gd name="connsiteY65" fmla="*/ 9294 h 10000"/>
                <a:gd name="connsiteX66" fmla="*/ 4986 w 10000"/>
                <a:gd name="connsiteY66" fmla="*/ 8700 h 10000"/>
                <a:gd name="connsiteX67" fmla="*/ 5164 w 10000"/>
                <a:gd name="connsiteY67" fmla="*/ 8404 h 10000"/>
                <a:gd name="connsiteX68" fmla="*/ 5523 w 10000"/>
                <a:gd name="connsiteY68" fmla="*/ 8229 h 10000"/>
                <a:gd name="connsiteX69" fmla="*/ 5760 w 10000"/>
                <a:gd name="connsiteY69" fmla="*/ 7933 h 10000"/>
                <a:gd name="connsiteX70" fmla="*/ 6159 w 10000"/>
                <a:gd name="connsiteY70" fmla="*/ 7879 h 10000"/>
                <a:gd name="connsiteX71" fmla="*/ 6072 w 10000"/>
                <a:gd name="connsiteY71" fmla="*/ 7697 h 10000"/>
                <a:gd name="connsiteX72" fmla="*/ 6453 w 10000"/>
                <a:gd name="connsiteY72" fmla="*/ 7603 h 10000"/>
                <a:gd name="connsiteX73" fmla="*/ 6660 w 10000"/>
                <a:gd name="connsiteY73" fmla="*/ 7673 h 10000"/>
                <a:gd name="connsiteX74" fmla="*/ 6898 w 10000"/>
                <a:gd name="connsiteY74" fmla="*/ 7491 h 10000"/>
                <a:gd name="connsiteX75" fmla="*/ 7214 w 10000"/>
                <a:gd name="connsiteY75" fmla="*/ 7534 h 10000"/>
                <a:gd name="connsiteX76" fmla="*/ 7244 w 10000"/>
                <a:gd name="connsiteY76" fmla="*/ 7693 h 10000"/>
                <a:gd name="connsiteX77" fmla="*/ 7405 w 10000"/>
                <a:gd name="connsiteY77" fmla="*/ 7936 h 10000"/>
                <a:gd name="connsiteX78" fmla="*/ 7538 w 10000"/>
                <a:gd name="connsiteY78" fmla="*/ 8060 h 10000"/>
                <a:gd name="connsiteX79" fmla="*/ 7729 w 10000"/>
                <a:gd name="connsiteY79" fmla="*/ 7936 h 10000"/>
                <a:gd name="connsiteX80" fmla="*/ 7989 w 10000"/>
                <a:gd name="connsiteY80" fmla="*/ 7838 h 10000"/>
                <a:gd name="connsiteX81" fmla="*/ 8477 w 10000"/>
                <a:gd name="connsiteY81" fmla="*/ 7807 h 10000"/>
                <a:gd name="connsiteX82" fmla="*/ 8607 w 10000"/>
                <a:gd name="connsiteY82" fmla="*/ 7727 h 10000"/>
                <a:gd name="connsiteX83" fmla="*/ 8750 w 10000"/>
                <a:gd name="connsiteY83" fmla="*/ 7450 h 10000"/>
                <a:gd name="connsiteX84" fmla="*/ 8711 w 10000"/>
                <a:gd name="connsiteY84" fmla="*/ 7147 h 10000"/>
                <a:gd name="connsiteX85" fmla="*/ 8962 w 10000"/>
                <a:gd name="connsiteY85" fmla="*/ 6773 h 10000"/>
                <a:gd name="connsiteX86" fmla="*/ 9010 w 10000"/>
                <a:gd name="connsiteY86" fmla="*/ 6514 h 10000"/>
                <a:gd name="connsiteX87" fmla="*/ 9152 w 10000"/>
                <a:gd name="connsiteY87" fmla="*/ 6325 h 10000"/>
                <a:gd name="connsiteX88" fmla="*/ 9386 w 10000"/>
                <a:gd name="connsiteY88" fmla="*/ 6325 h 10000"/>
                <a:gd name="connsiteX89" fmla="*/ 9710 w 10000"/>
                <a:gd name="connsiteY89" fmla="*/ 6392 h 10000"/>
                <a:gd name="connsiteX90" fmla="*/ 9654 w 10000"/>
                <a:gd name="connsiteY90" fmla="*/ 5682 h 10000"/>
                <a:gd name="connsiteX91" fmla="*/ 9446 w 10000"/>
                <a:gd name="connsiteY91" fmla="*/ 5435 h 10000"/>
                <a:gd name="connsiteX92" fmla="*/ 9502 w 10000"/>
                <a:gd name="connsiteY92" fmla="*/ 5321 h 10000"/>
                <a:gd name="connsiteX93" fmla="*/ 9381 w 10000"/>
                <a:gd name="connsiteY93" fmla="*/ 5277 h 10000"/>
                <a:gd name="connsiteX94" fmla="*/ 9269 w 10000"/>
                <a:gd name="connsiteY94" fmla="*/ 5230 h 10000"/>
                <a:gd name="connsiteX95" fmla="*/ 9355 w 10000"/>
                <a:gd name="connsiteY95" fmla="*/ 5068 h 10000"/>
                <a:gd name="connsiteX96" fmla="*/ 9684 w 10000"/>
                <a:gd name="connsiteY96" fmla="*/ 4960 h 10000"/>
                <a:gd name="connsiteX97" fmla="*/ 10000 w 10000"/>
                <a:gd name="connsiteY97" fmla="*/ 4543 h 10000"/>
                <a:gd name="connsiteX98" fmla="*/ 9364 w 10000"/>
                <a:gd name="connsiteY98" fmla="*/ 4350 h 10000"/>
                <a:gd name="connsiteX99" fmla="*/ 8919 w 10000"/>
                <a:gd name="connsiteY99" fmla="*/ 4502 h 10000"/>
                <a:gd name="connsiteX100" fmla="*/ 8802 w 10000"/>
                <a:gd name="connsiteY100" fmla="*/ 4522 h 10000"/>
                <a:gd name="connsiteX101" fmla="*/ 8625 w 10000"/>
                <a:gd name="connsiteY101" fmla="*/ 4522 h 10000"/>
                <a:gd name="connsiteX102" fmla="*/ 6980 w 10000"/>
                <a:gd name="connsiteY102" fmla="*/ 4748 h 10000"/>
                <a:gd name="connsiteX103" fmla="*/ 7594 w 10000"/>
                <a:gd name="connsiteY103" fmla="*/ 3997 h 10000"/>
                <a:gd name="connsiteX104" fmla="*/ 7508 w 10000"/>
                <a:gd name="connsiteY104" fmla="*/ 3791 h 10000"/>
                <a:gd name="connsiteX105" fmla="*/ 7291 w 10000"/>
                <a:gd name="connsiteY105" fmla="*/ 3587 h 10000"/>
                <a:gd name="connsiteX106" fmla="*/ 6366 w 10000"/>
                <a:gd name="connsiteY106" fmla="*/ 3241 h 10000"/>
                <a:gd name="connsiteX107" fmla="*/ 6280 w 10000"/>
                <a:gd name="connsiteY107" fmla="*/ 3127 h 10000"/>
                <a:gd name="connsiteX108" fmla="*/ 6133 w 10000"/>
                <a:gd name="connsiteY108" fmla="*/ 3060 h 10000"/>
                <a:gd name="connsiteX109" fmla="*/ 6249 w 10000"/>
                <a:gd name="connsiteY109" fmla="*/ 2968 h 10000"/>
                <a:gd name="connsiteX110" fmla="*/ 6686 w 10000"/>
                <a:gd name="connsiteY110" fmla="*/ 2901 h 10000"/>
                <a:gd name="connsiteX111" fmla="*/ 8006 w 10000"/>
                <a:gd name="connsiteY111" fmla="*/ 2123 h 10000"/>
                <a:gd name="connsiteX112" fmla="*/ 8105 w 10000"/>
                <a:gd name="connsiteY112" fmla="*/ 2039 h 10000"/>
                <a:gd name="connsiteX113" fmla="*/ 8827 w 10000"/>
                <a:gd name="connsiteY113" fmla="*/ 1483 h 10000"/>
                <a:gd name="connsiteX114" fmla="*/ 8625 w 10000"/>
                <a:gd name="connsiteY114" fmla="*/ 1277 h 10000"/>
                <a:gd name="connsiteX115" fmla="*/ 8827 w 10000"/>
                <a:gd name="connsiteY115" fmla="*/ 1257 h 10000"/>
                <a:gd name="connsiteX116" fmla="*/ 8827 w 10000"/>
                <a:gd name="connsiteY116" fmla="*/ 1186 h 10000"/>
                <a:gd name="connsiteX117" fmla="*/ 8533 w 10000"/>
                <a:gd name="connsiteY117" fmla="*/ 1186 h 10000"/>
                <a:gd name="connsiteX118" fmla="*/ 8391 w 10000"/>
                <a:gd name="connsiteY118" fmla="*/ 1005 h 10000"/>
                <a:gd name="connsiteX119" fmla="*/ 8006 w 10000"/>
                <a:gd name="connsiteY119" fmla="*/ 866 h 10000"/>
                <a:gd name="connsiteX120" fmla="*/ 7508 w 10000"/>
                <a:gd name="connsiteY120" fmla="*/ 937 h 10000"/>
                <a:gd name="connsiteX121" fmla="*/ 7508 w 10000"/>
                <a:gd name="connsiteY121" fmla="*/ 846 h 10000"/>
                <a:gd name="connsiteX122" fmla="*/ 7590 w 10000"/>
                <a:gd name="connsiteY122" fmla="*/ 816 h 10000"/>
                <a:gd name="connsiteX123" fmla="*/ 7625 w 10000"/>
                <a:gd name="connsiteY123" fmla="*/ 799 h 10000"/>
                <a:gd name="connsiteX124" fmla="*/ 7802 w 10000"/>
                <a:gd name="connsiteY124" fmla="*/ 569 h 10000"/>
                <a:gd name="connsiteX125" fmla="*/ 7759 w 10000"/>
                <a:gd name="connsiteY125" fmla="*/ 516 h 10000"/>
                <a:gd name="connsiteX126" fmla="*/ 7448 w 10000"/>
                <a:gd name="connsiteY126" fmla="*/ 114 h 10000"/>
                <a:gd name="connsiteX127" fmla="*/ 7435 w 10000"/>
                <a:gd name="connsiteY127" fmla="*/ 104 h 10000"/>
                <a:gd name="connsiteX128" fmla="*/ 7422 w 10000"/>
                <a:gd name="connsiteY128" fmla="*/ 91 h 10000"/>
                <a:gd name="connsiteX129" fmla="*/ 7392 w 10000"/>
                <a:gd name="connsiteY129" fmla="*/ 0 h 10000"/>
                <a:gd name="connsiteX130" fmla="*/ 6937 w 10000"/>
                <a:gd name="connsiteY130" fmla="*/ 283 h 10000"/>
                <a:gd name="connsiteX131" fmla="*/ 6453 w 10000"/>
                <a:gd name="connsiteY131" fmla="*/ 459 h 10000"/>
                <a:gd name="connsiteX132" fmla="*/ 6305 w 10000"/>
                <a:gd name="connsiteY132" fmla="*/ 660 h 10000"/>
                <a:gd name="connsiteX133" fmla="*/ 6249 w 10000"/>
                <a:gd name="connsiteY133" fmla="*/ 846 h 10000"/>
                <a:gd name="connsiteX0" fmla="*/ 6249 w 10000"/>
                <a:gd name="connsiteY0" fmla="*/ 755 h 9909"/>
                <a:gd name="connsiteX1" fmla="*/ 6336 w 10000"/>
                <a:gd name="connsiteY1" fmla="*/ 846 h 9909"/>
                <a:gd name="connsiteX2" fmla="*/ 6159 w 10000"/>
                <a:gd name="connsiteY2" fmla="*/ 1071 h 9909"/>
                <a:gd name="connsiteX3" fmla="*/ 6924 w 10000"/>
                <a:gd name="connsiteY3" fmla="*/ 1186 h 9909"/>
                <a:gd name="connsiteX4" fmla="*/ 6829 w 10000"/>
                <a:gd name="connsiteY4" fmla="*/ 1297 h 9909"/>
                <a:gd name="connsiteX5" fmla="*/ 6539 w 10000"/>
                <a:gd name="connsiteY5" fmla="*/ 1435 h 9909"/>
                <a:gd name="connsiteX6" fmla="*/ 6015 w 10000"/>
                <a:gd name="connsiteY6" fmla="*/ 1415 h 9909"/>
                <a:gd name="connsiteX7" fmla="*/ 5695 w 10000"/>
                <a:gd name="connsiteY7" fmla="*/ 1368 h 9909"/>
                <a:gd name="connsiteX8" fmla="*/ 5345 w 10000"/>
                <a:gd name="connsiteY8" fmla="*/ 1422 h 9909"/>
                <a:gd name="connsiteX9" fmla="*/ 5042 w 10000"/>
                <a:gd name="connsiteY9" fmla="*/ 1617 h 9909"/>
                <a:gd name="connsiteX10" fmla="*/ 4986 w 10000"/>
                <a:gd name="connsiteY10" fmla="*/ 1644 h 9909"/>
                <a:gd name="connsiteX11" fmla="*/ 4575 w 10000"/>
                <a:gd name="connsiteY11" fmla="*/ 1735 h 9909"/>
                <a:gd name="connsiteX12" fmla="*/ 3736 w 10000"/>
                <a:gd name="connsiteY12" fmla="*/ 2335 h 9909"/>
                <a:gd name="connsiteX13" fmla="*/ 3143 w 10000"/>
                <a:gd name="connsiteY13" fmla="*/ 2652 h 9909"/>
                <a:gd name="connsiteX14" fmla="*/ 2369 w 10000"/>
                <a:gd name="connsiteY14" fmla="*/ 3147 h 9909"/>
                <a:gd name="connsiteX15" fmla="*/ 1958 w 10000"/>
                <a:gd name="connsiteY15" fmla="*/ 3464 h 9909"/>
                <a:gd name="connsiteX16" fmla="*/ 1711 w 10000"/>
                <a:gd name="connsiteY16" fmla="*/ 3889 h 9909"/>
                <a:gd name="connsiteX17" fmla="*/ 1586 w 10000"/>
                <a:gd name="connsiteY17" fmla="*/ 4108 h 9909"/>
                <a:gd name="connsiteX18" fmla="*/ 1616 w 10000"/>
                <a:gd name="connsiteY18" fmla="*/ 4361 h 9909"/>
                <a:gd name="connsiteX19" fmla="*/ 1409 w 10000"/>
                <a:gd name="connsiteY19" fmla="*/ 4384 h 9909"/>
                <a:gd name="connsiteX20" fmla="*/ 1205 w 10000"/>
                <a:gd name="connsiteY20" fmla="*/ 4475 h 9909"/>
                <a:gd name="connsiteX21" fmla="*/ 984 w 10000"/>
                <a:gd name="connsiteY21" fmla="*/ 4782 h 9909"/>
                <a:gd name="connsiteX22" fmla="*/ 941 w 10000"/>
                <a:gd name="connsiteY22" fmla="*/ 4934 h 9909"/>
                <a:gd name="connsiteX23" fmla="*/ 1235 w 10000"/>
                <a:gd name="connsiteY23" fmla="*/ 5068 h 9909"/>
                <a:gd name="connsiteX24" fmla="*/ 1668 w 10000"/>
                <a:gd name="connsiteY24" fmla="*/ 5095 h 9909"/>
                <a:gd name="connsiteX25" fmla="*/ 2200 w 10000"/>
                <a:gd name="connsiteY25" fmla="*/ 5412 h 9909"/>
                <a:gd name="connsiteX26" fmla="*/ 2097 w 10000"/>
                <a:gd name="connsiteY26" fmla="*/ 5601 h 9909"/>
                <a:gd name="connsiteX27" fmla="*/ 1625 w 10000"/>
                <a:gd name="connsiteY27" fmla="*/ 5738 h 9909"/>
                <a:gd name="connsiteX28" fmla="*/ 855 w 10000"/>
                <a:gd name="connsiteY28" fmla="*/ 5550 h 9909"/>
                <a:gd name="connsiteX29" fmla="*/ 971 w 10000"/>
                <a:gd name="connsiteY29" fmla="*/ 5523 h 9909"/>
                <a:gd name="connsiteX30" fmla="*/ 971 w 10000"/>
                <a:gd name="connsiteY30" fmla="*/ 5459 h 9909"/>
                <a:gd name="connsiteX31" fmla="*/ 825 w 10000"/>
                <a:gd name="connsiteY31" fmla="*/ 5388 h 9909"/>
                <a:gd name="connsiteX32" fmla="*/ 677 w 10000"/>
                <a:gd name="connsiteY32" fmla="*/ 5617 h 9909"/>
                <a:gd name="connsiteX33" fmla="*/ 738 w 10000"/>
                <a:gd name="connsiteY33" fmla="*/ 5708 h 9909"/>
                <a:gd name="connsiteX34" fmla="*/ 816 w 10000"/>
                <a:gd name="connsiteY34" fmla="*/ 5921 h 9909"/>
                <a:gd name="connsiteX35" fmla="*/ 881 w 10000"/>
                <a:gd name="connsiteY35" fmla="*/ 6053 h 9909"/>
                <a:gd name="connsiteX36" fmla="*/ 746 w 10000"/>
                <a:gd name="connsiteY36" fmla="*/ 6288 h 9909"/>
                <a:gd name="connsiteX37" fmla="*/ 475 w 10000"/>
                <a:gd name="connsiteY37" fmla="*/ 6440 h 9909"/>
                <a:gd name="connsiteX38" fmla="*/ 236 w 10000"/>
                <a:gd name="connsiteY38" fmla="*/ 6780 h 9909"/>
                <a:gd name="connsiteX39" fmla="*/ 2 w 10000"/>
                <a:gd name="connsiteY39" fmla="*/ 7123 h 9909"/>
                <a:gd name="connsiteX40" fmla="*/ 314 w 10000"/>
                <a:gd name="connsiteY40" fmla="*/ 7339 h 9909"/>
                <a:gd name="connsiteX41" fmla="*/ 707 w 10000"/>
                <a:gd name="connsiteY41" fmla="*/ 7512 h 9909"/>
                <a:gd name="connsiteX42" fmla="*/ 881 w 10000"/>
                <a:gd name="connsiteY42" fmla="*/ 7512 h 9909"/>
                <a:gd name="connsiteX43" fmla="*/ 946 w 10000"/>
                <a:gd name="connsiteY43" fmla="*/ 7602 h 9909"/>
                <a:gd name="connsiteX44" fmla="*/ 1102 w 10000"/>
                <a:gd name="connsiteY44" fmla="*/ 7798 h 9909"/>
                <a:gd name="connsiteX45" fmla="*/ 1175 w 10000"/>
                <a:gd name="connsiteY45" fmla="*/ 7902 h 9909"/>
                <a:gd name="connsiteX46" fmla="*/ 1002 w 10000"/>
                <a:gd name="connsiteY46" fmla="*/ 7993 h 9909"/>
                <a:gd name="connsiteX47" fmla="*/ 907 w 10000"/>
                <a:gd name="connsiteY47" fmla="*/ 8058 h 9909"/>
                <a:gd name="connsiteX48" fmla="*/ 864 w 10000"/>
                <a:gd name="connsiteY48" fmla="*/ 8138 h 9909"/>
                <a:gd name="connsiteX49" fmla="*/ 561 w 10000"/>
                <a:gd name="connsiteY49" fmla="*/ 8609 h 9909"/>
                <a:gd name="connsiteX50" fmla="*/ 475 w 10000"/>
                <a:gd name="connsiteY50" fmla="*/ 8930 h 9909"/>
                <a:gd name="connsiteX51" fmla="*/ 772 w 10000"/>
                <a:gd name="connsiteY51" fmla="*/ 9220 h 9909"/>
                <a:gd name="connsiteX52" fmla="*/ 1040 w 10000"/>
                <a:gd name="connsiteY52" fmla="*/ 9422 h 9909"/>
                <a:gd name="connsiteX53" fmla="*/ 1556 w 10000"/>
                <a:gd name="connsiteY53" fmla="*/ 9408 h 9909"/>
                <a:gd name="connsiteX54" fmla="*/ 1897 w 10000"/>
                <a:gd name="connsiteY54" fmla="*/ 9621 h 9909"/>
                <a:gd name="connsiteX55" fmla="*/ 2084 w 10000"/>
                <a:gd name="connsiteY55" fmla="*/ 9728 h 9909"/>
                <a:gd name="connsiteX56" fmla="*/ 2408 w 10000"/>
                <a:gd name="connsiteY56" fmla="*/ 9658 h 9909"/>
                <a:gd name="connsiteX57" fmla="*/ 2537 w 10000"/>
                <a:gd name="connsiteY57" fmla="*/ 9810 h 9909"/>
                <a:gd name="connsiteX58" fmla="*/ 3014 w 10000"/>
                <a:gd name="connsiteY58" fmla="*/ 9833 h 9909"/>
                <a:gd name="connsiteX59" fmla="*/ 3057 w 10000"/>
                <a:gd name="connsiteY59" fmla="*/ 9800 h 9909"/>
                <a:gd name="connsiteX60" fmla="*/ 3113 w 10000"/>
                <a:gd name="connsiteY60" fmla="*/ 9728 h 9909"/>
                <a:gd name="connsiteX61" fmla="*/ 3697 w 10000"/>
                <a:gd name="connsiteY61" fmla="*/ 9728 h 9909"/>
                <a:gd name="connsiteX62" fmla="*/ 3809 w 10000"/>
                <a:gd name="connsiteY62" fmla="*/ 9587 h 9909"/>
                <a:gd name="connsiteX63" fmla="*/ 3852 w 10000"/>
                <a:gd name="connsiteY63" fmla="*/ 9527 h 9909"/>
                <a:gd name="connsiteX64" fmla="*/ 4320 w 10000"/>
                <a:gd name="connsiteY64" fmla="*/ 9483 h 9909"/>
                <a:gd name="connsiteX65" fmla="*/ 4636 w 10000"/>
                <a:gd name="connsiteY65" fmla="*/ 9203 h 9909"/>
                <a:gd name="connsiteX66" fmla="*/ 4986 w 10000"/>
                <a:gd name="connsiteY66" fmla="*/ 8609 h 9909"/>
                <a:gd name="connsiteX67" fmla="*/ 5164 w 10000"/>
                <a:gd name="connsiteY67" fmla="*/ 8313 h 9909"/>
                <a:gd name="connsiteX68" fmla="*/ 5523 w 10000"/>
                <a:gd name="connsiteY68" fmla="*/ 8138 h 9909"/>
                <a:gd name="connsiteX69" fmla="*/ 5760 w 10000"/>
                <a:gd name="connsiteY69" fmla="*/ 7842 h 9909"/>
                <a:gd name="connsiteX70" fmla="*/ 6159 w 10000"/>
                <a:gd name="connsiteY70" fmla="*/ 7788 h 9909"/>
                <a:gd name="connsiteX71" fmla="*/ 6072 w 10000"/>
                <a:gd name="connsiteY71" fmla="*/ 7606 h 9909"/>
                <a:gd name="connsiteX72" fmla="*/ 6453 w 10000"/>
                <a:gd name="connsiteY72" fmla="*/ 7512 h 9909"/>
                <a:gd name="connsiteX73" fmla="*/ 6660 w 10000"/>
                <a:gd name="connsiteY73" fmla="*/ 7582 h 9909"/>
                <a:gd name="connsiteX74" fmla="*/ 6898 w 10000"/>
                <a:gd name="connsiteY74" fmla="*/ 7400 h 9909"/>
                <a:gd name="connsiteX75" fmla="*/ 7214 w 10000"/>
                <a:gd name="connsiteY75" fmla="*/ 7443 h 9909"/>
                <a:gd name="connsiteX76" fmla="*/ 7244 w 10000"/>
                <a:gd name="connsiteY76" fmla="*/ 7602 h 9909"/>
                <a:gd name="connsiteX77" fmla="*/ 7405 w 10000"/>
                <a:gd name="connsiteY77" fmla="*/ 7845 h 9909"/>
                <a:gd name="connsiteX78" fmla="*/ 7538 w 10000"/>
                <a:gd name="connsiteY78" fmla="*/ 7969 h 9909"/>
                <a:gd name="connsiteX79" fmla="*/ 7729 w 10000"/>
                <a:gd name="connsiteY79" fmla="*/ 7845 h 9909"/>
                <a:gd name="connsiteX80" fmla="*/ 7989 w 10000"/>
                <a:gd name="connsiteY80" fmla="*/ 7747 h 9909"/>
                <a:gd name="connsiteX81" fmla="*/ 8477 w 10000"/>
                <a:gd name="connsiteY81" fmla="*/ 7716 h 9909"/>
                <a:gd name="connsiteX82" fmla="*/ 8607 w 10000"/>
                <a:gd name="connsiteY82" fmla="*/ 7636 h 9909"/>
                <a:gd name="connsiteX83" fmla="*/ 8750 w 10000"/>
                <a:gd name="connsiteY83" fmla="*/ 7359 h 9909"/>
                <a:gd name="connsiteX84" fmla="*/ 8711 w 10000"/>
                <a:gd name="connsiteY84" fmla="*/ 7056 h 9909"/>
                <a:gd name="connsiteX85" fmla="*/ 8962 w 10000"/>
                <a:gd name="connsiteY85" fmla="*/ 6682 h 9909"/>
                <a:gd name="connsiteX86" fmla="*/ 9010 w 10000"/>
                <a:gd name="connsiteY86" fmla="*/ 6423 h 9909"/>
                <a:gd name="connsiteX87" fmla="*/ 9152 w 10000"/>
                <a:gd name="connsiteY87" fmla="*/ 6234 h 9909"/>
                <a:gd name="connsiteX88" fmla="*/ 9386 w 10000"/>
                <a:gd name="connsiteY88" fmla="*/ 6234 h 9909"/>
                <a:gd name="connsiteX89" fmla="*/ 9710 w 10000"/>
                <a:gd name="connsiteY89" fmla="*/ 6301 h 9909"/>
                <a:gd name="connsiteX90" fmla="*/ 9654 w 10000"/>
                <a:gd name="connsiteY90" fmla="*/ 5591 h 9909"/>
                <a:gd name="connsiteX91" fmla="*/ 9446 w 10000"/>
                <a:gd name="connsiteY91" fmla="*/ 5344 h 9909"/>
                <a:gd name="connsiteX92" fmla="*/ 9502 w 10000"/>
                <a:gd name="connsiteY92" fmla="*/ 5230 h 9909"/>
                <a:gd name="connsiteX93" fmla="*/ 9381 w 10000"/>
                <a:gd name="connsiteY93" fmla="*/ 5186 h 9909"/>
                <a:gd name="connsiteX94" fmla="*/ 9269 w 10000"/>
                <a:gd name="connsiteY94" fmla="*/ 5139 h 9909"/>
                <a:gd name="connsiteX95" fmla="*/ 9355 w 10000"/>
                <a:gd name="connsiteY95" fmla="*/ 4977 h 9909"/>
                <a:gd name="connsiteX96" fmla="*/ 9684 w 10000"/>
                <a:gd name="connsiteY96" fmla="*/ 4869 h 9909"/>
                <a:gd name="connsiteX97" fmla="*/ 10000 w 10000"/>
                <a:gd name="connsiteY97" fmla="*/ 4452 h 9909"/>
                <a:gd name="connsiteX98" fmla="*/ 9364 w 10000"/>
                <a:gd name="connsiteY98" fmla="*/ 4259 h 9909"/>
                <a:gd name="connsiteX99" fmla="*/ 8919 w 10000"/>
                <a:gd name="connsiteY99" fmla="*/ 4411 h 9909"/>
                <a:gd name="connsiteX100" fmla="*/ 8802 w 10000"/>
                <a:gd name="connsiteY100" fmla="*/ 4431 h 9909"/>
                <a:gd name="connsiteX101" fmla="*/ 8625 w 10000"/>
                <a:gd name="connsiteY101" fmla="*/ 4431 h 9909"/>
                <a:gd name="connsiteX102" fmla="*/ 6980 w 10000"/>
                <a:gd name="connsiteY102" fmla="*/ 4657 h 9909"/>
                <a:gd name="connsiteX103" fmla="*/ 7594 w 10000"/>
                <a:gd name="connsiteY103" fmla="*/ 3906 h 9909"/>
                <a:gd name="connsiteX104" fmla="*/ 7508 w 10000"/>
                <a:gd name="connsiteY104" fmla="*/ 3700 h 9909"/>
                <a:gd name="connsiteX105" fmla="*/ 7291 w 10000"/>
                <a:gd name="connsiteY105" fmla="*/ 3496 h 9909"/>
                <a:gd name="connsiteX106" fmla="*/ 6366 w 10000"/>
                <a:gd name="connsiteY106" fmla="*/ 3150 h 9909"/>
                <a:gd name="connsiteX107" fmla="*/ 6280 w 10000"/>
                <a:gd name="connsiteY107" fmla="*/ 3036 h 9909"/>
                <a:gd name="connsiteX108" fmla="*/ 6133 w 10000"/>
                <a:gd name="connsiteY108" fmla="*/ 2969 h 9909"/>
                <a:gd name="connsiteX109" fmla="*/ 6249 w 10000"/>
                <a:gd name="connsiteY109" fmla="*/ 2877 h 9909"/>
                <a:gd name="connsiteX110" fmla="*/ 6686 w 10000"/>
                <a:gd name="connsiteY110" fmla="*/ 2810 h 9909"/>
                <a:gd name="connsiteX111" fmla="*/ 8006 w 10000"/>
                <a:gd name="connsiteY111" fmla="*/ 2032 h 9909"/>
                <a:gd name="connsiteX112" fmla="*/ 8105 w 10000"/>
                <a:gd name="connsiteY112" fmla="*/ 1948 h 9909"/>
                <a:gd name="connsiteX113" fmla="*/ 8827 w 10000"/>
                <a:gd name="connsiteY113" fmla="*/ 1392 h 9909"/>
                <a:gd name="connsiteX114" fmla="*/ 8625 w 10000"/>
                <a:gd name="connsiteY114" fmla="*/ 1186 h 9909"/>
                <a:gd name="connsiteX115" fmla="*/ 8827 w 10000"/>
                <a:gd name="connsiteY115" fmla="*/ 1166 h 9909"/>
                <a:gd name="connsiteX116" fmla="*/ 8827 w 10000"/>
                <a:gd name="connsiteY116" fmla="*/ 1095 h 9909"/>
                <a:gd name="connsiteX117" fmla="*/ 8533 w 10000"/>
                <a:gd name="connsiteY117" fmla="*/ 1095 h 9909"/>
                <a:gd name="connsiteX118" fmla="*/ 8391 w 10000"/>
                <a:gd name="connsiteY118" fmla="*/ 914 h 9909"/>
                <a:gd name="connsiteX119" fmla="*/ 8006 w 10000"/>
                <a:gd name="connsiteY119" fmla="*/ 775 h 9909"/>
                <a:gd name="connsiteX120" fmla="*/ 7508 w 10000"/>
                <a:gd name="connsiteY120" fmla="*/ 846 h 9909"/>
                <a:gd name="connsiteX121" fmla="*/ 7508 w 10000"/>
                <a:gd name="connsiteY121" fmla="*/ 755 h 9909"/>
                <a:gd name="connsiteX122" fmla="*/ 7590 w 10000"/>
                <a:gd name="connsiteY122" fmla="*/ 725 h 9909"/>
                <a:gd name="connsiteX123" fmla="*/ 7625 w 10000"/>
                <a:gd name="connsiteY123" fmla="*/ 708 h 9909"/>
                <a:gd name="connsiteX124" fmla="*/ 7802 w 10000"/>
                <a:gd name="connsiteY124" fmla="*/ 478 h 9909"/>
                <a:gd name="connsiteX125" fmla="*/ 7759 w 10000"/>
                <a:gd name="connsiteY125" fmla="*/ 425 h 9909"/>
                <a:gd name="connsiteX126" fmla="*/ 7448 w 10000"/>
                <a:gd name="connsiteY126" fmla="*/ 23 h 9909"/>
                <a:gd name="connsiteX127" fmla="*/ 7435 w 10000"/>
                <a:gd name="connsiteY127" fmla="*/ 13 h 9909"/>
                <a:gd name="connsiteX128" fmla="*/ 7422 w 10000"/>
                <a:gd name="connsiteY128" fmla="*/ 0 h 9909"/>
                <a:gd name="connsiteX129" fmla="*/ 6937 w 10000"/>
                <a:gd name="connsiteY129" fmla="*/ 192 h 9909"/>
                <a:gd name="connsiteX130" fmla="*/ 6453 w 10000"/>
                <a:gd name="connsiteY130" fmla="*/ 368 h 9909"/>
                <a:gd name="connsiteX131" fmla="*/ 6305 w 10000"/>
                <a:gd name="connsiteY131" fmla="*/ 569 h 9909"/>
                <a:gd name="connsiteX132" fmla="*/ 6249 w 10000"/>
                <a:gd name="connsiteY132" fmla="*/ 755 h 9909"/>
                <a:gd name="connsiteX0" fmla="*/ 6249 w 10000"/>
                <a:gd name="connsiteY0" fmla="*/ 762 h 9999"/>
                <a:gd name="connsiteX1" fmla="*/ 6336 w 10000"/>
                <a:gd name="connsiteY1" fmla="*/ 854 h 9999"/>
                <a:gd name="connsiteX2" fmla="*/ 6159 w 10000"/>
                <a:gd name="connsiteY2" fmla="*/ 1081 h 9999"/>
                <a:gd name="connsiteX3" fmla="*/ 6924 w 10000"/>
                <a:gd name="connsiteY3" fmla="*/ 1197 h 9999"/>
                <a:gd name="connsiteX4" fmla="*/ 6829 w 10000"/>
                <a:gd name="connsiteY4" fmla="*/ 1309 h 9999"/>
                <a:gd name="connsiteX5" fmla="*/ 6539 w 10000"/>
                <a:gd name="connsiteY5" fmla="*/ 1448 h 9999"/>
                <a:gd name="connsiteX6" fmla="*/ 6015 w 10000"/>
                <a:gd name="connsiteY6" fmla="*/ 1428 h 9999"/>
                <a:gd name="connsiteX7" fmla="*/ 5695 w 10000"/>
                <a:gd name="connsiteY7" fmla="*/ 1381 h 9999"/>
                <a:gd name="connsiteX8" fmla="*/ 5345 w 10000"/>
                <a:gd name="connsiteY8" fmla="*/ 1435 h 9999"/>
                <a:gd name="connsiteX9" fmla="*/ 5042 w 10000"/>
                <a:gd name="connsiteY9" fmla="*/ 1632 h 9999"/>
                <a:gd name="connsiteX10" fmla="*/ 4986 w 10000"/>
                <a:gd name="connsiteY10" fmla="*/ 1659 h 9999"/>
                <a:gd name="connsiteX11" fmla="*/ 4575 w 10000"/>
                <a:gd name="connsiteY11" fmla="*/ 1751 h 9999"/>
                <a:gd name="connsiteX12" fmla="*/ 3736 w 10000"/>
                <a:gd name="connsiteY12" fmla="*/ 2356 h 9999"/>
                <a:gd name="connsiteX13" fmla="*/ 3143 w 10000"/>
                <a:gd name="connsiteY13" fmla="*/ 2676 h 9999"/>
                <a:gd name="connsiteX14" fmla="*/ 2369 w 10000"/>
                <a:gd name="connsiteY14" fmla="*/ 3176 h 9999"/>
                <a:gd name="connsiteX15" fmla="*/ 1958 w 10000"/>
                <a:gd name="connsiteY15" fmla="*/ 3496 h 9999"/>
                <a:gd name="connsiteX16" fmla="*/ 1711 w 10000"/>
                <a:gd name="connsiteY16" fmla="*/ 3925 h 9999"/>
                <a:gd name="connsiteX17" fmla="*/ 1586 w 10000"/>
                <a:gd name="connsiteY17" fmla="*/ 4146 h 9999"/>
                <a:gd name="connsiteX18" fmla="*/ 1616 w 10000"/>
                <a:gd name="connsiteY18" fmla="*/ 4401 h 9999"/>
                <a:gd name="connsiteX19" fmla="*/ 1409 w 10000"/>
                <a:gd name="connsiteY19" fmla="*/ 4424 h 9999"/>
                <a:gd name="connsiteX20" fmla="*/ 1205 w 10000"/>
                <a:gd name="connsiteY20" fmla="*/ 4516 h 9999"/>
                <a:gd name="connsiteX21" fmla="*/ 984 w 10000"/>
                <a:gd name="connsiteY21" fmla="*/ 4826 h 9999"/>
                <a:gd name="connsiteX22" fmla="*/ 941 w 10000"/>
                <a:gd name="connsiteY22" fmla="*/ 4979 h 9999"/>
                <a:gd name="connsiteX23" fmla="*/ 1235 w 10000"/>
                <a:gd name="connsiteY23" fmla="*/ 5115 h 9999"/>
                <a:gd name="connsiteX24" fmla="*/ 1668 w 10000"/>
                <a:gd name="connsiteY24" fmla="*/ 5142 h 9999"/>
                <a:gd name="connsiteX25" fmla="*/ 2200 w 10000"/>
                <a:gd name="connsiteY25" fmla="*/ 5462 h 9999"/>
                <a:gd name="connsiteX26" fmla="*/ 2097 w 10000"/>
                <a:gd name="connsiteY26" fmla="*/ 5652 h 9999"/>
                <a:gd name="connsiteX27" fmla="*/ 1625 w 10000"/>
                <a:gd name="connsiteY27" fmla="*/ 5791 h 9999"/>
                <a:gd name="connsiteX28" fmla="*/ 855 w 10000"/>
                <a:gd name="connsiteY28" fmla="*/ 5601 h 9999"/>
                <a:gd name="connsiteX29" fmla="*/ 971 w 10000"/>
                <a:gd name="connsiteY29" fmla="*/ 5574 h 9999"/>
                <a:gd name="connsiteX30" fmla="*/ 971 w 10000"/>
                <a:gd name="connsiteY30" fmla="*/ 5509 h 9999"/>
                <a:gd name="connsiteX31" fmla="*/ 825 w 10000"/>
                <a:gd name="connsiteY31" fmla="*/ 5437 h 9999"/>
                <a:gd name="connsiteX32" fmla="*/ 677 w 10000"/>
                <a:gd name="connsiteY32" fmla="*/ 5669 h 9999"/>
                <a:gd name="connsiteX33" fmla="*/ 738 w 10000"/>
                <a:gd name="connsiteY33" fmla="*/ 5760 h 9999"/>
                <a:gd name="connsiteX34" fmla="*/ 816 w 10000"/>
                <a:gd name="connsiteY34" fmla="*/ 5975 h 9999"/>
                <a:gd name="connsiteX35" fmla="*/ 881 w 10000"/>
                <a:gd name="connsiteY35" fmla="*/ 6109 h 9999"/>
                <a:gd name="connsiteX36" fmla="*/ 746 w 10000"/>
                <a:gd name="connsiteY36" fmla="*/ 6346 h 9999"/>
                <a:gd name="connsiteX37" fmla="*/ 475 w 10000"/>
                <a:gd name="connsiteY37" fmla="*/ 6499 h 9999"/>
                <a:gd name="connsiteX38" fmla="*/ 236 w 10000"/>
                <a:gd name="connsiteY38" fmla="*/ 6842 h 9999"/>
                <a:gd name="connsiteX39" fmla="*/ 2 w 10000"/>
                <a:gd name="connsiteY39" fmla="*/ 7188 h 9999"/>
                <a:gd name="connsiteX40" fmla="*/ 314 w 10000"/>
                <a:gd name="connsiteY40" fmla="*/ 7406 h 9999"/>
                <a:gd name="connsiteX41" fmla="*/ 707 w 10000"/>
                <a:gd name="connsiteY41" fmla="*/ 7581 h 9999"/>
                <a:gd name="connsiteX42" fmla="*/ 881 w 10000"/>
                <a:gd name="connsiteY42" fmla="*/ 7581 h 9999"/>
                <a:gd name="connsiteX43" fmla="*/ 946 w 10000"/>
                <a:gd name="connsiteY43" fmla="*/ 7672 h 9999"/>
                <a:gd name="connsiteX44" fmla="*/ 1102 w 10000"/>
                <a:gd name="connsiteY44" fmla="*/ 7870 h 9999"/>
                <a:gd name="connsiteX45" fmla="*/ 1175 w 10000"/>
                <a:gd name="connsiteY45" fmla="*/ 7975 h 9999"/>
                <a:gd name="connsiteX46" fmla="*/ 1002 w 10000"/>
                <a:gd name="connsiteY46" fmla="*/ 8066 h 9999"/>
                <a:gd name="connsiteX47" fmla="*/ 907 w 10000"/>
                <a:gd name="connsiteY47" fmla="*/ 8132 h 9999"/>
                <a:gd name="connsiteX48" fmla="*/ 864 w 10000"/>
                <a:gd name="connsiteY48" fmla="*/ 8213 h 9999"/>
                <a:gd name="connsiteX49" fmla="*/ 561 w 10000"/>
                <a:gd name="connsiteY49" fmla="*/ 8688 h 9999"/>
                <a:gd name="connsiteX50" fmla="*/ 475 w 10000"/>
                <a:gd name="connsiteY50" fmla="*/ 9012 h 9999"/>
                <a:gd name="connsiteX51" fmla="*/ 772 w 10000"/>
                <a:gd name="connsiteY51" fmla="*/ 9305 h 9999"/>
                <a:gd name="connsiteX52" fmla="*/ 1040 w 10000"/>
                <a:gd name="connsiteY52" fmla="*/ 9509 h 9999"/>
                <a:gd name="connsiteX53" fmla="*/ 1556 w 10000"/>
                <a:gd name="connsiteY53" fmla="*/ 9494 h 9999"/>
                <a:gd name="connsiteX54" fmla="*/ 1897 w 10000"/>
                <a:gd name="connsiteY54" fmla="*/ 9709 h 9999"/>
                <a:gd name="connsiteX55" fmla="*/ 2084 w 10000"/>
                <a:gd name="connsiteY55" fmla="*/ 9817 h 9999"/>
                <a:gd name="connsiteX56" fmla="*/ 2408 w 10000"/>
                <a:gd name="connsiteY56" fmla="*/ 9747 h 9999"/>
                <a:gd name="connsiteX57" fmla="*/ 2537 w 10000"/>
                <a:gd name="connsiteY57" fmla="*/ 9900 h 9999"/>
                <a:gd name="connsiteX58" fmla="*/ 3014 w 10000"/>
                <a:gd name="connsiteY58" fmla="*/ 9923 h 9999"/>
                <a:gd name="connsiteX59" fmla="*/ 3057 w 10000"/>
                <a:gd name="connsiteY59" fmla="*/ 9890 h 9999"/>
                <a:gd name="connsiteX60" fmla="*/ 3113 w 10000"/>
                <a:gd name="connsiteY60" fmla="*/ 9817 h 9999"/>
                <a:gd name="connsiteX61" fmla="*/ 3697 w 10000"/>
                <a:gd name="connsiteY61" fmla="*/ 9817 h 9999"/>
                <a:gd name="connsiteX62" fmla="*/ 3809 w 10000"/>
                <a:gd name="connsiteY62" fmla="*/ 9675 h 9999"/>
                <a:gd name="connsiteX63" fmla="*/ 3852 w 10000"/>
                <a:gd name="connsiteY63" fmla="*/ 9614 h 9999"/>
                <a:gd name="connsiteX64" fmla="*/ 4320 w 10000"/>
                <a:gd name="connsiteY64" fmla="*/ 9570 h 9999"/>
                <a:gd name="connsiteX65" fmla="*/ 4636 w 10000"/>
                <a:gd name="connsiteY65" fmla="*/ 9288 h 9999"/>
                <a:gd name="connsiteX66" fmla="*/ 4986 w 10000"/>
                <a:gd name="connsiteY66" fmla="*/ 8688 h 9999"/>
                <a:gd name="connsiteX67" fmla="*/ 5164 w 10000"/>
                <a:gd name="connsiteY67" fmla="*/ 8389 h 9999"/>
                <a:gd name="connsiteX68" fmla="*/ 5523 w 10000"/>
                <a:gd name="connsiteY68" fmla="*/ 8213 h 9999"/>
                <a:gd name="connsiteX69" fmla="*/ 5760 w 10000"/>
                <a:gd name="connsiteY69" fmla="*/ 7914 h 9999"/>
                <a:gd name="connsiteX70" fmla="*/ 6159 w 10000"/>
                <a:gd name="connsiteY70" fmla="*/ 7860 h 9999"/>
                <a:gd name="connsiteX71" fmla="*/ 6072 w 10000"/>
                <a:gd name="connsiteY71" fmla="*/ 7676 h 9999"/>
                <a:gd name="connsiteX72" fmla="*/ 6453 w 10000"/>
                <a:gd name="connsiteY72" fmla="*/ 7581 h 9999"/>
                <a:gd name="connsiteX73" fmla="*/ 6660 w 10000"/>
                <a:gd name="connsiteY73" fmla="*/ 7652 h 9999"/>
                <a:gd name="connsiteX74" fmla="*/ 6898 w 10000"/>
                <a:gd name="connsiteY74" fmla="*/ 7468 h 9999"/>
                <a:gd name="connsiteX75" fmla="*/ 7214 w 10000"/>
                <a:gd name="connsiteY75" fmla="*/ 7511 h 9999"/>
                <a:gd name="connsiteX76" fmla="*/ 7244 w 10000"/>
                <a:gd name="connsiteY76" fmla="*/ 7672 h 9999"/>
                <a:gd name="connsiteX77" fmla="*/ 7405 w 10000"/>
                <a:gd name="connsiteY77" fmla="*/ 7917 h 9999"/>
                <a:gd name="connsiteX78" fmla="*/ 7538 w 10000"/>
                <a:gd name="connsiteY78" fmla="*/ 8042 h 9999"/>
                <a:gd name="connsiteX79" fmla="*/ 7729 w 10000"/>
                <a:gd name="connsiteY79" fmla="*/ 7917 h 9999"/>
                <a:gd name="connsiteX80" fmla="*/ 7989 w 10000"/>
                <a:gd name="connsiteY80" fmla="*/ 7818 h 9999"/>
                <a:gd name="connsiteX81" fmla="*/ 8477 w 10000"/>
                <a:gd name="connsiteY81" fmla="*/ 7787 h 9999"/>
                <a:gd name="connsiteX82" fmla="*/ 8607 w 10000"/>
                <a:gd name="connsiteY82" fmla="*/ 7706 h 9999"/>
                <a:gd name="connsiteX83" fmla="*/ 8750 w 10000"/>
                <a:gd name="connsiteY83" fmla="*/ 7427 h 9999"/>
                <a:gd name="connsiteX84" fmla="*/ 8711 w 10000"/>
                <a:gd name="connsiteY84" fmla="*/ 7121 h 9999"/>
                <a:gd name="connsiteX85" fmla="*/ 8962 w 10000"/>
                <a:gd name="connsiteY85" fmla="*/ 6743 h 9999"/>
                <a:gd name="connsiteX86" fmla="*/ 9010 w 10000"/>
                <a:gd name="connsiteY86" fmla="*/ 6482 h 9999"/>
                <a:gd name="connsiteX87" fmla="*/ 9152 w 10000"/>
                <a:gd name="connsiteY87" fmla="*/ 6291 h 9999"/>
                <a:gd name="connsiteX88" fmla="*/ 9386 w 10000"/>
                <a:gd name="connsiteY88" fmla="*/ 6291 h 9999"/>
                <a:gd name="connsiteX89" fmla="*/ 9710 w 10000"/>
                <a:gd name="connsiteY89" fmla="*/ 6359 h 9999"/>
                <a:gd name="connsiteX90" fmla="*/ 9654 w 10000"/>
                <a:gd name="connsiteY90" fmla="*/ 5642 h 9999"/>
                <a:gd name="connsiteX91" fmla="*/ 9446 w 10000"/>
                <a:gd name="connsiteY91" fmla="*/ 5393 h 9999"/>
                <a:gd name="connsiteX92" fmla="*/ 9502 w 10000"/>
                <a:gd name="connsiteY92" fmla="*/ 5278 h 9999"/>
                <a:gd name="connsiteX93" fmla="*/ 9381 w 10000"/>
                <a:gd name="connsiteY93" fmla="*/ 5234 h 9999"/>
                <a:gd name="connsiteX94" fmla="*/ 9269 w 10000"/>
                <a:gd name="connsiteY94" fmla="*/ 5186 h 9999"/>
                <a:gd name="connsiteX95" fmla="*/ 9355 w 10000"/>
                <a:gd name="connsiteY95" fmla="*/ 5023 h 9999"/>
                <a:gd name="connsiteX96" fmla="*/ 9684 w 10000"/>
                <a:gd name="connsiteY96" fmla="*/ 4914 h 9999"/>
                <a:gd name="connsiteX97" fmla="*/ 10000 w 10000"/>
                <a:gd name="connsiteY97" fmla="*/ 4493 h 9999"/>
                <a:gd name="connsiteX98" fmla="*/ 9364 w 10000"/>
                <a:gd name="connsiteY98" fmla="*/ 4298 h 9999"/>
                <a:gd name="connsiteX99" fmla="*/ 8919 w 10000"/>
                <a:gd name="connsiteY99" fmla="*/ 4452 h 9999"/>
                <a:gd name="connsiteX100" fmla="*/ 8802 w 10000"/>
                <a:gd name="connsiteY100" fmla="*/ 4472 h 9999"/>
                <a:gd name="connsiteX101" fmla="*/ 8625 w 10000"/>
                <a:gd name="connsiteY101" fmla="*/ 4472 h 9999"/>
                <a:gd name="connsiteX102" fmla="*/ 6980 w 10000"/>
                <a:gd name="connsiteY102" fmla="*/ 4700 h 9999"/>
                <a:gd name="connsiteX103" fmla="*/ 7594 w 10000"/>
                <a:gd name="connsiteY103" fmla="*/ 3942 h 9999"/>
                <a:gd name="connsiteX104" fmla="*/ 7508 w 10000"/>
                <a:gd name="connsiteY104" fmla="*/ 3734 h 9999"/>
                <a:gd name="connsiteX105" fmla="*/ 7291 w 10000"/>
                <a:gd name="connsiteY105" fmla="*/ 3528 h 9999"/>
                <a:gd name="connsiteX106" fmla="*/ 6366 w 10000"/>
                <a:gd name="connsiteY106" fmla="*/ 3179 h 9999"/>
                <a:gd name="connsiteX107" fmla="*/ 6280 w 10000"/>
                <a:gd name="connsiteY107" fmla="*/ 3064 h 9999"/>
                <a:gd name="connsiteX108" fmla="*/ 6133 w 10000"/>
                <a:gd name="connsiteY108" fmla="*/ 2996 h 9999"/>
                <a:gd name="connsiteX109" fmla="*/ 6249 w 10000"/>
                <a:gd name="connsiteY109" fmla="*/ 2903 h 9999"/>
                <a:gd name="connsiteX110" fmla="*/ 6686 w 10000"/>
                <a:gd name="connsiteY110" fmla="*/ 2836 h 9999"/>
                <a:gd name="connsiteX111" fmla="*/ 8006 w 10000"/>
                <a:gd name="connsiteY111" fmla="*/ 2051 h 9999"/>
                <a:gd name="connsiteX112" fmla="*/ 8105 w 10000"/>
                <a:gd name="connsiteY112" fmla="*/ 1966 h 9999"/>
                <a:gd name="connsiteX113" fmla="*/ 8827 w 10000"/>
                <a:gd name="connsiteY113" fmla="*/ 1405 h 9999"/>
                <a:gd name="connsiteX114" fmla="*/ 8625 w 10000"/>
                <a:gd name="connsiteY114" fmla="*/ 1197 h 9999"/>
                <a:gd name="connsiteX115" fmla="*/ 8827 w 10000"/>
                <a:gd name="connsiteY115" fmla="*/ 1177 h 9999"/>
                <a:gd name="connsiteX116" fmla="*/ 8827 w 10000"/>
                <a:gd name="connsiteY116" fmla="*/ 1105 h 9999"/>
                <a:gd name="connsiteX117" fmla="*/ 8533 w 10000"/>
                <a:gd name="connsiteY117" fmla="*/ 1105 h 9999"/>
                <a:gd name="connsiteX118" fmla="*/ 8391 w 10000"/>
                <a:gd name="connsiteY118" fmla="*/ 922 h 9999"/>
                <a:gd name="connsiteX119" fmla="*/ 8006 w 10000"/>
                <a:gd name="connsiteY119" fmla="*/ 782 h 9999"/>
                <a:gd name="connsiteX120" fmla="*/ 7508 w 10000"/>
                <a:gd name="connsiteY120" fmla="*/ 854 h 9999"/>
                <a:gd name="connsiteX121" fmla="*/ 7508 w 10000"/>
                <a:gd name="connsiteY121" fmla="*/ 762 h 9999"/>
                <a:gd name="connsiteX122" fmla="*/ 7590 w 10000"/>
                <a:gd name="connsiteY122" fmla="*/ 732 h 9999"/>
                <a:gd name="connsiteX123" fmla="*/ 7625 w 10000"/>
                <a:gd name="connsiteY123" fmla="*/ 715 h 9999"/>
                <a:gd name="connsiteX124" fmla="*/ 7802 w 10000"/>
                <a:gd name="connsiteY124" fmla="*/ 482 h 9999"/>
                <a:gd name="connsiteX125" fmla="*/ 7759 w 10000"/>
                <a:gd name="connsiteY125" fmla="*/ 429 h 9999"/>
                <a:gd name="connsiteX126" fmla="*/ 7448 w 10000"/>
                <a:gd name="connsiteY126" fmla="*/ 23 h 9999"/>
                <a:gd name="connsiteX127" fmla="*/ 7435 w 10000"/>
                <a:gd name="connsiteY127" fmla="*/ 13 h 9999"/>
                <a:gd name="connsiteX128" fmla="*/ 7422 w 10000"/>
                <a:gd name="connsiteY128" fmla="*/ 0 h 9999"/>
                <a:gd name="connsiteX129" fmla="*/ 6937 w 10000"/>
                <a:gd name="connsiteY129" fmla="*/ 194 h 9999"/>
                <a:gd name="connsiteX130" fmla="*/ 6305 w 10000"/>
                <a:gd name="connsiteY130" fmla="*/ 574 h 9999"/>
                <a:gd name="connsiteX131" fmla="*/ 6249 w 10000"/>
                <a:gd name="connsiteY131" fmla="*/ 762 h 9999"/>
                <a:gd name="connsiteX0" fmla="*/ 6249 w 10000"/>
                <a:gd name="connsiteY0" fmla="*/ 762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924 w 10000"/>
                <a:gd name="connsiteY3" fmla="*/ 1197 h 10000"/>
                <a:gd name="connsiteX4" fmla="*/ 6829 w 10000"/>
                <a:gd name="connsiteY4" fmla="*/ 1309 h 10000"/>
                <a:gd name="connsiteX5" fmla="*/ 6539 w 10000"/>
                <a:gd name="connsiteY5" fmla="*/ 1448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4986 w 10000"/>
                <a:gd name="connsiteY10" fmla="*/ 1659 h 10000"/>
                <a:gd name="connsiteX11" fmla="*/ 4575 w 10000"/>
                <a:gd name="connsiteY11" fmla="*/ 1751 h 10000"/>
                <a:gd name="connsiteX12" fmla="*/ 3736 w 10000"/>
                <a:gd name="connsiteY12" fmla="*/ 2356 h 10000"/>
                <a:gd name="connsiteX13" fmla="*/ 3143 w 10000"/>
                <a:gd name="connsiteY13" fmla="*/ 2676 h 10000"/>
                <a:gd name="connsiteX14" fmla="*/ 2369 w 10000"/>
                <a:gd name="connsiteY14" fmla="*/ 3176 h 10000"/>
                <a:gd name="connsiteX15" fmla="*/ 1958 w 10000"/>
                <a:gd name="connsiteY15" fmla="*/ 3496 h 10000"/>
                <a:gd name="connsiteX16" fmla="*/ 1711 w 10000"/>
                <a:gd name="connsiteY16" fmla="*/ 3925 h 10000"/>
                <a:gd name="connsiteX17" fmla="*/ 1586 w 10000"/>
                <a:gd name="connsiteY17" fmla="*/ 4146 h 10000"/>
                <a:gd name="connsiteX18" fmla="*/ 1616 w 10000"/>
                <a:gd name="connsiteY18" fmla="*/ 4401 h 10000"/>
                <a:gd name="connsiteX19" fmla="*/ 1409 w 10000"/>
                <a:gd name="connsiteY19" fmla="*/ 4424 h 10000"/>
                <a:gd name="connsiteX20" fmla="*/ 1205 w 10000"/>
                <a:gd name="connsiteY20" fmla="*/ 4516 h 10000"/>
                <a:gd name="connsiteX21" fmla="*/ 984 w 10000"/>
                <a:gd name="connsiteY21" fmla="*/ 4826 h 10000"/>
                <a:gd name="connsiteX22" fmla="*/ 941 w 10000"/>
                <a:gd name="connsiteY22" fmla="*/ 4979 h 10000"/>
                <a:gd name="connsiteX23" fmla="*/ 1235 w 10000"/>
                <a:gd name="connsiteY23" fmla="*/ 5116 h 10000"/>
                <a:gd name="connsiteX24" fmla="*/ 1668 w 10000"/>
                <a:gd name="connsiteY24" fmla="*/ 5143 h 10000"/>
                <a:gd name="connsiteX25" fmla="*/ 2200 w 10000"/>
                <a:gd name="connsiteY25" fmla="*/ 5463 h 10000"/>
                <a:gd name="connsiteX26" fmla="*/ 2097 w 10000"/>
                <a:gd name="connsiteY26" fmla="*/ 5653 h 10000"/>
                <a:gd name="connsiteX27" fmla="*/ 1625 w 10000"/>
                <a:gd name="connsiteY27" fmla="*/ 5792 h 10000"/>
                <a:gd name="connsiteX28" fmla="*/ 855 w 10000"/>
                <a:gd name="connsiteY28" fmla="*/ 5602 h 10000"/>
                <a:gd name="connsiteX29" fmla="*/ 971 w 10000"/>
                <a:gd name="connsiteY29" fmla="*/ 5575 h 10000"/>
                <a:gd name="connsiteX30" fmla="*/ 971 w 10000"/>
                <a:gd name="connsiteY30" fmla="*/ 5510 h 10000"/>
                <a:gd name="connsiteX31" fmla="*/ 825 w 10000"/>
                <a:gd name="connsiteY31" fmla="*/ 5438 h 10000"/>
                <a:gd name="connsiteX32" fmla="*/ 677 w 10000"/>
                <a:gd name="connsiteY32" fmla="*/ 5670 h 10000"/>
                <a:gd name="connsiteX33" fmla="*/ 738 w 10000"/>
                <a:gd name="connsiteY33" fmla="*/ 5761 h 10000"/>
                <a:gd name="connsiteX34" fmla="*/ 816 w 10000"/>
                <a:gd name="connsiteY34" fmla="*/ 5976 h 10000"/>
                <a:gd name="connsiteX35" fmla="*/ 881 w 10000"/>
                <a:gd name="connsiteY35" fmla="*/ 6110 h 10000"/>
                <a:gd name="connsiteX36" fmla="*/ 746 w 10000"/>
                <a:gd name="connsiteY36" fmla="*/ 6347 h 10000"/>
                <a:gd name="connsiteX37" fmla="*/ 475 w 10000"/>
                <a:gd name="connsiteY37" fmla="*/ 6500 h 10000"/>
                <a:gd name="connsiteX38" fmla="*/ 236 w 10000"/>
                <a:gd name="connsiteY38" fmla="*/ 6843 h 10000"/>
                <a:gd name="connsiteX39" fmla="*/ 2 w 10000"/>
                <a:gd name="connsiteY39" fmla="*/ 7189 h 10000"/>
                <a:gd name="connsiteX40" fmla="*/ 314 w 10000"/>
                <a:gd name="connsiteY40" fmla="*/ 7407 h 10000"/>
                <a:gd name="connsiteX41" fmla="*/ 707 w 10000"/>
                <a:gd name="connsiteY41" fmla="*/ 7582 h 10000"/>
                <a:gd name="connsiteX42" fmla="*/ 881 w 10000"/>
                <a:gd name="connsiteY42" fmla="*/ 7582 h 10000"/>
                <a:gd name="connsiteX43" fmla="*/ 946 w 10000"/>
                <a:gd name="connsiteY43" fmla="*/ 7673 h 10000"/>
                <a:gd name="connsiteX44" fmla="*/ 1102 w 10000"/>
                <a:gd name="connsiteY44" fmla="*/ 7871 h 10000"/>
                <a:gd name="connsiteX45" fmla="*/ 1175 w 10000"/>
                <a:gd name="connsiteY45" fmla="*/ 7976 h 10000"/>
                <a:gd name="connsiteX46" fmla="*/ 1002 w 10000"/>
                <a:gd name="connsiteY46" fmla="*/ 8067 h 10000"/>
                <a:gd name="connsiteX47" fmla="*/ 907 w 10000"/>
                <a:gd name="connsiteY47" fmla="*/ 8133 h 10000"/>
                <a:gd name="connsiteX48" fmla="*/ 864 w 10000"/>
                <a:gd name="connsiteY48" fmla="*/ 8214 h 10000"/>
                <a:gd name="connsiteX49" fmla="*/ 561 w 10000"/>
                <a:gd name="connsiteY49" fmla="*/ 8689 h 10000"/>
                <a:gd name="connsiteX50" fmla="*/ 475 w 10000"/>
                <a:gd name="connsiteY50" fmla="*/ 9013 h 10000"/>
                <a:gd name="connsiteX51" fmla="*/ 772 w 10000"/>
                <a:gd name="connsiteY51" fmla="*/ 9306 h 10000"/>
                <a:gd name="connsiteX52" fmla="*/ 1040 w 10000"/>
                <a:gd name="connsiteY52" fmla="*/ 9510 h 10000"/>
                <a:gd name="connsiteX53" fmla="*/ 1556 w 10000"/>
                <a:gd name="connsiteY53" fmla="*/ 9495 h 10000"/>
                <a:gd name="connsiteX54" fmla="*/ 1897 w 10000"/>
                <a:gd name="connsiteY54" fmla="*/ 9710 h 10000"/>
                <a:gd name="connsiteX55" fmla="*/ 2084 w 10000"/>
                <a:gd name="connsiteY55" fmla="*/ 9818 h 10000"/>
                <a:gd name="connsiteX56" fmla="*/ 2408 w 10000"/>
                <a:gd name="connsiteY56" fmla="*/ 9748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8 h 10000"/>
                <a:gd name="connsiteX61" fmla="*/ 3697 w 10000"/>
                <a:gd name="connsiteY61" fmla="*/ 9818 h 10000"/>
                <a:gd name="connsiteX62" fmla="*/ 3809 w 10000"/>
                <a:gd name="connsiteY62" fmla="*/ 9676 h 10000"/>
                <a:gd name="connsiteX63" fmla="*/ 3852 w 10000"/>
                <a:gd name="connsiteY63" fmla="*/ 9615 h 10000"/>
                <a:gd name="connsiteX64" fmla="*/ 4320 w 10000"/>
                <a:gd name="connsiteY64" fmla="*/ 9571 h 10000"/>
                <a:gd name="connsiteX65" fmla="*/ 4636 w 10000"/>
                <a:gd name="connsiteY65" fmla="*/ 9289 h 10000"/>
                <a:gd name="connsiteX66" fmla="*/ 4986 w 10000"/>
                <a:gd name="connsiteY66" fmla="*/ 8689 h 10000"/>
                <a:gd name="connsiteX67" fmla="*/ 5164 w 10000"/>
                <a:gd name="connsiteY67" fmla="*/ 8390 h 10000"/>
                <a:gd name="connsiteX68" fmla="*/ 5523 w 10000"/>
                <a:gd name="connsiteY68" fmla="*/ 8214 h 10000"/>
                <a:gd name="connsiteX69" fmla="*/ 5760 w 10000"/>
                <a:gd name="connsiteY69" fmla="*/ 7915 h 10000"/>
                <a:gd name="connsiteX70" fmla="*/ 6159 w 10000"/>
                <a:gd name="connsiteY70" fmla="*/ 7861 h 10000"/>
                <a:gd name="connsiteX71" fmla="*/ 6072 w 10000"/>
                <a:gd name="connsiteY71" fmla="*/ 7677 h 10000"/>
                <a:gd name="connsiteX72" fmla="*/ 6453 w 10000"/>
                <a:gd name="connsiteY72" fmla="*/ 7582 h 10000"/>
                <a:gd name="connsiteX73" fmla="*/ 6660 w 10000"/>
                <a:gd name="connsiteY73" fmla="*/ 7653 h 10000"/>
                <a:gd name="connsiteX74" fmla="*/ 6898 w 10000"/>
                <a:gd name="connsiteY74" fmla="*/ 7469 h 10000"/>
                <a:gd name="connsiteX75" fmla="*/ 7214 w 10000"/>
                <a:gd name="connsiteY75" fmla="*/ 7512 h 10000"/>
                <a:gd name="connsiteX76" fmla="*/ 7244 w 10000"/>
                <a:gd name="connsiteY76" fmla="*/ 7673 h 10000"/>
                <a:gd name="connsiteX77" fmla="*/ 7405 w 10000"/>
                <a:gd name="connsiteY77" fmla="*/ 7918 h 10000"/>
                <a:gd name="connsiteX78" fmla="*/ 7538 w 10000"/>
                <a:gd name="connsiteY78" fmla="*/ 8043 h 10000"/>
                <a:gd name="connsiteX79" fmla="*/ 7729 w 10000"/>
                <a:gd name="connsiteY79" fmla="*/ 7918 h 10000"/>
                <a:gd name="connsiteX80" fmla="*/ 7989 w 10000"/>
                <a:gd name="connsiteY80" fmla="*/ 7819 h 10000"/>
                <a:gd name="connsiteX81" fmla="*/ 8477 w 10000"/>
                <a:gd name="connsiteY81" fmla="*/ 7788 h 10000"/>
                <a:gd name="connsiteX82" fmla="*/ 8607 w 10000"/>
                <a:gd name="connsiteY82" fmla="*/ 7707 h 10000"/>
                <a:gd name="connsiteX83" fmla="*/ 8750 w 10000"/>
                <a:gd name="connsiteY83" fmla="*/ 7428 h 10000"/>
                <a:gd name="connsiteX84" fmla="*/ 8711 w 10000"/>
                <a:gd name="connsiteY84" fmla="*/ 7122 h 10000"/>
                <a:gd name="connsiteX85" fmla="*/ 8962 w 10000"/>
                <a:gd name="connsiteY85" fmla="*/ 6744 h 10000"/>
                <a:gd name="connsiteX86" fmla="*/ 9010 w 10000"/>
                <a:gd name="connsiteY86" fmla="*/ 6483 h 10000"/>
                <a:gd name="connsiteX87" fmla="*/ 9152 w 10000"/>
                <a:gd name="connsiteY87" fmla="*/ 6292 h 10000"/>
                <a:gd name="connsiteX88" fmla="*/ 9386 w 10000"/>
                <a:gd name="connsiteY88" fmla="*/ 6292 h 10000"/>
                <a:gd name="connsiteX89" fmla="*/ 9710 w 10000"/>
                <a:gd name="connsiteY89" fmla="*/ 6360 h 10000"/>
                <a:gd name="connsiteX90" fmla="*/ 9654 w 10000"/>
                <a:gd name="connsiteY90" fmla="*/ 5643 h 10000"/>
                <a:gd name="connsiteX91" fmla="*/ 9446 w 10000"/>
                <a:gd name="connsiteY91" fmla="*/ 5394 h 10000"/>
                <a:gd name="connsiteX92" fmla="*/ 9502 w 10000"/>
                <a:gd name="connsiteY92" fmla="*/ 5279 h 10000"/>
                <a:gd name="connsiteX93" fmla="*/ 9381 w 10000"/>
                <a:gd name="connsiteY93" fmla="*/ 5235 h 10000"/>
                <a:gd name="connsiteX94" fmla="*/ 9269 w 10000"/>
                <a:gd name="connsiteY94" fmla="*/ 5187 h 10000"/>
                <a:gd name="connsiteX95" fmla="*/ 9355 w 10000"/>
                <a:gd name="connsiteY95" fmla="*/ 5024 h 10000"/>
                <a:gd name="connsiteX96" fmla="*/ 9684 w 10000"/>
                <a:gd name="connsiteY96" fmla="*/ 4914 h 10000"/>
                <a:gd name="connsiteX97" fmla="*/ 10000 w 10000"/>
                <a:gd name="connsiteY97" fmla="*/ 4493 h 10000"/>
                <a:gd name="connsiteX98" fmla="*/ 9364 w 10000"/>
                <a:gd name="connsiteY98" fmla="*/ 4298 h 10000"/>
                <a:gd name="connsiteX99" fmla="*/ 8919 w 10000"/>
                <a:gd name="connsiteY99" fmla="*/ 4452 h 10000"/>
                <a:gd name="connsiteX100" fmla="*/ 8802 w 10000"/>
                <a:gd name="connsiteY100" fmla="*/ 4472 h 10000"/>
                <a:gd name="connsiteX101" fmla="*/ 8625 w 10000"/>
                <a:gd name="connsiteY101" fmla="*/ 4472 h 10000"/>
                <a:gd name="connsiteX102" fmla="*/ 6980 w 10000"/>
                <a:gd name="connsiteY102" fmla="*/ 4700 h 10000"/>
                <a:gd name="connsiteX103" fmla="*/ 7594 w 10000"/>
                <a:gd name="connsiteY103" fmla="*/ 3942 h 10000"/>
                <a:gd name="connsiteX104" fmla="*/ 7508 w 10000"/>
                <a:gd name="connsiteY104" fmla="*/ 3734 h 10000"/>
                <a:gd name="connsiteX105" fmla="*/ 7291 w 10000"/>
                <a:gd name="connsiteY105" fmla="*/ 3528 h 10000"/>
                <a:gd name="connsiteX106" fmla="*/ 6366 w 10000"/>
                <a:gd name="connsiteY106" fmla="*/ 3179 h 10000"/>
                <a:gd name="connsiteX107" fmla="*/ 6280 w 10000"/>
                <a:gd name="connsiteY107" fmla="*/ 3064 h 10000"/>
                <a:gd name="connsiteX108" fmla="*/ 6133 w 10000"/>
                <a:gd name="connsiteY108" fmla="*/ 2996 h 10000"/>
                <a:gd name="connsiteX109" fmla="*/ 6249 w 10000"/>
                <a:gd name="connsiteY109" fmla="*/ 2903 h 10000"/>
                <a:gd name="connsiteX110" fmla="*/ 6686 w 10000"/>
                <a:gd name="connsiteY110" fmla="*/ 2836 h 10000"/>
                <a:gd name="connsiteX111" fmla="*/ 8006 w 10000"/>
                <a:gd name="connsiteY111" fmla="*/ 2051 h 10000"/>
                <a:gd name="connsiteX112" fmla="*/ 8105 w 10000"/>
                <a:gd name="connsiteY112" fmla="*/ 1966 h 10000"/>
                <a:gd name="connsiteX113" fmla="*/ 8827 w 10000"/>
                <a:gd name="connsiteY113" fmla="*/ 1405 h 10000"/>
                <a:gd name="connsiteX114" fmla="*/ 8625 w 10000"/>
                <a:gd name="connsiteY114" fmla="*/ 1197 h 10000"/>
                <a:gd name="connsiteX115" fmla="*/ 8827 w 10000"/>
                <a:gd name="connsiteY115" fmla="*/ 1177 h 10000"/>
                <a:gd name="connsiteX116" fmla="*/ 8827 w 10000"/>
                <a:gd name="connsiteY116" fmla="*/ 1105 h 10000"/>
                <a:gd name="connsiteX117" fmla="*/ 8533 w 10000"/>
                <a:gd name="connsiteY117" fmla="*/ 1105 h 10000"/>
                <a:gd name="connsiteX118" fmla="*/ 8391 w 10000"/>
                <a:gd name="connsiteY118" fmla="*/ 922 h 10000"/>
                <a:gd name="connsiteX119" fmla="*/ 8006 w 10000"/>
                <a:gd name="connsiteY119" fmla="*/ 782 h 10000"/>
                <a:gd name="connsiteX120" fmla="*/ 7508 w 10000"/>
                <a:gd name="connsiteY120" fmla="*/ 854 h 10000"/>
                <a:gd name="connsiteX121" fmla="*/ 7508 w 10000"/>
                <a:gd name="connsiteY121" fmla="*/ 762 h 10000"/>
                <a:gd name="connsiteX122" fmla="*/ 7590 w 10000"/>
                <a:gd name="connsiteY122" fmla="*/ 732 h 10000"/>
                <a:gd name="connsiteX123" fmla="*/ 7625 w 10000"/>
                <a:gd name="connsiteY123" fmla="*/ 715 h 10000"/>
                <a:gd name="connsiteX124" fmla="*/ 7802 w 10000"/>
                <a:gd name="connsiteY124" fmla="*/ 482 h 10000"/>
                <a:gd name="connsiteX125" fmla="*/ 7759 w 10000"/>
                <a:gd name="connsiteY125" fmla="*/ 429 h 10000"/>
                <a:gd name="connsiteX126" fmla="*/ 7448 w 10000"/>
                <a:gd name="connsiteY126" fmla="*/ 23 h 10000"/>
                <a:gd name="connsiteX127" fmla="*/ 7435 w 10000"/>
                <a:gd name="connsiteY127" fmla="*/ 13 h 10000"/>
                <a:gd name="connsiteX128" fmla="*/ 7422 w 10000"/>
                <a:gd name="connsiteY128" fmla="*/ 0 h 10000"/>
                <a:gd name="connsiteX129" fmla="*/ 6937 w 10000"/>
                <a:gd name="connsiteY129" fmla="*/ 194 h 10000"/>
                <a:gd name="connsiteX130" fmla="*/ 6249 w 10000"/>
                <a:gd name="connsiteY130" fmla="*/ 762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924 w 10000"/>
                <a:gd name="connsiteY3" fmla="*/ 1197 h 10000"/>
                <a:gd name="connsiteX4" fmla="*/ 6829 w 10000"/>
                <a:gd name="connsiteY4" fmla="*/ 1309 h 10000"/>
                <a:gd name="connsiteX5" fmla="*/ 6539 w 10000"/>
                <a:gd name="connsiteY5" fmla="*/ 1448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4986 w 10000"/>
                <a:gd name="connsiteY10" fmla="*/ 1659 h 10000"/>
                <a:gd name="connsiteX11" fmla="*/ 4575 w 10000"/>
                <a:gd name="connsiteY11" fmla="*/ 1751 h 10000"/>
                <a:gd name="connsiteX12" fmla="*/ 3736 w 10000"/>
                <a:gd name="connsiteY12" fmla="*/ 2356 h 10000"/>
                <a:gd name="connsiteX13" fmla="*/ 3143 w 10000"/>
                <a:gd name="connsiteY13" fmla="*/ 2676 h 10000"/>
                <a:gd name="connsiteX14" fmla="*/ 2369 w 10000"/>
                <a:gd name="connsiteY14" fmla="*/ 3176 h 10000"/>
                <a:gd name="connsiteX15" fmla="*/ 1958 w 10000"/>
                <a:gd name="connsiteY15" fmla="*/ 3496 h 10000"/>
                <a:gd name="connsiteX16" fmla="*/ 1711 w 10000"/>
                <a:gd name="connsiteY16" fmla="*/ 3925 h 10000"/>
                <a:gd name="connsiteX17" fmla="*/ 1586 w 10000"/>
                <a:gd name="connsiteY17" fmla="*/ 4146 h 10000"/>
                <a:gd name="connsiteX18" fmla="*/ 1616 w 10000"/>
                <a:gd name="connsiteY18" fmla="*/ 4401 h 10000"/>
                <a:gd name="connsiteX19" fmla="*/ 1409 w 10000"/>
                <a:gd name="connsiteY19" fmla="*/ 4424 h 10000"/>
                <a:gd name="connsiteX20" fmla="*/ 1205 w 10000"/>
                <a:gd name="connsiteY20" fmla="*/ 4516 h 10000"/>
                <a:gd name="connsiteX21" fmla="*/ 984 w 10000"/>
                <a:gd name="connsiteY21" fmla="*/ 4826 h 10000"/>
                <a:gd name="connsiteX22" fmla="*/ 941 w 10000"/>
                <a:gd name="connsiteY22" fmla="*/ 4979 h 10000"/>
                <a:gd name="connsiteX23" fmla="*/ 1235 w 10000"/>
                <a:gd name="connsiteY23" fmla="*/ 5116 h 10000"/>
                <a:gd name="connsiteX24" fmla="*/ 1668 w 10000"/>
                <a:gd name="connsiteY24" fmla="*/ 5143 h 10000"/>
                <a:gd name="connsiteX25" fmla="*/ 2200 w 10000"/>
                <a:gd name="connsiteY25" fmla="*/ 5463 h 10000"/>
                <a:gd name="connsiteX26" fmla="*/ 2097 w 10000"/>
                <a:gd name="connsiteY26" fmla="*/ 5653 h 10000"/>
                <a:gd name="connsiteX27" fmla="*/ 1625 w 10000"/>
                <a:gd name="connsiteY27" fmla="*/ 5792 h 10000"/>
                <a:gd name="connsiteX28" fmla="*/ 855 w 10000"/>
                <a:gd name="connsiteY28" fmla="*/ 5602 h 10000"/>
                <a:gd name="connsiteX29" fmla="*/ 971 w 10000"/>
                <a:gd name="connsiteY29" fmla="*/ 5575 h 10000"/>
                <a:gd name="connsiteX30" fmla="*/ 971 w 10000"/>
                <a:gd name="connsiteY30" fmla="*/ 5510 h 10000"/>
                <a:gd name="connsiteX31" fmla="*/ 825 w 10000"/>
                <a:gd name="connsiteY31" fmla="*/ 5438 h 10000"/>
                <a:gd name="connsiteX32" fmla="*/ 677 w 10000"/>
                <a:gd name="connsiteY32" fmla="*/ 5670 h 10000"/>
                <a:gd name="connsiteX33" fmla="*/ 738 w 10000"/>
                <a:gd name="connsiteY33" fmla="*/ 5761 h 10000"/>
                <a:gd name="connsiteX34" fmla="*/ 816 w 10000"/>
                <a:gd name="connsiteY34" fmla="*/ 5976 h 10000"/>
                <a:gd name="connsiteX35" fmla="*/ 881 w 10000"/>
                <a:gd name="connsiteY35" fmla="*/ 6110 h 10000"/>
                <a:gd name="connsiteX36" fmla="*/ 746 w 10000"/>
                <a:gd name="connsiteY36" fmla="*/ 6347 h 10000"/>
                <a:gd name="connsiteX37" fmla="*/ 475 w 10000"/>
                <a:gd name="connsiteY37" fmla="*/ 6500 h 10000"/>
                <a:gd name="connsiteX38" fmla="*/ 236 w 10000"/>
                <a:gd name="connsiteY38" fmla="*/ 6843 h 10000"/>
                <a:gd name="connsiteX39" fmla="*/ 2 w 10000"/>
                <a:gd name="connsiteY39" fmla="*/ 7189 h 10000"/>
                <a:gd name="connsiteX40" fmla="*/ 314 w 10000"/>
                <a:gd name="connsiteY40" fmla="*/ 7407 h 10000"/>
                <a:gd name="connsiteX41" fmla="*/ 707 w 10000"/>
                <a:gd name="connsiteY41" fmla="*/ 7582 h 10000"/>
                <a:gd name="connsiteX42" fmla="*/ 881 w 10000"/>
                <a:gd name="connsiteY42" fmla="*/ 7582 h 10000"/>
                <a:gd name="connsiteX43" fmla="*/ 946 w 10000"/>
                <a:gd name="connsiteY43" fmla="*/ 7673 h 10000"/>
                <a:gd name="connsiteX44" fmla="*/ 1102 w 10000"/>
                <a:gd name="connsiteY44" fmla="*/ 7871 h 10000"/>
                <a:gd name="connsiteX45" fmla="*/ 1175 w 10000"/>
                <a:gd name="connsiteY45" fmla="*/ 7976 h 10000"/>
                <a:gd name="connsiteX46" fmla="*/ 1002 w 10000"/>
                <a:gd name="connsiteY46" fmla="*/ 8067 h 10000"/>
                <a:gd name="connsiteX47" fmla="*/ 907 w 10000"/>
                <a:gd name="connsiteY47" fmla="*/ 8133 h 10000"/>
                <a:gd name="connsiteX48" fmla="*/ 864 w 10000"/>
                <a:gd name="connsiteY48" fmla="*/ 8214 h 10000"/>
                <a:gd name="connsiteX49" fmla="*/ 561 w 10000"/>
                <a:gd name="connsiteY49" fmla="*/ 8689 h 10000"/>
                <a:gd name="connsiteX50" fmla="*/ 475 w 10000"/>
                <a:gd name="connsiteY50" fmla="*/ 9013 h 10000"/>
                <a:gd name="connsiteX51" fmla="*/ 772 w 10000"/>
                <a:gd name="connsiteY51" fmla="*/ 9306 h 10000"/>
                <a:gd name="connsiteX52" fmla="*/ 1040 w 10000"/>
                <a:gd name="connsiteY52" fmla="*/ 9510 h 10000"/>
                <a:gd name="connsiteX53" fmla="*/ 1556 w 10000"/>
                <a:gd name="connsiteY53" fmla="*/ 9495 h 10000"/>
                <a:gd name="connsiteX54" fmla="*/ 1897 w 10000"/>
                <a:gd name="connsiteY54" fmla="*/ 9710 h 10000"/>
                <a:gd name="connsiteX55" fmla="*/ 2084 w 10000"/>
                <a:gd name="connsiteY55" fmla="*/ 9818 h 10000"/>
                <a:gd name="connsiteX56" fmla="*/ 2408 w 10000"/>
                <a:gd name="connsiteY56" fmla="*/ 9748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8 h 10000"/>
                <a:gd name="connsiteX61" fmla="*/ 3697 w 10000"/>
                <a:gd name="connsiteY61" fmla="*/ 9818 h 10000"/>
                <a:gd name="connsiteX62" fmla="*/ 3809 w 10000"/>
                <a:gd name="connsiteY62" fmla="*/ 9676 h 10000"/>
                <a:gd name="connsiteX63" fmla="*/ 3852 w 10000"/>
                <a:gd name="connsiteY63" fmla="*/ 9615 h 10000"/>
                <a:gd name="connsiteX64" fmla="*/ 4320 w 10000"/>
                <a:gd name="connsiteY64" fmla="*/ 9571 h 10000"/>
                <a:gd name="connsiteX65" fmla="*/ 4636 w 10000"/>
                <a:gd name="connsiteY65" fmla="*/ 9289 h 10000"/>
                <a:gd name="connsiteX66" fmla="*/ 4986 w 10000"/>
                <a:gd name="connsiteY66" fmla="*/ 8689 h 10000"/>
                <a:gd name="connsiteX67" fmla="*/ 5164 w 10000"/>
                <a:gd name="connsiteY67" fmla="*/ 8390 h 10000"/>
                <a:gd name="connsiteX68" fmla="*/ 5523 w 10000"/>
                <a:gd name="connsiteY68" fmla="*/ 8214 h 10000"/>
                <a:gd name="connsiteX69" fmla="*/ 5760 w 10000"/>
                <a:gd name="connsiteY69" fmla="*/ 7915 h 10000"/>
                <a:gd name="connsiteX70" fmla="*/ 6159 w 10000"/>
                <a:gd name="connsiteY70" fmla="*/ 7861 h 10000"/>
                <a:gd name="connsiteX71" fmla="*/ 6072 w 10000"/>
                <a:gd name="connsiteY71" fmla="*/ 7677 h 10000"/>
                <a:gd name="connsiteX72" fmla="*/ 6453 w 10000"/>
                <a:gd name="connsiteY72" fmla="*/ 7582 h 10000"/>
                <a:gd name="connsiteX73" fmla="*/ 6660 w 10000"/>
                <a:gd name="connsiteY73" fmla="*/ 7653 h 10000"/>
                <a:gd name="connsiteX74" fmla="*/ 6898 w 10000"/>
                <a:gd name="connsiteY74" fmla="*/ 7469 h 10000"/>
                <a:gd name="connsiteX75" fmla="*/ 7214 w 10000"/>
                <a:gd name="connsiteY75" fmla="*/ 7512 h 10000"/>
                <a:gd name="connsiteX76" fmla="*/ 7244 w 10000"/>
                <a:gd name="connsiteY76" fmla="*/ 7673 h 10000"/>
                <a:gd name="connsiteX77" fmla="*/ 7405 w 10000"/>
                <a:gd name="connsiteY77" fmla="*/ 7918 h 10000"/>
                <a:gd name="connsiteX78" fmla="*/ 7538 w 10000"/>
                <a:gd name="connsiteY78" fmla="*/ 8043 h 10000"/>
                <a:gd name="connsiteX79" fmla="*/ 7729 w 10000"/>
                <a:gd name="connsiteY79" fmla="*/ 7918 h 10000"/>
                <a:gd name="connsiteX80" fmla="*/ 7989 w 10000"/>
                <a:gd name="connsiteY80" fmla="*/ 7819 h 10000"/>
                <a:gd name="connsiteX81" fmla="*/ 8477 w 10000"/>
                <a:gd name="connsiteY81" fmla="*/ 7788 h 10000"/>
                <a:gd name="connsiteX82" fmla="*/ 8607 w 10000"/>
                <a:gd name="connsiteY82" fmla="*/ 7707 h 10000"/>
                <a:gd name="connsiteX83" fmla="*/ 8750 w 10000"/>
                <a:gd name="connsiteY83" fmla="*/ 7428 h 10000"/>
                <a:gd name="connsiteX84" fmla="*/ 8711 w 10000"/>
                <a:gd name="connsiteY84" fmla="*/ 7122 h 10000"/>
                <a:gd name="connsiteX85" fmla="*/ 8962 w 10000"/>
                <a:gd name="connsiteY85" fmla="*/ 6744 h 10000"/>
                <a:gd name="connsiteX86" fmla="*/ 9010 w 10000"/>
                <a:gd name="connsiteY86" fmla="*/ 6483 h 10000"/>
                <a:gd name="connsiteX87" fmla="*/ 9152 w 10000"/>
                <a:gd name="connsiteY87" fmla="*/ 6292 h 10000"/>
                <a:gd name="connsiteX88" fmla="*/ 9386 w 10000"/>
                <a:gd name="connsiteY88" fmla="*/ 6292 h 10000"/>
                <a:gd name="connsiteX89" fmla="*/ 9710 w 10000"/>
                <a:gd name="connsiteY89" fmla="*/ 6360 h 10000"/>
                <a:gd name="connsiteX90" fmla="*/ 9654 w 10000"/>
                <a:gd name="connsiteY90" fmla="*/ 5643 h 10000"/>
                <a:gd name="connsiteX91" fmla="*/ 9446 w 10000"/>
                <a:gd name="connsiteY91" fmla="*/ 5394 h 10000"/>
                <a:gd name="connsiteX92" fmla="*/ 9502 w 10000"/>
                <a:gd name="connsiteY92" fmla="*/ 5279 h 10000"/>
                <a:gd name="connsiteX93" fmla="*/ 9381 w 10000"/>
                <a:gd name="connsiteY93" fmla="*/ 5235 h 10000"/>
                <a:gd name="connsiteX94" fmla="*/ 9269 w 10000"/>
                <a:gd name="connsiteY94" fmla="*/ 5187 h 10000"/>
                <a:gd name="connsiteX95" fmla="*/ 9355 w 10000"/>
                <a:gd name="connsiteY95" fmla="*/ 5024 h 10000"/>
                <a:gd name="connsiteX96" fmla="*/ 9684 w 10000"/>
                <a:gd name="connsiteY96" fmla="*/ 4914 h 10000"/>
                <a:gd name="connsiteX97" fmla="*/ 10000 w 10000"/>
                <a:gd name="connsiteY97" fmla="*/ 4493 h 10000"/>
                <a:gd name="connsiteX98" fmla="*/ 9364 w 10000"/>
                <a:gd name="connsiteY98" fmla="*/ 4298 h 10000"/>
                <a:gd name="connsiteX99" fmla="*/ 8919 w 10000"/>
                <a:gd name="connsiteY99" fmla="*/ 4452 h 10000"/>
                <a:gd name="connsiteX100" fmla="*/ 8802 w 10000"/>
                <a:gd name="connsiteY100" fmla="*/ 4472 h 10000"/>
                <a:gd name="connsiteX101" fmla="*/ 8625 w 10000"/>
                <a:gd name="connsiteY101" fmla="*/ 4472 h 10000"/>
                <a:gd name="connsiteX102" fmla="*/ 6980 w 10000"/>
                <a:gd name="connsiteY102" fmla="*/ 4700 h 10000"/>
                <a:gd name="connsiteX103" fmla="*/ 7594 w 10000"/>
                <a:gd name="connsiteY103" fmla="*/ 3942 h 10000"/>
                <a:gd name="connsiteX104" fmla="*/ 7508 w 10000"/>
                <a:gd name="connsiteY104" fmla="*/ 3734 h 10000"/>
                <a:gd name="connsiteX105" fmla="*/ 7291 w 10000"/>
                <a:gd name="connsiteY105" fmla="*/ 3528 h 10000"/>
                <a:gd name="connsiteX106" fmla="*/ 6366 w 10000"/>
                <a:gd name="connsiteY106" fmla="*/ 3179 h 10000"/>
                <a:gd name="connsiteX107" fmla="*/ 6280 w 10000"/>
                <a:gd name="connsiteY107" fmla="*/ 3064 h 10000"/>
                <a:gd name="connsiteX108" fmla="*/ 6133 w 10000"/>
                <a:gd name="connsiteY108" fmla="*/ 2996 h 10000"/>
                <a:gd name="connsiteX109" fmla="*/ 6249 w 10000"/>
                <a:gd name="connsiteY109" fmla="*/ 2903 h 10000"/>
                <a:gd name="connsiteX110" fmla="*/ 6686 w 10000"/>
                <a:gd name="connsiteY110" fmla="*/ 2836 h 10000"/>
                <a:gd name="connsiteX111" fmla="*/ 8006 w 10000"/>
                <a:gd name="connsiteY111" fmla="*/ 2051 h 10000"/>
                <a:gd name="connsiteX112" fmla="*/ 8105 w 10000"/>
                <a:gd name="connsiteY112" fmla="*/ 1966 h 10000"/>
                <a:gd name="connsiteX113" fmla="*/ 8827 w 10000"/>
                <a:gd name="connsiteY113" fmla="*/ 1405 h 10000"/>
                <a:gd name="connsiteX114" fmla="*/ 8625 w 10000"/>
                <a:gd name="connsiteY114" fmla="*/ 1197 h 10000"/>
                <a:gd name="connsiteX115" fmla="*/ 8827 w 10000"/>
                <a:gd name="connsiteY115" fmla="*/ 1177 h 10000"/>
                <a:gd name="connsiteX116" fmla="*/ 8827 w 10000"/>
                <a:gd name="connsiteY116" fmla="*/ 1105 h 10000"/>
                <a:gd name="connsiteX117" fmla="*/ 8533 w 10000"/>
                <a:gd name="connsiteY117" fmla="*/ 1105 h 10000"/>
                <a:gd name="connsiteX118" fmla="*/ 8391 w 10000"/>
                <a:gd name="connsiteY118" fmla="*/ 922 h 10000"/>
                <a:gd name="connsiteX119" fmla="*/ 8006 w 10000"/>
                <a:gd name="connsiteY119" fmla="*/ 782 h 10000"/>
                <a:gd name="connsiteX120" fmla="*/ 7508 w 10000"/>
                <a:gd name="connsiteY120" fmla="*/ 854 h 10000"/>
                <a:gd name="connsiteX121" fmla="*/ 7508 w 10000"/>
                <a:gd name="connsiteY121" fmla="*/ 762 h 10000"/>
                <a:gd name="connsiteX122" fmla="*/ 7590 w 10000"/>
                <a:gd name="connsiteY122" fmla="*/ 732 h 10000"/>
                <a:gd name="connsiteX123" fmla="*/ 7625 w 10000"/>
                <a:gd name="connsiteY123" fmla="*/ 715 h 10000"/>
                <a:gd name="connsiteX124" fmla="*/ 7802 w 10000"/>
                <a:gd name="connsiteY124" fmla="*/ 482 h 10000"/>
                <a:gd name="connsiteX125" fmla="*/ 7759 w 10000"/>
                <a:gd name="connsiteY125" fmla="*/ 429 h 10000"/>
                <a:gd name="connsiteX126" fmla="*/ 7448 w 10000"/>
                <a:gd name="connsiteY126" fmla="*/ 23 h 10000"/>
                <a:gd name="connsiteX127" fmla="*/ 7435 w 10000"/>
                <a:gd name="connsiteY127" fmla="*/ 13 h 10000"/>
                <a:gd name="connsiteX128" fmla="*/ 7422 w 10000"/>
                <a:gd name="connsiteY128" fmla="*/ 0 h 10000"/>
                <a:gd name="connsiteX129" fmla="*/ 6937 w 10000"/>
                <a:gd name="connsiteY12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539 w 10000"/>
                <a:gd name="connsiteY6" fmla="*/ 1448 h 10000"/>
                <a:gd name="connsiteX7" fmla="*/ 6015 w 10000"/>
                <a:gd name="connsiteY7" fmla="*/ 1428 h 10000"/>
                <a:gd name="connsiteX8" fmla="*/ 5695 w 10000"/>
                <a:gd name="connsiteY8" fmla="*/ 1381 h 10000"/>
                <a:gd name="connsiteX9" fmla="*/ 5345 w 10000"/>
                <a:gd name="connsiteY9" fmla="*/ 1435 h 10000"/>
                <a:gd name="connsiteX10" fmla="*/ 5042 w 10000"/>
                <a:gd name="connsiteY10" fmla="*/ 1632 h 10000"/>
                <a:gd name="connsiteX11" fmla="*/ 4986 w 10000"/>
                <a:gd name="connsiteY11" fmla="*/ 1659 h 10000"/>
                <a:gd name="connsiteX12" fmla="*/ 4575 w 10000"/>
                <a:gd name="connsiteY12" fmla="*/ 1751 h 10000"/>
                <a:gd name="connsiteX13" fmla="*/ 3736 w 10000"/>
                <a:gd name="connsiteY13" fmla="*/ 2356 h 10000"/>
                <a:gd name="connsiteX14" fmla="*/ 3143 w 10000"/>
                <a:gd name="connsiteY14" fmla="*/ 2676 h 10000"/>
                <a:gd name="connsiteX15" fmla="*/ 2369 w 10000"/>
                <a:gd name="connsiteY15" fmla="*/ 3176 h 10000"/>
                <a:gd name="connsiteX16" fmla="*/ 1958 w 10000"/>
                <a:gd name="connsiteY16" fmla="*/ 3496 h 10000"/>
                <a:gd name="connsiteX17" fmla="*/ 1711 w 10000"/>
                <a:gd name="connsiteY17" fmla="*/ 3925 h 10000"/>
                <a:gd name="connsiteX18" fmla="*/ 1586 w 10000"/>
                <a:gd name="connsiteY18" fmla="*/ 4146 h 10000"/>
                <a:gd name="connsiteX19" fmla="*/ 1616 w 10000"/>
                <a:gd name="connsiteY19" fmla="*/ 4401 h 10000"/>
                <a:gd name="connsiteX20" fmla="*/ 1409 w 10000"/>
                <a:gd name="connsiteY20" fmla="*/ 4424 h 10000"/>
                <a:gd name="connsiteX21" fmla="*/ 1205 w 10000"/>
                <a:gd name="connsiteY21" fmla="*/ 4516 h 10000"/>
                <a:gd name="connsiteX22" fmla="*/ 984 w 10000"/>
                <a:gd name="connsiteY22" fmla="*/ 4826 h 10000"/>
                <a:gd name="connsiteX23" fmla="*/ 941 w 10000"/>
                <a:gd name="connsiteY23" fmla="*/ 4979 h 10000"/>
                <a:gd name="connsiteX24" fmla="*/ 1235 w 10000"/>
                <a:gd name="connsiteY24" fmla="*/ 5116 h 10000"/>
                <a:gd name="connsiteX25" fmla="*/ 1668 w 10000"/>
                <a:gd name="connsiteY25" fmla="*/ 5143 h 10000"/>
                <a:gd name="connsiteX26" fmla="*/ 2200 w 10000"/>
                <a:gd name="connsiteY26" fmla="*/ 5463 h 10000"/>
                <a:gd name="connsiteX27" fmla="*/ 2097 w 10000"/>
                <a:gd name="connsiteY27" fmla="*/ 5653 h 10000"/>
                <a:gd name="connsiteX28" fmla="*/ 1625 w 10000"/>
                <a:gd name="connsiteY28" fmla="*/ 5792 h 10000"/>
                <a:gd name="connsiteX29" fmla="*/ 855 w 10000"/>
                <a:gd name="connsiteY29" fmla="*/ 5602 h 10000"/>
                <a:gd name="connsiteX30" fmla="*/ 971 w 10000"/>
                <a:gd name="connsiteY30" fmla="*/ 5575 h 10000"/>
                <a:gd name="connsiteX31" fmla="*/ 971 w 10000"/>
                <a:gd name="connsiteY31" fmla="*/ 5510 h 10000"/>
                <a:gd name="connsiteX32" fmla="*/ 825 w 10000"/>
                <a:gd name="connsiteY32" fmla="*/ 5438 h 10000"/>
                <a:gd name="connsiteX33" fmla="*/ 677 w 10000"/>
                <a:gd name="connsiteY33" fmla="*/ 5670 h 10000"/>
                <a:gd name="connsiteX34" fmla="*/ 738 w 10000"/>
                <a:gd name="connsiteY34" fmla="*/ 5761 h 10000"/>
                <a:gd name="connsiteX35" fmla="*/ 816 w 10000"/>
                <a:gd name="connsiteY35" fmla="*/ 5976 h 10000"/>
                <a:gd name="connsiteX36" fmla="*/ 881 w 10000"/>
                <a:gd name="connsiteY36" fmla="*/ 6110 h 10000"/>
                <a:gd name="connsiteX37" fmla="*/ 746 w 10000"/>
                <a:gd name="connsiteY37" fmla="*/ 6347 h 10000"/>
                <a:gd name="connsiteX38" fmla="*/ 475 w 10000"/>
                <a:gd name="connsiteY38" fmla="*/ 6500 h 10000"/>
                <a:gd name="connsiteX39" fmla="*/ 236 w 10000"/>
                <a:gd name="connsiteY39" fmla="*/ 6843 h 10000"/>
                <a:gd name="connsiteX40" fmla="*/ 2 w 10000"/>
                <a:gd name="connsiteY40" fmla="*/ 7189 h 10000"/>
                <a:gd name="connsiteX41" fmla="*/ 314 w 10000"/>
                <a:gd name="connsiteY41" fmla="*/ 7407 h 10000"/>
                <a:gd name="connsiteX42" fmla="*/ 707 w 10000"/>
                <a:gd name="connsiteY42" fmla="*/ 7582 h 10000"/>
                <a:gd name="connsiteX43" fmla="*/ 881 w 10000"/>
                <a:gd name="connsiteY43" fmla="*/ 7582 h 10000"/>
                <a:gd name="connsiteX44" fmla="*/ 946 w 10000"/>
                <a:gd name="connsiteY44" fmla="*/ 7673 h 10000"/>
                <a:gd name="connsiteX45" fmla="*/ 1102 w 10000"/>
                <a:gd name="connsiteY45" fmla="*/ 7871 h 10000"/>
                <a:gd name="connsiteX46" fmla="*/ 1175 w 10000"/>
                <a:gd name="connsiteY46" fmla="*/ 7976 h 10000"/>
                <a:gd name="connsiteX47" fmla="*/ 1002 w 10000"/>
                <a:gd name="connsiteY47" fmla="*/ 8067 h 10000"/>
                <a:gd name="connsiteX48" fmla="*/ 907 w 10000"/>
                <a:gd name="connsiteY48" fmla="*/ 8133 h 10000"/>
                <a:gd name="connsiteX49" fmla="*/ 864 w 10000"/>
                <a:gd name="connsiteY49" fmla="*/ 8214 h 10000"/>
                <a:gd name="connsiteX50" fmla="*/ 561 w 10000"/>
                <a:gd name="connsiteY50" fmla="*/ 8689 h 10000"/>
                <a:gd name="connsiteX51" fmla="*/ 475 w 10000"/>
                <a:gd name="connsiteY51" fmla="*/ 9013 h 10000"/>
                <a:gd name="connsiteX52" fmla="*/ 772 w 10000"/>
                <a:gd name="connsiteY52" fmla="*/ 9306 h 10000"/>
                <a:gd name="connsiteX53" fmla="*/ 1040 w 10000"/>
                <a:gd name="connsiteY53" fmla="*/ 9510 h 10000"/>
                <a:gd name="connsiteX54" fmla="*/ 1556 w 10000"/>
                <a:gd name="connsiteY54" fmla="*/ 9495 h 10000"/>
                <a:gd name="connsiteX55" fmla="*/ 1897 w 10000"/>
                <a:gd name="connsiteY55" fmla="*/ 9710 h 10000"/>
                <a:gd name="connsiteX56" fmla="*/ 2084 w 10000"/>
                <a:gd name="connsiteY56" fmla="*/ 9818 h 10000"/>
                <a:gd name="connsiteX57" fmla="*/ 2408 w 10000"/>
                <a:gd name="connsiteY57" fmla="*/ 9748 h 10000"/>
                <a:gd name="connsiteX58" fmla="*/ 2537 w 10000"/>
                <a:gd name="connsiteY58" fmla="*/ 9901 h 10000"/>
                <a:gd name="connsiteX59" fmla="*/ 3014 w 10000"/>
                <a:gd name="connsiteY59" fmla="*/ 9924 h 10000"/>
                <a:gd name="connsiteX60" fmla="*/ 3057 w 10000"/>
                <a:gd name="connsiteY60" fmla="*/ 9891 h 10000"/>
                <a:gd name="connsiteX61" fmla="*/ 3113 w 10000"/>
                <a:gd name="connsiteY61" fmla="*/ 9818 h 10000"/>
                <a:gd name="connsiteX62" fmla="*/ 3697 w 10000"/>
                <a:gd name="connsiteY62" fmla="*/ 9818 h 10000"/>
                <a:gd name="connsiteX63" fmla="*/ 3809 w 10000"/>
                <a:gd name="connsiteY63" fmla="*/ 9676 h 10000"/>
                <a:gd name="connsiteX64" fmla="*/ 3852 w 10000"/>
                <a:gd name="connsiteY64" fmla="*/ 9615 h 10000"/>
                <a:gd name="connsiteX65" fmla="*/ 4320 w 10000"/>
                <a:gd name="connsiteY65" fmla="*/ 9571 h 10000"/>
                <a:gd name="connsiteX66" fmla="*/ 4636 w 10000"/>
                <a:gd name="connsiteY66" fmla="*/ 9289 h 10000"/>
                <a:gd name="connsiteX67" fmla="*/ 4986 w 10000"/>
                <a:gd name="connsiteY67" fmla="*/ 8689 h 10000"/>
                <a:gd name="connsiteX68" fmla="*/ 5164 w 10000"/>
                <a:gd name="connsiteY68" fmla="*/ 8390 h 10000"/>
                <a:gd name="connsiteX69" fmla="*/ 5523 w 10000"/>
                <a:gd name="connsiteY69" fmla="*/ 8214 h 10000"/>
                <a:gd name="connsiteX70" fmla="*/ 5760 w 10000"/>
                <a:gd name="connsiteY70" fmla="*/ 7915 h 10000"/>
                <a:gd name="connsiteX71" fmla="*/ 6159 w 10000"/>
                <a:gd name="connsiteY71" fmla="*/ 7861 h 10000"/>
                <a:gd name="connsiteX72" fmla="*/ 6072 w 10000"/>
                <a:gd name="connsiteY72" fmla="*/ 7677 h 10000"/>
                <a:gd name="connsiteX73" fmla="*/ 6453 w 10000"/>
                <a:gd name="connsiteY73" fmla="*/ 7582 h 10000"/>
                <a:gd name="connsiteX74" fmla="*/ 6660 w 10000"/>
                <a:gd name="connsiteY74" fmla="*/ 7653 h 10000"/>
                <a:gd name="connsiteX75" fmla="*/ 6898 w 10000"/>
                <a:gd name="connsiteY75" fmla="*/ 7469 h 10000"/>
                <a:gd name="connsiteX76" fmla="*/ 7214 w 10000"/>
                <a:gd name="connsiteY76" fmla="*/ 7512 h 10000"/>
                <a:gd name="connsiteX77" fmla="*/ 7244 w 10000"/>
                <a:gd name="connsiteY77" fmla="*/ 7673 h 10000"/>
                <a:gd name="connsiteX78" fmla="*/ 7405 w 10000"/>
                <a:gd name="connsiteY78" fmla="*/ 7918 h 10000"/>
                <a:gd name="connsiteX79" fmla="*/ 7538 w 10000"/>
                <a:gd name="connsiteY79" fmla="*/ 8043 h 10000"/>
                <a:gd name="connsiteX80" fmla="*/ 7729 w 10000"/>
                <a:gd name="connsiteY80" fmla="*/ 7918 h 10000"/>
                <a:gd name="connsiteX81" fmla="*/ 7989 w 10000"/>
                <a:gd name="connsiteY81" fmla="*/ 7819 h 10000"/>
                <a:gd name="connsiteX82" fmla="*/ 8477 w 10000"/>
                <a:gd name="connsiteY82" fmla="*/ 7788 h 10000"/>
                <a:gd name="connsiteX83" fmla="*/ 8607 w 10000"/>
                <a:gd name="connsiteY83" fmla="*/ 7707 h 10000"/>
                <a:gd name="connsiteX84" fmla="*/ 8750 w 10000"/>
                <a:gd name="connsiteY84" fmla="*/ 7428 h 10000"/>
                <a:gd name="connsiteX85" fmla="*/ 8711 w 10000"/>
                <a:gd name="connsiteY85" fmla="*/ 7122 h 10000"/>
                <a:gd name="connsiteX86" fmla="*/ 8962 w 10000"/>
                <a:gd name="connsiteY86" fmla="*/ 6744 h 10000"/>
                <a:gd name="connsiteX87" fmla="*/ 9010 w 10000"/>
                <a:gd name="connsiteY87" fmla="*/ 6483 h 10000"/>
                <a:gd name="connsiteX88" fmla="*/ 9152 w 10000"/>
                <a:gd name="connsiteY88" fmla="*/ 6292 h 10000"/>
                <a:gd name="connsiteX89" fmla="*/ 9386 w 10000"/>
                <a:gd name="connsiteY89" fmla="*/ 6292 h 10000"/>
                <a:gd name="connsiteX90" fmla="*/ 9710 w 10000"/>
                <a:gd name="connsiteY90" fmla="*/ 6360 h 10000"/>
                <a:gd name="connsiteX91" fmla="*/ 9654 w 10000"/>
                <a:gd name="connsiteY91" fmla="*/ 5643 h 10000"/>
                <a:gd name="connsiteX92" fmla="*/ 9446 w 10000"/>
                <a:gd name="connsiteY92" fmla="*/ 5394 h 10000"/>
                <a:gd name="connsiteX93" fmla="*/ 9502 w 10000"/>
                <a:gd name="connsiteY93" fmla="*/ 5279 h 10000"/>
                <a:gd name="connsiteX94" fmla="*/ 9381 w 10000"/>
                <a:gd name="connsiteY94" fmla="*/ 5235 h 10000"/>
                <a:gd name="connsiteX95" fmla="*/ 9269 w 10000"/>
                <a:gd name="connsiteY95" fmla="*/ 5187 h 10000"/>
                <a:gd name="connsiteX96" fmla="*/ 9355 w 10000"/>
                <a:gd name="connsiteY96" fmla="*/ 5024 h 10000"/>
                <a:gd name="connsiteX97" fmla="*/ 9684 w 10000"/>
                <a:gd name="connsiteY97" fmla="*/ 4914 h 10000"/>
                <a:gd name="connsiteX98" fmla="*/ 10000 w 10000"/>
                <a:gd name="connsiteY98" fmla="*/ 4493 h 10000"/>
                <a:gd name="connsiteX99" fmla="*/ 9364 w 10000"/>
                <a:gd name="connsiteY99" fmla="*/ 4298 h 10000"/>
                <a:gd name="connsiteX100" fmla="*/ 8919 w 10000"/>
                <a:gd name="connsiteY100" fmla="*/ 4452 h 10000"/>
                <a:gd name="connsiteX101" fmla="*/ 8802 w 10000"/>
                <a:gd name="connsiteY101" fmla="*/ 4472 h 10000"/>
                <a:gd name="connsiteX102" fmla="*/ 8625 w 10000"/>
                <a:gd name="connsiteY102" fmla="*/ 4472 h 10000"/>
                <a:gd name="connsiteX103" fmla="*/ 6980 w 10000"/>
                <a:gd name="connsiteY103" fmla="*/ 4700 h 10000"/>
                <a:gd name="connsiteX104" fmla="*/ 7594 w 10000"/>
                <a:gd name="connsiteY104" fmla="*/ 3942 h 10000"/>
                <a:gd name="connsiteX105" fmla="*/ 7508 w 10000"/>
                <a:gd name="connsiteY105" fmla="*/ 3734 h 10000"/>
                <a:gd name="connsiteX106" fmla="*/ 7291 w 10000"/>
                <a:gd name="connsiteY106" fmla="*/ 3528 h 10000"/>
                <a:gd name="connsiteX107" fmla="*/ 6366 w 10000"/>
                <a:gd name="connsiteY107" fmla="*/ 3179 h 10000"/>
                <a:gd name="connsiteX108" fmla="*/ 6280 w 10000"/>
                <a:gd name="connsiteY108" fmla="*/ 3064 h 10000"/>
                <a:gd name="connsiteX109" fmla="*/ 6133 w 10000"/>
                <a:gd name="connsiteY109" fmla="*/ 2996 h 10000"/>
                <a:gd name="connsiteX110" fmla="*/ 6249 w 10000"/>
                <a:gd name="connsiteY110" fmla="*/ 2903 h 10000"/>
                <a:gd name="connsiteX111" fmla="*/ 6686 w 10000"/>
                <a:gd name="connsiteY111" fmla="*/ 2836 h 10000"/>
                <a:gd name="connsiteX112" fmla="*/ 8006 w 10000"/>
                <a:gd name="connsiteY112" fmla="*/ 2051 h 10000"/>
                <a:gd name="connsiteX113" fmla="*/ 8105 w 10000"/>
                <a:gd name="connsiteY113" fmla="*/ 1966 h 10000"/>
                <a:gd name="connsiteX114" fmla="*/ 8827 w 10000"/>
                <a:gd name="connsiteY114" fmla="*/ 1405 h 10000"/>
                <a:gd name="connsiteX115" fmla="*/ 8625 w 10000"/>
                <a:gd name="connsiteY115" fmla="*/ 1197 h 10000"/>
                <a:gd name="connsiteX116" fmla="*/ 8827 w 10000"/>
                <a:gd name="connsiteY116" fmla="*/ 1177 h 10000"/>
                <a:gd name="connsiteX117" fmla="*/ 8827 w 10000"/>
                <a:gd name="connsiteY117" fmla="*/ 1105 h 10000"/>
                <a:gd name="connsiteX118" fmla="*/ 8533 w 10000"/>
                <a:gd name="connsiteY118" fmla="*/ 1105 h 10000"/>
                <a:gd name="connsiteX119" fmla="*/ 8391 w 10000"/>
                <a:gd name="connsiteY119" fmla="*/ 922 h 10000"/>
                <a:gd name="connsiteX120" fmla="*/ 8006 w 10000"/>
                <a:gd name="connsiteY120" fmla="*/ 782 h 10000"/>
                <a:gd name="connsiteX121" fmla="*/ 7508 w 10000"/>
                <a:gd name="connsiteY121" fmla="*/ 854 h 10000"/>
                <a:gd name="connsiteX122" fmla="*/ 7508 w 10000"/>
                <a:gd name="connsiteY122" fmla="*/ 762 h 10000"/>
                <a:gd name="connsiteX123" fmla="*/ 7590 w 10000"/>
                <a:gd name="connsiteY123" fmla="*/ 732 h 10000"/>
                <a:gd name="connsiteX124" fmla="*/ 7625 w 10000"/>
                <a:gd name="connsiteY124" fmla="*/ 715 h 10000"/>
                <a:gd name="connsiteX125" fmla="*/ 7802 w 10000"/>
                <a:gd name="connsiteY125" fmla="*/ 482 h 10000"/>
                <a:gd name="connsiteX126" fmla="*/ 7759 w 10000"/>
                <a:gd name="connsiteY126" fmla="*/ 429 h 10000"/>
                <a:gd name="connsiteX127" fmla="*/ 7448 w 10000"/>
                <a:gd name="connsiteY127" fmla="*/ 23 h 10000"/>
                <a:gd name="connsiteX128" fmla="*/ 7435 w 10000"/>
                <a:gd name="connsiteY128" fmla="*/ 13 h 10000"/>
                <a:gd name="connsiteX129" fmla="*/ 7422 w 10000"/>
                <a:gd name="connsiteY129" fmla="*/ 0 h 10000"/>
                <a:gd name="connsiteX130" fmla="*/ 6937 w 10000"/>
                <a:gd name="connsiteY130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4986 w 10000"/>
                <a:gd name="connsiteY10" fmla="*/ 1659 h 10000"/>
                <a:gd name="connsiteX11" fmla="*/ 4575 w 10000"/>
                <a:gd name="connsiteY11" fmla="*/ 1751 h 10000"/>
                <a:gd name="connsiteX12" fmla="*/ 3736 w 10000"/>
                <a:gd name="connsiteY12" fmla="*/ 2356 h 10000"/>
                <a:gd name="connsiteX13" fmla="*/ 3143 w 10000"/>
                <a:gd name="connsiteY13" fmla="*/ 2676 h 10000"/>
                <a:gd name="connsiteX14" fmla="*/ 2369 w 10000"/>
                <a:gd name="connsiteY14" fmla="*/ 3176 h 10000"/>
                <a:gd name="connsiteX15" fmla="*/ 1958 w 10000"/>
                <a:gd name="connsiteY15" fmla="*/ 3496 h 10000"/>
                <a:gd name="connsiteX16" fmla="*/ 1711 w 10000"/>
                <a:gd name="connsiteY16" fmla="*/ 3925 h 10000"/>
                <a:gd name="connsiteX17" fmla="*/ 1586 w 10000"/>
                <a:gd name="connsiteY17" fmla="*/ 4146 h 10000"/>
                <a:gd name="connsiteX18" fmla="*/ 1616 w 10000"/>
                <a:gd name="connsiteY18" fmla="*/ 4401 h 10000"/>
                <a:gd name="connsiteX19" fmla="*/ 1409 w 10000"/>
                <a:gd name="connsiteY19" fmla="*/ 4424 h 10000"/>
                <a:gd name="connsiteX20" fmla="*/ 1205 w 10000"/>
                <a:gd name="connsiteY20" fmla="*/ 4516 h 10000"/>
                <a:gd name="connsiteX21" fmla="*/ 984 w 10000"/>
                <a:gd name="connsiteY21" fmla="*/ 4826 h 10000"/>
                <a:gd name="connsiteX22" fmla="*/ 941 w 10000"/>
                <a:gd name="connsiteY22" fmla="*/ 4979 h 10000"/>
                <a:gd name="connsiteX23" fmla="*/ 1235 w 10000"/>
                <a:gd name="connsiteY23" fmla="*/ 5116 h 10000"/>
                <a:gd name="connsiteX24" fmla="*/ 1668 w 10000"/>
                <a:gd name="connsiteY24" fmla="*/ 5143 h 10000"/>
                <a:gd name="connsiteX25" fmla="*/ 2200 w 10000"/>
                <a:gd name="connsiteY25" fmla="*/ 5463 h 10000"/>
                <a:gd name="connsiteX26" fmla="*/ 2097 w 10000"/>
                <a:gd name="connsiteY26" fmla="*/ 5653 h 10000"/>
                <a:gd name="connsiteX27" fmla="*/ 1625 w 10000"/>
                <a:gd name="connsiteY27" fmla="*/ 5792 h 10000"/>
                <a:gd name="connsiteX28" fmla="*/ 855 w 10000"/>
                <a:gd name="connsiteY28" fmla="*/ 5602 h 10000"/>
                <a:gd name="connsiteX29" fmla="*/ 971 w 10000"/>
                <a:gd name="connsiteY29" fmla="*/ 5575 h 10000"/>
                <a:gd name="connsiteX30" fmla="*/ 971 w 10000"/>
                <a:gd name="connsiteY30" fmla="*/ 5510 h 10000"/>
                <a:gd name="connsiteX31" fmla="*/ 825 w 10000"/>
                <a:gd name="connsiteY31" fmla="*/ 5438 h 10000"/>
                <a:gd name="connsiteX32" fmla="*/ 677 w 10000"/>
                <a:gd name="connsiteY32" fmla="*/ 5670 h 10000"/>
                <a:gd name="connsiteX33" fmla="*/ 738 w 10000"/>
                <a:gd name="connsiteY33" fmla="*/ 5761 h 10000"/>
                <a:gd name="connsiteX34" fmla="*/ 816 w 10000"/>
                <a:gd name="connsiteY34" fmla="*/ 5976 h 10000"/>
                <a:gd name="connsiteX35" fmla="*/ 881 w 10000"/>
                <a:gd name="connsiteY35" fmla="*/ 6110 h 10000"/>
                <a:gd name="connsiteX36" fmla="*/ 746 w 10000"/>
                <a:gd name="connsiteY36" fmla="*/ 6347 h 10000"/>
                <a:gd name="connsiteX37" fmla="*/ 475 w 10000"/>
                <a:gd name="connsiteY37" fmla="*/ 6500 h 10000"/>
                <a:gd name="connsiteX38" fmla="*/ 236 w 10000"/>
                <a:gd name="connsiteY38" fmla="*/ 6843 h 10000"/>
                <a:gd name="connsiteX39" fmla="*/ 2 w 10000"/>
                <a:gd name="connsiteY39" fmla="*/ 7189 h 10000"/>
                <a:gd name="connsiteX40" fmla="*/ 314 w 10000"/>
                <a:gd name="connsiteY40" fmla="*/ 7407 h 10000"/>
                <a:gd name="connsiteX41" fmla="*/ 707 w 10000"/>
                <a:gd name="connsiteY41" fmla="*/ 7582 h 10000"/>
                <a:gd name="connsiteX42" fmla="*/ 881 w 10000"/>
                <a:gd name="connsiteY42" fmla="*/ 7582 h 10000"/>
                <a:gd name="connsiteX43" fmla="*/ 946 w 10000"/>
                <a:gd name="connsiteY43" fmla="*/ 7673 h 10000"/>
                <a:gd name="connsiteX44" fmla="*/ 1102 w 10000"/>
                <a:gd name="connsiteY44" fmla="*/ 7871 h 10000"/>
                <a:gd name="connsiteX45" fmla="*/ 1175 w 10000"/>
                <a:gd name="connsiteY45" fmla="*/ 7976 h 10000"/>
                <a:gd name="connsiteX46" fmla="*/ 1002 w 10000"/>
                <a:gd name="connsiteY46" fmla="*/ 8067 h 10000"/>
                <a:gd name="connsiteX47" fmla="*/ 907 w 10000"/>
                <a:gd name="connsiteY47" fmla="*/ 8133 h 10000"/>
                <a:gd name="connsiteX48" fmla="*/ 864 w 10000"/>
                <a:gd name="connsiteY48" fmla="*/ 8214 h 10000"/>
                <a:gd name="connsiteX49" fmla="*/ 561 w 10000"/>
                <a:gd name="connsiteY49" fmla="*/ 8689 h 10000"/>
                <a:gd name="connsiteX50" fmla="*/ 475 w 10000"/>
                <a:gd name="connsiteY50" fmla="*/ 9013 h 10000"/>
                <a:gd name="connsiteX51" fmla="*/ 772 w 10000"/>
                <a:gd name="connsiteY51" fmla="*/ 9306 h 10000"/>
                <a:gd name="connsiteX52" fmla="*/ 1040 w 10000"/>
                <a:gd name="connsiteY52" fmla="*/ 9510 h 10000"/>
                <a:gd name="connsiteX53" fmla="*/ 1556 w 10000"/>
                <a:gd name="connsiteY53" fmla="*/ 9495 h 10000"/>
                <a:gd name="connsiteX54" fmla="*/ 1897 w 10000"/>
                <a:gd name="connsiteY54" fmla="*/ 9710 h 10000"/>
                <a:gd name="connsiteX55" fmla="*/ 2084 w 10000"/>
                <a:gd name="connsiteY55" fmla="*/ 9818 h 10000"/>
                <a:gd name="connsiteX56" fmla="*/ 2408 w 10000"/>
                <a:gd name="connsiteY56" fmla="*/ 9748 h 10000"/>
                <a:gd name="connsiteX57" fmla="*/ 2537 w 10000"/>
                <a:gd name="connsiteY57" fmla="*/ 9901 h 10000"/>
                <a:gd name="connsiteX58" fmla="*/ 3014 w 10000"/>
                <a:gd name="connsiteY58" fmla="*/ 9924 h 10000"/>
                <a:gd name="connsiteX59" fmla="*/ 3057 w 10000"/>
                <a:gd name="connsiteY59" fmla="*/ 9891 h 10000"/>
                <a:gd name="connsiteX60" fmla="*/ 3113 w 10000"/>
                <a:gd name="connsiteY60" fmla="*/ 9818 h 10000"/>
                <a:gd name="connsiteX61" fmla="*/ 3697 w 10000"/>
                <a:gd name="connsiteY61" fmla="*/ 9818 h 10000"/>
                <a:gd name="connsiteX62" fmla="*/ 3809 w 10000"/>
                <a:gd name="connsiteY62" fmla="*/ 9676 h 10000"/>
                <a:gd name="connsiteX63" fmla="*/ 3852 w 10000"/>
                <a:gd name="connsiteY63" fmla="*/ 9615 h 10000"/>
                <a:gd name="connsiteX64" fmla="*/ 4320 w 10000"/>
                <a:gd name="connsiteY64" fmla="*/ 9571 h 10000"/>
                <a:gd name="connsiteX65" fmla="*/ 4636 w 10000"/>
                <a:gd name="connsiteY65" fmla="*/ 9289 h 10000"/>
                <a:gd name="connsiteX66" fmla="*/ 4986 w 10000"/>
                <a:gd name="connsiteY66" fmla="*/ 8689 h 10000"/>
                <a:gd name="connsiteX67" fmla="*/ 5164 w 10000"/>
                <a:gd name="connsiteY67" fmla="*/ 8390 h 10000"/>
                <a:gd name="connsiteX68" fmla="*/ 5523 w 10000"/>
                <a:gd name="connsiteY68" fmla="*/ 8214 h 10000"/>
                <a:gd name="connsiteX69" fmla="*/ 5760 w 10000"/>
                <a:gd name="connsiteY69" fmla="*/ 7915 h 10000"/>
                <a:gd name="connsiteX70" fmla="*/ 6159 w 10000"/>
                <a:gd name="connsiteY70" fmla="*/ 7861 h 10000"/>
                <a:gd name="connsiteX71" fmla="*/ 6072 w 10000"/>
                <a:gd name="connsiteY71" fmla="*/ 7677 h 10000"/>
                <a:gd name="connsiteX72" fmla="*/ 6453 w 10000"/>
                <a:gd name="connsiteY72" fmla="*/ 7582 h 10000"/>
                <a:gd name="connsiteX73" fmla="*/ 6660 w 10000"/>
                <a:gd name="connsiteY73" fmla="*/ 7653 h 10000"/>
                <a:gd name="connsiteX74" fmla="*/ 6898 w 10000"/>
                <a:gd name="connsiteY74" fmla="*/ 7469 h 10000"/>
                <a:gd name="connsiteX75" fmla="*/ 7214 w 10000"/>
                <a:gd name="connsiteY75" fmla="*/ 7512 h 10000"/>
                <a:gd name="connsiteX76" fmla="*/ 7244 w 10000"/>
                <a:gd name="connsiteY76" fmla="*/ 7673 h 10000"/>
                <a:gd name="connsiteX77" fmla="*/ 7405 w 10000"/>
                <a:gd name="connsiteY77" fmla="*/ 7918 h 10000"/>
                <a:gd name="connsiteX78" fmla="*/ 7538 w 10000"/>
                <a:gd name="connsiteY78" fmla="*/ 8043 h 10000"/>
                <a:gd name="connsiteX79" fmla="*/ 7729 w 10000"/>
                <a:gd name="connsiteY79" fmla="*/ 7918 h 10000"/>
                <a:gd name="connsiteX80" fmla="*/ 7989 w 10000"/>
                <a:gd name="connsiteY80" fmla="*/ 7819 h 10000"/>
                <a:gd name="connsiteX81" fmla="*/ 8477 w 10000"/>
                <a:gd name="connsiteY81" fmla="*/ 7788 h 10000"/>
                <a:gd name="connsiteX82" fmla="*/ 8607 w 10000"/>
                <a:gd name="connsiteY82" fmla="*/ 7707 h 10000"/>
                <a:gd name="connsiteX83" fmla="*/ 8750 w 10000"/>
                <a:gd name="connsiteY83" fmla="*/ 7428 h 10000"/>
                <a:gd name="connsiteX84" fmla="*/ 8711 w 10000"/>
                <a:gd name="connsiteY84" fmla="*/ 7122 h 10000"/>
                <a:gd name="connsiteX85" fmla="*/ 8962 w 10000"/>
                <a:gd name="connsiteY85" fmla="*/ 6744 h 10000"/>
                <a:gd name="connsiteX86" fmla="*/ 9010 w 10000"/>
                <a:gd name="connsiteY86" fmla="*/ 6483 h 10000"/>
                <a:gd name="connsiteX87" fmla="*/ 9152 w 10000"/>
                <a:gd name="connsiteY87" fmla="*/ 6292 h 10000"/>
                <a:gd name="connsiteX88" fmla="*/ 9386 w 10000"/>
                <a:gd name="connsiteY88" fmla="*/ 6292 h 10000"/>
                <a:gd name="connsiteX89" fmla="*/ 9710 w 10000"/>
                <a:gd name="connsiteY89" fmla="*/ 6360 h 10000"/>
                <a:gd name="connsiteX90" fmla="*/ 9654 w 10000"/>
                <a:gd name="connsiteY90" fmla="*/ 5643 h 10000"/>
                <a:gd name="connsiteX91" fmla="*/ 9446 w 10000"/>
                <a:gd name="connsiteY91" fmla="*/ 5394 h 10000"/>
                <a:gd name="connsiteX92" fmla="*/ 9502 w 10000"/>
                <a:gd name="connsiteY92" fmla="*/ 5279 h 10000"/>
                <a:gd name="connsiteX93" fmla="*/ 9381 w 10000"/>
                <a:gd name="connsiteY93" fmla="*/ 5235 h 10000"/>
                <a:gd name="connsiteX94" fmla="*/ 9269 w 10000"/>
                <a:gd name="connsiteY94" fmla="*/ 5187 h 10000"/>
                <a:gd name="connsiteX95" fmla="*/ 9355 w 10000"/>
                <a:gd name="connsiteY95" fmla="*/ 5024 h 10000"/>
                <a:gd name="connsiteX96" fmla="*/ 9684 w 10000"/>
                <a:gd name="connsiteY96" fmla="*/ 4914 h 10000"/>
                <a:gd name="connsiteX97" fmla="*/ 10000 w 10000"/>
                <a:gd name="connsiteY97" fmla="*/ 4493 h 10000"/>
                <a:gd name="connsiteX98" fmla="*/ 9364 w 10000"/>
                <a:gd name="connsiteY98" fmla="*/ 4298 h 10000"/>
                <a:gd name="connsiteX99" fmla="*/ 8919 w 10000"/>
                <a:gd name="connsiteY99" fmla="*/ 4452 h 10000"/>
                <a:gd name="connsiteX100" fmla="*/ 8802 w 10000"/>
                <a:gd name="connsiteY100" fmla="*/ 4472 h 10000"/>
                <a:gd name="connsiteX101" fmla="*/ 8625 w 10000"/>
                <a:gd name="connsiteY101" fmla="*/ 4472 h 10000"/>
                <a:gd name="connsiteX102" fmla="*/ 6980 w 10000"/>
                <a:gd name="connsiteY102" fmla="*/ 4700 h 10000"/>
                <a:gd name="connsiteX103" fmla="*/ 7594 w 10000"/>
                <a:gd name="connsiteY103" fmla="*/ 3942 h 10000"/>
                <a:gd name="connsiteX104" fmla="*/ 7508 w 10000"/>
                <a:gd name="connsiteY104" fmla="*/ 3734 h 10000"/>
                <a:gd name="connsiteX105" fmla="*/ 7291 w 10000"/>
                <a:gd name="connsiteY105" fmla="*/ 3528 h 10000"/>
                <a:gd name="connsiteX106" fmla="*/ 6366 w 10000"/>
                <a:gd name="connsiteY106" fmla="*/ 3179 h 10000"/>
                <a:gd name="connsiteX107" fmla="*/ 6280 w 10000"/>
                <a:gd name="connsiteY107" fmla="*/ 3064 h 10000"/>
                <a:gd name="connsiteX108" fmla="*/ 6133 w 10000"/>
                <a:gd name="connsiteY108" fmla="*/ 2996 h 10000"/>
                <a:gd name="connsiteX109" fmla="*/ 6249 w 10000"/>
                <a:gd name="connsiteY109" fmla="*/ 2903 h 10000"/>
                <a:gd name="connsiteX110" fmla="*/ 6686 w 10000"/>
                <a:gd name="connsiteY110" fmla="*/ 2836 h 10000"/>
                <a:gd name="connsiteX111" fmla="*/ 8006 w 10000"/>
                <a:gd name="connsiteY111" fmla="*/ 2051 h 10000"/>
                <a:gd name="connsiteX112" fmla="*/ 8105 w 10000"/>
                <a:gd name="connsiteY112" fmla="*/ 1966 h 10000"/>
                <a:gd name="connsiteX113" fmla="*/ 8827 w 10000"/>
                <a:gd name="connsiteY113" fmla="*/ 1405 h 10000"/>
                <a:gd name="connsiteX114" fmla="*/ 8625 w 10000"/>
                <a:gd name="connsiteY114" fmla="*/ 1197 h 10000"/>
                <a:gd name="connsiteX115" fmla="*/ 8827 w 10000"/>
                <a:gd name="connsiteY115" fmla="*/ 1177 h 10000"/>
                <a:gd name="connsiteX116" fmla="*/ 8827 w 10000"/>
                <a:gd name="connsiteY116" fmla="*/ 1105 h 10000"/>
                <a:gd name="connsiteX117" fmla="*/ 8533 w 10000"/>
                <a:gd name="connsiteY117" fmla="*/ 1105 h 10000"/>
                <a:gd name="connsiteX118" fmla="*/ 8391 w 10000"/>
                <a:gd name="connsiteY118" fmla="*/ 922 h 10000"/>
                <a:gd name="connsiteX119" fmla="*/ 8006 w 10000"/>
                <a:gd name="connsiteY119" fmla="*/ 782 h 10000"/>
                <a:gd name="connsiteX120" fmla="*/ 7508 w 10000"/>
                <a:gd name="connsiteY120" fmla="*/ 854 h 10000"/>
                <a:gd name="connsiteX121" fmla="*/ 7508 w 10000"/>
                <a:gd name="connsiteY121" fmla="*/ 762 h 10000"/>
                <a:gd name="connsiteX122" fmla="*/ 7590 w 10000"/>
                <a:gd name="connsiteY122" fmla="*/ 732 h 10000"/>
                <a:gd name="connsiteX123" fmla="*/ 7625 w 10000"/>
                <a:gd name="connsiteY123" fmla="*/ 715 h 10000"/>
                <a:gd name="connsiteX124" fmla="*/ 7802 w 10000"/>
                <a:gd name="connsiteY124" fmla="*/ 482 h 10000"/>
                <a:gd name="connsiteX125" fmla="*/ 7759 w 10000"/>
                <a:gd name="connsiteY125" fmla="*/ 429 h 10000"/>
                <a:gd name="connsiteX126" fmla="*/ 7448 w 10000"/>
                <a:gd name="connsiteY126" fmla="*/ 23 h 10000"/>
                <a:gd name="connsiteX127" fmla="*/ 7435 w 10000"/>
                <a:gd name="connsiteY127" fmla="*/ 13 h 10000"/>
                <a:gd name="connsiteX128" fmla="*/ 7422 w 10000"/>
                <a:gd name="connsiteY128" fmla="*/ 0 h 10000"/>
                <a:gd name="connsiteX129" fmla="*/ 6937 w 10000"/>
                <a:gd name="connsiteY12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4575 w 10000"/>
                <a:gd name="connsiteY10" fmla="*/ 1751 h 10000"/>
                <a:gd name="connsiteX11" fmla="*/ 3736 w 10000"/>
                <a:gd name="connsiteY11" fmla="*/ 2356 h 10000"/>
                <a:gd name="connsiteX12" fmla="*/ 3143 w 10000"/>
                <a:gd name="connsiteY12" fmla="*/ 2676 h 10000"/>
                <a:gd name="connsiteX13" fmla="*/ 2369 w 10000"/>
                <a:gd name="connsiteY13" fmla="*/ 3176 h 10000"/>
                <a:gd name="connsiteX14" fmla="*/ 1958 w 10000"/>
                <a:gd name="connsiteY14" fmla="*/ 3496 h 10000"/>
                <a:gd name="connsiteX15" fmla="*/ 1711 w 10000"/>
                <a:gd name="connsiteY15" fmla="*/ 3925 h 10000"/>
                <a:gd name="connsiteX16" fmla="*/ 1586 w 10000"/>
                <a:gd name="connsiteY16" fmla="*/ 4146 h 10000"/>
                <a:gd name="connsiteX17" fmla="*/ 1616 w 10000"/>
                <a:gd name="connsiteY17" fmla="*/ 4401 h 10000"/>
                <a:gd name="connsiteX18" fmla="*/ 1409 w 10000"/>
                <a:gd name="connsiteY18" fmla="*/ 4424 h 10000"/>
                <a:gd name="connsiteX19" fmla="*/ 1205 w 10000"/>
                <a:gd name="connsiteY19" fmla="*/ 4516 h 10000"/>
                <a:gd name="connsiteX20" fmla="*/ 984 w 10000"/>
                <a:gd name="connsiteY20" fmla="*/ 4826 h 10000"/>
                <a:gd name="connsiteX21" fmla="*/ 941 w 10000"/>
                <a:gd name="connsiteY21" fmla="*/ 4979 h 10000"/>
                <a:gd name="connsiteX22" fmla="*/ 1235 w 10000"/>
                <a:gd name="connsiteY22" fmla="*/ 5116 h 10000"/>
                <a:gd name="connsiteX23" fmla="*/ 1668 w 10000"/>
                <a:gd name="connsiteY23" fmla="*/ 5143 h 10000"/>
                <a:gd name="connsiteX24" fmla="*/ 2200 w 10000"/>
                <a:gd name="connsiteY24" fmla="*/ 5463 h 10000"/>
                <a:gd name="connsiteX25" fmla="*/ 2097 w 10000"/>
                <a:gd name="connsiteY25" fmla="*/ 5653 h 10000"/>
                <a:gd name="connsiteX26" fmla="*/ 1625 w 10000"/>
                <a:gd name="connsiteY26" fmla="*/ 5792 h 10000"/>
                <a:gd name="connsiteX27" fmla="*/ 855 w 10000"/>
                <a:gd name="connsiteY27" fmla="*/ 5602 h 10000"/>
                <a:gd name="connsiteX28" fmla="*/ 971 w 10000"/>
                <a:gd name="connsiteY28" fmla="*/ 5575 h 10000"/>
                <a:gd name="connsiteX29" fmla="*/ 971 w 10000"/>
                <a:gd name="connsiteY29" fmla="*/ 5510 h 10000"/>
                <a:gd name="connsiteX30" fmla="*/ 825 w 10000"/>
                <a:gd name="connsiteY30" fmla="*/ 5438 h 10000"/>
                <a:gd name="connsiteX31" fmla="*/ 677 w 10000"/>
                <a:gd name="connsiteY31" fmla="*/ 5670 h 10000"/>
                <a:gd name="connsiteX32" fmla="*/ 738 w 10000"/>
                <a:gd name="connsiteY32" fmla="*/ 5761 h 10000"/>
                <a:gd name="connsiteX33" fmla="*/ 816 w 10000"/>
                <a:gd name="connsiteY33" fmla="*/ 5976 h 10000"/>
                <a:gd name="connsiteX34" fmla="*/ 881 w 10000"/>
                <a:gd name="connsiteY34" fmla="*/ 6110 h 10000"/>
                <a:gd name="connsiteX35" fmla="*/ 746 w 10000"/>
                <a:gd name="connsiteY35" fmla="*/ 6347 h 10000"/>
                <a:gd name="connsiteX36" fmla="*/ 475 w 10000"/>
                <a:gd name="connsiteY36" fmla="*/ 6500 h 10000"/>
                <a:gd name="connsiteX37" fmla="*/ 236 w 10000"/>
                <a:gd name="connsiteY37" fmla="*/ 6843 h 10000"/>
                <a:gd name="connsiteX38" fmla="*/ 2 w 10000"/>
                <a:gd name="connsiteY38" fmla="*/ 7189 h 10000"/>
                <a:gd name="connsiteX39" fmla="*/ 314 w 10000"/>
                <a:gd name="connsiteY39" fmla="*/ 7407 h 10000"/>
                <a:gd name="connsiteX40" fmla="*/ 707 w 10000"/>
                <a:gd name="connsiteY40" fmla="*/ 7582 h 10000"/>
                <a:gd name="connsiteX41" fmla="*/ 881 w 10000"/>
                <a:gd name="connsiteY41" fmla="*/ 7582 h 10000"/>
                <a:gd name="connsiteX42" fmla="*/ 946 w 10000"/>
                <a:gd name="connsiteY42" fmla="*/ 7673 h 10000"/>
                <a:gd name="connsiteX43" fmla="*/ 1102 w 10000"/>
                <a:gd name="connsiteY43" fmla="*/ 7871 h 10000"/>
                <a:gd name="connsiteX44" fmla="*/ 1175 w 10000"/>
                <a:gd name="connsiteY44" fmla="*/ 7976 h 10000"/>
                <a:gd name="connsiteX45" fmla="*/ 1002 w 10000"/>
                <a:gd name="connsiteY45" fmla="*/ 8067 h 10000"/>
                <a:gd name="connsiteX46" fmla="*/ 907 w 10000"/>
                <a:gd name="connsiteY46" fmla="*/ 8133 h 10000"/>
                <a:gd name="connsiteX47" fmla="*/ 864 w 10000"/>
                <a:gd name="connsiteY47" fmla="*/ 8214 h 10000"/>
                <a:gd name="connsiteX48" fmla="*/ 561 w 10000"/>
                <a:gd name="connsiteY48" fmla="*/ 8689 h 10000"/>
                <a:gd name="connsiteX49" fmla="*/ 475 w 10000"/>
                <a:gd name="connsiteY49" fmla="*/ 9013 h 10000"/>
                <a:gd name="connsiteX50" fmla="*/ 772 w 10000"/>
                <a:gd name="connsiteY50" fmla="*/ 9306 h 10000"/>
                <a:gd name="connsiteX51" fmla="*/ 1040 w 10000"/>
                <a:gd name="connsiteY51" fmla="*/ 9510 h 10000"/>
                <a:gd name="connsiteX52" fmla="*/ 1556 w 10000"/>
                <a:gd name="connsiteY52" fmla="*/ 9495 h 10000"/>
                <a:gd name="connsiteX53" fmla="*/ 1897 w 10000"/>
                <a:gd name="connsiteY53" fmla="*/ 9710 h 10000"/>
                <a:gd name="connsiteX54" fmla="*/ 2084 w 10000"/>
                <a:gd name="connsiteY54" fmla="*/ 9818 h 10000"/>
                <a:gd name="connsiteX55" fmla="*/ 2408 w 10000"/>
                <a:gd name="connsiteY55" fmla="*/ 9748 h 10000"/>
                <a:gd name="connsiteX56" fmla="*/ 2537 w 10000"/>
                <a:gd name="connsiteY56" fmla="*/ 9901 h 10000"/>
                <a:gd name="connsiteX57" fmla="*/ 3014 w 10000"/>
                <a:gd name="connsiteY57" fmla="*/ 9924 h 10000"/>
                <a:gd name="connsiteX58" fmla="*/ 3057 w 10000"/>
                <a:gd name="connsiteY58" fmla="*/ 9891 h 10000"/>
                <a:gd name="connsiteX59" fmla="*/ 3113 w 10000"/>
                <a:gd name="connsiteY59" fmla="*/ 9818 h 10000"/>
                <a:gd name="connsiteX60" fmla="*/ 3697 w 10000"/>
                <a:gd name="connsiteY60" fmla="*/ 9818 h 10000"/>
                <a:gd name="connsiteX61" fmla="*/ 3809 w 10000"/>
                <a:gd name="connsiteY61" fmla="*/ 9676 h 10000"/>
                <a:gd name="connsiteX62" fmla="*/ 3852 w 10000"/>
                <a:gd name="connsiteY62" fmla="*/ 9615 h 10000"/>
                <a:gd name="connsiteX63" fmla="*/ 4320 w 10000"/>
                <a:gd name="connsiteY63" fmla="*/ 9571 h 10000"/>
                <a:gd name="connsiteX64" fmla="*/ 4636 w 10000"/>
                <a:gd name="connsiteY64" fmla="*/ 9289 h 10000"/>
                <a:gd name="connsiteX65" fmla="*/ 4986 w 10000"/>
                <a:gd name="connsiteY65" fmla="*/ 8689 h 10000"/>
                <a:gd name="connsiteX66" fmla="*/ 5164 w 10000"/>
                <a:gd name="connsiteY66" fmla="*/ 8390 h 10000"/>
                <a:gd name="connsiteX67" fmla="*/ 5523 w 10000"/>
                <a:gd name="connsiteY67" fmla="*/ 8214 h 10000"/>
                <a:gd name="connsiteX68" fmla="*/ 5760 w 10000"/>
                <a:gd name="connsiteY68" fmla="*/ 7915 h 10000"/>
                <a:gd name="connsiteX69" fmla="*/ 6159 w 10000"/>
                <a:gd name="connsiteY69" fmla="*/ 7861 h 10000"/>
                <a:gd name="connsiteX70" fmla="*/ 6072 w 10000"/>
                <a:gd name="connsiteY70" fmla="*/ 7677 h 10000"/>
                <a:gd name="connsiteX71" fmla="*/ 6453 w 10000"/>
                <a:gd name="connsiteY71" fmla="*/ 7582 h 10000"/>
                <a:gd name="connsiteX72" fmla="*/ 6660 w 10000"/>
                <a:gd name="connsiteY72" fmla="*/ 7653 h 10000"/>
                <a:gd name="connsiteX73" fmla="*/ 6898 w 10000"/>
                <a:gd name="connsiteY73" fmla="*/ 7469 h 10000"/>
                <a:gd name="connsiteX74" fmla="*/ 7214 w 10000"/>
                <a:gd name="connsiteY74" fmla="*/ 7512 h 10000"/>
                <a:gd name="connsiteX75" fmla="*/ 7244 w 10000"/>
                <a:gd name="connsiteY75" fmla="*/ 7673 h 10000"/>
                <a:gd name="connsiteX76" fmla="*/ 7405 w 10000"/>
                <a:gd name="connsiteY76" fmla="*/ 7918 h 10000"/>
                <a:gd name="connsiteX77" fmla="*/ 7538 w 10000"/>
                <a:gd name="connsiteY77" fmla="*/ 8043 h 10000"/>
                <a:gd name="connsiteX78" fmla="*/ 7729 w 10000"/>
                <a:gd name="connsiteY78" fmla="*/ 7918 h 10000"/>
                <a:gd name="connsiteX79" fmla="*/ 7989 w 10000"/>
                <a:gd name="connsiteY79" fmla="*/ 7819 h 10000"/>
                <a:gd name="connsiteX80" fmla="*/ 8477 w 10000"/>
                <a:gd name="connsiteY80" fmla="*/ 7788 h 10000"/>
                <a:gd name="connsiteX81" fmla="*/ 8607 w 10000"/>
                <a:gd name="connsiteY81" fmla="*/ 7707 h 10000"/>
                <a:gd name="connsiteX82" fmla="*/ 8750 w 10000"/>
                <a:gd name="connsiteY82" fmla="*/ 7428 h 10000"/>
                <a:gd name="connsiteX83" fmla="*/ 8711 w 10000"/>
                <a:gd name="connsiteY83" fmla="*/ 7122 h 10000"/>
                <a:gd name="connsiteX84" fmla="*/ 8962 w 10000"/>
                <a:gd name="connsiteY84" fmla="*/ 6744 h 10000"/>
                <a:gd name="connsiteX85" fmla="*/ 9010 w 10000"/>
                <a:gd name="connsiteY85" fmla="*/ 6483 h 10000"/>
                <a:gd name="connsiteX86" fmla="*/ 9152 w 10000"/>
                <a:gd name="connsiteY86" fmla="*/ 6292 h 10000"/>
                <a:gd name="connsiteX87" fmla="*/ 9386 w 10000"/>
                <a:gd name="connsiteY87" fmla="*/ 6292 h 10000"/>
                <a:gd name="connsiteX88" fmla="*/ 9710 w 10000"/>
                <a:gd name="connsiteY88" fmla="*/ 6360 h 10000"/>
                <a:gd name="connsiteX89" fmla="*/ 9654 w 10000"/>
                <a:gd name="connsiteY89" fmla="*/ 5643 h 10000"/>
                <a:gd name="connsiteX90" fmla="*/ 9446 w 10000"/>
                <a:gd name="connsiteY90" fmla="*/ 5394 h 10000"/>
                <a:gd name="connsiteX91" fmla="*/ 9502 w 10000"/>
                <a:gd name="connsiteY91" fmla="*/ 5279 h 10000"/>
                <a:gd name="connsiteX92" fmla="*/ 9381 w 10000"/>
                <a:gd name="connsiteY92" fmla="*/ 5235 h 10000"/>
                <a:gd name="connsiteX93" fmla="*/ 9269 w 10000"/>
                <a:gd name="connsiteY93" fmla="*/ 5187 h 10000"/>
                <a:gd name="connsiteX94" fmla="*/ 9355 w 10000"/>
                <a:gd name="connsiteY94" fmla="*/ 5024 h 10000"/>
                <a:gd name="connsiteX95" fmla="*/ 9684 w 10000"/>
                <a:gd name="connsiteY95" fmla="*/ 4914 h 10000"/>
                <a:gd name="connsiteX96" fmla="*/ 10000 w 10000"/>
                <a:gd name="connsiteY96" fmla="*/ 4493 h 10000"/>
                <a:gd name="connsiteX97" fmla="*/ 9364 w 10000"/>
                <a:gd name="connsiteY97" fmla="*/ 4298 h 10000"/>
                <a:gd name="connsiteX98" fmla="*/ 8919 w 10000"/>
                <a:gd name="connsiteY98" fmla="*/ 4452 h 10000"/>
                <a:gd name="connsiteX99" fmla="*/ 8802 w 10000"/>
                <a:gd name="connsiteY99" fmla="*/ 4472 h 10000"/>
                <a:gd name="connsiteX100" fmla="*/ 8625 w 10000"/>
                <a:gd name="connsiteY100" fmla="*/ 4472 h 10000"/>
                <a:gd name="connsiteX101" fmla="*/ 6980 w 10000"/>
                <a:gd name="connsiteY101" fmla="*/ 4700 h 10000"/>
                <a:gd name="connsiteX102" fmla="*/ 7594 w 10000"/>
                <a:gd name="connsiteY102" fmla="*/ 3942 h 10000"/>
                <a:gd name="connsiteX103" fmla="*/ 7508 w 10000"/>
                <a:gd name="connsiteY103" fmla="*/ 3734 h 10000"/>
                <a:gd name="connsiteX104" fmla="*/ 7291 w 10000"/>
                <a:gd name="connsiteY104" fmla="*/ 3528 h 10000"/>
                <a:gd name="connsiteX105" fmla="*/ 6366 w 10000"/>
                <a:gd name="connsiteY105" fmla="*/ 3179 h 10000"/>
                <a:gd name="connsiteX106" fmla="*/ 6280 w 10000"/>
                <a:gd name="connsiteY106" fmla="*/ 3064 h 10000"/>
                <a:gd name="connsiteX107" fmla="*/ 6133 w 10000"/>
                <a:gd name="connsiteY107" fmla="*/ 2996 h 10000"/>
                <a:gd name="connsiteX108" fmla="*/ 6249 w 10000"/>
                <a:gd name="connsiteY108" fmla="*/ 2903 h 10000"/>
                <a:gd name="connsiteX109" fmla="*/ 6686 w 10000"/>
                <a:gd name="connsiteY109" fmla="*/ 2836 h 10000"/>
                <a:gd name="connsiteX110" fmla="*/ 8006 w 10000"/>
                <a:gd name="connsiteY110" fmla="*/ 2051 h 10000"/>
                <a:gd name="connsiteX111" fmla="*/ 8105 w 10000"/>
                <a:gd name="connsiteY111" fmla="*/ 1966 h 10000"/>
                <a:gd name="connsiteX112" fmla="*/ 8827 w 10000"/>
                <a:gd name="connsiteY112" fmla="*/ 1405 h 10000"/>
                <a:gd name="connsiteX113" fmla="*/ 8625 w 10000"/>
                <a:gd name="connsiteY113" fmla="*/ 1197 h 10000"/>
                <a:gd name="connsiteX114" fmla="*/ 8827 w 10000"/>
                <a:gd name="connsiteY114" fmla="*/ 1177 h 10000"/>
                <a:gd name="connsiteX115" fmla="*/ 8827 w 10000"/>
                <a:gd name="connsiteY115" fmla="*/ 1105 h 10000"/>
                <a:gd name="connsiteX116" fmla="*/ 8533 w 10000"/>
                <a:gd name="connsiteY116" fmla="*/ 1105 h 10000"/>
                <a:gd name="connsiteX117" fmla="*/ 8391 w 10000"/>
                <a:gd name="connsiteY117" fmla="*/ 922 h 10000"/>
                <a:gd name="connsiteX118" fmla="*/ 8006 w 10000"/>
                <a:gd name="connsiteY118" fmla="*/ 782 h 10000"/>
                <a:gd name="connsiteX119" fmla="*/ 7508 w 10000"/>
                <a:gd name="connsiteY119" fmla="*/ 854 h 10000"/>
                <a:gd name="connsiteX120" fmla="*/ 7508 w 10000"/>
                <a:gd name="connsiteY120" fmla="*/ 762 h 10000"/>
                <a:gd name="connsiteX121" fmla="*/ 7590 w 10000"/>
                <a:gd name="connsiteY121" fmla="*/ 732 h 10000"/>
                <a:gd name="connsiteX122" fmla="*/ 7625 w 10000"/>
                <a:gd name="connsiteY122" fmla="*/ 715 h 10000"/>
                <a:gd name="connsiteX123" fmla="*/ 7802 w 10000"/>
                <a:gd name="connsiteY123" fmla="*/ 482 h 10000"/>
                <a:gd name="connsiteX124" fmla="*/ 7759 w 10000"/>
                <a:gd name="connsiteY124" fmla="*/ 429 h 10000"/>
                <a:gd name="connsiteX125" fmla="*/ 7448 w 10000"/>
                <a:gd name="connsiteY125" fmla="*/ 23 h 10000"/>
                <a:gd name="connsiteX126" fmla="*/ 7435 w 10000"/>
                <a:gd name="connsiteY126" fmla="*/ 13 h 10000"/>
                <a:gd name="connsiteX127" fmla="*/ 7422 w 10000"/>
                <a:gd name="connsiteY127" fmla="*/ 0 h 10000"/>
                <a:gd name="connsiteX128" fmla="*/ 6937 w 10000"/>
                <a:gd name="connsiteY128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3143 w 10000"/>
                <a:gd name="connsiteY11" fmla="*/ 2676 h 10000"/>
                <a:gd name="connsiteX12" fmla="*/ 2369 w 10000"/>
                <a:gd name="connsiteY12" fmla="*/ 3176 h 10000"/>
                <a:gd name="connsiteX13" fmla="*/ 1958 w 10000"/>
                <a:gd name="connsiteY13" fmla="*/ 3496 h 10000"/>
                <a:gd name="connsiteX14" fmla="*/ 1711 w 10000"/>
                <a:gd name="connsiteY14" fmla="*/ 3925 h 10000"/>
                <a:gd name="connsiteX15" fmla="*/ 1586 w 10000"/>
                <a:gd name="connsiteY15" fmla="*/ 4146 h 10000"/>
                <a:gd name="connsiteX16" fmla="*/ 1616 w 10000"/>
                <a:gd name="connsiteY16" fmla="*/ 4401 h 10000"/>
                <a:gd name="connsiteX17" fmla="*/ 1409 w 10000"/>
                <a:gd name="connsiteY17" fmla="*/ 4424 h 10000"/>
                <a:gd name="connsiteX18" fmla="*/ 1205 w 10000"/>
                <a:gd name="connsiteY18" fmla="*/ 4516 h 10000"/>
                <a:gd name="connsiteX19" fmla="*/ 984 w 10000"/>
                <a:gd name="connsiteY19" fmla="*/ 4826 h 10000"/>
                <a:gd name="connsiteX20" fmla="*/ 941 w 10000"/>
                <a:gd name="connsiteY20" fmla="*/ 4979 h 10000"/>
                <a:gd name="connsiteX21" fmla="*/ 1235 w 10000"/>
                <a:gd name="connsiteY21" fmla="*/ 5116 h 10000"/>
                <a:gd name="connsiteX22" fmla="*/ 1668 w 10000"/>
                <a:gd name="connsiteY22" fmla="*/ 5143 h 10000"/>
                <a:gd name="connsiteX23" fmla="*/ 2200 w 10000"/>
                <a:gd name="connsiteY23" fmla="*/ 5463 h 10000"/>
                <a:gd name="connsiteX24" fmla="*/ 2097 w 10000"/>
                <a:gd name="connsiteY24" fmla="*/ 5653 h 10000"/>
                <a:gd name="connsiteX25" fmla="*/ 1625 w 10000"/>
                <a:gd name="connsiteY25" fmla="*/ 5792 h 10000"/>
                <a:gd name="connsiteX26" fmla="*/ 855 w 10000"/>
                <a:gd name="connsiteY26" fmla="*/ 5602 h 10000"/>
                <a:gd name="connsiteX27" fmla="*/ 971 w 10000"/>
                <a:gd name="connsiteY27" fmla="*/ 5575 h 10000"/>
                <a:gd name="connsiteX28" fmla="*/ 971 w 10000"/>
                <a:gd name="connsiteY28" fmla="*/ 5510 h 10000"/>
                <a:gd name="connsiteX29" fmla="*/ 825 w 10000"/>
                <a:gd name="connsiteY29" fmla="*/ 5438 h 10000"/>
                <a:gd name="connsiteX30" fmla="*/ 677 w 10000"/>
                <a:gd name="connsiteY30" fmla="*/ 5670 h 10000"/>
                <a:gd name="connsiteX31" fmla="*/ 738 w 10000"/>
                <a:gd name="connsiteY31" fmla="*/ 5761 h 10000"/>
                <a:gd name="connsiteX32" fmla="*/ 816 w 10000"/>
                <a:gd name="connsiteY32" fmla="*/ 5976 h 10000"/>
                <a:gd name="connsiteX33" fmla="*/ 881 w 10000"/>
                <a:gd name="connsiteY33" fmla="*/ 6110 h 10000"/>
                <a:gd name="connsiteX34" fmla="*/ 746 w 10000"/>
                <a:gd name="connsiteY34" fmla="*/ 6347 h 10000"/>
                <a:gd name="connsiteX35" fmla="*/ 475 w 10000"/>
                <a:gd name="connsiteY35" fmla="*/ 6500 h 10000"/>
                <a:gd name="connsiteX36" fmla="*/ 236 w 10000"/>
                <a:gd name="connsiteY36" fmla="*/ 6843 h 10000"/>
                <a:gd name="connsiteX37" fmla="*/ 2 w 10000"/>
                <a:gd name="connsiteY37" fmla="*/ 7189 h 10000"/>
                <a:gd name="connsiteX38" fmla="*/ 314 w 10000"/>
                <a:gd name="connsiteY38" fmla="*/ 7407 h 10000"/>
                <a:gd name="connsiteX39" fmla="*/ 707 w 10000"/>
                <a:gd name="connsiteY39" fmla="*/ 7582 h 10000"/>
                <a:gd name="connsiteX40" fmla="*/ 881 w 10000"/>
                <a:gd name="connsiteY40" fmla="*/ 7582 h 10000"/>
                <a:gd name="connsiteX41" fmla="*/ 946 w 10000"/>
                <a:gd name="connsiteY41" fmla="*/ 7673 h 10000"/>
                <a:gd name="connsiteX42" fmla="*/ 1102 w 10000"/>
                <a:gd name="connsiteY42" fmla="*/ 7871 h 10000"/>
                <a:gd name="connsiteX43" fmla="*/ 1175 w 10000"/>
                <a:gd name="connsiteY43" fmla="*/ 7976 h 10000"/>
                <a:gd name="connsiteX44" fmla="*/ 1002 w 10000"/>
                <a:gd name="connsiteY44" fmla="*/ 8067 h 10000"/>
                <a:gd name="connsiteX45" fmla="*/ 907 w 10000"/>
                <a:gd name="connsiteY45" fmla="*/ 8133 h 10000"/>
                <a:gd name="connsiteX46" fmla="*/ 864 w 10000"/>
                <a:gd name="connsiteY46" fmla="*/ 8214 h 10000"/>
                <a:gd name="connsiteX47" fmla="*/ 561 w 10000"/>
                <a:gd name="connsiteY47" fmla="*/ 8689 h 10000"/>
                <a:gd name="connsiteX48" fmla="*/ 475 w 10000"/>
                <a:gd name="connsiteY48" fmla="*/ 9013 h 10000"/>
                <a:gd name="connsiteX49" fmla="*/ 772 w 10000"/>
                <a:gd name="connsiteY49" fmla="*/ 9306 h 10000"/>
                <a:gd name="connsiteX50" fmla="*/ 1040 w 10000"/>
                <a:gd name="connsiteY50" fmla="*/ 9510 h 10000"/>
                <a:gd name="connsiteX51" fmla="*/ 1556 w 10000"/>
                <a:gd name="connsiteY51" fmla="*/ 9495 h 10000"/>
                <a:gd name="connsiteX52" fmla="*/ 1897 w 10000"/>
                <a:gd name="connsiteY52" fmla="*/ 9710 h 10000"/>
                <a:gd name="connsiteX53" fmla="*/ 2084 w 10000"/>
                <a:gd name="connsiteY53" fmla="*/ 9818 h 10000"/>
                <a:gd name="connsiteX54" fmla="*/ 2408 w 10000"/>
                <a:gd name="connsiteY54" fmla="*/ 9748 h 10000"/>
                <a:gd name="connsiteX55" fmla="*/ 2537 w 10000"/>
                <a:gd name="connsiteY55" fmla="*/ 9901 h 10000"/>
                <a:gd name="connsiteX56" fmla="*/ 3014 w 10000"/>
                <a:gd name="connsiteY56" fmla="*/ 9924 h 10000"/>
                <a:gd name="connsiteX57" fmla="*/ 3057 w 10000"/>
                <a:gd name="connsiteY57" fmla="*/ 9891 h 10000"/>
                <a:gd name="connsiteX58" fmla="*/ 3113 w 10000"/>
                <a:gd name="connsiteY58" fmla="*/ 9818 h 10000"/>
                <a:gd name="connsiteX59" fmla="*/ 3697 w 10000"/>
                <a:gd name="connsiteY59" fmla="*/ 9818 h 10000"/>
                <a:gd name="connsiteX60" fmla="*/ 3809 w 10000"/>
                <a:gd name="connsiteY60" fmla="*/ 9676 h 10000"/>
                <a:gd name="connsiteX61" fmla="*/ 3852 w 10000"/>
                <a:gd name="connsiteY61" fmla="*/ 9615 h 10000"/>
                <a:gd name="connsiteX62" fmla="*/ 4320 w 10000"/>
                <a:gd name="connsiteY62" fmla="*/ 9571 h 10000"/>
                <a:gd name="connsiteX63" fmla="*/ 4636 w 10000"/>
                <a:gd name="connsiteY63" fmla="*/ 9289 h 10000"/>
                <a:gd name="connsiteX64" fmla="*/ 4986 w 10000"/>
                <a:gd name="connsiteY64" fmla="*/ 8689 h 10000"/>
                <a:gd name="connsiteX65" fmla="*/ 5164 w 10000"/>
                <a:gd name="connsiteY65" fmla="*/ 8390 h 10000"/>
                <a:gd name="connsiteX66" fmla="*/ 5523 w 10000"/>
                <a:gd name="connsiteY66" fmla="*/ 8214 h 10000"/>
                <a:gd name="connsiteX67" fmla="*/ 5760 w 10000"/>
                <a:gd name="connsiteY67" fmla="*/ 7915 h 10000"/>
                <a:gd name="connsiteX68" fmla="*/ 6159 w 10000"/>
                <a:gd name="connsiteY68" fmla="*/ 7861 h 10000"/>
                <a:gd name="connsiteX69" fmla="*/ 6072 w 10000"/>
                <a:gd name="connsiteY69" fmla="*/ 7677 h 10000"/>
                <a:gd name="connsiteX70" fmla="*/ 6453 w 10000"/>
                <a:gd name="connsiteY70" fmla="*/ 7582 h 10000"/>
                <a:gd name="connsiteX71" fmla="*/ 6660 w 10000"/>
                <a:gd name="connsiteY71" fmla="*/ 7653 h 10000"/>
                <a:gd name="connsiteX72" fmla="*/ 6898 w 10000"/>
                <a:gd name="connsiteY72" fmla="*/ 7469 h 10000"/>
                <a:gd name="connsiteX73" fmla="*/ 7214 w 10000"/>
                <a:gd name="connsiteY73" fmla="*/ 7512 h 10000"/>
                <a:gd name="connsiteX74" fmla="*/ 7244 w 10000"/>
                <a:gd name="connsiteY74" fmla="*/ 7673 h 10000"/>
                <a:gd name="connsiteX75" fmla="*/ 7405 w 10000"/>
                <a:gd name="connsiteY75" fmla="*/ 7918 h 10000"/>
                <a:gd name="connsiteX76" fmla="*/ 7538 w 10000"/>
                <a:gd name="connsiteY76" fmla="*/ 8043 h 10000"/>
                <a:gd name="connsiteX77" fmla="*/ 7729 w 10000"/>
                <a:gd name="connsiteY77" fmla="*/ 7918 h 10000"/>
                <a:gd name="connsiteX78" fmla="*/ 7989 w 10000"/>
                <a:gd name="connsiteY78" fmla="*/ 7819 h 10000"/>
                <a:gd name="connsiteX79" fmla="*/ 8477 w 10000"/>
                <a:gd name="connsiteY79" fmla="*/ 7788 h 10000"/>
                <a:gd name="connsiteX80" fmla="*/ 8607 w 10000"/>
                <a:gd name="connsiteY80" fmla="*/ 7707 h 10000"/>
                <a:gd name="connsiteX81" fmla="*/ 8750 w 10000"/>
                <a:gd name="connsiteY81" fmla="*/ 7428 h 10000"/>
                <a:gd name="connsiteX82" fmla="*/ 8711 w 10000"/>
                <a:gd name="connsiteY82" fmla="*/ 7122 h 10000"/>
                <a:gd name="connsiteX83" fmla="*/ 8962 w 10000"/>
                <a:gd name="connsiteY83" fmla="*/ 6744 h 10000"/>
                <a:gd name="connsiteX84" fmla="*/ 9010 w 10000"/>
                <a:gd name="connsiteY84" fmla="*/ 6483 h 10000"/>
                <a:gd name="connsiteX85" fmla="*/ 9152 w 10000"/>
                <a:gd name="connsiteY85" fmla="*/ 6292 h 10000"/>
                <a:gd name="connsiteX86" fmla="*/ 9386 w 10000"/>
                <a:gd name="connsiteY86" fmla="*/ 6292 h 10000"/>
                <a:gd name="connsiteX87" fmla="*/ 9710 w 10000"/>
                <a:gd name="connsiteY87" fmla="*/ 6360 h 10000"/>
                <a:gd name="connsiteX88" fmla="*/ 9654 w 10000"/>
                <a:gd name="connsiteY88" fmla="*/ 5643 h 10000"/>
                <a:gd name="connsiteX89" fmla="*/ 9446 w 10000"/>
                <a:gd name="connsiteY89" fmla="*/ 5394 h 10000"/>
                <a:gd name="connsiteX90" fmla="*/ 9502 w 10000"/>
                <a:gd name="connsiteY90" fmla="*/ 5279 h 10000"/>
                <a:gd name="connsiteX91" fmla="*/ 9381 w 10000"/>
                <a:gd name="connsiteY91" fmla="*/ 5235 h 10000"/>
                <a:gd name="connsiteX92" fmla="*/ 9269 w 10000"/>
                <a:gd name="connsiteY92" fmla="*/ 5187 h 10000"/>
                <a:gd name="connsiteX93" fmla="*/ 9355 w 10000"/>
                <a:gd name="connsiteY93" fmla="*/ 5024 h 10000"/>
                <a:gd name="connsiteX94" fmla="*/ 9684 w 10000"/>
                <a:gd name="connsiteY94" fmla="*/ 4914 h 10000"/>
                <a:gd name="connsiteX95" fmla="*/ 10000 w 10000"/>
                <a:gd name="connsiteY95" fmla="*/ 4493 h 10000"/>
                <a:gd name="connsiteX96" fmla="*/ 9364 w 10000"/>
                <a:gd name="connsiteY96" fmla="*/ 4298 h 10000"/>
                <a:gd name="connsiteX97" fmla="*/ 8919 w 10000"/>
                <a:gd name="connsiteY97" fmla="*/ 4452 h 10000"/>
                <a:gd name="connsiteX98" fmla="*/ 8802 w 10000"/>
                <a:gd name="connsiteY98" fmla="*/ 4472 h 10000"/>
                <a:gd name="connsiteX99" fmla="*/ 8625 w 10000"/>
                <a:gd name="connsiteY99" fmla="*/ 4472 h 10000"/>
                <a:gd name="connsiteX100" fmla="*/ 6980 w 10000"/>
                <a:gd name="connsiteY100" fmla="*/ 4700 h 10000"/>
                <a:gd name="connsiteX101" fmla="*/ 7594 w 10000"/>
                <a:gd name="connsiteY101" fmla="*/ 3942 h 10000"/>
                <a:gd name="connsiteX102" fmla="*/ 7508 w 10000"/>
                <a:gd name="connsiteY102" fmla="*/ 3734 h 10000"/>
                <a:gd name="connsiteX103" fmla="*/ 7291 w 10000"/>
                <a:gd name="connsiteY103" fmla="*/ 3528 h 10000"/>
                <a:gd name="connsiteX104" fmla="*/ 6366 w 10000"/>
                <a:gd name="connsiteY104" fmla="*/ 3179 h 10000"/>
                <a:gd name="connsiteX105" fmla="*/ 6280 w 10000"/>
                <a:gd name="connsiteY105" fmla="*/ 3064 h 10000"/>
                <a:gd name="connsiteX106" fmla="*/ 6133 w 10000"/>
                <a:gd name="connsiteY106" fmla="*/ 2996 h 10000"/>
                <a:gd name="connsiteX107" fmla="*/ 6249 w 10000"/>
                <a:gd name="connsiteY107" fmla="*/ 2903 h 10000"/>
                <a:gd name="connsiteX108" fmla="*/ 6686 w 10000"/>
                <a:gd name="connsiteY108" fmla="*/ 2836 h 10000"/>
                <a:gd name="connsiteX109" fmla="*/ 8006 w 10000"/>
                <a:gd name="connsiteY109" fmla="*/ 2051 h 10000"/>
                <a:gd name="connsiteX110" fmla="*/ 8105 w 10000"/>
                <a:gd name="connsiteY110" fmla="*/ 1966 h 10000"/>
                <a:gd name="connsiteX111" fmla="*/ 8827 w 10000"/>
                <a:gd name="connsiteY111" fmla="*/ 1405 h 10000"/>
                <a:gd name="connsiteX112" fmla="*/ 8625 w 10000"/>
                <a:gd name="connsiteY112" fmla="*/ 1197 h 10000"/>
                <a:gd name="connsiteX113" fmla="*/ 8827 w 10000"/>
                <a:gd name="connsiteY113" fmla="*/ 1177 h 10000"/>
                <a:gd name="connsiteX114" fmla="*/ 8827 w 10000"/>
                <a:gd name="connsiteY114" fmla="*/ 1105 h 10000"/>
                <a:gd name="connsiteX115" fmla="*/ 8533 w 10000"/>
                <a:gd name="connsiteY115" fmla="*/ 1105 h 10000"/>
                <a:gd name="connsiteX116" fmla="*/ 8391 w 10000"/>
                <a:gd name="connsiteY116" fmla="*/ 922 h 10000"/>
                <a:gd name="connsiteX117" fmla="*/ 8006 w 10000"/>
                <a:gd name="connsiteY117" fmla="*/ 782 h 10000"/>
                <a:gd name="connsiteX118" fmla="*/ 7508 w 10000"/>
                <a:gd name="connsiteY118" fmla="*/ 854 h 10000"/>
                <a:gd name="connsiteX119" fmla="*/ 7508 w 10000"/>
                <a:gd name="connsiteY119" fmla="*/ 762 h 10000"/>
                <a:gd name="connsiteX120" fmla="*/ 7590 w 10000"/>
                <a:gd name="connsiteY120" fmla="*/ 732 h 10000"/>
                <a:gd name="connsiteX121" fmla="*/ 7625 w 10000"/>
                <a:gd name="connsiteY121" fmla="*/ 715 h 10000"/>
                <a:gd name="connsiteX122" fmla="*/ 7802 w 10000"/>
                <a:gd name="connsiteY122" fmla="*/ 482 h 10000"/>
                <a:gd name="connsiteX123" fmla="*/ 7759 w 10000"/>
                <a:gd name="connsiteY123" fmla="*/ 429 h 10000"/>
                <a:gd name="connsiteX124" fmla="*/ 7448 w 10000"/>
                <a:gd name="connsiteY124" fmla="*/ 23 h 10000"/>
                <a:gd name="connsiteX125" fmla="*/ 7435 w 10000"/>
                <a:gd name="connsiteY125" fmla="*/ 13 h 10000"/>
                <a:gd name="connsiteX126" fmla="*/ 7422 w 10000"/>
                <a:gd name="connsiteY126" fmla="*/ 0 h 10000"/>
                <a:gd name="connsiteX127" fmla="*/ 6937 w 10000"/>
                <a:gd name="connsiteY127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2369 w 10000"/>
                <a:gd name="connsiteY11" fmla="*/ 3176 h 10000"/>
                <a:gd name="connsiteX12" fmla="*/ 1958 w 10000"/>
                <a:gd name="connsiteY12" fmla="*/ 3496 h 10000"/>
                <a:gd name="connsiteX13" fmla="*/ 1711 w 10000"/>
                <a:gd name="connsiteY13" fmla="*/ 3925 h 10000"/>
                <a:gd name="connsiteX14" fmla="*/ 1586 w 10000"/>
                <a:gd name="connsiteY14" fmla="*/ 4146 h 10000"/>
                <a:gd name="connsiteX15" fmla="*/ 1616 w 10000"/>
                <a:gd name="connsiteY15" fmla="*/ 4401 h 10000"/>
                <a:gd name="connsiteX16" fmla="*/ 1409 w 10000"/>
                <a:gd name="connsiteY16" fmla="*/ 4424 h 10000"/>
                <a:gd name="connsiteX17" fmla="*/ 1205 w 10000"/>
                <a:gd name="connsiteY17" fmla="*/ 4516 h 10000"/>
                <a:gd name="connsiteX18" fmla="*/ 984 w 10000"/>
                <a:gd name="connsiteY18" fmla="*/ 4826 h 10000"/>
                <a:gd name="connsiteX19" fmla="*/ 941 w 10000"/>
                <a:gd name="connsiteY19" fmla="*/ 4979 h 10000"/>
                <a:gd name="connsiteX20" fmla="*/ 1235 w 10000"/>
                <a:gd name="connsiteY20" fmla="*/ 5116 h 10000"/>
                <a:gd name="connsiteX21" fmla="*/ 1668 w 10000"/>
                <a:gd name="connsiteY21" fmla="*/ 5143 h 10000"/>
                <a:gd name="connsiteX22" fmla="*/ 2200 w 10000"/>
                <a:gd name="connsiteY22" fmla="*/ 5463 h 10000"/>
                <a:gd name="connsiteX23" fmla="*/ 2097 w 10000"/>
                <a:gd name="connsiteY23" fmla="*/ 5653 h 10000"/>
                <a:gd name="connsiteX24" fmla="*/ 1625 w 10000"/>
                <a:gd name="connsiteY24" fmla="*/ 5792 h 10000"/>
                <a:gd name="connsiteX25" fmla="*/ 855 w 10000"/>
                <a:gd name="connsiteY25" fmla="*/ 5602 h 10000"/>
                <a:gd name="connsiteX26" fmla="*/ 971 w 10000"/>
                <a:gd name="connsiteY26" fmla="*/ 5575 h 10000"/>
                <a:gd name="connsiteX27" fmla="*/ 971 w 10000"/>
                <a:gd name="connsiteY27" fmla="*/ 5510 h 10000"/>
                <a:gd name="connsiteX28" fmla="*/ 825 w 10000"/>
                <a:gd name="connsiteY28" fmla="*/ 5438 h 10000"/>
                <a:gd name="connsiteX29" fmla="*/ 677 w 10000"/>
                <a:gd name="connsiteY29" fmla="*/ 5670 h 10000"/>
                <a:gd name="connsiteX30" fmla="*/ 738 w 10000"/>
                <a:gd name="connsiteY30" fmla="*/ 5761 h 10000"/>
                <a:gd name="connsiteX31" fmla="*/ 816 w 10000"/>
                <a:gd name="connsiteY31" fmla="*/ 5976 h 10000"/>
                <a:gd name="connsiteX32" fmla="*/ 881 w 10000"/>
                <a:gd name="connsiteY32" fmla="*/ 6110 h 10000"/>
                <a:gd name="connsiteX33" fmla="*/ 746 w 10000"/>
                <a:gd name="connsiteY33" fmla="*/ 6347 h 10000"/>
                <a:gd name="connsiteX34" fmla="*/ 475 w 10000"/>
                <a:gd name="connsiteY34" fmla="*/ 6500 h 10000"/>
                <a:gd name="connsiteX35" fmla="*/ 236 w 10000"/>
                <a:gd name="connsiteY35" fmla="*/ 6843 h 10000"/>
                <a:gd name="connsiteX36" fmla="*/ 2 w 10000"/>
                <a:gd name="connsiteY36" fmla="*/ 7189 h 10000"/>
                <a:gd name="connsiteX37" fmla="*/ 314 w 10000"/>
                <a:gd name="connsiteY37" fmla="*/ 7407 h 10000"/>
                <a:gd name="connsiteX38" fmla="*/ 707 w 10000"/>
                <a:gd name="connsiteY38" fmla="*/ 7582 h 10000"/>
                <a:gd name="connsiteX39" fmla="*/ 881 w 10000"/>
                <a:gd name="connsiteY39" fmla="*/ 7582 h 10000"/>
                <a:gd name="connsiteX40" fmla="*/ 946 w 10000"/>
                <a:gd name="connsiteY40" fmla="*/ 7673 h 10000"/>
                <a:gd name="connsiteX41" fmla="*/ 1102 w 10000"/>
                <a:gd name="connsiteY41" fmla="*/ 7871 h 10000"/>
                <a:gd name="connsiteX42" fmla="*/ 1175 w 10000"/>
                <a:gd name="connsiteY42" fmla="*/ 7976 h 10000"/>
                <a:gd name="connsiteX43" fmla="*/ 1002 w 10000"/>
                <a:gd name="connsiteY43" fmla="*/ 8067 h 10000"/>
                <a:gd name="connsiteX44" fmla="*/ 907 w 10000"/>
                <a:gd name="connsiteY44" fmla="*/ 8133 h 10000"/>
                <a:gd name="connsiteX45" fmla="*/ 864 w 10000"/>
                <a:gd name="connsiteY45" fmla="*/ 8214 h 10000"/>
                <a:gd name="connsiteX46" fmla="*/ 561 w 10000"/>
                <a:gd name="connsiteY46" fmla="*/ 8689 h 10000"/>
                <a:gd name="connsiteX47" fmla="*/ 475 w 10000"/>
                <a:gd name="connsiteY47" fmla="*/ 9013 h 10000"/>
                <a:gd name="connsiteX48" fmla="*/ 772 w 10000"/>
                <a:gd name="connsiteY48" fmla="*/ 9306 h 10000"/>
                <a:gd name="connsiteX49" fmla="*/ 1040 w 10000"/>
                <a:gd name="connsiteY49" fmla="*/ 9510 h 10000"/>
                <a:gd name="connsiteX50" fmla="*/ 1556 w 10000"/>
                <a:gd name="connsiteY50" fmla="*/ 9495 h 10000"/>
                <a:gd name="connsiteX51" fmla="*/ 1897 w 10000"/>
                <a:gd name="connsiteY51" fmla="*/ 9710 h 10000"/>
                <a:gd name="connsiteX52" fmla="*/ 2084 w 10000"/>
                <a:gd name="connsiteY52" fmla="*/ 9818 h 10000"/>
                <a:gd name="connsiteX53" fmla="*/ 2408 w 10000"/>
                <a:gd name="connsiteY53" fmla="*/ 9748 h 10000"/>
                <a:gd name="connsiteX54" fmla="*/ 2537 w 10000"/>
                <a:gd name="connsiteY54" fmla="*/ 9901 h 10000"/>
                <a:gd name="connsiteX55" fmla="*/ 3014 w 10000"/>
                <a:gd name="connsiteY55" fmla="*/ 9924 h 10000"/>
                <a:gd name="connsiteX56" fmla="*/ 3057 w 10000"/>
                <a:gd name="connsiteY56" fmla="*/ 9891 h 10000"/>
                <a:gd name="connsiteX57" fmla="*/ 3113 w 10000"/>
                <a:gd name="connsiteY57" fmla="*/ 9818 h 10000"/>
                <a:gd name="connsiteX58" fmla="*/ 3697 w 10000"/>
                <a:gd name="connsiteY58" fmla="*/ 9818 h 10000"/>
                <a:gd name="connsiteX59" fmla="*/ 3809 w 10000"/>
                <a:gd name="connsiteY59" fmla="*/ 9676 h 10000"/>
                <a:gd name="connsiteX60" fmla="*/ 3852 w 10000"/>
                <a:gd name="connsiteY60" fmla="*/ 9615 h 10000"/>
                <a:gd name="connsiteX61" fmla="*/ 4320 w 10000"/>
                <a:gd name="connsiteY61" fmla="*/ 9571 h 10000"/>
                <a:gd name="connsiteX62" fmla="*/ 4636 w 10000"/>
                <a:gd name="connsiteY62" fmla="*/ 9289 h 10000"/>
                <a:gd name="connsiteX63" fmla="*/ 4986 w 10000"/>
                <a:gd name="connsiteY63" fmla="*/ 8689 h 10000"/>
                <a:gd name="connsiteX64" fmla="*/ 5164 w 10000"/>
                <a:gd name="connsiteY64" fmla="*/ 8390 h 10000"/>
                <a:gd name="connsiteX65" fmla="*/ 5523 w 10000"/>
                <a:gd name="connsiteY65" fmla="*/ 8214 h 10000"/>
                <a:gd name="connsiteX66" fmla="*/ 5760 w 10000"/>
                <a:gd name="connsiteY66" fmla="*/ 7915 h 10000"/>
                <a:gd name="connsiteX67" fmla="*/ 6159 w 10000"/>
                <a:gd name="connsiteY67" fmla="*/ 7861 h 10000"/>
                <a:gd name="connsiteX68" fmla="*/ 6072 w 10000"/>
                <a:gd name="connsiteY68" fmla="*/ 7677 h 10000"/>
                <a:gd name="connsiteX69" fmla="*/ 6453 w 10000"/>
                <a:gd name="connsiteY69" fmla="*/ 7582 h 10000"/>
                <a:gd name="connsiteX70" fmla="*/ 6660 w 10000"/>
                <a:gd name="connsiteY70" fmla="*/ 7653 h 10000"/>
                <a:gd name="connsiteX71" fmla="*/ 6898 w 10000"/>
                <a:gd name="connsiteY71" fmla="*/ 7469 h 10000"/>
                <a:gd name="connsiteX72" fmla="*/ 7214 w 10000"/>
                <a:gd name="connsiteY72" fmla="*/ 7512 h 10000"/>
                <a:gd name="connsiteX73" fmla="*/ 7244 w 10000"/>
                <a:gd name="connsiteY73" fmla="*/ 7673 h 10000"/>
                <a:gd name="connsiteX74" fmla="*/ 7405 w 10000"/>
                <a:gd name="connsiteY74" fmla="*/ 7918 h 10000"/>
                <a:gd name="connsiteX75" fmla="*/ 7538 w 10000"/>
                <a:gd name="connsiteY75" fmla="*/ 8043 h 10000"/>
                <a:gd name="connsiteX76" fmla="*/ 7729 w 10000"/>
                <a:gd name="connsiteY76" fmla="*/ 7918 h 10000"/>
                <a:gd name="connsiteX77" fmla="*/ 7989 w 10000"/>
                <a:gd name="connsiteY77" fmla="*/ 7819 h 10000"/>
                <a:gd name="connsiteX78" fmla="*/ 8477 w 10000"/>
                <a:gd name="connsiteY78" fmla="*/ 7788 h 10000"/>
                <a:gd name="connsiteX79" fmla="*/ 8607 w 10000"/>
                <a:gd name="connsiteY79" fmla="*/ 7707 h 10000"/>
                <a:gd name="connsiteX80" fmla="*/ 8750 w 10000"/>
                <a:gd name="connsiteY80" fmla="*/ 7428 h 10000"/>
                <a:gd name="connsiteX81" fmla="*/ 8711 w 10000"/>
                <a:gd name="connsiteY81" fmla="*/ 7122 h 10000"/>
                <a:gd name="connsiteX82" fmla="*/ 8962 w 10000"/>
                <a:gd name="connsiteY82" fmla="*/ 6744 h 10000"/>
                <a:gd name="connsiteX83" fmla="*/ 9010 w 10000"/>
                <a:gd name="connsiteY83" fmla="*/ 6483 h 10000"/>
                <a:gd name="connsiteX84" fmla="*/ 9152 w 10000"/>
                <a:gd name="connsiteY84" fmla="*/ 6292 h 10000"/>
                <a:gd name="connsiteX85" fmla="*/ 9386 w 10000"/>
                <a:gd name="connsiteY85" fmla="*/ 6292 h 10000"/>
                <a:gd name="connsiteX86" fmla="*/ 9710 w 10000"/>
                <a:gd name="connsiteY86" fmla="*/ 6360 h 10000"/>
                <a:gd name="connsiteX87" fmla="*/ 9654 w 10000"/>
                <a:gd name="connsiteY87" fmla="*/ 5643 h 10000"/>
                <a:gd name="connsiteX88" fmla="*/ 9446 w 10000"/>
                <a:gd name="connsiteY88" fmla="*/ 5394 h 10000"/>
                <a:gd name="connsiteX89" fmla="*/ 9502 w 10000"/>
                <a:gd name="connsiteY89" fmla="*/ 5279 h 10000"/>
                <a:gd name="connsiteX90" fmla="*/ 9381 w 10000"/>
                <a:gd name="connsiteY90" fmla="*/ 5235 h 10000"/>
                <a:gd name="connsiteX91" fmla="*/ 9269 w 10000"/>
                <a:gd name="connsiteY91" fmla="*/ 5187 h 10000"/>
                <a:gd name="connsiteX92" fmla="*/ 9355 w 10000"/>
                <a:gd name="connsiteY92" fmla="*/ 5024 h 10000"/>
                <a:gd name="connsiteX93" fmla="*/ 9684 w 10000"/>
                <a:gd name="connsiteY93" fmla="*/ 4914 h 10000"/>
                <a:gd name="connsiteX94" fmla="*/ 10000 w 10000"/>
                <a:gd name="connsiteY94" fmla="*/ 4493 h 10000"/>
                <a:gd name="connsiteX95" fmla="*/ 9364 w 10000"/>
                <a:gd name="connsiteY95" fmla="*/ 4298 h 10000"/>
                <a:gd name="connsiteX96" fmla="*/ 8919 w 10000"/>
                <a:gd name="connsiteY96" fmla="*/ 4452 h 10000"/>
                <a:gd name="connsiteX97" fmla="*/ 8802 w 10000"/>
                <a:gd name="connsiteY97" fmla="*/ 4472 h 10000"/>
                <a:gd name="connsiteX98" fmla="*/ 8625 w 10000"/>
                <a:gd name="connsiteY98" fmla="*/ 4472 h 10000"/>
                <a:gd name="connsiteX99" fmla="*/ 6980 w 10000"/>
                <a:gd name="connsiteY99" fmla="*/ 4700 h 10000"/>
                <a:gd name="connsiteX100" fmla="*/ 7594 w 10000"/>
                <a:gd name="connsiteY100" fmla="*/ 3942 h 10000"/>
                <a:gd name="connsiteX101" fmla="*/ 7508 w 10000"/>
                <a:gd name="connsiteY101" fmla="*/ 3734 h 10000"/>
                <a:gd name="connsiteX102" fmla="*/ 7291 w 10000"/>
                <a:gd name="connsiteY102" fmla="*/ 3528 h 10000"/>
                <a:gd name="connsiteX103" fmla="*/ 6366 w 10000"/>
                <a:gd name="connsiteY103" fmla="*/ 3179 h 10000"/>
                <a:gd name="connsiteX104" fmla="*/ 6280 w 10000"/>
                <a:gd name="connsiteY104" fmla="*/ 3064 h 10000"/>
                <a:gd name="connsiteX105" fmla="*/ 6133 w 10000"/>
                <a:gd name="connsiteY105" fmla="*/ 2996 h 10000"/>
                <a:gd name="connsiteX106" fmla="*/ 6249 w 10000"/>
                <a:gd name="connsiteY106" fmla="*/ 2903 h 10000"/>
                <a:gd name="connsiteX107" fmla="*/ 6686 w 10000"/>
                <a:gd name="connsiteY107" fmla="*/ 2836 h 10000"/>
                <a:gd name="connsiteX108" fmla="*/ 8006 w 10000"/>
                <a:gd name="connsiteY108" fmla="*/ 2051 h 10000"/>
                <a:gd name="connsiteX109" fmla="*/ 8105 w 10000"/>
                <a:gd name="connsiteY109" fmla="*/ 1966 h 10000"/>
                <a:gd name="connsiteX110" fmla="*/ 8827 w 10000"/>
                <a:gd name="connsiteY110" fmla="*/ 1405 h 10000"/>
                <a:gd name="connsiteX111" fmla="*/ 8625 w 10000"/>
                <a:gd name="connsiteY111" fmla="*/ 1197 h 10000"/>
                <a:gd name="connsiteX112" fmla="*/ 8827 w 10000"/>
                <a:gd name="connsiteY112" fmla="*/ 1177 h 10000"/>
                <a:gd name="connsiteX113" fmla="*/ 8827 w 10000"/>
                <a:gd name="connsiteY113" fmla="*/ 1105 h 10000"/>
                <a:gd name="connsiteX114" fmla="*/ 8533 w 10000"/>
                <a:gd name="connsiteY114" fmla="*/ 1105 h 10000"/>
                <a:gd name="connsiteX115" fmla="*/ 8391 w 10000"/>
                <a:gd name="connsiteY115" fmla="*/ 922 h 10000"/>
                <a:gd name="connsiteX116" fmla="*/ 8006 w 10000"/>
                <a:gd name="connsiteY116" fmla="*/ 782 h 10000"/>
                <a:gd name="connsiteX117" fmla="*/ 7508 w 10000"/>
                <a:gd name="connsiteY117" fmla="*/ 854 h 10000"/>
                <a:gd name="connsiteX118" fmla="*/ 7508 w 10000"/>
                <a:gd name="connsiteY118" fmla="*/ 762 h 10000"/>
                <a:gd name="connsiteX119" fmla="*/ 7590 w 10000"/>
                <a:gd name="connsiteY119" fmla="*/ 732 h 10000"/>
                <a:gd name="connsiteX120" fmla="*/ 7625 w 10000"/>
                <a:gd name="connsiteY120" fmla="*/ 715 h 10000"/>
                <a:gd name="connsiteX121" fmla="*/ 7802 w 10000"/>
                <a:gd name="connsiteY121" fmla="*/ 482 h 10000"/>
                <a:gd name="connsiteX122" fmla="*/ 7759 w 10000"/>
                <a:gd name="connsiteY122" fmla="*/ 429 h 10000"/>
                <a:gd name="connsiteX123" fmla="*/ 7448 w 10000"/>
                <a:gd name="connsiteY123" fmla="*/ 23 h 10000"/>
                <a:gd name="connsiteX124" fmla="*/ 7435 w 10000"/>
                <a:gd name="connsiteY124" fmla="*/ 13 h 10000"/>
                <a:gd name="connsiteX125" fmla="*/ 7422 w 10000"/>
                <a:gd name="connsiteY125" fmla="*/ 0 h 10000"/>
                <a:gd name="connsiteX126" fmla="*/ 6937 w 10000"/>
                <a:gd name="connsiteY126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958 w 10000"/>
                <a:gd name="connsiteY11" fmla="*/ 3496 h 10000"/>
                <a:gd name="connsiteX12" fmla="*/ 1711 w 10000"/>
                <a:gd name="connsiteY12" fmla="*/ 3925 h 10000"/>
                <a:gd name="connsiteX13" fmla="*/ 1586 w 10000"/>
                <a:gd name="connsiteY13" fmla="*/ 4146 h 10000"/>
                <a:gd name="connsiteX14" fmla="*/ 1616 w 10000"/>
                <a:gd name="connsiteY14" fmla="*/ 4401 h 10000"/>
                <a:gd name="connsiteX15" fmla="*/ 1409 w 10000"/>
                <a:gd name="connsiteY15" fmla="*/ 4424 h 10000"/>
                <a:gd name="connsiteX16" fmla="*/ 1205 w 10000"/>
                <a:gd name="connsiteY16" fmla="*/ 4516 h 10000"/>
                <a:gd name="connsiteX17" fmla="*/ 984 w 10000"/>
                <a:gd name="connsiteY17" fmla="*/ 4826 h 10000"/>
                <a:gd name="connsiteX18" fmla="*/ 941 w 10000"/>
                <a:gd name="connsiteY18" fmla="*/ 4979 h 10000"/>
                <a:gd name="connsiteX19" fmla="*/ 1235 w 10000"/>
                <a:gd name="connsiteY19" fmla="*/ 5116 h 10000"/>
                <a:gd name="connsiteX20" fmla="*/ 1668 w 10000"/>
                <a:gd name="connsiteY20" fmla="*/ 5143 h 10000"/>
                <a:gd name="connsiteX21" fmla="*/ 2200 w 10000"/>
                <a:gd name="connsiteY21" fmla="*/ 5463 h 10000"/>
                <a:gd name="connsiteX22" fmla="*/ 2097 w 10000"/>
                <a:gd name="connsiteY22" fmla="*/ 5653 h 10000"/>
                <a:gd name="connsiteX23" fmla="*/ 1625 w 10000"/>
                <a:gd name="connsiteY23" fmla="*/ 5792 h 10000"/>
                <a:gd name="connsiteX24" fmla="*/ 855 w 10000"/>
                <a:gd name="connsiteY24" fmla="*/ 5602 h 10000"/>
                <a:gd name="connsiteX25" fmla="*/ 971 w 10000"/>
                <a:gd name="connsiteY25" fmla="*/ 5575 h 10000"/>
                <a:gd name="connsiteX26" fmla="*/ 971 w 10000"/>
                <a:gd name="connsiteY26" fmla="*/ 5510 h 10000"/>
                <a:gd name="connsiteX27" fmla="*/ 825 w 10000"/>
                <a:gd name="connsiteY27" fmla="*/ 5438 h 10000"/>
                <a:gd name="connsiteX28" fmla="*/ 677 w 10000"/>
                <a:gd name="connsiteY28" fmla="*/ 5670 h 10000"/>
                <a:gd name="connsiteX29" fmla="*/ 738 w 10000"/>
                <a:gd name="connsiteY29" fmla="*/ 5761 h 10000"/>
                <a:gd name="connsiteX30" fmla="*/ 816 w 10000"/>
                <a:gd name="connsiteY30" fmla="*/ 5976 h 10000"/>
                <a:gd name="connsiteX31" fmla="*/ 881 w 10000"/>
                <a:gd name="connsiteY31" fmla="*/ 6110 h 10000"/>
                <a:gd name="connsiteX32" fmla="*/ 746 w 10000"/>
                <a:gd name="connsiteY32" fmla="*/ 6347 h 10000"/>
                <a:gd name="connsiteX33" fmla="*/ 475 w 10000"/>
                <a:gd name="connsiteY33" fmla="*/ 6500 h 10000"/>
                <a:gd name="connsiteX34" fmla="*/ 236 w 10000"/>
                <a:gd name="connsiteY34" fmla="*/ 6843 h 10000"/>
                <a:gd name="connsiteX35" fmla="*/ 2 w 10000"/>
                <a:gd name="connsiteY35" fmla="*/ 7189 h 10000"/>
                <a:gd name="connsiteX36" fmla="*/ 314 w 10000"/>
                <a:gd name="connsiteY36" fmla="*/ 7407 h 10000"/>
                <a:gd name="connsiteX37" fmla="*/ 707 w 10000"/>
                <a:gd name="connsiteY37" fmla="*/ 7582 h 10000"/>
                <a:gd name="connsiteX38" fmla="*/ 881 w 10000"/>
                <a:gd name="connsiteY38" fmla="*/ 7582 h 10000"/>
                <a:gd name="connsiteX39" fmla="*/ 946 w 10000"/>
                <a:gd name="connsiteY39" fmla="*/ 7673 h 10000"/>
                <a:gd name="connsiteX40" fmla="*/ 1102 w 10000"/>
                <a:gd name="connsiteY40" fmla="*/ 7871 h 10000"/>
                <a:gd name="connsiteX41" fmla="*/ 1175 w 10000"/>
                <a:gd name="connsiteY41" fmla="*/ 7976 h 10000"/>
                <a:gd name="connsiteX42" fmla="*/ 1002 w 10000"/>
                <a:gd name="connsiteY42" fmla="*/ 8067 h 10000"/>
                <a:gd name="connsiteX43" fmla="*/ 907 w 10000"/>
                <a:gd name="connsiteY43" fmla="*/ 8133 h 10000"/>
                <a:gd name="connsiteX44" fmla="*/ 864 w 10000"/>
                <a:gd name="connsiteY44" fmla="*/ 8214 h 10000"/>
                <a:gd name="connsiteX45" fmla="*/ 561 w 10000"/>
                <a:gd name="connsiteY45" fmla="*/ 8689 h 10000"/>
                <a:gd name="connsiteX46" fmla="*/ 475 w 10000"/>
                <a:gd name="connsiteY46" fmla="*/ 9013 h 10000"/>
                <a:gd name="connsiteX47" fmla="*/ 772 w 10000"/>
                <a:gd name="connsiteY47" fmla="*/ 9306 h 10000"/>
                <a:gd name="connsiteX48" fmla="*/ 1040 w 10000"/>
                <a:gd name="connsiteY48" fmla="*/ 9510 h 10000"/>
                <a:gd name="connsiteX49" fmla="*/ 1556 w 10000"/>
                <a:gd name="connsiteY49" fmla="*/ 9495 h 10000"/>
                <a:gd name="connsiteX50" fmla="*/ 1897 w 10000"/>
                <a:gd name="connsiteY50" fmla="*/ 9710 h 10000"/>
                <a:gd name="connsiteX51" fmla="*/ 2084 w 10000"/>
                <a:gd name="connsiteY51" fmla="*/ 9818 h 10000"/>
                <a:gd name="connsiteX52" fmla="*/ 2408 w 10000"/>
                <a:gd name="connsiteY52" fmla="*/ 9748 h 10000"/>
                <a:gd name="connsiteX53" fmla="*/ 2537 w 10000"/>
                <a:gd name="connsiteY53" fmla="*/ 9901 h 10000"/>
                <a:gd name="connsiteX54" fmla="*/ 3014 w 10000"/>
                <a:gd name="connsiteY54" fmla="*/ 9924 h 10000"/>
                <a:gd name="connsiteX55" fmla="*/ 3057 w 10000"/>
                <a:gd name="connsiteY55" fmla="*/ 9891 h 10000"/>
                <a:gd name="connsiteX56" fmla="*/ 3113 w 10000"/>
                <a:gd name="connsiteY56" fmla="*/ 9818 h 10000"/>
                <a:gd name="connsiteX57" fmla="*/ 3697 w 10000"/>
                <a:gd name="connsiteY57" fmla="*/ 9818 h 10000"/>
                <a:gd name="connsiteX58" fmla="*/ 3809 w 10000"/>
                <a:gd name="connsiteY58" fmla="*/ 9676 h 10000"/>
                <a:gd name="connsiteX59" fmla="*/ 3852 w 10000"/>
                <a:gd name="connsiteY59" fmla="*/ 9615 h 10000"/>
                <a:gd name="connsiteX60" fmla="*/ 4320 w 10000"/>
                <a:gd name="connsiteY60" fmla="*/ 9571 h 10000"/>
                <a:gd name="connsiteX61" fmla="*/ 4636 w 10000"/>
                <a:gd name="connsiteY61" fmla="*/ 9289 h 10000"/>
                <a:gd name="connsiteX62" fmla="*/ 4986 w 10000"/>
                <a:gd name="connsiteY62" fmla="*/ 8689 h 10000"/>
                <a:gd name="connsiteX63" fmla="*/ 5164 w 10000"/>
                <a:gd name="connsiteY63" fmla="*/ 8390 h 10000"/>
                <a:gd name="connsiteX64" fmla="*/ 5523 w 10000"/>
                <a:gd name="connsiteY64" fmla="*/ 8214 h 10000"/>
                <a:gd name="connsiteX65" fmla="*/ 5760 w 10000"/>
                <a:gd name="connsiteY65" fmla="*/ 7915 h 10000"/>
                <a:gd name="connsiteX66" fmla="*/ 6159 w 10000"/>
                <a:gd name="connsiteY66" fmla="*/ 7861 h 10000"/>
                <a:gd name="connsiteX67" fmla="*/ 6072 w 10000"/>
                <a:gd name="connsiteY67" fmla="*/ 7677 h 10000"/>
                <a:gd name="connsiteX68" fmla="*/ 6453 w 10000"/>
                <a:gd name="connsiteY68" fmla="*/ 7582 h 10000"/>
                <a:gd name="connsiteX69" fmla="*/ 6660 w 10000"/>
                <a:gd name="connsiteY69" fmla="*/ 7653 h 10000"/>
                <a:gd name="connsiteX70" fmla="*/ 6898 w 10000"/>
                <a:gd name="connsiteY70" fmla="*/ 7469 h 10000"/>
                <a:gd name="connsiteX71" fmla="*/ 7214 w 10000"/>
                <a:gd name="connsiteY71" fmla="*/ 7512 h 10000"/>
                <a:gd name="connsiteX72" fmla="*/ 7244 w 10000"/>
                <a:gd name="connsiteY72" fmla="*/ 7673 h 10000"/>
                <a:gd name="connsiteX73" fmla="*/ 7405 w 10000"/>
                <a:gd name="connsiteY73" fmla="*/ 7918 h 10000"/>
                <a:gd name="connsiteX74" fmla="*/ 7538 w 10000"/>
                <a:gd name="connsiteY74" fmla="*/ 8043 h 10000"/>
                <a:gd name="connsiteX75" fmla="*/ 7729 w 10000"/>
                <a:gd name="connsiteY75" fmla="*/ 7918 h 10000"/>
                <a:gd name="connsiteX76" fmla="*/ 7989 w 10000"/>
                <a:gd name="connsiteY76" fmla="*/ 7819 h 10000"/>
                <a:gd name="connsiteX77" fmla="*/ 8477 w 10000"/>
                <a:gd name="connsiteY77" fmla="*/ 7788 h 10000"/>
                <a:gd name="connsiteX78" fmla="*/ 8607 w 10000"/>
                <a:gd name="connsiteY78" fmla="*/ 7707 h 10000"/>
                <a:gd name="connsiteX79" fmla="*/ 8750 w 10000"/>
                <a:gd name="connsiteY79" fmla="*/ 7428 h 10000"/>
                <a:gd name="connsiteX80" fmla="*/ 8711 w 10000"/>
                <a:gd name="connsiteY80" fmla="*/ 7122 h 10000"/>
                <a:gd name="connsiteX81" fmla="*/ 8962 w 10000"/>
                <a:gd name="connsiteY81" fmla="*/ 6744 h 10000"/>
                <a:gd name="connsiteX82" fmla="*/ 9010 w 10000"/>
                <a:gd name="connsiteY82" fmla="*/ 6483 h 10000"/>
                <a:gd name="connsiteX83" fmla="*/ 9152 w 10000"/>
                <a:gd name="connsiteY83" fmla="*/ 6292 h 10000"/>
                <a:gd name="connsiteX84" fmla="*/ 9386 w 10000"/>
                <a:gd name="connsiteY84" fmla="*/ 6292 h 10000"/>
                <a:gd name="connsiteX85" fmla="*/ 9710 w 10000"/>
                <a:gd name="connsiteY85" fmla="*/ 6360 h 10000"/>
                <a:gd name="connsiteX86" fmla="*/ 9654 w 10000"/>
                <a:gd name="connsiteY86" fmla="*/ 5643 h 10000"/>
                <a:gd name="connsiteX87" fmla="*/ 9446 w 10000"/>
                <a:gd name="connsiteY87" fmla="*/ 5394 h 10000"/>
                <a:gd name="connsiteX88" fmla="*/ 9502 w 10000"/>
                <a:gd name="connsiteY88" fmla="*/ 5279 h 10000"/>
                <a:gd name="connsiteX89" fmla="*/ 9381 w 10000"/>
                <a:gd name="connsiteY89" fmla="*/ 5235 h 10000"/>
                <a:gd name="connsiteX90" fmla="*/ 9269 w 10000"/>
                <a:gd name="connsiteY90" fmla="*/ 5187 h 10000"/>
                <a:gd name="connsiteX91" fmla="*/ 9355 w 10000"/>
                <a:gd name="connsiteY91" fmla="*/ 5024 h 10000"/>
                <a:gd name="connsiteX92" fmla="*/ 9684 w 10000"/>
                <a:gd name="connsiteY92" fmla="*/ 4914 h 10000"/>
                <a:gd name="connsiteX93" fmla="*/ 10000 w 10000"/>
                <a:gd name="connsiteY93" fmla="*/ 4493 h 10000"/>
                <a:gd name="connsiteX94" fmla="*/ 9364 w 10000"/>
                <a:gd name="connsiteY94" fmla="*/ 4298 h 10000"/>
                <a:gd name="connsiteX95" fmla="*/ 8919 w 10000"/>
                <a:gd name="connsiteY95" fmla="*/ 4452 h 10000"/>
                <a:gd name="connsiteX96" fmla="*/ 8802 w 10000"/>
                <a:gd name="connsiteY96" fmla="*/ 4472 h 10000"/>
                <a:gd name="connsiteX97" fmla="*/ 8625 w 10000"/>
                <a:gd name="connsiteY97" fmla="*/ 4472 h 10000"/>
                <a:gd name="connsiteX98" fmla="*/ 6980 w 10000"/>
                <a:gd name="connsiteY98" fmla="*/ 4700 h 10000"/>
                <a:gd name="connsiteX99" fmla="*/ 7594 w 10000"/>
                <a:gd name="connsiteY99" fmla="*/ 3942 h 10000"/>
                <a:gd name="connsiteX100" fmla="*/ 7508 w 10000"/>
                <a:gd name="connsiteY100" fmla="*/ 3734 h 10000"/>
                <a:gd name="connsiteX101" fmla="*/ 7291 w 10000"/>
                <a:gd name="connsiteY101" fmla="*/ 3528 h 10000"/>
                <a:gd name="connsiteX102" fmla="*/ 6366 w 10000"/>
                <a:gd name="connsiteY102" fmla="*/ 3179 h 10000"/>
                <a:gd name="connsiteX103" fmla="*/ 6280 w 10000"/>
                <a:gd name="connsiteY103" fmla="*/ 3064 h 10000"/>
                <a:gd name="connsiteX104" fmla="*/ 6133 w 10000"/>
                <a:gd name="connsiteY104" fmla="*/ 2996 h 10000"/>
                <a:gd name="connsiteX105" fmla="*/ 6249 w 10000"/>
                <a:gd name="connsiteY105" fmla="*/ 2903 h 10000"/>
                <a:gd name="connsiteX106" fmla="*/ 6686 w 10000"/>
                <a:gd name="connsiteY106" fmla="*/ 2836 h 10000"/>
                <a:gd name="connsiteX107" fmla="*/ 8006 w 10000"/>
                <a:gd name="connsiteY107" fmla="*/ 2051 h 10000"/>
                <a:gd name="connsiteX108" fmla="*/ 8105 w 10000"/>
                <a:gd name="connsiteY108" fmla="*/ 1966 h 10000"/>
                <a:gd name="connsiteX109" fmla="*/ 8827 w 10000"/>
                <a:gd name="connsiteY109" fmla="*/ 1405 h 10000"/>
                <a:gd name="connsiteX110" fmla="*/ 8625 w 10000"/>
                <a:gd name="connsiteY110" fmla="*/ 1197 h 10000"/>
                <a:gd name="connsiteX111" fmla="*/ 8827 w 10000"/>
                <a:gd name="connsiteY111" fmla="*/ 1177 h 10000"/>
                <a:gd name="connsiteX112" fmla="*/ 8827 w 10000"/>
                <a:gd name="connsiteY112" fmla="*/ 1105 h 10000"/>
                <a:gd name="connsiteX113" fmla="*/ 8533 w 10000"/>
                <a:gd name="connsiteY113" fmla="*/ 1105 h 10000"/>
                <a:gd name="connsiteX114" fmla="*/ 8391 w 10000"/>
                <a:gd name="connsiteY114" fmla="*/ 922 h 10000"/>
                <a:gd name="connsiteX115" fmla="*/ 8006 w 10000"/>
                <a:gd name="connsiteY115" fmla="*/ 782 h 10000"/>
                <a:gd name="connsiteX116" fmla="*/ 7508 w 10000"/>
                <a:gd name="connsiteY116" fmla="*/ 854 h 10000"/>
                <a:gd name="connsiteX117" fmla="*/ 7508 w 10000"/>
                <a:gd name="connsiteY117" fmla="*/ 762 h 10000"/>
                <a:gd name="connsiteX118" fmla="*/ 7590 w 10000"/>
                <a:gd name="connsiteY118" fmla="*/ 732 h 10000"/>
                <a:gd name="connsiteX119" fmla="*/ 7625 w 10000"/>
                <a:gd name="connsiteY119" fmla="*/ 715 h 10000"/>
                <a:gd name="connsiteX120" fmla="*/ 7802 w 10000"/>
                <a:gd name="connsiteY120" fmla="*/ 482 h 10000"/>
                <a:gd name="connsiteX121" fmla="*/ 7759 w 10000"/>
                <a:gd name="connsiteY121" fmla="*/ 429 h 10000"/>
                <a:gd name="connsiteX122" fmla="*/ 7448 w 10000"/>
                <a:gd name="connsiteY122" fmla="*/ 23 h 10000"/>
                <a:gd name="connsiteX123" fmla="*/ 7435 w 10000"/>
                <a:gd name="connsiteY123" fmla="*/ 13 h 10000"/>
                <a:gd name="connsiteX124" fmla="*/ 7422 w 10000"/>
                <a:gd name="connsiteY124" fmla="*/ 0 h 10000"/>
                <a:gd name="connsiteX125" fmla="*/ 6937 w 10000"/>
                <a:gd name="connsiteY125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711 w 10000"/>
                <a:gd name="connsiteY11" fmla="*/ 3925 h 10000"/>
                <a:gd name="connsiteX12" fmla="*/ 1586 w 10000"/>
                <a:gd name="connsiteY12" fmla="*/ 4146 h 10000"/>
                <a:gd name="connsiteX13" fmla="*/ 1616 w 10000"/>
                <a:gd name="connsiteY13" fmla="*/ 4401 h 10000"/>
                <a:gd name="connsiteX14" fmla="*/ 1409 w 10000"/>
                <a:gd name="connsiteY14" fmla="*/ 4424 h 10000"/>
                <a:gd name="connsiteX15" fmla="*/ 1205 w 10000"/>
                <a:gd name="connsiteY15" fmla="*/ 4516 h 10000"/>
                <a:gd name="connsiteX16" fmla="*/ 984 w 10000"/>
                <a:gd name="connsiteY16" fmla="*/ 4826 h 10000"/>
                <a:gd name="connsiteX17" fmla="*/ 941 w 10000"/>
                <a:gd name="connsiteY17" fmla="*/ 4979 h 10000"/>
                <a:gd name="connsiteX18" fmla="*/ 1235 w 10000"/>
                <a:gd name="connsiteY18" fmla="*/ 5116 h 10000"/>
                <a:gd name="connsiteX19" fmla="*/ 1668 w 10000"/>
                <a:gd name="connsiteY19" fmla="*/ 5143 h 10000"/>
                <a:gd name="connsiteX20" fmla="*/ 2200 w 10000"/>
                <a:gd name="connsiteY20" fmla="*/ 5463 h 10000"/>
                <a:gd name="connsiteX21" fmla="*/ 2097 w 10000"/>
                <a:gd name="connsiteY21" fmla="*/ 5653 h 10000"/>
                <a:gd name="connsiteX22" fmla="*/ 1625 w 10000"/>
                <a:gd name="connsiteY22" fmla="*/ 5792 h 10000"/>
                <a:gd name="connsiteX23" fmla="*/ 855 w 10000"/>
                <a:gd name="connsiteY23" fmla="*/ 5602 h 10000"/>
                <a:gd name="connsiteX24" fmla="*/ 971 w 10000"/>
                <a:gd name="connsiteY24" fmla="*/ 5575 h 10000"/>
                <a:gd name="connsiteX25" fmla="*/ 971 w 10000"/>
                <a:gd name="connsiteY25" fmla="*/ 5510 h 10000"/>
                <a:gd name="connsiteX26" fmla="*/ 825 w 10000"/>
                <a:gd name="connsiteY26" fmla="*/ 5438 h 10000"/>
                <a:gd name="connsiteX27" fmla="*/ 677 w 10000"/>
                <a:gd name="connsiteY27" fmla="*/ 5670 h 10000"/>
                <a:gd name="connsiteX28" fmla="*/ 738 w 10000"/>
                <a:gd name="connsiteY28" fmla="*/ 5761 h 10000"/>
                <a:gd name="connsiteX29" fmla="*/ 816 w 10000"/>
                <a:gd name="connsiteY29" fmla="*/ 5976 h 10000"/>
                <a:gd name="connsiteX30" fmla="*/ 881 w 10000"/>
                <a:gd name="connsiteY30" fmla="*/ 6110 h 10000"/>
                <a:gd name="connsiteX31" fmla="*/ 746 w 10000"/>
                <a:gd name="connsiteY31" fmla="*/ 6347 h 10000"/>
                <a:gd name="connsiteX32" fmla="*/ 475 w 10000"/>
                <a:gd name="connsiteY32" fmla="*/ 6500 h 10000"/>
                <a:gd name="connsiteX33" fmla="*/ 236 w 10000"/>
                <a:gd name="connsiteY33" fmla="*/ 6843 h 10000"/>
                <a:gd name="connsiteX34" fmla="*/ 2 w 10000"/>
                <a:gd name="connsiteY34" fmla="*/ 7189 h 10000"/>
                <a:gd name="connsiteX35" fmla="*/ 314 w 10000"/>
                <a:gd name="connsiteY35" fmla="*/ 7407 h 10000"/>
                <a:gd name="connsiteX36" fmla="*/ 707 w 10000"/>
                <a:gd name="connsiteY36" fmla="*/ 7582 h 10000"/>
                <a:gd name="connsiteX37" fmla="*/ 881 w 10000"/>
                <a:gd name="connsiteY37" fmla="*/ 7582 h 10000"/>
                <a:gd name="connsiteX38" fmla="*/ 946 w 10000"/>
                <a:gd name="connsiteY38" fmla="*/ 7673 h 10000"/>
                <a:gd name="connsiteX39" fmla="*/ 1102 w 10000"/>
                <a:gd name="connsiteY39" fmla="*/ 7871 h 10000"/>
                <a:gd name="connsiteX40" fmla="*/ 1175 w 10000"/>
                <a:gd name="connsiteY40" fmla="*/ 7976 h 10000"/>
                <a:gd name="connsiteX41" fmla="*/ 1002 w 10000"/>
                <a:gd name="connsiteY41" fmla="*/ 8067 h 10000"/>
                <a:gd name="connsiteX42" fmla="*/ 907 w 10000"/>
                <a:gd name="connsiteY42" fmla="*/ 8133 h 10000"/>
                <a:gd name="connsiteX43" fmla="*/ 864 w 10000"/>
                <a:gd name="connsiteY43" fmla="*/ 8214 h 10000"/>
                <a:gd name="connsiteX44" fmla="*/ 561 w 10000"/>
                <a:gd name="connsiteY44" fmla="*/ 8689 h 10000"/>
                <a:gd name="connsiteX45" fmla="*/ 475 w 10000"/>
                <a:gd name="connsiteY45" fmla="*/ 9013 h 10000"/>
                <a:gd name="connsiteX46" fmla="*/ 772 w 10000"/>
                <a:gd name="connsiteY46" fmla="*/ 9306 h 10000"/>
                <a:gd name="connsiteX47" fmla="*/ 1040 w 10000"/>
                <a:gd name="connsiteY47" fmla="*/ 9510 h 10000"/>
                <a:gd name="connsiteX48" fmla="*/ 1556 w 10000"/>
                <a:gd name="connsiteY48" fmla="*/ 9495 h 10000"/>
                <a:gd name="connsiteX49" fmla="*/ 1897 w 10000"/>
                <a:gd name="connsiteY49" fmla="*/ 9710 h 10000"/>
                <a:gd name="connsiteX50" fmla="*/ 2084 w 10000"/>
                <a:gd name="connsiteY50" fmla="*/ 9818 h 10000"/>
                <a:gd name="connsiteX51" fmla="*/ 2408 w 10000"/>
                <a:gd name="connsiteY51" fmla="*/ 9748 h 10000"/>
                <a:gd name="connsiteX52" fmla="*/ 2537 w 10000"/>
                <a:gd name="connsiteY52" fmla="*/ 9901 h 10000"/>
                <a:gd name="connsiteX53" fmla="*/ 3014 w 10000"/>
                <a:gd name="connsiteY53" fmla="*/ 9924 h 10000"/>
                <a:gd name="connsiteX54" fmla="*/ 3057 w 10000"/>
                <a:gd name="connsiteY54" fmla="*/ 9891 h 10000"/>
                <a:gd name="connsiteX55" fmla="*/ 3113 w 10000"/>
                <a:gd name="connsiteY55" fmla="*/ 9818 h 10000"/>
                <a:gd name="connsiteX56" fmla="*/ 3697 w 10000"/>
                <a:gd name="connsiteY56" fmla="*/ 9818 h 10000"/>
                <a:gd name="connsiteX57" fmla="*/ 3809 w 10000"/>
                <a:gd name="connsiteY57" fmla="*/ 9676 h 10000"/>
                <a:gd name="connsiteX58" fmla="*/ 3852 w 10000"/>
                <a:gd name="connsiteY58" fmla="*/ 9615 h 10000"/>
                <a:gd name="connsiteX59" fmla="*/ 4320 w 10000"/>
                <a:gd name="connsiteY59" fmla="*/ 9571 h 10000"/>
                <a:gd name="connsiteX60" fmla="*/ 4636 w 10000"/>
                <a:gd name="connsiteY60" fmla="*/ 9289 h 10000"/>
                <a:gd name="connsiteX61" fmla="*/ 4986 w 10000"/>
                <a:gd name="connsiteY61" fmla="*/ 8689 h 10000"/>
                <a:gd name="connsiteX62" fmla="*/ 5164 w 10000"/>
                <a:gd name="connsiteY62" fmla="*/ 8390 h 10000"/>
                <a:gd name="connsiteX63" fmla="*/ 5523 w 10000"/>
                <a:gd name="connsiteY63" fmla="*/ 8214 h 10000"/>
                <a:gd name="connsiteX64" fmla="*/ 5760 w 10000"/>
                <a:gd name="connsiteY64" fmla="*/ 7915 h 10000"/>
                <a:gd name="connsiteX65" fmla="*/ 6159 w 10000"/>
                <a:gd name="connsiteY65" fmla="*/ 7861 h 10000"/>
                <a:gd name="connsiteX66" fmla="*/ 6072 w 10000"/>
                <a:gd name="connsiteY66" fmla="*/ 7677 h 10000"/>
                <a:gd name="connsiteX67" fmla="*/ 6453 w 10000"/>
                <a:gd name="connsiteY67" fmla="*/ 7582 h 10000"/>
                <a:gd name="connsiteX68" fmla="*/ 6660 w 10000"/>
                <a:gd name="connsiteY68" fmla="*/ 7653 h 10000"/>
                <a:gd name="connsiteX69" fmla="*/ 6898 w 10000"/>
                <a:gd name="connsiteY69" fmla="*/ 7469 h 10000"/>
                <a:gd name="connsiteX70" fmla="*/ 7214 w 10000"/>
                <a:gd name="connsiteY70" fmla="*/ 7512 h 10000"/>
                <a:gd name="connsiteX71" fmla="*/ 7244 w 10000"/>
                <a:gd name="connsiteY71" fmla="*/ 7673 h 10000"/>
                <a:gd name="connsiteX72" fmla="*/ 7405 w 10000"/>
                <a:gd name="connsiteY72" fmla="*/ 7918 h 10000"/>
                <a:gd name="connsiteX73" fmla="*/ 7538 w 10000"/>
                <a:gd name="connsiteY73" fmla="*/ 8043 h 10000"/>
                <a:gd name="connsiteX74" fmla="*/ 7729 w 10000"/>
                <a:gd name="connsiteY74" fmla="*/ 7918 h 10000"/>
                <a:gd name="connsiteX75" fmla="*/ 7989 w 10000"/>
                <a:gd name="connsiteY75" fmla="*/ 7819 h 10000"/>
                <a:gd name="connsiteX76" fmla="*/ 8477 w 10000"/>
                <a:gd name="connsiteY76" fmla="*/ 7788 h 10000"/>
                <a:gd name="connsiteX77" fmla="*/ 8607 w 10000"/>
                <a:gd name="connsiteY77" fmla="*/ 7707 h 10000"/>
                <a:gd name="connsiteX78" fmla="*/ 8750 w 10000"/>
                <a:gd name="connsiteY78" fmla="*/ 7428 h 10000"/>
                <a:gd name="connsiteX79" fmla="*/ 8711 w 10000"/>
                <a:gd name="connsiteY79" fmla="*/ 7122 h 10000"/>
                <a:gd name="connsiteX80" fmla="*/ 8962 w 10000"/>
                <a:gd name="connsiteY80" fmla="*/ 6744 h 10000"/>
                <a:gd name="connsiteX81" fmla="*/ 9010 w 10000"/>
                <a:gd name="connsiteY81" fmla="*/ 6483 h 10000"/>
                <a:gd name="connsiteX82" fmla="*/ 9152 w 10000"/>
                <a:gd name="connsiteY82" fmla="*/ 6292 h 10000"/>
                <a:gd name="connsiteX83" fmla="*/ 9386 w 10000"/>
                <a:gd name="connsiteY83" fmla="*/ 6292 h 10000"/>
                <a:gd name="connsiteX84" fmla="*/ 9710 w 10000"/>
                <a:gd name="connsiteY84" fmla="*/ 6360 h 10000"/>
                <a:gd name="connsiteX85" fmla="*/ 9654 w 10000"/>
                <a:gd name="connsiteY85" fmla="*/ 5643 h 10000"/>
                <a:gd name="connsiteX86" fmla="*/ 9446 w 10000"/>
                <a:gd name="connsiteY86" fmla="*/ 5394 h 10000"/>
                <a:gd name="connsiteX87" fmla="*/ 9502 w 10000"/>
                <a:gd name="connsiteY87" fmla="*/ 5279 h 10000"/>
                <a:gd name="connsiteX88" fmla="*/ 9381 w 10000"/>
                <a:gd name="connsiteY88" fmla="*/ 5235 h 10000"/>
                <a:gd name="connsiteX89" fmla="*/ 9269 w 10000"/>
                <a:gd name="connsiteY89" fmla="*/ 5187 h 10000"/>
                <a:gd name="connsiteX90" fmla="*/ 9355 w 10000"/>
                <a:gd name="connsiteY90" fmla="*/ 5024 h 10000"/>
                <a:gd name="connsiteX91" fmla="*/ 9684 w 10000"/>
                <a:gd name="connsiteY91" fmla="*/ 4914 h 10000"/>
                <a:gd name="connsiteX92" fmla="*/ 10000 w 10000"/>
                <a:gd name="connsiteY92" fmla="*/ 4493 h 10000"/>
                <a:gd name="connsiteX93" fmla="*/ 9364 w 10000"/>
                <a:gd name="connsiteY93" fmla="*/ 4298 h 10000"/>
                <a:gd name="connsiteX94" fmla="*/ 8919 w 10000"/>
                <a:gd name="connsiteY94" fmla="*/ 4452 h 10000"/>
                <a:gd name="connsiteX95" fmla="*/ 8802 w 10000"/>
                <a:gd name="connsiteY95" fmla="*/ 4472 h 10000"/>
                <a:gd name="connsiteX96" fmla="*/ 8625 w 10000"/>
                <a:gd name="connsiteY96" fmla="*/ 4472 h 10000"/>
                <a:gd name="connsiteX97" fmla="*/ 6980 w 10000"/>
                <a:gd name="connsiteY97" fmla="*/ 4700 h 10000"/>
                <a:gd name="connsiteX98" fmla="*/ 7594 w 10000"/>
                <a:gd name="connsiteY98" fmla="*/ 3942 h 10000"/>
                <a:gd name="connsiteX99" fmla="*/ 7508 w 10000"/>
                <a:gd name="connsiteY99" fmla="*/ 3734 h 10000"/>
                <a:gd name="connsiteX100" fmla="*/ 7291 w 10000"/>
                <a:gd name="connsiteY100" fmla="*/ 3528 h 10000"/>
                <a:gd name="connsiteX101" fmla="*/ 6366 w 10000"/>
                <a:gd name="connsiteY101" fmla="*/ 3179 h 10000"/>
                <a:gd name="connsiteX102" fmla="*/ 6280 w 10000"/>
                <a:gd name="connsiteY102" fmla="*/ 3064 h 10000"/>
                <a:gd name="connsiteX103" fmla="*/ 6133 w 10000"/>
                <a:gd name="connsiteY103" fmla="*/ 2996 h 10000"/>
                <a:gd name="connsiteX104" fmla="*/ 6249 w 10000"/>
                <a:gd name="connsiteY104" fmla="*/ 2903 h 10000"/>
                <a:gd name="connsiteX105" fmla="*/ 6686 w 10000"/>
                <a:gd name="connsiteY105" fmla="*/ 2836 h 10000"/>
                <a:gd name="connsiteX106" fmla="*/ 8006 w 10000"/>
                <a:gd name="connsiteY106" fmla="*/ 2051 h 10000"/>
                <a:gd name="connsiteX107" fmla="*/ 8105 w 10000"/>
                <a:gd name="connsiteY107" fmla="*/ 1966 h 10000"/>
                <a:gd name="connsiteX108" fmla="*/ 8827 w 10000"/>
                <a:gd name="connsiteY108" fmla="*/ 1405 h 10000"/>
                <a:gd name="connsiteX109" fmla="*/ 8625 w 10000"/>
                <a:gd name="connsiteY109" fmla="*/ 1197 h 10000"/>
                <a:gd name="connsiteX110" fmla="*/ 8827 w 10000"/>
                <a:gd name="connsiteY110" fmla="*/ 1177 h 10000"/>
                <a:gd name="connsiteX111" fmla="*/ 8827 w 10000"/>
                <a:gd name="connsiteY111" fmla="*/ 1105 h 10000"/>
                <a:gd name="connsiteX112" fmla="*/ 8533 w 10000"/>
                <a:gd name="connsiteY112" fmla="*/ 1105 h 10000"/>
                <a:gd name="connsiteX113" fmla="*/ 8391 w 10000"/>
                <a:gd name="connsiteY113" fmla="*/ 922 h 10000"/>
                <a:gd name="connsiteX114" fmla="*/ 8006 w 10000"/>
                <a:gd name="connsiteY114" fmla="*/ 782 h 10000"/>
                <a:gd name="connsiteX115" fmla="*/ 7508 w 10000"/>
                <a:gd name="connsiteY115" fmla="*/ 854 h 10000"/>
                <a:gd name="connsiteX116" fmla="*/ 7508 w 10000"/>
                <a:gd name="connsiteY116" fmla="*/ 762 h 10000"/>
                <a:gd name="connsiteX117" fmla="*/ 7590 w 10000"/>
                <a:gd name="connsiteY117" fmla="*/ 732 h 10000"/>
                <a:gd name="connsiteX118" fmla="*/ 7625 w 10000"/>
                <a:gd name="connsiteY118" fmla="*/ 715 h 10000"/>
                <a:gd name="connsiteX119" fmla="*/ 7802 w 10000"/>
                <a:gd name="connsiteY119" fmla="*/ 482 h 10000"/>
                <a:gd name="connsiteX120" fmla="*/ 7759 w 10000"/>
                <a:gd name="connsiteY120" fmla="*/ 429 h 10000"/>
                <a:gd name="connsiteX121" fmla="*/ 7448 w 10000"/>
                <a:gd name="connsiteY121" fmla="*/ 23 h 10000"/>
                <a:gd name="connsiteX122" fmla="*/ 7435 w 10000"/>
                <a:gd name="connsiteY122" fmla="*/ 13 h 10000"/>
                <a:gd name="connsiteX123" fmla="*/ 7422 w 10000"/>
                <a:gd name="connsiteY123" fmla="*/ 0 h 10000"/>
                <a:gd name="connsiteX124" fmla="*/ 6937 w 10000"/>
                <a:gd name="connsiteY124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1616 w 10000"/>
                <a:gd name="connsiteY12" fmla="*/ 4401 h 10000"/>
                <a:gd name="connsiteX13" fmla="*/ 1409 w 10000"/>
                <a:gd name="connsiteY13" fmla="*/ 4424 h 10000"/>
                <a:gd name="connsiteX14" fmla="*/ 1205 w 10000"/>
                <a:gd name="connsiteY14" fmla="*/ 4516 h 10000"/>
                <a:gd name="connsiteX15" fmla="*/ 984 w 10000"/>
                <a:gd name="connsiteY15" fmla="*/ 4826 h 10000"/>
                <a:gd name="connsiteX16" fmla="*/ 941 w 10000"/>
                <a:gd name="connsiteY16" fmla="*/ 4979 h 10000"/>
                <a:gd name="connsiteX17" fmla="*/ 1235 w 10000"/>
                <a:gd name="connsiteY17" fmla="*/ 5116 h 10000"/>
                <a:gd name="connsiteX18" fmla="*/ 1668 w 10000"/>
                <a:gd name="connsiteY18" fmla="*/ 5143 h 10000"/>
                <a:gd name="connsiteX19" fmla="*/ 2200 w 10000"/>
                <a:gd name="connsiteY19" fmla="*/ 5463 h 10000"/>
                <a:gd name="connsiteX20" fmla="*/ 2097 w 10000"/>
                <a:gd name="connsiteY20" fmla="*/ 5653 h 10000"/>
                <a:gd name="connsiteX21" fmla="*/ 1625 w 10000"/>
                <a:gd name="connsiteY21" fmla="*/ 5792 h 10000"/>
                <a:gd name="connsiteX22" fmla="*/ 855 w 10000"/>
                <a:gd name="connsiteY22" fmla="*/ 5602 h 10000"/>
                <a:gd name="connsiteX23" fmla="*/ 971 w 10000"/>
                <a:gd name="connsiteY23" fmla="*/ 5575 h 10000"/>
                <a:gd name="connsiteX24" fmla="*/ 971 w 10000"/>
                <a:gd name="connsiteY24" fmla="*/ 5510 h 10000"/>
                <a:gd name="connsiteX25" fmla="*/ 825 w 10000"/>
                <a:gd name="connsiteY25" fmla="*/ 5438 h 10000"/>
                <a:gd name="connsiteX26" fmla="*/ 677 w 10000"/>
                <a:gd name="connsiteY26" fmla="*/ 5670 h 10000"/>
                <a:gd name="connsiteX27" fmla="*/ 738 w 10000"/>
                <a:gd name="connsiteY27" fmla="*/ 5761 h 10000"/>
                <a:gd name="connsiteX28" fmla="*/ 816 w 10000"/>
                <a:gd name="connsiteY28" fmla="*/ 5976 h 10000"/>
                <a:gd name="connsiteX29" fmla="*/ 881 w 10000"/>
                <a:gd name="connsiteY29" fmla="*/ 6110 h 10000"/>
                <a:gd name="connsiteX30" fmla="*/ 746 w 10000"/>
                <a:gd name="connsiteY30" fmla="*/ 6347 h 10000"/>
                <a:gd name="connsiteX31" fmla="*/ 475 w 10000"/>
                <a:gd name="connsiteY31" fmla="*/ 6500 h 10000"/>
                <a:gd name="connsiteX32" fmla="*/ 236 w 10000"/>
                <a:gd name="connsiteY32" fmla="*/ 6843 h 10000"/>
                <a:gd name="connsiteX33" fmla="*/ 2 w 10000"/>
                <a:gd name="connsiteY33" fmla="*/ 7189 h 10000"/>
                <a:gd name="connsiteX34" fmla="*/ 314 w 10000"/>
                <a:gd name="connsiteY34" fmla="*/ 7407 h 10000"/>
                <a:gd name="connsiteX35" fmla="*/ 707 w 10000"/>
                <a:gd name="connsiteY35" fmla="*/ 7582 h 10000"/>
                <a:gd name="connsiteX36" fmla="*/ 881 w 10000"/>
                <a:gd name="connsiteY36" fmla="*/ 7582 h 10000"/>
                <a:gd name="connsiteX37" fmla="*/ 946 w 10000"/>
                <a:gd name="connsiteY37" fmla="*/ 7673 h 10000"/>
                <a:gd name="connsiteX38" fmla="*/ 1102 w 10000"/>
                <a:gd name="connsiteY38" fmla="*/ 7871 h 10000"/>
                <a:gd name="connsiteX39" fmla="*/ 1175 w 10000"/>
                <a:gd name="connsiteY39" fmla="*/ 7976 h 10000"/>
                <a:gd name="connsiteX40" fmla="*/ 1002 w 10000"/>
                <a:gd name="connsiteY40" fmla="*/ 8067 h 10000"/>
                <a:gd name="connsiteX41" fmla="*/ 907 w 10000"/>
                <a:gd name="connsiteY41" fmla="*/ 8133 h 10000"/>
                <a:gd name="connsiteX42" fmla="*/ 864 w 10000"/>
                <a:gd name="connsiteY42" fmla="*/ 8214 h 10000"/>
                <a:gd name="connsiteX43" fmla="*/ 561 w 10000"/>
                <a:gd name="connsiteY43" fmla="*/ 8689 h 10000"/>
                <a:gd name="connsiteX44" fmla="*/ 475 w 10000"/>
                <a:gd name="connsiteY44" fmla="*/ 9013 h 10000"/>
                <a:gd name="connsiteX45" fmla="*/ 772 w 10000"/>
                <a:gd name="connsiteY45" fmla="*/ 9306 h 10000"/>
                <a:gd name="connsiteX46" fmla="*/ 1040 w 10000"/>
                <a:gd name="connsiteY46" fmla="*/ 9510 h 10000"/>
                <a:gd name="connsiteX47" fmla="*/ 1556 w 10000"/>
                <a:gd name="connsiteY47" fmla="*/ 9495 h 10000"/>
                <a:gd name="connsiteX48" fmla="*/ 1897 w 10000"/>
                <a:gd name="connsiteY48" fmla="*/ 9710 h 10000"/>
                <a:gd name="connsiteX49" fmla="*/ 2084 w 10000"/>
                <a:gd name="connsiteY49" fmla="*/ 9818 h 10000"/>
                <a:gd name="connsiteX50" fmla="*/ 2408 w 10000"/>
                <a:gd name="connsiteY50" fmla="*/ 9748 h 10000"/>
                <a:gd name="connsiteX51" fmla="*/ 2537 w 10000"/>
                <a:gd name="connsiteY51" fmla="*/ 9901 h 10000"/>
                <a:gd name="connsiteX52" fmla="*/ 3014 w 10000"/>
                <a:gd name="connsiteY52" fmla="*/ 9924 h 10000"/>
                <a:gd name="connsiteX53" fmla="*/ 3057 w 10000"/>
                <a:gd name="connsiteY53" fmla="*/ 9891 h 10000"/>
                <a:gd name="connsiteX54" fmla="*/ 3113 w 10000"/>
                <a:gd name="connsiteY54" fmla="*/ 9818 h 10000"/>
                <a:gd name="connsiteX55" fmla="*/ 3697 w 10000"/>
                <a:gd name="connsiteY55" fmla="*/ 9818 h 10000"/>
                <a:gd name="connsiteX56" fmla="*/ 3809 w 10000"/>
                <a:gd name="connsiteY56" fmla="*/ 9676 h 10000"/>
                <a:gd name="connsiteX57" fmla="*/ 3852 w 10000"/>
                <a:gd name="connsiteY57" fmla="*/ 9615 h 10000"/>
                <a:gd name="connsiteX58" fmla="*/ 4320 w 10000"/>
                <a:gd name="connsiteY58" fmla="*/ 9571 h 10000"/>
                <a:gd name="connsiteX59" fmla="*/ 4636 w 10000"/>
                <a:gd name="connsiteY59" fmla="*/ 9289 h 10000"/>
                <a:gd name="connsiteX60" fmla="*/ 4986 w 10000"/>
                <a:gd name="connsiteY60" fmla="*/ 8689 h 10000"/>
                <a:gd name="connsiteX61" fmla="*/ 5164 w 10000"/>
                <a:gd name="connsiteY61" fmla="*/ 8390 h 10000"/>
                <a:gd name="connsiteX62" fmla="*/ 5523 w 10000"/>
                <a:gd name="connsiteY62" fmla="*/ 8214 h 10000"/>
                <a:gd name="connsiteX63" fmla="*/ 5760 w 10000"/>
                <a:gd name="connsiteY63" fmla="*/ 7915 h 10000"/>
                <a:gd name="connsiteX64" fmla="*/ 6159 w 10000"/>
                <a:gd name="connsiteY64" fmla="*/ 7861 h 10000"/>
                <a:gd name="connsiteX65" fmla="*/ 6072 w 10000"/>
                <a:gd name="connsiteY65" fmla="*/ 7677 h 10000"/>
                <a:gd name="connsiteX66" fmla="*/ 6453 w 10000"/>
                <a:gd name="connsiteY66" fmla="*/ 7582 h 10000"/>
                <a:gd name="connsiteX67" fmla="*/ 6660 w 10000"/>
                <a:gd name="connsiteY67" fmla="*/ 7653 h 10000"/>
                <a:gd name="connsiteX68" fmla="*/ 6898 w 10000"/>
                <a:gd name="connsiteY68" fmla="*/ 7469 h 10000"/>
                <a:gd name="connsiteX69" fmla="*/ 7214 w 10000"/>
                <a:gd name="connsiteY69" fmla="*/ 7512 h 10000"/>
                <a:gd name="connsiteX70" fmla="*/ 7244 w 10000"/>
                <a:gd name="connsiteY70" fmla="*/ 7673 h 10000"/>
                <a:gd name="connsiteX71" fmla="*/ 7405 w 10000"/>
                <a:gd name="connsiteY71" fmla="*/ 7918 h 10000"/>
                <a:gd name="connsiteX72" fmla="*/ 7538 w 10000"/>
                <a:gd name="connsiteY72" fmla="*/ 8043 h 10000"/>
                <a:gd name="connsiteX73" fmla="*/ 7729 w 10000"/>
                <a:gd name="connsiteY73" fmla="*/ 7918 h 10000"/>
                <a:gd name="connsiteX74" fmla="*/ 7989 w 10000"/>
                <a:gd name="connsiteY74" fmla="*/ 7819 h 10000"/>
                <a:gd name="connsiteX75" fmla="*/ 8477 w 10000"/>
                <a:gd name="connsiteY75" fmla="*/ 7788 h 10000"/>
                <a:gd name="connsiteX76" fmla="*/ 8607 w 10000"/>
                <a:gd name="connsiteY76" fmla="*/ 7707 h 10000"/>
                <a:gd name="connsiteX77" fmla="*/ 8750 w 10000"/>
                <a:gd name="connsiteY77" fmla="*/ 7428 h 10000"/>
                <a:gd name="connsiteX78" fmla="*/ 8711 w 10000"/>
                <a:gd name="connsiteY78" fmla="*/ 7122 h 10000"/>
                <a:gd name="connsiteX79" fmla="*/ 8962 w 10000"/>
                <a:gd name="connsiteY79" fmla="*/ 6744 h 10000"/>
                <a:gd name="connsiteX80" fmla="*/ 9010 w 10000"/>
                <a:gd name="connsiteY80" fmla="*/ 6483 h 10000"/>
                <a:gd name="connsiteX81" fmla="*/ 9152 w 10000"/>
                <a:gd name="connsiteY81" fmla="*/ 6292 h 10000"/>
                <a:gd name="connsiteX82" fmla="*/ 9386 w 10000"/>
                <a:gd name="connsiteY82" fmla="*/ 6292 h 10000"/>
                <a:gd name="connsiteX83" fmla="*/ 9710 w 10000"/>
                <a:gd name="connsiteY83" fmla="*/ 6360 h 10000"/>
                <a:gd name="connsiteX84" fmla="*/ 9654 w 10000"/>
                <a:gd name="connsiteY84" fmla="*/ 5643 h 10000"/>
                <a:gd name="connsiteX85" fmla="*/ 9446 w 10000"/>
                <a:gd name="connsiteY85" fmla="*/ 5394 h 10000"/>
                <a:gd name="connsiteX86" fmla="*/ 9502 w 10000"/>
                <a:gd name="connsiteY86" fmla="*/ 5279 h 10000"/>
                <a:gd name="connsiteX87" fmla="*/ 9381 w 10000"/>
                <a:gd name="connsiteY87" fmla="*/ 5235 h 10000"/>
                <a:gd name="connsiteX88" fmla="*/ 9269 w 10000"/>
                <a:gd name="connsiteY88" fmla="*/ 5187 h 10000"/>
                <a:gd name="connsiteX89" fmla="*/ 9355 w 10000"/>
                <a:gd name="connsiteY89" fmla="*/ 5024 h 10000"/>
                <a:gd name="connsiteX90" fmla="*/ 9684 w 10000"/>
                <a:gd name="connsiteY90" fmla="*/ 4914 h 10000"/>
                <a:gd name="connsiteX91" fmla="*/ 10000 w 10000"/>
                <a:gd name="connsiteY91" fmla="*/ 4493 h 10000"/>
                <a:gd name="connsiteX92" fmla="*/ 9364 w 10000"/>
                <a:gd name="connsiteY92" fmla="*/ 4298 h 10000"/>
                <a:gd name="connsiteX93" fmla="*/ 8919 w 10000"/>
                <a:gd name="connsiteY93" fmla="*/ 4452 h 10000"/>
                <a:gd name="connsiteX94" fmla="*/ 8802 w 10000"/>
                <a:gd name="connsiteY94" fmla="*/ 4472 h 10000"/>
                <a:gd name="connsiteX95" fmla="*/ 8625 w 10000"/>
                <a:gd name="connsiteY95" fmla="*/ 4472 h 10000"/>
                <a:gd name="connsiteX96" fmla="*/ 6980 w 10000"/>
                <a:gd name="connsiteY96" fmla="*/ 4700 h 10000"/>
                <a:gd name="connsiteX97" fmla="*/ 7594 w 10000"/>
                <a:gd name="connsiteY97" fmla="*/ 3942 h 10000"/>
                <a:gd name="connsiteX98" fmla="*/ 7508 w 10000"/>
                <a:gd name="connsiteY98" fmla="*/ 3734 h 10000"/>
                <a:gd name="connsiteX99" fmla="*/ 7291 w 10000"/>
                <a:gd name="connsiteY99" fmla="*/ 3528 h 10000"/>
                <a:gd name="connsiteX100" fmla="*/ 6366 w 10000"/>
                <a:gd name="connsiteY100" fmla="*/ 3179 h 10000"/>
                <a:gd name="connsiteX101" fmla="*/ 6280 w 10000"/>
                <a:gd name="connsiteY101" fmla="*/ 3064 h 10000"/>
                <a:gd name="connsiteX102" fmla="*/ 6133 w 10000"/>
                <a:gd name="connsiteY102" fmla="*/ 2996 h 10000"/>
                <a:gd name="connsiteX103" fmla="*/ 6249 w 10000"/>
                <a:gd name="connsiteY103" fmla="*/ 2903 h 10000"/>
                <a:gd name="connsiteX104" fmla="*/ 6686 w 10000"/>
                <a:gd name="connsiteY104" fmla="*/ 2836 h 10000"/>
                <a:gd name="connsiteX105" fmla="*/ 8006 w 10000"/>
                <a:gd name="connsiteY105" fmla="*/ 2051 h 10000"/>
                <a:gd name="connsiteX106" fmla="*/ 8105 w 10000"/>
                <a:gd name="connsiteY106" fmla="*/ 1966 h 10000"/>
                <a:gd name="connsiteX107" fmla="*/ 8827 w 10000"/>
                <a:gd name="connsiteY107" fmla="*/ 1405 h 10000"/>
                <a:gd name="connsiteX108" fmla="*/ 8625 w 10000"/>
                <a:gd name="connsiteY108" fmla="*/ 1197 h 10000"/>
                <a:gd name="connsiteX109" fmla="*/ 8827 w 10000"/>
                <a:gd name="connsiteY109" fmla="*/ 1177 h 10000"/>
                <a:gd name="connsiteX110" fmla="*/ 8827 w 10000"/>
                <a:gd name="connsiteY110" fmla="*/ 1105 h 10000"/>
                <a:gd name="connsiteX111" fmla="*/ 8533 w 10000"/>
                <a:gd name="connsiteY111" fmla="*/ 1105 h 10000"/>
                <a:gd name="connsiteX112" fmla="*/ 8391 w 10000"/>
                <a:gd name="connsiteY112" fmla="*/ 922 h 10000"/>
                <a:gd name="connsiteX113" fmla="*/ 8006 w 10000"/>
                <a:gd name="connsiteY113" fmla="*/ 782 h 10000"/>
                <a:gd name="connsiteX114" fmla="*/ 7508 w 10000"/>
                <a:gd name="connsiteY114" fmla="*/ 854 h 10000"/>
                <a:gd name="connsiteX115" fmla="*/ 7508 w 10000"/>
                <a:gd name="connsiteY115" fmla="*/ 762 h 10000"/>
                <a:gd name="connsiteX116" fmla="*/ 7590 w 10000"/>
                <a:gd name="connsiteY116" fmla="*/ 732 h 10000"/>
                <a:gd name="connsiteX117" fmla="*/ 7625 w 10000"/>
                <a:gd name="connsiteY117" fmla="*/ 715 h 10000"/>
                <a:gd name="connsiteX118" fmla="*/ 7802 w 10000"/>
                <a:gd name="connsiteY118" fmla="*/ 482 h 10000"/>
                <a:gd name="connsiteX119" fmla="*/ 7759 w 10000"/>
                <a:gd name="connsiteY119" fmla="*/ 429 h 10000"/>
                <a:gd name="connsiteX120" fmla="*/ 7448 w 10000"/>
                <a:gd name="connsiteY120" fmla="*/ 23 h 10000"/>
                <a:gd name="connsiteX121" fmla="*/ 7435 w 10000"/>
                <a:gd name="connsiteY121" fmla="*/ 13 h 10000"/>
                <a:gd name="connsiteX122" fmla="*/ 7422 w 10000"/>
                <a:gd name="connsiteY122" fmla="*/ 0 h 10000"/>
                <a:gd name="connsiteX123" fmla="*/ 6937 w 10000"/>
                <a:gd name="connsiteY123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1409 w 10000"/>
                <a:gd name="connsiteY12" fmla="*/ 4424 h 10000"/>
                <a:gd name="connsiteX13" fmla="*/ 1205 w 10000"/>
                <a:gd name="connsiteY13" fmla="*/ 4516 h 10000"/>
                <a:gd name="connsiteX14" fmla="*/ 984 w 10000"/>
                <a:gd name="connsiteY14" fmla="*/ 4826 h 10000"/>
                <a:gd name="connsiteX15" fmla="*/ 941 w 10000"/>
                <a:gd name="connsiteY15" fmla="*/ 4979 h 10000"/>
                <a:gd name="connsiteX16" fmla="*/ 1235 w 10000"/>
                <a:gd name="connsiteY16" fmla="*/ 5116 h 10000"/>
                <a:gd name="connsiteX17" fmla="*/ 1668 w 10000"/>
                <a:gd name="connsiteY17" fmla="*/ 5143 h 10000"/>
                <a:gd name="connsiteX18" fmla="*/ 2200 w 10000"/>
                <a:gd name="connsiteY18" fmla="*/ 5463 h 10000"/>
                <a:gd name="connsiteX19" fmla="*/ 2097 w 10000"/>
                <a:gd name="connsiteY19" fmla="*/ 5653 h 10000"/>
                <a:gd name="connsiteX20" fmla="*/ 1625 w 10000"/>
                <a:gd name="connsiteY20" fmla="*/ 5792 h 10000"/>
                <a:gd name="connsiteX21" fmla="*/ 855 w 10000"/>
                <a:gd name="connsiteY21" fmla="*/ 5602 h 10000"/>
                <a:gd name="connsiteX22" fmla="*/ 971 w 10000"/>
                <a:gd name="connsiteY22" fmla="*/ 5575 h 10000"/>
                <a:gd name="connsiteX23" fmla="*/ 971 w 10000"/>
                <a:gd name="connsiteY23" fmla="*/ 5510 h 10000"/>
                <a:gd name="connsiteX24" fmla="*/ 825 w 10000"/>
                <a:gd name="connsiteY24" fmla="*/ 5438 h 10000"/>
                <a:gd name="connsiteX25" fmla="*/ 677 w 10000"/>
                <a:gd name="connsiteY25" fmla="*/ 5670 h 10000"/>
                <a:gd name="connsiteX26" fmla="*/ 738 w 10000"/>
                <a:gd name="connsiteY26" fmla="*/ 5761 h 10000"/>
                <a:gd name="connsiteX27" fmla="*/ 816 w 10000"/>
                <a:gd name="connsiteY27" fmla="*/ 5976 h 10000"/>
                <a:gd name="connsiteX28" fmla="*/ 881 w 10000"/>
                <a:gd name="connsiteY28" fmla="*/ 6110 h 10000"/>
                <a:gd name="connsiteX29" fmla="*/ 746 w 10000"/>
                <a:gd name="connsiteY29" fmla="*/ 6347 h 10000"/>
                <a:gd name="connsiteX30" fmla="*/ 475 w 10000"/>
                <a:gd name="connsiteY30" fmla="*/ 6500 h 10000"/>
                <a:gd name="connsiteX31" fmla="*/ 236 w 10000"/>
                <a:gd name="connsiteY31" fmla="*/ 6843 h 10000"/>
                <a:gd name="connsiteX32" fmla="*/ 2 w 10000"/>
                <a:gd name="connsiteY32" fmla="*/ 7189 h 10000"/>
                <a:gd name="connsiteX33" fmla="*/ 314 w 10000"/>
                <a:gd name="connsiteY33" fmla="*/ 7407 h 10000"/>
                <a:gd name="connsiteX34" fmla="*/ 707 w 10000"/>
                <a:gd name="connsiteY34" fmla="*/ 7582 h 10000"/>
                <a:gd name="connsiteX35" fmla="*/ 881 w 10000"/>
                <a:gd name="connsiteY35" fmla="*/ 7582 h 10000"/>
                <a:gd name="connsiteX36" fmla="*/ 946 w 10000"/>
                <a:gd name="connsiteY36" fmla="*/ 7673 h 10000"/>
                <a:gd name="connsiteX37" fmla="*/ 1102 w 10000"/>
                <a:gd name="connsiteY37" fmla="*/ 7871 h 10000"/>
                <a:gd name="connsiteX38" fmla="*/ 1175 w 10000"/>
                <a:gd name="connsiteY38" fmla="*/ 7976 h 10000"/>
                <a:gd name="connsiteX39" fmla="*/ 1002 w 10000"/>
                <a:gd name="connsiteY39" fmla="*/ 8067 h 10000"/>
                <a:gd name="connsiteX40" fmla="*/ 907 w 10000"/>
                <a:gd name="connsiteY40" fmla="*/ 8133 h 10000"/>
                <a:gd name="connsiteX41" fmla="*/ 864 w 10000"/>
                <a:gd name="connsiteY41" fmla="*/ 8214 h 10000"/>
                <a:gd name="connsiteX42" fmla="*/ 561 w 10000"/>
                <a:gd name="connsiteY42" fmla="*/ 8689 h 10000"/>
                <a:gd name="connsiteX43" fmla="*/ 475 w 10000"/>
                <a:gd name="connsiteY43" fmla="*/ 9013 h 10000"/>
                <a:gd name="connsiteX44" fmla="*/ 772 w 10000"/>
                <a:gd name="connsiteY44" fmla="*/ 9306 h 10000"/>
                <a:gd name="connsiteX45" fmla="*/ 1040 w 10000"/>
                <a:gd name="connsiteY45" fmla="*/ 9510 h 10000"/>
                <a:gd name="connsiteX46" fmla="*/ 1556 w 10000"/>
                <a:gd name="connsiteY46" fmla="*/ 9495 h 10000"/>
                <a:gd name="connsiteX47" fmla="*/ 1897 w 10000"/>
                <a:gd name="connsiteY47" fmla="*/ 9710 h 10000"/>
                <a:gd name="connsiteX48" fmla="*/ 2084 w 10000"/>
                <a:gd name="connsiteY48" fmla="*/ 9818 h 10000"/>
                <a:gd name="connsiteX49" fmla="*/ 2408 w 10000"/>
                <a:gd name="connsiteY49" fmla="*/ 9748 h 10000"/>
                <a:gd name="connsiteX50" fmla="*/ 2537 w 10000"/>
                <a:gd name="connsiteY50" fmla="*/ 9901 h 10000"/>
                <a:gd name="connsiteX51" fmla="*/ 3014 w 10000"/>
                <a:gd name="connsiteY51" fmla="*/ 9924 h 10000"/>
                <a:gd name="connsiteX52" fmla="*/ 3057 w 10000"/>
                <a:gd name="connsiteY52" fmla="*/ 9891 h 10000"/>
                <a:gd name="connsiteX53" fmla="*/ 3113 w 10000"/>
                <a:gd name="connsiteY53" fmla="*/ 9818 h 10000"/>
                <a:gd name="connsiteX54" fmla="*/ 3697 w 10000"/>
                <a:gd name="connsiteY54" fmla="*/ 9818 h 10000"/>
                <a:gd name="connsiteX55" fmla="*/ 3809 w 10000"/>
                <a:gd name="connsiteY55" fmla="*/ 9676 h 10000"/>
                <a:gd name="connsiteX56" fmla="*/ 3852 w 10000"/>
                <a:gd name="connsiteY56" fmla="*/ 9615 h 10000"/>
                <a:gd name="connsiteX57" fmla="*/ 4320 w 10000"/>
                <a:gd name="connsiteY57" fmla="*/ 9571 h 10000"/>
                <a:gd name="connsiteX58" fmla="*/ 4636 w 10000"/>
                <a:gd name="connsiteY58" fmla="*/ 9289 h 10000"/>
                <a:gd name="connsiteX59" fmla="*/ 4986 w 10000"/>
                <a:gd name="connsiteY59" fmla="*/ 8689 h 10000"/>
                <a:gd name="connsiteX60" fmla="*/ 5164 w 10000"/>
                <a:gd name="connsiteY60" fmla="*/ 8390 h 10000"/>
                <a:gd name="connsiteX61" fmla="*/ 5523 w 10000"/>
                <a:gd name="connsiteY61" fmla="*/ 8214 h 10000"/>
                <a:gd name="connsiteX62" fmla="*/ 5760 w 10000"/>
                <a:gd name="connsiteY62" fmla="*/ 7915 h 10000"/>
                <a:gd name="connsiteX63" fmla="*/ 6159 w 10000"/>
                <a:gd name="connsiteY63" fmla="*/ 7861 h 10000"/>
                <a:gd name="connsiteX64" fmla="*/ 6072 w 10000"/>
                <a:gd name="connsiteY64" fmla="*/ 7677 h 10000"/>
                <a:gd name="connsiteX65" fmla="*/ 6453 w 10000"/>
                <a:gd name="connsiteY65" fmla="*/ 7582 h 10000"/>
                <a:gd name="connsiteX66" fmla="*/ 6660 w 10000"/>
                <a:gd name="connsiteY66" fmla="*/ 7653 h 10000"/>
                <a:gd name="connsiteX67" fmla="*/ 6898 w 10000"/>
                <a:gd name="connsiteY67" fmla="*/ 7469 h 10000"/>
                <a:gd name="connsiteX68" fmla="*/ 7214 w 10000"/>
                <a:gd name="connsiteY68" fmla="*/ 7512 h 10000"/>
                <a:gd name="connsiteX69" fmla="*/ 7244 w 10000"/>
                <a:gd name="connsiteY69" fmla="*/ 7673 h 10000"/>
                <a:gd name="connsiteX70" fmla="*/ 7405 w 10000"/>
                <a:gd name="connsiteY70" fmla="*/ 7918 h 10000"/>
                <a:gd name="connsiteX71" fmla="*/ 7538 w 10000"/>
                <a:gd name="connsiteY71" fmla="*/ 8043 h 10000"/>
                <a:gd name="connsiteX72" fmla="*/ 7729 w 10000"/>
                <a:gd name="connsiteY72" fmla="*/ 7918 h 10000"/>
                <a:gd name="connsiteX73" fmla="*/ 7989 w 10000"/>
                <a:gd name="connsiteY73" fmla="*/ 7819 h 10000"/>
                <a:gd name="connsiteX74" fmla="*/ 8477 w 10000"/>
                <a:gd name="connsiteY74" fmla="*/ 7788 h 10000"/>
                <a:gd name="connsiteX75" fmla="*/ 8607 w 10000"/>
                <a:gd name="connsiteY75" fmla="*/ 7707 h 10000"/>
                <a:gd name="connsiteX76" fmla="*/ 8750 w 10000"/>
                <a:gd name="connsiteY76" fmla="*/ 7428 h 10000"/>
                <a:gd name="connsiteX77" fmla="*/ 8711 w 10000"/>
                <a:gd name="connsiteY77" fmla="*/ 7122 h 10000"/>
                <a:gd name="connsiteX78" fmla="*/ 8962 w 10000"/>
                <a:gd name="connsiteY78" fmla="*/ 6744 h 10000"/>
                <a:gd name="connsiteX79" fmla="*/ 9010 w 10000"/>
                <a:gd name="connsiteY79" fmla="*/ 6483 h 10000"/>
                <a:gd name="connsiteX80" fmla="*/ 9152 w 10000"/>
                <a:gd name="connsiteY80" fmla="*/ 6292 h 10000"/>
                <a:gd name="connsiteX81" fmla="*/ 9386 w 10000"/>
                <a:gd name="connsiteY81" fmla="*/ 6292 h 10000"/>
                <a:gd name="connsiteX82" fmla="*/ 9710 w 10000"/>
                <a:gd name="connsiteY82" fmla="*/ 6360 h 10000"/>
                <a:gd name="connsiteX83" fmla="*/ 9654 w 10000"/>
                <a:gd name="connsiteY83" fmla="*/ 5643 h 10000"/>
                <a:gd name="connsiteX84" fmla="*/ 9446 w 10000"/>
                <a:gd name="connsiteY84" fmla="*/ 5394 h 10000"/>
                <a:gd name="connsiteX85" fmla="*/ 9502 w 10000"/>
                <a:gd name="connsiteY85" fmla="*/ 5279 h 10000"/>
                <a:gd name="connsiteX86" fmla="*/ 9381 w 10000"/>
                <a:gd name="connsiteY86" fmla="*/ 5235 h 10000"/>
                <a:gd name="connsiteX87" fmla="*/ 9269 w 10000"/>
                <a:gd name="connsiteY87" fmla="*/ 5187 h 10000"/>
                <a:gd name="connsiteX88" fmla="*/ 9355 w 10000"/>
                <a:gd name="connsiteY88" fmla="*/ 5024 h 10000"/>
                <a:gd name="connsiteX89" fmla="*/ 9684 w 10000"/>
                <a:gd name="connsiteY89" fmla="*/ 4914 h 10000"/>
                <a:gd name="connsiteX90" fmla="*/ 10000 w 10000"/>
                <a:gd name="connsiteY90" fmla="*/ 4493 h 10000"/>
                <a:gd name="connsiteX91" fmla="*/ 9364 w 10000"/>
                <a:gd name="connsiteY91" fmla="*/ 4298 h 10000"/>
                <a:gd name="connsiteX92" fmla="*/ 8919 w 10000"/>
                <a:gd name="connsiteY92" fmla="*/ 4452 h 10000"/>
                <a:gd name="connsiteX93" fmla="*/ 8802 w 10000"/>
                <a:gd name="connsiteY93" fmla="*/ 4472 h 10000"/>
                <a:gd name="connsiteX94" fmla="*/ 8625 w 10000"/>
                <a:gd name="connsiteY94" fmla="*/ 4472 h 10000"/>
                <a:gd name="connsiteX95" fmla="*/ 6980 w 10000"/>
                <a:gd name="connsiteY95" fmla="*/ 4700 h 10000"/>
                <a:gd name="connsiteX96" fmla="*/ 7594 w 10000"/>
                <a:gd name="connsiteY96" fmla="*/ 3942 h 10000"/>
                <a:gd name="connsiteX97" fmla="*/ 7508 w 10000"/>
                <a:gd name="connsiteY97" fmla="*/ 3734 h 10000"/>
                <a:gd name="connsiteX98" fmla="*/ 7291 w 10000"/>
                <a:gd name="connsiteY98" fmla="*/ 3528 h 10000"/>
                <a:gd name="connsiteX99" fmla="*/ 6366 w 10000"/>
                <a:gd name="connsiteY99" fmla="*/ 3179 h 10000"/>
                <a:gd name="connsiteX100" fmla="*/ 6280 w 10000"/>
                <a:gd name="connsiteY100" fmla="*/ 3064 h 10000"/>
                <a:gd name="connsiteX101" fmla="*/ 6133 w 10000"/>
                <a:gd name="connsiteY101" fmla="*/ 2996 h 10000"/>
                <a:gd name="connsiteX102" fmla="*/ 6249 w 10000"/>
                <a:gd name="connsiteY102" fmla="*/ 2903 h 10000"/>
                <a:gd name="connsiteX103" fmla="*/ 6686 w 10000"/>
                <a:gd name="connsiteY103" fmla="*/ 2836 h 10000"/>
                <a:gd name="connsiteX104" fmla="*/ 8006 w 10000"/>
                <a:gd name="connsiteY104" fmla="*/ 2051 h 10000"/>
                <a:gd name="connsiteX105" fmla="*/ 8105 w 10000"/>
                <a:gd name="connsiteY105" fmla="*/ 1966 h 10000"/>
                <a:gd name="connsiteX106" fmla="*/ 8827 w 10000"/>
                <a:gd name="connsiteY106" fmla="*/ 1405 h 10000"/>
                <a:gd name="connsiteX107" fmla="*/ 8625 w 10000"/>
                <a:gd name="connsiteY107" fmla="*/ 1197 h 10000"/>
                <a:gd name="connsiteX108" fmla="*/ 8827 w 10000"/>
                <a:gd name="connsiteY108" fmla="*/ 1177 h 10000"/>
                <a:gd name="connsiteX109" fmla="*/ 8827 w 10000"/>
                <a:gd name="connsiteY109" fmla="*/ 1105 h 10000"/>
                <a:gd name="connsiteX110" fmla="*/ 8533 w 10000"/>
                <a:gd name="connsiteY110" fmla="*/ 1105 h 10000"/>
                <a:gd name="connsiteX111" fmla="*/ 8391 w 10000"/>
                <a:gd name="connsiteY111" fmla="*/ 922 h 10000"/>
                <a:gd name="connsiteX112" fmla="*/ 8006 w 10000"/>
                <a:gd name="connsiteY112" fmla="*/ 782 h 10000"/>
                <a:gd name="connsiteX113" fmla="*/ 7508 w 10000"/>
                <a:gd name="connsiteY113" fmla="*/ 854 h 10000"/>
                <a:gd name="connsiteX114" fmla="*/ 7508 w 10000"/>
                <a:gd name="connsiteY114" fmla="*/ 762 h 10000"/>
                <a:gd name="connsiteX115" fmla="*/ 7590 w 10000"/>
                <a:gd name="connsiteY115" fmla="*/ 732 h 10000"/>
                <a:gd name="connsiteX116" fmla="*/ 7625 w 10000"/>
                <a:gd name="connsiteY116" fmla="*/ 715 h 10000"/>
                <a:gd name="connsiteX117" fmla="*/ 7802 w 10000"/>
                <a:gd name="connsiteY117" fmla="*/ 482 h 10000"/>
                <a:gd name="connsiteX118" fmla="*/ 7759 w 10000"/>
                <a:gd name="connsiteY118" fmla="*/ 429 h 10000"/>
                <a:gd name="connsiteX119" fmla="*/ 7448 w 10000"/>
                <a:gd name="connsiteY119" fmla="*/ 23 h 10000"/>
                <a:gd name="connsiteX120" fmla="*/ 7435 w 10000"/>
                <a:gd name="connsiteY120" fmla="*/ 13 h 10000"/>
                <a:gd name="connsiteX121" fmla="*/ 7422 w 10000"/>
                <a:gd name="connsiteY121" fmla="*/ 0 h 10000"/>
                <a:gd name="connsiteX122" fmla="*/ 6937 w 10000"/>
                <a:gd name="connsiteY122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1205 w 10000"/>
                <a:gd name="connsiteY12" fmla="*/ 4516 h 10000"/>
                <a:gd name="connsiteX13" fmla="*/ 984 w 10000"/>
                <a:gd name="connsiteY13" fmla="*/ 4826 h 10000"/>
                <a:gd name="connsiteX14" fmla="*/ 941 w 10000"/>
                <a:gd name="connsiteY14" fmla="*/ 4979 h 10000"/>
                <a:gd name="connsiteX15" fmla="*/ 1235 w 10000"/>
                <a:gd name="connsiteY15" fmla="*/ 5116 h 10000"/>
                <a:gd name="connsiteX16" fmla="*/ 1668 w 10000"/>
                <a:gd name="connsiteY16" fmla="*/ 5143 h 10000"/>
                <a:gd name="connsiteX17" fmla="*/ 2200 w 10000"/>
                <a:gd name="connsiteY17" fmla="*/ 5463 h 10000"/>
                <a:gd name="connsiteX18" fmla="*/ 2097 w 10000"/>
                <a:gd name="connsiteY18" fmla="*/ 5653 h 10000"/>
                <a:gd name="connsiteX19" fmla="*/ 1625 w 10000"/>
                <a:gd name="connsiteY19" fmla="*/ 5792 h 10000"/>
                <a:gd name="connsiteX20" fmla="*/ 855 w 10000"/>
                <a:gd name="connsiteY20" fmla="*/ 5602 h 10000"/>
                <a:gd name="connsiteX21" fmla="*/ 971 w 10000"/>
                <a:gd name="connsiteY21" fmla="*/ 5575 h 10000"/>
                <a:gd name="connsiteX22" fmla="*/ 971 w 10000"/>
                <a:gd name="connsiteY22" fmla="*/ 5510 h 10000"/>
                <a:gd name="connsiteX23" fmla="*/ 825 w 10000"/>
                <a:gd name="connsiteY23" fmla="*/ 5438 h 10000"/>
                <a:gd name="connsiteX24" fmla="*/ 677 w 10000"/>
                <a:gd name="connsiteY24" fmla="*/ 5670 h 10000"/>
                <a:gd name="connsiteX25" fmla="*/ 738 w 10000"/>
                <a:gd name="connsiteY25" fmla="*/ 5761 h 10000"/>
                <a:gd name="connsiteX26" fmla="*/ 816 w 10000"/>
                <a:gd name="connsiteY26" fmla="*/ 5976 h 10000"/>
                <a:gd name="connsiteX27" fmla="*/ 881 w 10000"/>
                <a:gd name="connsiteY27" fmla="*/ 6110 h 10000"/>
                <a:gd name="connsiteX28" fmla="*/ 746 w 10000"/>
                <a:gd name="connsiteY28" fmla="*/ 6347 h 10000"/>
                <a:gd name="connsiteX29" fmla="*/ 475 w 10000"/>
                <a:gd name="connsiteY29" fmla="*/ 6500 h 10000"/>
                <a:gd name="connsiteX30" fmla="*/ 236 w 10000"/>
                <a:gd name="connsiteY30" fmla="*/ 6843 h 10000"/>
                <a:gd name="connsiteX31" fmla="*/ 2 w 10000"/>
                <a:gd name="connsiteY31" fmla="*/ 7189 h 10000"/>
                <a:gd name="connsiteX32" fmla="*/ 314 w 10000"/>
                <a:gd name="connsiteY32" fmla="*/ 7407 h 10000"/>
                <a:gd name="connsiteX33" fmla="*/ 707 w 10000"/>
                <a:gd name="connsiteY33" fmla="*/ 7582 h 10000"/>
                <a:gd name="connsiteX34" fmla="*/ 881 w 10000"/>
                <a:gd name="connsiteY34" fmla="*/ 7582 h 10000"/>
                <a:gd name="connsiteX35" fmla="*/ 946 w 10000"/>
                <a:gd name="connsiteY35" fmla="*/ 7673 h 10000"/>
                <a:gd name="connsiteX36" fmla="*/ 1102 w 10000"/>
                <a:gd name="connsiteY36" fmla="*/ 7871 h 10000"/>
                <a:gd name="connsiteX37" fmla="*/ 1175 w 10000"/>
                <a:gd name="connsiteY37" fmla="*/ 7976 h 10000"/>
                <a:gd name="connsiteX38" fmla="*/ 1002 w 10000"/>
                <a:gd name="connsiteY38" fmla="*/ 8067 h 10000"/>
                <a:gd name="connsiteX39" fmla="*/ 907 w 10000"/>
                <a:gd name="connsiteY39" fmla="*/ 8133 h 10000"/>
                <a:gd name="connsiteX40" fmla="*/ 864 w 10000"/>
                <a:gd name="connsiteY40" fmla="*/ 8214 h 10000"/>
                <a:gd name="connsiteX41" fmla="*/ 561 w 10000"/>
                <a:gd name="connsiteY41" fmla="*/ 8689 h 10000"/>
                <a:gd name="connsiteX42" fmla="*/ 475 w 10000"/>
                <a:gd name="connsiteY42" fmla="*/ 9013 h 10000"/>
                <a:gd name="connsiteX43" fmla="*/ 772 w 10000"/>
                <a:gd name="connsiteY43" fmla="*/ 9306 h 10000"/>
                <a:gd name="connsiteX44" fmla="*/ 1040 w 10000"/>
                <a:gd name="connsiteY44" fmla="*/ 9510 h 10000"/>
                <a:gd name="connsiteX45" fmla="*/ 1556 w 10000"/>
                <a:gd name="connsiteY45" fmla="*/ 9495 h 10000"/>
                <a:gd name="connsiteX46" fmla="*/ 1897 w 10000"/>
                <a:gd name="connsiteY46" fmla="*/ 9710 h 10000"/>
                <a:gd name="connsiteX47" fmla="*/ 2084 w 10000"/>
                <a:gd name="connsiteY47" fmla="*/ 9818 h 10000"/>
                <a:gd name="connsiteX48" fmla="*/ 2408 w 10000"/>
                <a:gd name="connsiteY48" fmla="*/ 9748 h 10000"/>
                <a:gd name="connsiteX49" fmla="*/ 2537 w 10000"/>
                <a:gd name="connsiteY49" fmla="*/ 9901 h 10000"/>
                <a:gd name="connsiteX50" fmla="*/ 3014 w 10000"/>
                <a:gd name="connsiteY50" fmla="*/ 9924 h 10000"/>
                <a:gd name="connsiteX51" fmla="*/ 3057 w 10000"/>
                <a:gd name="connsiteY51" fmla="*/ 9891 h 10000"/>
                <a:gd name="connsiteX52" fmla="*/ 3113 w 10000"/>
                <a:gd name="connsiteY52" fmla="*/ 9818 h 10000"/>
                <a:gd name="connsiteX53" fmla="*/ 3697 w 10000"/>
                <a:gd name="connsiteY53" fmla="*/ 9818 h 10000"/>
                <a:gd name="connsiteX54" fmla="*/ 3809 w 10000"/>
                <a:gd name="connsiteY54" fmla="*/ 9676 h 10000"/>
                <a:gd name="connsiteX55" fmla="*/ 3852 w 10000"/>
                <a:gd name="connsiteY55" fmla="*/ 9615 h 10000"/>
                <a:gd name="connsiteX56" fmla="*/ 4320 w 10000"/>
                <a:gd name="connsiteY56" fmla="*/ 9571 h 10000"/>
                <a:gd name="connsiteX57" fmla="*/ 4636 w 10000"/>
                <a:gd name="connsiteY57" fmla="*/ 9289 h 10000"/>
                <a:gd name="connsiteX58" fmla="*/ 4986 w 10000"/>
                <a:gd name="connsiteY58" fmla="*/ 8689 h 10000"/>
                <a:gd name="connsiteX59" fmla="*/ 5164 w 10000"/>
                <a:gd name="connsiteY59" fmla="*/ 8390 h 10000"/>
                <a:gd name="connsiteX60" fmla="*/ 5523 w 10000"/>
                <a:gd name="connsiteY60" fmla="*/ 8214 h 10000"/>
                <a:gd name="connsiteX61" fmla="*/ 5760 w 10000"/>
                <a:gd name="connsiteY61" fmla="*/ 7915 h 10000"/>
                <a:gd name="connsiteX62" fmla="*/ 6159 w 10000"/>
                <a:gd name="connsiteY62" fmla="*/ 7861 h 10000"/>
                <a:gd name="connsiteX63" fmla="*/ 6072 w 10000"/>
                <a:gd name="connsiteY63" fmla="*/ 7677 h 10000"/>
                <a:gd name="connsiteX64" fmla="*/ 6453 w 10000"/>
                <a:gd name="connsiteY64" fmla="*/ 7582 h 10000"/>
                <a:gd name="connsiteX65" fmla="*/ 6660 w 10000"/>
                <a:gd name="connsiteY65" fmla="*/ 7653 h 10000"/>
                <a:gd name="connsiteX66" fmla="*/ 6898 w 10000"/>
                <a:gd name="connsiteY66" fmla="*/ 7469 h 10000"/>
                <a:gd name="connsiteX67" fmla="*/ 7214 w 10000"/>
                <a:gd name="connsiteY67" fmla="*/ 7512 h 10000"/>
                <a:gd name="connsiteX68" fmla="*/ 7244 w 10000"/>
                <a:gd name="connsiteY68" fmla="*/ 7673 h 10000"/>
                <a:gd name="connsiteX69" fmla="*/ 7405 w 10000"/>
                <a:gd name="connsiteY69" fmla="*/ 7918 h 10000"/>
                <a:gd name="connsiteX70" fmla="*/ 7538 w 10000"/>
                <a:gd name="connsiteY70" fmla="*/ 8043 h 10000"/>
                <a:gd name="connsiteX71" fmla="*/ 7729 w 10000"/>
                <a:gd name="connsiteY71" fmla="*/ 7918 h 10000"/>
                <a:gd name="connsiteX72" fmla="*/ 7989 w 10000"/>
                <a:gd name="connsiteY72" fmla="*/ 7819 h 10000"/>
                <a:gd name="connsiteX73" fmla="*/ 8477 w 10000"/>
                <a:gd name="connsiteY73" fmla="*/ 7788 h 10000"/>
                <a:gd name="connsiteX74" fmla="*/ 8607 w 10000"/>
                <a:gd name="connsiteY74" fmla="*/ 7707 h 10000"/>
                <a:gd name="connsiteX75" fmla="*/ 8750 w 10000"/>
                <a:gd name="connsiteY75" fmla="*/ 7428 h 10000"/>
                <a:gd name="connsiteX76" fmla="*/ 8711 w 10000"/>
                <a:gd name="connsiteY76" fmla="*/ 7122 h 10000"/>
                <a:gd name="connsiteX77" fmla="*/ 8962 w 10000"/>
                <a:gd name="connsiteY77" fmla="*/ 6744 h 10000"/>
                <a:gd name="connsiteX78" fmla="*/ 9010 w 10000"/>
                <a:gd name="connsiteY78" fmla="*/ 6483 h 10000"/>
                <a:gd name="connsiteX79" fmla="*/ 9152 w 10000"/>
                <a:gd name="connsiteY79" fmla="*/ 6292 h 10000"/>
                <a:gd name="connsiteX80" fmla="*/ 9386 w 10000"/>
                <a:gd name="connsiteY80" fmla="*/ 6292 h 10000"/>
                <a:gd name="connsiteX81" fmla="*/ 9710 w 10000"/>
                <a:gd name="connsiteY81" fmla="*/ 6360 h 10000"/>
                <a:gd name="connsiteX82" fmla="*/ 9654 w 10000"/>
                <a:gd name="connsiteY82" fmla="*/ 5643 h 10000"/>
                <a:gd name="connsiteX83" fmla="*/ 9446 w 10000"/>
                <a:gd name="connsiteY83" fmla="*/ 5394 h 10000"/>
                <a:gd name="connsiteX84" fmla="*/ 9502 w 10000"/>
                <a:gd name="connsiteY84" fmla="*/ 5279 h 10000"/>
                <a:gd name="connsiteX85" fmla="*/ 9381 w 10000"/>
                <a:gd name="connsiteY85" fmla="*/ 5235 h 10000"/>
                <a:gd name="connsiteX86" fmla="*/ 9269 w 10000"/>
                <a:gd name="connsiteY86" fmla="*/ 5187 h 10000"/>
                <a:gd name="connsiteX87" fmla="*/ 9355 w 10000"/>
                <a:gd name="connsiteY87" fmla="*/ 5024 h 10000"/>
                <a:gd name="connsiteX88" fmla="*/ 9684 w 10000"/>
                <a:gd name="connsiteY88" fmla="*/ 4914 h 10000"/>
                <a:gd name="connsiteX89" fmla="*/ 10000 w 10000"/>
                <a:gd name="connsiteY89" fmla="*/ 4493 h 10000"/>
                <a:gd name="connsiteX90" fmla="*/ 9364 w 10000"/>
                <a:gd name="connsiteY90" fmla="*/ 4298 h 10000"/>
                <a:gd name="connsiteX91" fmla="*/ 8919 w 10000"/>
                <a:gd name="connsiteY91" fmla="*/ 4452 h 10000"/>
                <a:gd name="connsiteX92" fmla="*/ 8802 w 10000"/>
                <a:gd name="connsiteY92" fmla="*/ 4472 h 10000"/>
                <a:gd name="connsiteX93" fmla="*/ 8625 w 10000"/>
                <a:gd name="connsiteY93" fmla="*/ 4472 h 10000"/>
                <a:gd name="connsiteX94" fmla="*/ 6980 w 10000"/>
                <a:gd name="connsiteY94" fmla="*/ 4700 h 10000"/>
                <a:gd name="connsiteX95" fmla="*/ 7594 w 10000"/>
                <a:gd name="connsiteY95" fmla="*/ 3942 h 10000"/>
                <a:gd name="connsiteX96" fmla="*/ 7508 w 10000"/>
                <a:gd name="connsiteY96" fmla="*/ 3734 h 10000"/>
                <a:gd name="connsiteX97" fmla="*/ 7291 w 10000"/>
                <a:gd name="connsiteY97" fmla="*/ 3528 h 10000"/>
                <a:gd name="connsiteX98" fmla="*/ 6366 w 10000"/>
                <a:gd name="connsiteY98" fmla="*/ 3179 h 10000"/>
                <a:gd name="connsiteX99" fmla="*/ 6280 w 10000"/>
                <a:gd name="connsiteY99" fmla="*/ 3064 h 10000"/>
                <a:gd name="connsiteX100" fmla="*/ 6133 w 10000"/>
                <a:gd name="connsiteY100" fmla="*/ 2996 h 10000"/>
                <a:gd name="connsiteX101" fmla="*/ 6249 w 10000"/>
                <a:gd name="connsiteY101" fmla="*/ 2903 h 10000"/>
                <a:gd name="connsiteX102" fmla="*/ 6686 w 10000"/>
                <a:gd name="connsiteY102" fmla="*/ 2836 h 10000"/>
                <a:gd name="connsiteX103" fmla="*/ 8006 w 10000"/>
                <a:gd name="connsiteY103" fmla="*/ 2051 h 10000"/>
                <a:gd name="connsiteX104" fmla="*/ 8105 w 10000"/>
                <a:gd name="connsiteY104" fmla="*/ 1966 h 10000"/>
                <a:gd name="connsiteX105" fmla="*/ 8827 w 10000"/>
                <a:gd name="connsiteY105" fmla="*/ 1405 h 10000"/>
                <a:gd name="connsiteX106" fmla="*/ 8625 w 10000"/>
                <a:gd name="connsiteY106" fmla="*/ 1197 h 10000"/>
                <a:gd name="connsiteX107" fmla="*/ 8827 w 10000"/>
                <a:gd name="connsiteY107" fmla="*/ 1177 h 10000"/>
                <a:gd name="connsiteX108" fmla="*/ 8827 w 10000"/>
                <a:gd name="connsiteY108" fmla="*/ 1105 h 10000"/>
                <a:gd name="connsiteX109" fmla="*/ 8533 w 10000"/>
                <a:gd name="connsiteY109" fmla="*/ 1105 h 10000"/>
                <a:gd name="connsiteX110" fmla="*/ 8391 w 10000"/>
                <a:gd name="connsiteY110" fmla="*/ 922 h 10000"/>
                <a:gd name="connsiteX111" fmla="*/ 8006 w 10000"/>
                <a:gd name="connsiteY111" fmla="*/ 782 h 10000"/>
                <a:gd name="connsiteX112" fmla="*/ 7508 w 10000"/>
                <a:gd name="connsiteY112" fmla="*/ 854 h 10000"/>
                <a:gd name="connsiteX113" fmla="*/ 7508 w 10000"/>
                <a:gd name="connsiteY113" fmla="*/ 762 h 10000"/>
                <a:gd name="connsiteX114" fmla="*/ 7590 w 10000"/>
                <a:gd name="connsiteY114" fmla="*/ 732 h 10000"/>
                <a:gd name="connsiteX115" fmla="*/ 7625 w 10000"/>
                <a:gd name="connsiteY115" fmla="*/ 715 h 10000"/>
                <a:gd name="connsiteX116" fmla="*/ 7802 w 10000"/>
                <a:gd name="connsiteY116" fmla="*/ 482 h 10000"/>
                <a:gd name="connsiteX117" fmla="*/ 7759 w 10000"/>
                <a:gd name="connsiteY117" fmla="*/ 429 h 10000"/>
                <a:gd name="connsiteX118" fmla="*/ 7448 w 10000"/>
                <a:gd name="connsiteY118" fmla="*/ 23 h 10000"/>
                <a:gd name="connsiteX119" fmla="*/ 7435 w 10000"/>
                <a:gd name="connsiteY119" fmla="*/ 13 h 10000"/>
                <a:gd name="connsiteX120" fmla="*/ 7422 w 10000"/>
                <a:gd name="connsiteY120" fmla="*/ 0 h 10000"/>
                <a:gd name="connsiteX121" fmla="*/ 6937 w 10000"/>
                <a:gd name="connsiteY121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984 w 10000"/>
                <a:gd name="connsiteY12" fmla="*/ 4826 h 10000"/>
                <a:gd name="connsiteX13" fmla="*/ 941 w 10000"/>
                <a:gd name="connsiteY13" fmla="*/ 4979 h 10000"/>
                <a:gd name="connsiteX14" fmla="*/ 1235 w 10000"/>
                <a:gd name="connsiteY14" fmla="*/ 5116 h 10000"/>
                <a:gd name="connsiteX15" fmla="*/ 1668 w 10000"/>
                <a:gd name="connsiteY15" fmla="*/ 5143 h 10000"/>
                <a:gd name="connsiteX16" fmla="*/ 2200 w 10000"/>
                <a:gd name="connsiteY16" fmla="*/ 5463 h 10000"/>
                <a:gd name="connsiteX17" fmla="*/ 2097 w 10000"/>
                <a:gd name="connsiteY17" fmla="*/ 5653 h 10000"/>
                <a:gd name="connsiteX18" fmla="*/ 1625 w 10000"/>
                <a:gd name="connsiteY18" fmla="*/ 5792 h 10000"/>
                <a:gd name="connsiteX19" fmla="*/ 855 w 10000"/>
                <a:gd name="connsiteY19" fmla="*/ 5602 h 10000"/>
                <a:gd name="connsiteX20" fmla="*/ 971 w 10000"/>
                <a:gd name="connsiteY20" fmla="*/ 5575 h 10000"/>
                <a:gd name="connsiteX21" fmla="*/ 971 w 10000"/>
                <a:gd name="connsiteY21" fmla="*/ 5510 h 10000"/>
                <a:gd name="connsiteX22" fmla="*/ 825 w 10000"/>
                <a:gd name="connsiteY22" fmla="*/ 5438 h 10000"/>
                <a:gd name="connsiteX23" fmla="*/ 677 w 10000"/>
                <a:gd name="connsiteY23" fmla="*/ 5670 h 10000"/>
                <a:gd name="connsiteX24" fmla="*/ 738 w 10000"/>
                <a:gd name="connsiteY24" fmla="*/ 5761 h 10000"/>
                <a:gd name="connsiteX25" fmla="*/ 816 w 10000"/>
                <a:gd name="connsiteY25" fmla="*/ 5976 h 10000"/>
                <a:gd name="connsiteX26" fmla="*/ 881 w 10000"/>
                <a:gd name="connsiteY26" fmla="*/ 6110 h 10000"/>
                <a:gd name="connsiteX27" fmla="*/ 746 w 10000"/>
                <a:gd name="connsiteY27" fmla="*/ 6347 h 10000"/>
                <a:gd name="connsiteX28" fmla="*/ 475 w 10000"/>
                <a:gd name="connsiteY28" fmla="*/ 6500 h 10000"/>
                <a:gd name="connsiteX29" fmla="*/ 236 w 10000"/>
                <a:gd name="connsiteY29" fmla="*/ 6843 h 10000"/>
                <a:gd name="connsiteX30" fmla="*/ 2 w 10000"/>
                <a:gd name="connsiteY30" fmla="*/ 7189 h 10000"/>
                <a:gd name="connsiteX31" fmla="*/ 314 w 10000"/>
                <a:gd name="connsiteY31" fmla="*/ 7407 h 10000"/>
                <a:gd name="connsiteX32" fmla="*/ 707 w 10000"/>
                <a:gd name="connsiteY32" fmla="*/ 7582 h 10000"/>
                <a:gd name="connsiteX33" fmla="*/ 881 w 10000"/>
                <a:gd name="connsiteY33" fmla="*/ 7582 h 10000"/>
                <a:gd name="connsiteX34" fmla="*/ 946 w 10000"/>
                <a:gd name="connsiteY34" fmla="*/ 7673 h 10000"/>
                <a:gd name="connsiteX35" fmla="*/ 1102 w 10000"/>
                <a:gd name="connsiteY35" fmla="*/ 7871 h 10000"/>
                <a:gd name="connsiteX36" fmla="*/ 1175 w 10000"/>
                <a:gd name="connsiteY36" fmla="*/ 7976 h 10000"/>
                <a:gd name="connsiteX37" fmla="*/ 1002 w 10000"/>
                <a:gd name="connsiteY37" fmla="*/ 8067 h 10000"/>
                <a:gd name="connsiteX38" fmla="*/ 907 w 10000"/>
                <a:gd name="connsiteY38" fmla="*/ 8133 h 10000"/>
                <a:gd name="connsiteX39" fmla="*/ 864 w 10000"/>
                <a:gd name="connsiteY39" fmla="*/ 8214 h 10000"/>
                <a:gd name="connsiteX40" fmla="*/ 561 w 10000"/>
                <a:gd name="connsiteY40" fmla="*/ 8689 h 10000"/>
                <a:gd name="connsiteX41" fmla="*/ 475 w 10000"/>
                <a:gd name="connsiteY41" fmla="*/ 9013 h 10000"/>
                <a:gd name="connsiteX42" fmla="*/ 772 w 10000"/>
                <a:gd name="connsiteY42" fmla="*/ 9306 h 10000"/>
                <a:gd name="connsiteX43" fmla="*/ 1040 w 10000"/>
                <a:gd name="connsiteY43" fmla="*/ 9510 h 10000"/>
                <a:gd name="connsiteX44" fmla="*/ 1556 w 10000"/>
                <a:gd name="connsiteY44" fmla="*/ 9495 h 10000"/>
                <a:gd name="connsiteX45" fmla="*/ 1897 w 10000"/>
                <a:gd name="connsiteY45" fmla="*/ 9710 h 10000"/>
                <a:gd name="connsiteX46" fmla="*/ 2084 w 10000"/>
                <a:gd name="connsiteY46" fmla="*/ 9818 h 10000"/>
                <a:gd name="connsiteX47" fmla="*/ 2408 w 10000"/>
                <a:gd name="connsiteY47" fmla="*/ 9748 h 10000"/>
                <a:gd name="connsiteX48" fmla="*/ 2537 w 10000"/>
                <a:gd name="connsiteY48" fmla="*/ 9901 h 10000"/>
                <a:gd name="connsiteX49" fmla="*/ 3014 w 10000"/>
                <a:gd name="connsiteY49" fmla="*/ 9924 h 10000"/>
                <a:gd name="connsiteX50" fmla="*/ 3057 w 10000"/>
                <a:gd name="connsiteY50" fmla="*/ 9891 h 10000"/>
                <a:gd name="connsiteX51" fmla="*/ 3113 w 10000"/>
                <a:gd name="connsiteY51" fmla="*/ 9818 h 10000"/>
                <a:gd name="connsiteX52" fmla="*/ 3697 w 10000"/>
                <a:gd name="connsiteY52" fmla="*/ 9818 h 10000"/>
                <a:gd name="connsiteX53" fmla="*/ 3809 w 10000"/>
                <a:gd name="connsiteY53" fmla="*/ 9676 h 10000"/>
                <a:gd name="connsiteX54" fmla="*/ 3852 w 10000"/>
                <a:gd name="connsiteY54" fmla="*/ 9615 h 10000"/>
                <a:gd name="connsiteX55" fmla="*/ 4320 w 10000"/>
                <a:gd name="connsiteY55" fmla="*/ 9571 h 10000"/>
                <a:gd name="connsiteX56" fmla="*/ 4636 w 10000"/>
                <a:gd name="connsiteY56" fmla="*/ 9289 h 10000"/>
                <a:gd name="connsiteX57" fmla="*/ 4986 w 10000"/>
                <a:gd name="connsiteY57" fmla="*/ 8689 h 10000"/>
                <a:gd name="connsiteX58" fmla="*/ 5164 w 10000"/>
                <a:gd name="connsiteY58" fmla="*/ 8390 h 10000"/>
                <a:gd name="connsiteX59" fmla="*/ 5523 w 10000"/>
                <a:gd name="connsiteY59" fmla="*/ 8214 h 10000"/>
                <a:gd name="connsiteX60" fmla="*/ 5760 w 10000"/>
                <a:gd name="connsiteY60" fmla="*/ 7915 h 10000"/>
                <a:gd name="connsiteX61" fmla="*/ 6159 w 10000"/>
                <a:gd name="connsiteY61" fmla="*/ 7861 h 10000"/>
                <a:gd name="connsiteX62" fmla="*/ 6072 w 10000"/>
                <a:gd name="connsiteY62" fmla="*/ 7677 h 10000"/>
                <a:gd name="connsiteX63" fmla="*/ 6453 w 10000"/>
                <a:gd name="connsiteY63" fmla="*/ 7582 h 10000"/>
                <a:gd name="connsiteX64" fmla="*/ 6660 w 10000"/>
                <a:gd name="connsiteY64" fmla="*/ 7653 h 10000"/>
                <a:gd name="connsiteX65" fmla="*/ 6898 w 10000"/>
                <a:gd name="connsiteY65" fmla="*/ 7469 h 10000"/>
                <a:gd name="connsiteX66" fmla="*/ 7214 w 10000"/>
                <a:gd name="connsiteY66" fmla="*/ 7512 h 10000"/>
                <a:gd name="connsiteX67" fmla="*/ 7244 w 10000"/>
                <a:gd name="connsiteY67" fmla="*/ 7673 h 10000"/>
                <a:gd name="connsiteX68" fmla="*/ 7405 w 10000"/>
                <a:gd name="connsiteY68" fmla="*/ 7918 h 10000"/>
                <a:gd name="connsiteX69" fmla="*/ 7538 w 10000"/>
                <a:gd name="connsiteY69" fmla="*/ 8043 h 10000"/>
                <a:gd name="connsiteX70" fmla="*/ 7729 w 10000"/>
                <a:gd name="connsiteY70" fmla="*/ 7918 h 10000"/>
                <a:gd name="connsiteX71" fmla="*/ 7989 w 10000"/>
                <a:gd name="connsiteY71" fmla="*/ 7819 h 10000"/>
                <a:gd name="connsiteX72" fmla="*/ 8477 w 10000"/>
                <a:gd name="connsiteY72" fmla="*/ 7788 h 10000"/>
                <a:gd name="connsiteX73" fmla="*/ 8607 w 10000"/>
                <a:gd name="connsiteY73" fmla="*/ 7707 h 10000"/>
                <a:gd name="connsiteX74" fmla="*/ 8750 w 10000"/>
                <a:gd name="connsiteY74" fmla="*/ 7428 h 10000"/>
                <a:gd name="connsiteX75" fmla="*/ 8711 w 10000"/>
                <a:gd name="connsiteY75" fmla="*/ 7122 h 10000"/>
                <a:gd name="connsiteX76" fmla="*/ 8962 w 10000"/>
                <a:gd name="connsiteY76" fmla="*/ 6744 h 10000"/>
                <a:gd name="connsiteX77" fmla="*/ 9010 w 10000"/>
                <a:gd name="connsiteY77" fmla="*/ 6483 h 10000"/>
                <a:gd name="connsiteX78" fmla="*/ 9152 w 10000"/>
                <a:gd name="connsiteY78" fmla="*/ 6292 h 10000"/>
                <a:gd name="connsiteX79" fmla="*/ 9386 w 10000"/>
                <a:gd name="connsiteY79" fmla="*/ 6292 h 10000"/>
                <a:gd name="connsiteX80" fmla="*/ 9710 w 10000"/>
                <a:gd name="connsiteY80" fmla="*/ 6360 h 10000"/>
                <a:gd name="connsiteX81" fmla="*/ 9654 w 10000"/>
                <a:gd name="connsiteY81" fmla="*/ 5643 h 10000"/>
                <a:gd name="connsiteX82" fmla="*/ 9446 w 10000"/>
                <a:gd name="connsiteY82" fmla="*/ 5394 h 10000"/>
                <a:gd name="connsiteX83" fmla="*/ 9502 w 10000"/>
                <a:gd name="connsiteY83" fmla="*/ 5279 h 10000"/>
                <a:gd name="connsiteX84" fmla="*/ 9381 w 10000"/>
                <a:gd name="connsiteY84" fmla="*/ 5235 h 10000"/>
                <a:gd name="connsiteX85" fmla="*/ 9269 w 10000"/>
                <a:gd name="connsiteY85" fmla="*/ 5187 h 10000"/>
                <a:gd name="connsiteX86" fmla="*/ 9355 w 10000"/>
                <a:gd name="connsiteY86" fmla="*/ 5024 h 10000"/>
                <a:gd name="connsiteX87" fmla="*/ 9684 w 10000"/>
                <a:gd name="connsiteY87" fmla="*/ 4914 h 10000"/>
                <a:gd name="connsiteX88" fmla="*/ 10000 w 10000"/>
                <a:gd name="connsiteY88" fmla="*/ 4493 h 10000"/>
                <a:gd name="connsiteX89" fmla="*/ 9364 w 10000"/>
                <a:gd name="connsiteY89" fmla="*/ 4298 h 10000"/>
                <a:gd name="connsiteX90" fmla="*/ 8919 w 10000"/>
                <a:gd name="connsiteY90" fmla="*/ 4452 h 10000"/>
                <a:gd name="connsiteX91" fmla="*/ 8802 w 10000"/>
                <a:gd name="connsiteY91" fmla="*/ 4472 h 10000"/>
                <a:gd name="connsiteX92" fmla="*/ 8625 w 10000"/>
                <a:gd name="connsiteY92" fmla="*/ 4472 h 10000"/>
                <a:gd name="connsiteX93" fmla="*/ 6980 w 10000"/>
                <a:gd name="connsiteY93" fmla="*/ 4700 h 10000"/>
                <a:gd name="connsiteX94" fmla="*/ 7594 w 10000"/>
                <a:gd name="connsiteY94" fmla="*/ 3942 h 10000"/>
                <a:gd name="connsiteX95" fmla="*/ 7508 w 10000"/>
                <a:gd name="connsiteY95" fmla="*/ 3734 h 10000"/>
                <a:gd name="connsiteX96" fmla="*/ 7291 w 10000"/>
                <a:gd name="connsiteY96" fmla="*/ 3528 h 10000"/>
                <a:gd name="connsiteX97" fmla="*/ 6366 w 10000"/>
                <a:gd name="connsiteY97" fmla="*/ 3179 h 10000"/>
                <a:gd name="connsiteX98" fmla="*/ 6280 w 10000"/>
                <a:gd name="connsiteY98" fmla="*/ 3064 h 10000"/>
                <a:gd name="connsiteX99" fmla="*/ 6133 w 10000"/>
                <a:gd name="connsiteY99" fmla="*/ 2996 h 10000"/>
                <a:gd name="connsiteX100" fmla="*/ 6249 w 10000"/>
                <a:gd name="connsiteY100" fmla="*/ 2903 h 10000"/>
                <a:gd name="connsiteX101" fmla="*/ 6686 w 10000"/>
                <a:gd name="connsiteY101" fmla="*/ 2836 h 10000"/>
                <a:gd name="connsiteX102" fmla="*/ 8006 w 10000"/>
                <a:gd name="connsiteY102" fmla="*/ 2051 h 10000"/>
                <a:gd name="connsiteX103" fmla="*/ 8105 w 10000"/>
                <a:gd name="connsiteY103" fmla="*/ 1966 h 10000"/>
                <a:gd name="connsiteX104" fmla="*/ 8827 w 10000"/>
                <a:gd name="connsiteY104" fmla="*/ 1405 h 10000"/>
                <a:gd name="connsiteX105" fmla="*/ 8625 w 10000"/>
                <a:gd name="connsiteY105" fmla="*/ 1197 h 10000"/>
                <a:gd name="connsiteX106" fmla="*/ 8827 w 10000"/>
                <a:gd name="connsiteY106" fmla="*/ 1177 h 10000"/>
                <a:gd name="connsiteX107" fmla="*/ 8827 w 10000"/>
                <a:gd name="connsiteY107" fmla="*/ 1105 h 10000"/>
                <a:gd name="connsiteX108" fmla="*/ 8533 w 10000"/>
                <a:gd name="connsiteY108" fmla="*/ 1105 h 10000"/>
                <a:gd name="connsiteX109" fmla="*/ 8391 w 10000"/>
                <a:gd name="connsiteY109" fmla="*/ 922 h 10000"/>
                <a:gd name="connsiteX110" fmla="*/ 8006 w 10000"/>
                <a:gd name="connsiteY110" fmla="*/ 782 h 10000"/>
                <a:gd name="connsiteX111" fmla="*/ 7508 w 10000"/>
                <a:gd name="connsiteY111" fmla="*/ 854 h 10000"/>
                <a:gd name="connsiteX112" fmla="*/ 7508 w 10000"/>
                <a:gd name="connsiteY112" fmla="*/ 762 h 10000"/>
                <a:gd name="connsiteX113" fmla="*/ 7590 w 10000"/>
                <a:gd name="connsiteY113" fmla="*/ 732 h 10000"/>
                <a:gd name="connsiteX114" fmla="*/ 7625 w 10000"/>
                <a:gd name="connsiteY114" fmla="*/ 715 h 10000"/>
                <a:gd name="connsiteX115" fmla="*/ 7802 w 10000"/>
                <a:gd name="connsiteY115" fmla="*/ 482 h 10000"/>
                <a:gd name="connsiteX116" fmla="*/ 7759 w 10000"/>
                <a:gd name="connsiteY116" fmla="*/ 429 h 10000"/>
                <a:gd name="connsiteX117" fmla="*/ 7448 w 10000"/>
                <a:gd name="connsiteY117" fmla="*/ 23 h 10000"/>
                <a:gd name="connsiteX118" fmla="*/ 7435 w 10000"/>
                <a:gd name="connsiteY118" fmla="*/ 13 h 10000"/>
                <a:gd name="connsiteX119" fmla="*/ 7422 w 10000"/>
                <a:gd name="connsiteY119" fmla="*/ 0 h 10000"/>
                <a:gd name="connsiteX120" fmla="*/ 6937 w 10000"/>
                <a:gd name="connsiteY120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1586 w 10000"/>
                <a:gd name="connsiteY11" fmla="*/ 4146 h 10000"/>
                <a:gd name="connsiteX12" fmla="*/ 941 w 10000"/>
                <a:gd name="connsiteY12" fmla="*/ 4979 h 10000"/>
                <a:gd name="connsiteX13" fmla="*/ 1235 w 10000"/>
                <a:gd name="connsiteY13" fmla="*/ 5116 h 10000"/>
                <a:gd name="connsiteX14" fmla="*/ 1668 w 10000"/>
                <a:gd name="connsiteY14" fmla="*/ 5143 h 10000"/>
                <a:gd name="connsiteX15" fmla="*/ 2200 w 10000"/>
                <a:gd name="connsiteY15" fmla="*/ 5463 h 10000"/>
                <a:gd name="connsiteX16" fmla="*/ 2097 w 10000"/>
                <a:gd name="connsiteY16" fmla="*/ 5653 h 10000"/>
                <a:gd name="connsiteX17" fmla="*/ 1625 w 10000"/>
                <a:gd name="connsiteY17" fmla="*/ 5792 h 10000"/>
                <a:gd name="connsiteX18" fmla="*/ 855 w 10000"/>
                <a:gd name="connsiteY18" fmla="*/ 5602 h 10000"/>
                <a:gd name="connsiteX19" fmla="*/ 971 w 10000"/>
                <a:gd name="connsiteY19" fmla="*/ 5575 h 10000"/>
                <a:gd name="connsiteX20" fmla="*/ 971 w 10000"/>
                <a:gd name="connsiteY20" fmla="*/ 5510 h 10000"/>
                <a:gd name="connsiteX21" fmla="*/ 825 w 10000"/>
                <a:gd name="connsiteY21" fmla="*/ 5438 h 10000"/>
                <a:gd name="connsiteX22" fmla="*/ 677 w 10000"/>
                <a:gd name="connsiteY22" fmla="*/ 5670 h 10000"/>
                <a:gd name="connsiteX23" fmla="*/ 738 w 10000"/>
                <a:gd name="connsiteY23" fmla="*/ 5761 h 10000"/>
                <a:gd name="connsiteX24" fmla="*/ 816 w 10000"/>
                <a:gd name="connsiteY24" fmla="*/ 5976 h 10000"/>
                <a:gd name="connsiteX25" fmla="*/ 881 w 10000"/>
                <a:gd name="connsiteY25" fmla="*/ 6110 h 10000"/>
                <a:gd name="connsiteX26" fmla="*/ 746 w 10000"/>
                <a:gd name="connsiteY26" fmla="*/ 6347 h 10000"/>
                <a:gd name="connsiteX27" fmla="*/ 475 w 10000"/>
                <a:gd name="connsiteY27" fmla="*/ 6500 h 10000"/>
                <a:gd name="connsiteX28" fmla="*/ 236 w 10000"/>
                <a:gd name="connsiteY28" fmla="*/ 6843 h 10000"/>
                <a:gd name="connsiteX29" fmla="*/ 2 w 10000"/>
                <a:gd name="connsiteY29" fmla="*/ 7189 h 10000"/>
                <a:gd name="connsiteX30" fmla="*/ 314 w 10000"/>
                <a:gd name="connsiteY30" fmla="*/ 7407 h 10000"/>
                <a:gd name="connsiteX31" fmla="*/ 707 w 10000"/>
                <a:gd name="connsiteY31" fmla="*/ 7582 h 10000"/>
                <a:gd name="connsiteX32" fmla="*/ 881 w 10000"/>
                <a:gd name="connsiteY32" fmla="*/ 7582 h 10000"/>
                <a:gd name="connsiteX33" fmla="*/ 946 w 10000"/>
                <a:gd name="connsiteY33" fmla="*/ 7673 h 10000"/>
                <a:gd name="connsiteX34" fmla="*/ 1102 w 10000"/>
                <a:gd name="connsiteY34" fmla="*/ 7871 h 10000"/>
                <a:gd name="connsiteX35" fmla="*/ 1175 w 10000"/>
                <a:gd name="connsiteY35" fmla="*/ 7976 h 10000"/>
                <a:gd name="connsiteX36" fmla="*/ 1002 w 10000"/>
                <a:gd name="connsiteY36" fmla="*/ 8067 h 10000"/>
                <a:gd name="connsiteX37" fmla="*/ 907 w 10000"/>
                <a:gd name="connsiteY37" fmla="*/ 8133 h 10000"/>
                <a:gd name="connsiteX38" fmla="*/ 864 w 10000"/>
                <a:gd name="connsiteY38" fmla="*/ 8214 h 10000"/>
                <a:gd name="connsiteX39" fmla="*/ 561 w 10000"/>
                <a:gd name="connsiteY39" fmla="*/ 8689 h 10000"/>
                <a:gd name="connsiteX40" fmla="*/ 475 w 10000"/>
                <a:gd name="connsiteY40" fmla="*/ 9013 h 10000"/>
                <a:gd name="connsiteX41" fmla="*/ 772 w 10000"/>
                <a:gd name="connsiteY41" fmla="*/ 9306 h 10000"/>
                <a:gd name="connsiteX42" fmla="*/ 1040 w 10000"/>
                <a:gd name="connsiteY42" fmla="*/ 9510 h 10000"/>
                <a:gd name="connsiteX43" fmla="*/ 1556 w 10000"/>
                <a:gd name="connsiteY43" fmla="*/ 9495 h 10000"/>
                <a:gd name="connsiteX44" fmla="*/ 1897 w 10000"/>
                <a:gd name="connsiteY44" fmla="*/ 9710 h 10000"/>
                <a:gd name="connsiteX45" fmla="*/ 2084 w 10000"/>
                <a:gd name="connsiteY45" fmla="*/ 9818 h 10000"/>
                <a:gd name="connsiteX46" fmla="*/ 2408 w 10000"/>
                <a:gd name="connsiteY46" fmla="*/ 9748 h 10000"/>
                <a:gd name="connsiteX47" fmla="*/ 2537 w 10000"/>
                <a:gd name="connsiteY47" fmla="*/ 9901 h 10000"/>
                <a:gd name="connsiteX48" fmla="*/ 3014 w 10000"/>
                <a:gd name="connsiteY48" fmla="*/ 9924 h 10000"/>
                <a:gd name="connsiteX49" fmla="*/ 3057 w 10000"/>
                <a:gd name="connsiteY49" fmla="*/ 9891 h 10000"/>
                <a:gd name="connsiteX50" fmla="*/ 3113 w 10000"/>
                <a:gd name="connsiteY50" fmla="*/ 9818 h 10000"/>
                <a:gd name="connsiteX51" fmla="*/ 3697 w 10000"/>
                <a:gd name="connsiteY51" fmla="*/ 9818 h 10000"/>
                <a:gd name="connsiteX52" fmla="*/ 3809 w 10000"/>
                <a:gd name="connsiteY52" fmla="*/ 9676 h 10000"/>
                <a:gd name="connsiteX53" fmla="*/ 3852 w 10000"/>
                <a:gd name="connsiteY53" fmla="*/ 9615 h 10000"/>
                <a:gd name="connsiteX54" fmla="*/ 4320 w 10000"/>
                <a:gd name="connsiteY54" fmla="*/ 9571 h 10000"/>
                <a:gd name="connsiteX55" fmla="*/ 4636 w 10000"/>
                <a:gd name="connsiteY55" fmla="*/ 9289 h 10000"/>
                <a:gd name="connsiteX56" fmla="*/ 4986 w 10000"/>
                <a:gd name="connsiteY56" fmla="*/ 8689 h 10000"/>
                <a:gd name="connsiteX57" fmla="*/ 5164 w 10000"/>
                <a:gd name="connsiteY57" fmla="*/ 8390 h 10000"/>
                <a:gd name="connsiteX58" fmla="*/ 5523 w 10000"/>
                <a:gd name="connsiteY58" fmla="*/ 8214 h 10000"/>
                <a:gd name="connsiteX59" fmla="*/ 5760 w 10000"/>
                <a:gd name="connsiteY59" fmla="*/ 7915 h 10000"/>
                <a:gd name="connsiteX60" fmla="*/ 6159 w 10000"/>
                <a:gd name="connsiteY60" fmla="*/ 7861 h 10000"/>
                <a:gd name="connsiteX61" fmla="*/ 6072 w 10000"/>
                <a:gd name="connsiteY61" fmla="*/ 7677 h 10000"/>
                <a:gd name="connsiteX62" fmla="*/ 6453 w 10000"/>
                <a:gd name="connsiteY62" fmla="*/ 7582 h 10000"/>
                <a:gd name="connsiteX63" fmla="*/ 6660 w 10000"/>
                <a:gd name="connsiteY63" fmla="*/ 7653 h 10000"/>
                <a:gd name="connsiteX64" fmla="*/ 6898 w 10000"/>
                <a:gd name="connsiteY64" fmla="*/ 7469 h 10000"/>
                <a:gd name="connsiteX65" fmla="*/ 7214 w 10000"/>
                <a:gd name="connsiteY65" fmla="*/ 7512 h 10000"/>
                <a:gd name="connsiteX66" fmla="*/ 7244 w 10000"/>
                <a:gd name="connsiteY66" fmla="*/ 7673 h 10000"/>
                <a:gd name="connsiteX67" fmla="*/ 7405 w 10000"/>
                <a:gd name="connsiteY67" fmla="*/ 7918 h 10000"/>
                <a:gd name="connsiteX68" fmla="*/ 7538 w 10000"/>
                <a:gd name="connsiteY68" fmla="*/ 8043 h 10000"/>
                <a:gd name="connsiteX69" fmla="*/ 7729 w 10000"/>
                <a:gd name="connsiteY69" fmla="*/ 7918 h 10000"/>
                <a:gd name="connsiteX70" fmla="*/ 7989 w 10000"/>
                <a:gd name="connsiteY70" fmla="*/ 7819 h 10000"/>
                <a:gd name="connsiteX71" fmla="*/ 8477 w 10000"/>
                <a:gd name="connsiteY71" fmla="*/ 7788 h 10000"/>
                <a:gd name="connsiteX72" fmla="*/ 8607 w 10000"/>
                <a:gd name="connsiteY72" fmla="*/ 7707 h 10000"/>
                <a:gd name="connsiteX73" fmla="*/ 8750 w 10000"/>
                <a:gd name="connsiteY73" fmla="*/ 7428 h 10000"/>
                <a:gd name="connsiteX74" fmla="*/ 8711 w 10000"/>
                <a:gd name="connsiteY74" fmla="*/ 7122 h 10000"/>
                <a:gd name="connsiteX75" fmla="*/ 8962 w 10000"/>
                <a:gd name="connsiteY75" fmla="*/ 6744 h 10000"/>
                <a:gd name="connsiteX76" fmla="*/ 9010 w 10000"/>
                <a:gd name="connsiteY76" fmla="*/ 6483 h 10000"/>
                <a:gd name="connsiteX77" fmla="*/ 9152 w 10000"/>
                <a:gd name="connsiteY77" fmla="*/ 6292 h 10000"/>
                <a:gd name="connsiteX78" fmla="*/ 9386 w 10000"/>
                <a:gd name="connsiteY78" fmla="*/ 6292 h 10000"/>
                <a:gd name="connsiteX79" fmla="*/ 9710 w 10000"/>
                <a:gd name="connsiteY79" fmla="*/ 6360 h 10000"/>
                <a:gd name="connsiteX80" fmla="*/ 9654 w 10000"/>
                <a:gd name="connsiteY80" fmla="*/ 5643 h 10000"/>
                <a:gd name="connsiteX81" fmla="*/ 9446 w 10000"/>
                <a:gd name="connsiteY81" fmla="*/ 5394 h 10000"/>
                <a:gd name="connsiteX82" fmla="*/ 9502 w 10000"/>
                <a:gd name="connsiteY82" fmla="*/ 5279 h 10000"/>
                <a:gd name="connsiteX83" fmla="*/ 9381 w 10000"/>
                <a:gd name="connsiteY83" fmla="*/ 5235 h 10000"/>
                <a:gd name="connsiteX84" fmla="*/ 9269 w 10000"/>
                <a:gd name="connsiteY84" fmla="*/ 5187 h 10000"/>
                <a:gd name="connsiteX85" fmla="*/ 9355 w 10000"/>
                <a:gd name="connsiteY85" fmla="*/ 5024 h 10000"/>
                <a:gd name="connsiteX86" fmla="*/ 9684 w 10000"/>
                <a:gd name="connsiteY86" fmla="*/ 4914 h 10000"/>
                <a:gd name="connsiteX87" fmla="*/ 10000 w 10000"/>
                <a:gd name="connsiteY87" fmla="*/ 4493 h 10000"/>
                <a:gd name="connsiteX88" fmla="*/ 9364 w 10000"/>
                <a:gd name="connsiteY88" fmla="*/ 4298 h 10000"/>
                <a:gd name="connsiteX89" fmla="*/ 8919 w 10000"/>
                <a:gd name="connsiteY89" fmla="*/ 4452 h 10000"/>
                <a:gd name="connsiteX90" fmla="*/ 8802 w 10000"/>
                <a:gd name="connsiteY90" fmla="*/ 4472 h 10000"/>
                <a:gd name="connsiteX91" fmla="*/ 8625 w 10000"/>
                <a:gd name="connsiteY91" fmla="*/ 4472 h 10000"/>
                <a:gd name="connsiteX92" fmla="*/ 6980 w 10000"/>
                <a:gd name="connsiteY92" fmla="*/ 4700 h 10000"/>
                <a:gd name="connsiteX93" fmla="*/ 7594 w 10000"/>
                <a:gd name="connsiteY93" fmla="*/ 3942 h 10000"/>
                <a:gd name="connsiteX94" fmla="*/ 7508 w 10000"/>
                <a:gd name="connsiteY94" fmla="*/ 3734 h 10000"/>
                <a:gd name="connsiteX95" fmla="*/ 7291 w 10000"/>
                <a:gd name="connsiteY95" fmla="*/ 3528 h 10000"/>
                <a:gd name="connsiteX96" fmla="*/ 6366 w 10000"/>
                <a:gd name="connsiteY96" fmla="*/ 3179 h 10000"/>
                <a:gd name="connsiteX97" fmla="*/ 6280 w 10000"/>
                <a:gd name="connsiteY97" fmla="*/ 3064 h 10000"/>
                <a:gd name="connsiteX98" fmla="*/ 6133 w 10000"/>
                <a:gd name="connsiteY98" fmla="*/ 2996 h 10000"/>
                <a:gd name="connsiteX99" fmla="*/ 6249 w 10000"/>
                <a:gd name="connsiteY99" fmla="*/ 2903 h 10000"/>
                <a:gd name="connsiteX100" fmla="*/ 6686 w 10000"/>
                <a:gd name="connsiteY100" fmla="*/ 2836 h 10000"/>
                <a:gd name="connsiteX101" fmla="*/ 8006 w 10000"/>
                <a:gd name="connsiteY101" fmla="*/ 2051 h 10000"/>
                <a:gd name="connsiteX102" fmla="*/ 8105 w 10000"/>
                <a:gd name="connsiteY102" fmla="*/ 1966 h 10000"/>
                <a:gd name="connsiteX103" fmla="*/ 8827 w 10000"/>
                <a:gd name="connsiteY103" fmla="*/ 1405 h 10000"/>
                <a:gd name="connsiteX104" fmla="*/ 8625 w 10000"/>
                <a:gd name="connsiteY104" fmla="*/ 1197 h 10000"/>
                <a:gd name="connsiteX105" fmla="*/ 8827 w 10000"/>
                <a:gd name="connsiteY105" fmla="*/ 1177 h 10000"/>
                <a:gd name="connsiteX106" fmla="*/ 8827 w 10000"/>
                <a:gd name="connsiteY106" fmla="*/ 1105 h 10000"/>
                <a:gd name="connsiteX107" fmla="*/ 8533 w 10000"/>
                <a:gd name="connsiteY107" fmla="*/ 1105 h 10000"/>
                <a:gd name="connsiteX108" fmla="*/ 8391 w 10000"/>
                <a:gd name="connsiteY108" fmla="*/ 922 h 10000"/>
                <a:gd name="connsiteX109" fmla="*/ 8006 w 10000"/>
                <a:gd name="connsiteY109" fmla="*/ 782 h 10000"/>
                <a:gd name="connsiteX110" fmla="*/ 7508 w 10000"/>
                <a:gd name="connsiteY110" fmla="*/ 854 h 10000"/>
                <a:gd name="connsiteX111" fmla="*/ 7508 w 10000"/>
                <a:gd name="connsiteY111" fmla="*/ 762 h 10000"/>
                <a:gd name="connsiteX112" fmla="*/ 7590 w 10000"/>
                <a:gd name="connsiteY112" fmla="*/ 732 h 10000"/>
                <a:gd name="connsiteX113" fmla="*/ 7625 w 10000"/>
                <a:gd name="connsiteY113" fmla="*/ 715 h 10000"/>
                <a:gd name="connsiteX114" fmla="*/ 7802 w 10000"/>
                <a:gd name="connsiteY114" fmla="*/ 482 h 10000"/>
                <a:gd name="connsiteX115" fmla="*/ 7759 w 10000"/>
                <a:gd name="connsiteY115" fmla="*/ 429 h 10000"/>
                <a:gd name="connsiteX116" fmla="*/ 7448 w 10000"/>
                <a:gd name="connsiteY116" fmla="*/ 23 h 10000"/>
                <a:gd name="connsiteX117" fmla="*/ 7435 w 10000"/>
                <a:gd name="connsiteY117" fmla="*/ 13 h 10000"/>
                <a:gd name="connsiteX118" fmla="*/ 7422 w 10000"/>
                <a:gd name="connsiteY118" fmla="*/ 0 h 10000"/>
                <a:gd name="connsiteX119" fmla="*/ 6937 w 10000"/>
                <a:gd name="connsiteY11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980 w 10000"/>
                <a:gd name="connsiteY91" fmla="*/ 4700 h 10000"/>
                <a:gd name="connsiteX92" fmla="*/ 7594 w 10000"/>
                <a:gd name="connsiteY92" fmla="*/ 3942 h 10000"/>
                <a:gd name="connsiteX93" fmla="*/ 7508 w 10000"/>
                <a:gd name="connsiteY93" fmla="*/ 3734 h 10000"/>
                <a:gd name="connsiteX94" fmla="*/ 7291 w 10000"/>
                <a:gd name="connsiteY94" fmla="*/ 3528 h 10000"/>
                <a:gd name="connsiteX95" fmla="*/ 6366 w 10000"/>
                <a:gd name="connsiteY95" fmla="*/ 3179 h 10000"/>
                <a:gd name="connsiteX96" fmla="*/ 6280 w 10000"/>
                <a:gd name="connsiteY96" fmla="*/ 3064 h 10000"/>
                <a:gd name="connsiteX97" fmla="*/ 6133 w 10000"/>
                <a:gd name="connsiteY97" fmla="*/ 2996 h 10000"/>
                <a:gd name="connsiteX98" fmla="*/ 6249 w 10000"/>
                <a:gd name="connsiteY98" fmla="*/ 2903 h 10000"/>
                <a:gd name="connsiteX99" fmla="*/ 6686 w 10000"/>
                <a:gd name="connsiteY99" fmla="*/ 2836 h 10000"/>
                <a:gd name="connsiteX100" fmla="*/ 8006 w 10000"/>
                <a:gd name="connsiteY100" fmla="*/ 2051 h 10000"/>
                <a:gd name="connsiteX101" fmla="*/ 8105 w 10000"/>
                <a:gd name="connsiteY101" fmla="*/ 1966 h 10000"/>
                <a:gd name="connsiteX102" fmla="*/ 8827 w 10000"/>
                <a:gd name="connsiteY102" fmla="*/ 1405 h 10000"/>
                <a:gd name="connsiteX103" fmla="*/ 8625 w 10000"/>
                <a:gd name="connsiteY103" fmla="*/ 1197 h 10000"/>
                <a:gd name="connsiteX104" fmla="*/ 8827 w 10000"/>
                <a:gd name="connsiteY104" fmla="*/ 1177 h 10000"/>
                <a:gd name="connsiteX105" fmla="*/ 8827 w 10000"/>
                <a:gd name="connsiteY105" fmla="*/ 1105 h 10000"/>
                <a:gd name="connsiteX106" fmla="*/ 8533 w 10000"/>
                <a:gd name="connsiteY106" fmla="*/ 1105 h 10000"/>
                <a:gd name="connsiteX107" fmla="*/ 8391 w 10000"/>
                <a:gd name="connsiteY107" fmla="*/ 922 h 10000"/>
                <a:gd name="connsiteX108" fmla="*/ 8006 w 10000"/>
                <a:gd name="connsiteY108" fmla="*/ 782 h 10000"/>
                <a:gd name="connsiteX109" fmla="*/ 7508 w 10000"/>
                <a:gd name="connsiteY109" fmla="*/ 854 h 10000"/>
                <a:gd name="connsiteX110" fmla="*/ 7508 w 10000"/>
                <a:gd name="connsiteY110" fmla="*/ 762 h 10000"/>
                <a:gd name="connsiteX111" fmla="*/ 7590 w 10000"/>
                <a:gd name="connsiteY111" fmla="*/ 732 h 10000"/>
                <a:gd name="connsiteX112" fmla="*/ 7625 w 10000"/>
                <a:gd name="connsiteY112" fmla="*/ 715 h 10000"/>
                <a:gd name="connsiteX113" fmla="*/ 7802 w 10000"/>
                <a:gd name="connsiteY113" fmla="*/ 482 h 10000"/>
                <a:gd name="connsiteX114" fmla="*/ 7759 w 10000"/>
                <a:gd name="connsiteY114" fmla="*/ 429 h 10000"/>
                <a:gd name="connsiteX115" fmla="*/ 7448 w 10000"/>
                <a:gd name="connsiteY115" fmla="*/ 23 h 10000"/>
                <a:gd name="connsiteX116" fmla="*/ 7435 w 10000"/>
                <a:gd name="connsiteY116" fmla="*/ 13 h 10000"/>
                <a:gd name="connsiteX117" fmla="*/ 7422 w 10000"/>
                <a:gd name="connsiteY117" fmla="*/ 0 h 10000"/>
                <a:gd name="connsiteX118" fmla="*/ 6937 w 10000"/>
                <a:gd name="connsiteY118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94 w 10000"/>
                <a:gd name="connsiteY91" fmla="*/ 3942 h 10000"/>
                <a:gd name="connsiteX92" fmla="*/ 7508 w 10000"/>
                <a:gd name="connsiteY92" fmla="*/ 3734 h 10000"/>
                <a:gd name="connsiteX93" fmla="*/ 7291 w 10000"/>
                <a:gd name="connsiteY93" fmla="*/ 3528 h 10000"/>
                <a:gd name="connsiteX94" fmla="*/ 6366 w 10000"/>
                <a:gd name="connsiteY94" fmla="*/ 3179 h 10000"/>
                <a:gd name="connsiteX95" fmla="*/ 6280 w 10000"/>
                <a:gd name="connsiteY95" fmla="*/ 3064 h 10000"/>
                <a:gd name="connsiteX96" fmla="*/ 6133 w 10000"/>
                <a:gd name="connsiteY96" fmla="*/ 2996 h 10000"/>
                <a:gd name="connsiteX97" fmla="*/ 6249 w 10000"/>
                <a:gd name="connsiteY97" fmla="*/ 2903 h 10000"/>
                <a:gd name="connsiteX98" fmla="*/ 6686 w 10000"/>
                <a:gd name="connsiteY98" fmla="*/ 2836 h 10000"/>
                <a:gd name="connsiteX99" fmla="*/ 8006 w 10000"/>
                <a:gd name="connsiteY99" fmla="*/ 2051 h 10000"/>
                <a:gd name="connsiteX100" fmla="*/ 8105 w 10000"/>
                <a:gd name="connsiteY100" fmla="*/ 1966 h 10000"/>
                <a:gd name="connsiteX101" fmla="*/ 8827 w 10000"/>
                <a:gd name="connsiteY101" fmla="*/ 1405 h 10000"/>
                <a:gd name="connsiteX102" fmla="*/ 8625 w 10000"/>
                <a:gd name="connsiteY102" fmla="*/ 1197 h 10000"/>
                <a:gd name="connsiteX103" fmla="*/ 8827 w 10000"/>
                <a:gd name="connsiteY103" fmla="*/ 1177 h 10000"/>
                <a:gd name="connsiteX104" fmla="*/ 8827 w 10000"/>
                <a:gd name="connsiteY104" fmla="*/ 1105 h 10000"/>
                <a:gd name="connsiteX105" fmla="*/ 8533 w 10000"/>
                <a:gd name="connsiteY105" fmla="*/ 1105 h 10000"/>
                <a:gd name="connsiteX106" fmla="*/ 8391 w 10000"/>
                <a:gd name="connsiteY106" fmla="*/ 922 h 10000"/>
                <a:gd name="connsiteX107" fmla="*/ 8006 w 10000"/>
                <a:gd name="connsiteY107" fmla="*/ 782 h 10000"/>
                <a:gd name="connsiteX108" fmla="*/ 7508 w 10000"/>
                <a:gd name="connsiteY108" fmla="*/ 854 h 10000"/>
                <a:gd name="connsiteX109" fmla="*/ 7508 w 10000"/>
                <a:gd name="connsiteY109" fmla="*/ 762 h 10000"/>
                <a:gd name="connsiteX110" fmla="*/ 7590 w 10000"/>
                <a:gd name="connsiteY110" fmla="*/ 732 h 10000"/>
                <a:gd name="connsiteX111" fmla="*/ 7625 w 10000"/>
                <a:gd name="connsiteY111" fmla="*/ 715 h 10000"/>
                <a:gd name="connsiteX112" fmla="*/ 7802 w 10000"/>
                <a:gd name="connsiteY112" fmla="*/ 482 h 10000"/>
                <a:gd name="connsiteX113" fmla="*/ 7759 w 10000"/>
                <a:gd name="connsiteY113" fmla="*/ 429 h 10000"/>
                <a:gd name="connsiteX114" fmla="*/ 7448 w 10000"/>
                <a:gd name="connsiteY114" fmla="*/ 23 h 10000"/>
                <a:gd name="connsiteX115" fmla="*/ 7435 w 10000"/>
                <a:gd name="connsiteY115" fmla="*/ 13 h 10000"/>
                <a:gd name="connsiteX116" fmla="*/ 7422 w 10000"/>
                <a:gd name="connsiteY116" fmla="*/ 0 h 10000"/>
                <a:gd name="connsiteX117" fmla="*/ 6937 w 10000"/>
                <a:gd name="connsiteY117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3734 h 10000"/>
                <a:gd name="connsiteX92" fmla="*/ 7291 w 10000"/>
                <a:gd name="connsiteY92" fmla="*/ 3528 h 10000"/>
                <a:gd name="connsiteX93" fmla="*/ 6366 w 10000"/>
                <a:gd name="connsiteY93" fmla="*/ 3179 h 10000"/>
                <a:gd name="connsiteX94" fmla="*/ 6280 w 10000"/>
                <a:gd name="connsiteY94" fmla="*/ 3064 h 10000"/>
                <a:gd name="connsiteX95" fmla="*/ 6133 w 10000"/>
                <a:gd name="connsiteY95" fmla="*/ 2996 h 10000"/>
                <a:gd name="connsiteX96" fmla="*/ 6249 w 10000"/>
                <a:gd name="connsiteY96" fmla="*/ 2903 h 10000"/>
                <a:gd name="connsiteX97" fmla="*/ 6686 w 10000"/>
                <a:gd name="connsiteY97" fmla="*/ 2836 h 10000"/>
                <a:gd name="connsiteX98" fmla="*/ 8006 w 10000"/>
                <a:gd name="connsiteY98" fmla="*/ 2051 h 10000"/>
                <a:gd name="connsiteX99" fmla="*/ 8105 w 10000"/>
                <a:gd name="connsiteY99" fmla="*/ 1966 h 10000"/>
                <a:gd name="connsiteX100" fmla="*/ 8827 w 10000"/>
                <a:gd name="connsiteY100" fmla="*/ 1405 h 10000"/>
                <a:gd name="connsiteX101" fmla="*/ 8625 w 10000"/>
                <a:gd name="connsiteY101" fmla="*/ 1197 h 10000"/>
                <a:gd name="connsiteX102" fmla="*/ 8827 w 10000"/>
                <a:gd name="connsiteY102" fmla="*/ 1177 h 10000"/>
                <a:gd name="connsiteX103" fmla="*/ 8827 w 10000"/>
                <a:gd name="connsiteY103" fmla="*/ 1105 h 10000"/>
                <a:gd name="connsiteX104" fmla="*/ 8533 w 10000"/>
                <a:gd name="connsiteY104" fmla="*/ 1105 h 10000"/>
                <a:gd name="connsiteX105" fmla="*/ 8391 w 10000"/>
                <a:gd name="connsiteY105" fmla="*/ 922 h 10000"/>
                <a:gd name="connsiteX106" fmla="*/ 8006 w 10000"/>
                <a:gd name="connsiteY106" fmla="*/ 782 h 10000"/>
                <a:gd name="connsiteX107" fmla="*/ 7508 w 10000"/>
                <a:gd name="connsiteY107" fmla="*/ 854 h 10000"/>
                <a:gd name="connsiteX108" fmla="*/ 7508 w 10000"/>
                <a:gd name="connsiteY108" fmla="*/ 762 h 10000"/>
                <a:gd name="connsiteX109" fmla="*/ 7590 w 10000"/>
                <a:gd name="connsiteY109" fmla="*/ 732 h 10000"/>
                <a:gd name="connsiteX110" fmla="*/ 7625 w 10000"/>
                <a:gd name="connsiteY110" fmla="*/ 715 h 10000"/>
                <a:gd name="connsiteX111" fmla="*/ 7802 w 10000"/>
                <a:gd name="connsiteY111" fmla="*/ 482 h 10000"/>
                <a:gd name="connsiteX112" fmla="*/ 7759 w 10000"/>
                <a:gd name="connsiteY112" fmla="*/ 429 h 10000"/>
                <a:gd name="connsiteX113" fmla="*/ 7448 w 10000"/>
                <a:gd name="connsiteY113" fmla="*/ 23 h 10000"/>
                <a:gd name="connsiteX114" fmla="*/ 7435 w 10000"/>
                <a:gd name="connsiteY114" fmla="*/ 13 h 10000"/>
                <a:gd name="connsiteX115" fmla="*/ 7422 w 10000"/>
                <a:gd name="connsiteY115" fmla="*/ 0 h 10000"/>
                <a:gd name="connsiteX116" fmla="*/ 6937 w 10000"/>
                <a:gd name="connsiteY116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291 w 10000"/>
                <a:gd name="connsiteY91" fmla="*/ 3528 h 10000"/>
                <a:gd name="connsiteX92" fmla="*/ 6366 w 10000"/>
                <a:gd name="connsiteY92" fmla="*/ 3179 h 10000"/>
                <a:gd name="connsiteX93" fmla="*/ 6280 w 10000"/>
                <a:gd name="connsiteY93" fmla="*/ 3064 h 10000"/>
                <a:gd name="connsiteX94" fmla="*/ 6133 w 10000"/>
                <a:gd name="connsiteY94" fmla="*/ 2996 h 10000"/>
                <a:gd name="connsiteX95" fmla="*/ 6249 w 10000"/>
                <a:gd name="connsiteY95" fmla="*/ 2903 h 10000"/>
                <a:gd name="connsiteX96" fmla="*/ 6686 w 10000"/>
                <a:gd name="connsiteY96" fmla="*/ 2836 h 10000"/>
                <a:gd name="connsiteX97" fmla="*/ 8006 w 10000"/>
                <a:gd name="connsiteY97" fmla="*/ 2051 h 10000"/>
                <a:gd name="connsiteX98" fmla="*/ 8105 w 10000"/>
                <a:gd name="connsiteY98" fmla="*/ 1966 h 10000"/>
                <a:gd name="connsiteX99" fmla="*/ 8827 w 10000"/>
                <a:gd name="connsiteY99" fmla="*/ 1405 h 10000"/>
                <a:gd name="connsiteX100" fmla="*/ 8625 w 10000"/>
                <a:gd name="connsiteY100" fmla="*/ 1197 h 10000"/>
                <a:gd name="connsiteX101" fmla="*/ 8827 w 10000"/>
                <a:gd name="connsiteY101" fmla="*/ 1177 h 10000"/>
                <a:gd name="connsiteX102" fmla="*/ 8827 w 10000"/>
                <a:gd name="connsiteY102" fmla="*/ 1105 h 10000"/>
                <a:gd name="connsiteX103" fmla="*/ 8533 w 10000"/>
                <a:gd name="connsiteY103" fmla="*/ 1105 h 10000"/>
                <a:gd name="connsiteX104" fmla="*/ 8391 w 10000"/>
                <a:gd name="connsiteY104" fmla="*/ 922 h 10000"/>
                <a:gd name="connsiteX105" fmla="*/ 8006 w 10000"/>
                <a:gd name="connsiteY105" fmla="*/ 782 h 10000"/>
                <a:gd name="connsiteX106" fmla="*/ 7508 w 10000"/>
                <a:gd name="connsiteY106" fmla="*/ 854 h 10000"/>
                <a:gd name="connsiteX107" fmla="*/ 7508 w 10000"/>
                <a:gd name="connsiteY107" fmla="*/ 762 h 10000"/>
                <a:gd name="connsiteX108" fmla="*/ 7590 w 10000"/>
                <a:gd name="connsiteY108" fmla="*/ 732 h 10000"/>
                <a:gd name="connsiteX109" fmla="*/ 7625 w 10000"/>
                <a:gd name="connsiteY109" fmla="*/ 715 h 10000"/>
                <a:gd name="connsiteX110" fmla="*/ 7802 w 10000"/>
                <a:gd name="connsiteY110" fmla="*/ 482 h 10000"/>
                <a:gd name="connsiteX111" fmla="*/ 7759 w 10000"/>
                <a:gd name="connsiteY111" fmla="*/ 429 h 10000"/>
                <a:gd name="connsiteX112" fmla="*/ 7448 w 10000"/>
                <a:gd name="connsiteY112" fmla="*/ 23 h 10000"/>
                <a:gd name="connsiteX113" fmla="*/ 7435 w 10000"/>
                <a:gd name="connsiteY113" fmla="*/ 13 h 10000"/>
                <a:gd name="connsiteX114" fmla="*/ 7422 w 10000"/>
                <a:gd name="connsiteY114" fmla="*/ 0 h 10000"/>
                <a:gd name="connsiteX115" fmla="*/ 6937 w 10000"/>
                <a:gd name="connsiteY115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366 w 10000"/>
                <a:gd name="connsiteY91" fmla="*/ 3179 h 10000"/>
                <a:gd name="connsiteX92" fmla="*/ 6280 w 10000"/>
                <a:gd name="connsiteY92" fmla="*/ 3064 h 10000"/>
                <a:gd name="connsiteX93" fmla="*/ 6133 w 10000"/>
                <a:gd name="connsiteY93" fmla="*/ 2996 h 10000"/>
                <a:gd name="connsiteX94" fmla="*/ 6249 w 10000"/>
                <a:gd name="connsiteY94" fmla="*/ 2903 h 10000"/>
                <a:gd name="connsiteX95" fmla="*/ 6686 w 10000"/>
                <a:gd name="connsiteY95" fmla="*/ 2836 h 10000"/>
                <a:gd name="connsiteX96" fmla="*/ 8006 w 10000"/>
                <a:gd name="connsiteY96" fmla="*/ 2051 h 10000"/>
                <a:gd name="connsiteX97" fmla="*/ 8105 w 10000"/>
                <a:gd name="connsiteY97" fmla="*/ 1966 h 10000"/>
                <a:gd name="connsiteX98" fmla="*/ 8827 w 10000"/>
                <a:gd name="connsiteY98" fmla="*/ 1405 h 10000"/>
                <a:gd name="connsiteX99" fmla="*/ 8625 w 10000"/>
                <a:gd name="connsiteY99" fmla="*/ 1197 h 10000"/>
                <a:gd name="connsiteX100" fmla="*/ 8827 w 10000"/>
                <a:gd name="connsiteY100" fmla="*/ 1177 h 10000"/>
                <a:gd name="connsiteX101" fmla="*/ 8827 w 10000"/>
                <a:gd name="connsiteY101" fmla="*/ 1105 h 10000"/>
                <a:gd name="connsiteX102" fmla="*/ 8533 w 10000"/>
                <a:gd name="connsiteY102" fmla="*/ 1105 h 10000"/>
                <a:gd name="connsiteX103" fmla="*/ 8391 w 10000"/>
                <a:gd name="connsiteY103" fmla="*/ 922 h 10000"/>
                <a:gd name="connsiteX104" fmla="*/ 8006 w 10000"/>
                <a:gd name="connsiteY104" fmla="*/ 782 h 10000"/>
                <a:gd name="connsiteX105" fmla="*/ 7508 w 10000"/>
                <a:gd name="connsiteY105" fmla="*/ 854 h 10000"/>
                <a:gd name="connsiteX106" fmla="*/ 7508 w 10000"/>
                <a:gd name="connsiteY106" fmla="*/ 762 h 10000"/>
                <a:gd name="connsiteX107" fmla="*/ 7590 w 10000"/>
                <a:gd name="connsiteY107" fmla="*/ 732 h 10000"/>
                <a:gd name="connsiteX108" fmla="*/ 7625 w 10000"/>
                <a:gd name="connsiteY108" fmla="*/ 715 h 10000"/>
                <a:gd name="connsiteX109" fmla="*/ 7802 w 10000"/>
                <a:gd name="connsiteY109" fmla="*/ 482 h 10000"/>
                <a:gd name="connsiteX110" fmla="*/ 7759 w 10000"/>
                <a:gd name="connsiteY110" fmla="*/ 429 h 10000"/>
                <a:gd name="connsiteX111" fmla="*/ 7448 w 10000"/>
                <a:gd name="connsiteY111" fmla="*/ 23 h 10000"/>
                <a:gd name="connsiteX112" fmla="*/ 7435 w 10000"/>
                <a:gd name="connsiteY112" fmla="*/ 13 h 10000"/>
                <a:gd name="connsiteX113" fmla="*/ 7422 w 10000"/>
                <a:gd name="connsiteY113" fmla="*/ 0 h 10000"/>
                <a:gd name="connsiteX114" fmla="*/ 6937 w 10000"/>
                <a:gd name="connsiteY114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133 w 10000"/>
                <a:gd name="connsiteY92" fmla="*/ 2996 h 10000"/>
                <a:gd name="connsiteX93" fmla="*/ 6249 w 10000"/>
                <a:gd name="connsiteY93" fmla="*/ 2903 h 10000"/>
                <a:gd name="connsiteX94" fmla="*/ 6686 w 10000"/>
                <a:gd name="connsiteY94" fmla="*/ 2836 h 10000"/>
                <a:gd name="connsiteX95" fmla="*/ 8006 w 10000"/>
                <a:gd name="connsiteY95" fmla="*/ 2051 h 10000"/>
                <a:gd name="connsiteX96" fmla="*/ 8105 w 10000"/>
                <a:gd name="connsiteY96" fmla="*/ 1966 h 10000"/>
                <a:gd name="connsiteX97" fmla="*/ 8827 w 10000"/>
                <a:gd name="connsiteY97" fmla="*/ 1405 h 10000"/>
                <a:gd name="connsiteX98" fmla="*/ 8625 w 10000"/>
                <a:gd name="connsiteY98" fmla="*/ 1197 h 10000"/>
                <a:gd name="connsiteX99" fmla="*/ 8827 w 10000"/>
                <a:gd name="connsiteY99" fmla="*/ 1177 h 10000"/>
                <a:gd name="connsiteX100" fmla="*/ 8827 w 10000"/>
                <a:gd name="connsiteY100" fmla="*/ 1105 h 10000"/>
                <a:gd name="connsiteX101" fmla="*/ 8533 w 10000"/>
                <a:gd name="connsiteY101" fmla="*/ 1105 h 10000"/>
                <a:gd name="connsiteX102" fmla="*/ 8391 w 10000"/>
                <a:gd name="connsiteY102" fmla="*/ 922 h 10000"/>
                <a:gd name="connsiteX103" fmla="*/ 8006 w 10000"/>
                <a:gd name="connsiteY103" fmla="*/ 782 h 10000"/>
                <a:gd name="connsiteX104" fmla="*/ 7508 w 10000"/>
                <a:gd name="connsiteY104" fmla="*/ 854 h 10000"/>
                <a:gd name="connsiteX105" fmla="*/ 7508 w 10000"/>
                <a:gd name="connsiteY105" fmla="*/ 762 h 10000"/>
                <a:gd name="connsiteX106" fmla="*/ 7590 w 10000"/>
                <a:gd name="connsiteY106" fmla="*/ 732 h 10000"/>
                <a:gd name="connsiteX107" fmla="*/ 7625 w 10000"/>
                <a:gd name="connsiteY107" fmla="*/ 715 h 10000"/>
                <a:gd name="connsiteX108" fmla="*/ 7802 w 10000"/>
                <a:gd name="connsiteY108" fmla="*/ 482 h 10000"/>
                <a:gd name="connsiteX109" fmla="*/ 7759 w 10000"/>
                <a:gd name="connsiteY109" fmla="*/ 429 h 10000"/>
                <a:gd name="connsiteX110" fmla="*/ 7448 w 10000"/>
                <a:gd name="connsiteY110" fmla="*/ 23 h 10000"/>
                <a:gd name="connsiteX111" fmla="*/ 7435 w 10000"/>
                <a:gd name="connsiteY111" fmla="*/ 13 h 10000"/>
                <a:gd name="connsiteX112" fmla="*/ 7422 w 10000"/>
                <a:gd name="connsiteY112" fmla="*/ 0 h 10000"/>
                <a:gd name="connsiteX113" fmla="*/ 6937 w 10000"/>
                <a:gd name="connsiteY113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249 w 10000"/>
                <a:gd name="connsiteY92" fmla="*/ 2903 h 10000"/>
                <a:gd name="connsiteX93" fmla="*/ 6686 w 10000"/>
                <a:gd name="connsiteY93" fmla="*/ 2836 h 10000"/>
                <a:gd name="connsiteX94" fmla="*/ 8006 w 10000"/>
                <a:gd name="connsiteY94" fmla="*/ 2051 h 10000"/>
                <a:gd name="connsiteX95" fmla="*/ 8105 w 10000"/>
                <a:gd name="connsiteY95" fmla="*/ 1966 h 10000"/>
                <a:gd name="connsiteX96" fmla="*/ 8827 w 10000"/>
                <a:gd name="connsiteY96" fmla="*/ 1405 h 10000"/>
                <a:gd name="connsiteX97" fmla="*/ 8625 w 10000"/>
                <a:gd name="connsiteY97" fmla="*/ 1197 h 10000"/>
                <a:gd name="connsiteX98" fmla="*/ 8827 w 10000"/>
                <a:gd name="connsiteY98" fmla="*/ 1177 h 10000"/>
                <a:gd name="connsiteX99" fmla="*/ 8827 w 10000"/>
                <a:gd name="connsiteY99" fmla="*/ 1105 h 10000"/>
                <a:gd name="connsiteX100" fmla="*/ 8533 w 10000"/>
                <a:gd name="connsiteY100" fmla="*/ 1105 h 10000"/>
                <a:gd name="connsiteX101" fmla="*/ 8391 w 10000"/>
                <a:gd name="connsiteY101" fmla="*/ 922 h 10000"/>
                <a:gd name="connsiteX102" fmla="*/ 8006 w 10000"/>
                <a:gd name="connsiteY102" fmla="*/ 782 h 10000"/>
                <a:gd name="connsiteX103" fmla="*/ 7508 w 10000"/>
                <a:gd name="connsiteY103" fmla="*/ 854 h 10000"/>
                <a:gd name="connsiteX104" fmla="*/ 7508 w 10000"/>
                <a:gd name="connsiteY104" fmla="*/ 762 h 10000"/>
                <a:gd name="connsiteX105" fmla="*/ 7590 w 10000"/>
                <a:gd name="connsiteY105" fmla="*/ 732 h 10000"/>
                <a:gd name="connsiteX106" fmla="*/ 7625 w 10000"/>
                <a:gd name="connsiteY106" fmla="*/ 715 h 10000"/>
                <a:gd name="connsiteX107" fmla="*/ 7802 w 10000"/>
                <a:gd name="connsiteY107" fmla="*/ 482 h 10000"/>
                <a:gd name="connsiteX108" fmla="*/ 7759 w 10000"/>
                <a:gd name="connsiteY108" fmla="*/ 429 h 10000"/>
                <a:gd name="connsiteX109" fmla="*/ 7448 w 10000"/>
                <a:gd name="connsiteY109" fmla="*/ 23 h 10000"/>
                <a:gd name="connsiteX110" fmla="*/ 7435 w 10000"/>
                <a:gd name="connsiteY110" fmla="*/ 13 h 10000"/>
                <a:gd name="connsiteX111" fmla="*/ 7422 w 10000"/>
                <a:gd name="connsiteY111" fmla="*/ 0 h 10000"/>
                <a:gd name="connsiteX112" fmla="*/ 6937 w 10000"/>
                <a:gd name="connsiteY112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686 w 10000"/>
                <a:gd name="connsiteY92" fmla="*/ 2836 h 10000"/>
                <a:gd name="connsiteX93" fmla="*/ 8006 w 10000"/>
                <a:gd name="connsiteY93" fmla="*/ 2051 h 10000"/>
                <a:gd name="connsiteX94" fmla="*/ 8105 w 10000"/>
                <a:gd name="connsiteY94" fmla="*/ 1966 h 10000"/>
                <a:gd name="connsiteX95" fmla="*/ 8827 w 10000"/>
                <a:gd name="connsiteY95" fmla="*/ 1405 h 10000"/>
                <a:gd name="connsiteX96" fmla="*/ 8625 w 10000"/>
                <a:gd name="connsiteY96" fmla="*/ 1197 h 10000"/>
                <a:gd name="connsiteX97" fmla="*/ 8827 w 10000"/>
                <a:gd name="connsiteY97" fmla="*/ 1177 h 10000"/>
                <a:gd name="connsiteX98" fmla="*/ 8827 w 10000"/>
                <a:gd name="connsiteY98" fmla="*/ 1105 h 10000"/>
                <a:gd name="connsiteX99" fmla="*/ 8533 w 10000"/>
                <a:gd name="connsiteY99" fmla="*/ 1105 h 10000"/>
                <a:gd name="connsiteX100" fmla="*/ 8391 w 10000"/>
                <a:gd name="connsiteY100" fmla="*/ 922 h 10000"/>
                <a:gd name="connsiteX101" fmla="*/ 8006 w 10000"/>
                <a:gd name="connsiteY101" fmla="*/ 782 h 10000"/>
                <a:gd name="connsiteX102" fmla="*/ 7508 w 10000"/>
                <a:gd name="connsiteY102" fmla="*/ 854 h 10000"/>
                <a:gd name="connsiteX103" fmla="*/ 7508 w 10000"/>
                <a:gd name="connsiteY103" fmla="*/ 762 h 10000"/>
                <a:gd name="connsiteX104" fmla="*/ 7590 w 10000"/>
                <a:gd name="connsiteY104" fmla="*/ 732 h 10000"/>
                <a:gd name="connsiteX105" fmla="*/ 7625 w 10000"/>
                <a:gd name="connsiteY105" fmla="*/ 715 h 10000"/>
                <a:gd name="connsiteX106" fmla="*/ 7802 w 10000"/>
                <a:gd name="connsiteY106" fmla="*/ 482 h 10000"/>
                <a:gd name="connsiteX107" fmla="*/ 7759 w 10000"/>
                <a:gd name="connsiteY107" fmla="*/ 429 h 10000"/>
                <a:gd name="connsiteX108" fmla="*/ 7448 w 10000"/>
                <a:gd name="connsiteY108" fmla="*/ 23 h 10000"/>
                <a:gd name="connsiteX109" fmla="*/ 7435 w 10000"/>
                <a:gd name="connsiteY109" fmla="*/ 13 h 10000"/>
                <a:gd name="connsiteX110" fmla="*/ 7422 w 10000"/>
                <a:gd name="connsiteY110" fmla="*/ 0 h 10000"/>
                <a:gd name="connsiteX111" fmla="*/ 6937 w 10000"/>
                <a:gd name="connsiteY111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173 w 10000"/>
                <a:gd name="connsiteY92" fmla="*/ 2846 h 10000"/>
                <a:gd name="connsiteX93" fmla="*/ 6686 w 10000"/>
                <a:gd name="connsiteY93" fmla="*/ 2836 h 10000"/>
                <a:gd name="connsiteX94" fmla="*/ 8006 w 10000"/>
                <a:gd name="connsiteY94" fmla="*/ 2051 h 10000"/>
                <a:gd name="connsiteX95" fmla="*/ 8105 w 10000"/>
                <a:gd name="connsiteY95" fmla="*/ 1966 h 10000"/>
                <a:gd name="connsiteX96" fmla="*/ 8827 w 10000"/>
                <a:gd name="connsiteY96" fmla="*/ 1405 h 10000"/>
                <a:gd name="connsiteX97" fmla="*/ 8625 w 10000"/>
                <a:gd name="connsiteY97" fmla="*/ 1197 h 10000"/>
                <a:gd name="connsiteX98" fmla="*/ 8827 w 10000"/>
                <a:gd name="connsiteY98" fmla="*/ 1177 h 10000"/>
                <a:gd name="connsiteX99" fmla="*/ 8827 w 10000"/>
                <a:gd name="connsiteY99" fmla="*/ 1105 h 10000"/>
                <a:gd name="connsiteX100" fmla="*/ 8533 w 10000"/>
                <a:gd name="connsiteY100" fmla="*/ 1105 h 10000"/>
                <a:gd name="connsiteX101" fmla="*/ 8391 w 10000"/>
                <a:gd name="connsiteY101" fmla="*/ 922 h 10000"/>
                <a:gd name="connsiteX102" fmla="*/ 8006 w 10000"/>
                <a:gd name="connsiteY102" fmla="*/ 782 h 10000"/>
                <a:gd name="connsiteX103" fmla="*/ 7508 w 10000"/>
                <a:gd name="connsiteY103" fmla="*/ 854 h 10000"/>
                <a:gd name="connsiteX104" fmla="*/ 7508 w 10000"/>
                <a:gd name="connsiteY104" fmla="*/ 762 h 10000"/>
                <a:gd name="connsiteX105" fmla="*/ 7590 w 10000"/>
                <a:gd name="connsiteY105" fmla="*/ 732 h 10000"/>
                <a:gd name="connsiteX106" fmla="*/ 7625 w 10000"/>
                <a:gd name="connsiteY106" fmla="*/ 715 h 10000"/>
                <a:gd name="connsiteX107" fmla="*/ 7802 w 10000"/>
                <a:gd name="connsiteY107" fmla="*/ 482 h 10000"/>
                <a:gd name="connsiteX108" fmla="*/ 7759 w 10000"/>
                <a:gd name="connsiteY108" fmla="*/ 429 h 10000"/>
                <a:gd name="connsiteX109" fmla="*/ 7448 w 10000"/>
                <a:gd name="connsiteY109" fmla="*/ 23 h 10000"/>
                <a:gd name="connsiteX110" fmla="*/ 7435 w 10000"/>
                <a:gd name="connsiteY110" fmla="*/ 13 h 10000"/>
                <a:gd name="connsiteX111" fmla="*/ 7422 w 10000"/>
                <a:gd name="connsiteY111" fmla="*/ 0 h 10000"/>
                <a:gd name="connsiteX112" fmla="*/ 6937 w 10000"/>
                <a:gd name="connsiteY112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6173 w 10000"/>
                <a:gd name="connsiteY92" fmla="*/ 2846 h 10000"/>
                <a:gd name="connsiteX93" fmla="*/ 8006 w 10000"/>
                <a:gd name="connsiteY93" fmla="*/ 2051 h 10000"/>
                <a:gd name="connsiteX94" fmla="*/ 8105 w 10000"/>
                <a:gd name="connsiteY94" fmla="*/ 1966 h 10000"/>
                <a:gd name="connsiteX95" fmla="*/ 8827 w 10000"/>
                <a:gd name="connsiteY95" fmla="*/ 1405 h 10000"/>
                <a:gd name="connsiteX96" fmla="*/ 8625 w 10000"/>
                <a:gd name="connsiteY96" fmla="*/ 1197 h 10000"/>
                <a:gd name="connsiteX97" fmla="*/ 8827 w 10000"/>
                <a:gd name="connsiteY97" fmla="*/ 1177 h 10000"/>
                <a:gd name="connsiteX98" fmla="*/ 8827 w 10000"/>
                <a:gd name="connsiteY98" fmla="*/ 1105 h 10000"/>
                <a:gd name="connsiteX99" fmla="*/ 8533 w 10000"/>
                <a:gd name="connsiteY99" fmla="*/ 1105 h 10000"/>
                <a:gd name="connsiteX100" fmla="*/ 8391 w 10000"/>
                <a:gd name="connsiteY100" fmla="*/ 922 h 10000"/>
                <a:gd name="connsiteX101" fmla="*/ 8006 w 10000"/>
                <a:gd name="connsiteY101" fmla="*/ 782 h 10000"/>
                <a:gd name="connsiteX102" fmla="*/ 7508 w 10000"/>
                <a:gd name="connsiteY102" fmla="*/ 854 h 10000"/>
                <a:gd name="connsiteX103" fmla="*/ 7508 w 10000"/>
                <a:gd name="connsiteY103" fmla="*/ 762 h 10000"/>
                <a:gd name="connsiteX104" fmla="*/ 7590 w 10000"/>
                <a:gd name="connsiteY104" fmla="*/ 732 h 10000"/>
                <a:gd name="connsiteX105" fmla="*/ 7625 w 10000"/>
                <a:gd name="connsiteY105" fmla="*/ 715 h 10000"/>
                <a:gd name="connsiteX106" fmla="*/ 7802 w 10000"/>
                <a:gd name="connsiteY106" fmla="*/ 482 h 10000"/>
                <a:gd name="connsiteX107" fmla="*/ 7759 w 10000"/>
                <a:gd name="connsiteY107" fmla="*/ 429 h 10000"/>
                <a:gd name="connsiteX108" fmla="*/ 7448 w 10000"/>
                <a:gd name="connsiteY108" fmla="*/ 23 h 10000"/>
                <a:gd name="connsiteX109" fmla="*/ 7435 w 10000"/>
                <a:gd name="connsiteY109" fmla="*/ 13 h 10000"/>
                <a:gd name="connsiteX110" fmla="*/ 7422 w 10000"/>
                <a:gd name="connsiteY110" fmla="*/ 0 h 10000"/>
                <a:gd name="connsiteX111" fmla="*/ 6937 w 10000"/>
                <a:gd name="connsiteY111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6280 w 10000"/>
                <a:gd name="connsiteY91" fmla="*/ 3064 h 10000"/>
                <a:gd name="connsiteX92" fmla="*/ 8006 w 10000"/>
                <a:gd name="connsiteY92" fmla="*/ 2051 h 10000"/>
                <a:gd name="connsiteX93" fmla="*/ 8105 w 10000"/>
                <a:gd name="connsiteY93" fmla="*/ 1966 h 10000"/>
                <a:gd name="connsiteX94" fmla="*/ 8827 w 10000"/>
                <a:gd name="connsiteY94" fmla="*/ 1405 h 10000"/>
                <a:gd name="connsiteX95" fmla="*/ 8625 w 10000"/>
                <a:gd name="connsiteY95" fmla="*/ 1197 h 10000"/>
                <a:gd name="connsiteX96" fmla="*/ 8827 w 10000"/>
                <a:gd name="connsiteY96" fmla="*/ 1177 h 10000"/>
                <a:gd name="connsiteX97" fmla="*/ 8827 w 10000"/>
                <a:gd name="connsiteY97" fmla="*/ 1105 h 10000"/>
                <a:gd name="connsiteX98" fmla="*/ 8533 w 10000"/>
                <a:gd name="connsiteY98" fmla="*/ 1105 h 10000"/>
                <a:gd name="connsiteX99" fmla="*/ 8391 w 10000"/>
                <a:gd name="connsiteY99" fmla="*/ 922 h 10000"/>
                <a:gd name="connsiteX100" fmla="*/ 8006 w 10000"/>
                <a:gd name="connsiteY100" fmla="*/ 782 h 10000"/>
                <a:gd name="connsiteX101" fmla="*/ 7508 w 10000"/>
                <a:gd name="connsiteY101" fmla="*/ 854 h 10000"/>
                <a:gd name="connsiteX102" fmla="*/ 7508 w 10000"/>
                <a:gd name="connsiteY102" fmla="*/ 762 h 10000"/>
                <a:gd name="connsiteX103" fmla="*/ 7590 w 10000"/>
                <a:gd name="connsiteY103" fmla="*/ 732 h 10000"/>
                <a:gd name="connsiteX104" fmla="*/ 7625 w 10000"/>
                <a:gd name="connsiteY104" fmla="*/ 715 h 10000"/>
                <a:gd name="connsiteX105" fmla="*/ 7802 w 10000"/>
                <a:gd name="connsiteY105" fmla="*/ 482 h 10000"/>
                <a:gd name="connsiteX106" fmla="*/ 7759 w 10000"/>
                <a:gd name="connsiteY106" fmla="*/ 429 h 10000"/>
                <a:gd name="connsiteX107" fmla="*/ 7448 w 10000"/>
                <a:gd name="connsiteY107" fmla="*/ 23 h 10000"/>
                <a:gd name="connsiteX108" fmla="*/ 7435 w 10000"/>
                <a:gd name="connsiteY108" fmla="*/ 13 h 10000"/>
                <a:gd name="connsiteX109" fmla="*/ 7422 w 10000"/>
                <a:gd name="connsiteY109" fmla="*/ 0 h 10000"/>
                <a:gd name="connsiteX110" fmla="*/ 6937 w 10000"/>
                <a:gd name="connsiteY110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006 w 10000"/>
                <a:gd name="connsiteY91" fmla="*/ 2051 h 10000"/>
                <a:gd name="connsiteX92" fmla="*/ 8105 w 10000"/>
                <a:gd name="connsiteY92" fmla="*/ 1966 h 10000"/>
                <a:gd name="connsiteX93" fmla="*/ 8827 w 10000"/>
                <a:gd name="connsiteY93" fmla="*/ 1405 h 10000"/>
                <a:gd name="connsiteX94" fmla="*/ 8625 w 10000"/>
                <a:gd name="connsiteY94" fmla="*/ 1197 h 10000"/>
                <a:gd name="connsiteX95" fmla="*/ 8827 w 10000"/>
                <a:gd name="connsiteY95" fmla="*/ 1177 h 10000"/>
                <a:gd name="connsiteX96" fmla="*/ 8827 w 10000"/>
                <a:gd name="connsiteY96" fmla="*/ 1105 h 10000"/>
                <a:gd name="connsiteX97" fmla="*/ 8533 w 10000"/>
                <a:gd name="connsiteY97" fmla="*/ 1105 h 10000"/>
                <a:gd name="connsiteX98" fmla="*/ 8391 w 10000"/>
                <a:gd name="connsiteY98" fmla="*/ 922 h 10000"/>
                <a:gd name="connsiteX99" fmla="*/ 8006 w 10000"/>
                <a:gd name="connsiteY99" fmla="*/ 782 h 10000"/>
                <a:gd name="connsiteX100" fmla="*/ 7508 w 10000"/>
                <a:gd name="connsiteY100" fmla="*/ 854 h 10000"/>
                <a:gd name="connsiteX101" fmla="*/ 7508 w 10000"/>
                <a:gd name="connsiteY101" fmla="*/ 762 h 10000"/>
                <a:gd name="connsiteX102" fmla="*/ 7590 w 10000"/>
                <a:gd name="connsiteY102" fmla="*/ 732 h 10000"/>
                <a:gd name="connsiteX103" fmla="*/ 7625 w 10000"/>
                <a:gd name="connsiteY103" fmla="*/ 715 h 10000"/>
                <a:gd name="connsiteX104" fmla="*/ 7802 w 10000"/>
                <a:gd name="connsiteY104" fmla="*/ 482 h 10000"/>
                <a:gd name="connsiteX105" fmla="*/ 7759 w 10000"/>
                <a:gd name="connsiteY105" fmla="*/ 429 h 10000"/>
                <a:gd name="connsiteX106" fmla="*/ 7448 w 10000"/>
                <a:gd name="connsiteY106" fmla="*/ 23 h 10000"/>
                <a:gd name="connsiteX107" fmla="*/ 7435 w 10000"/>
                <a:gd name="connsiteY107" fmla="*/ 13 h 10000"/>
                <a:gd name="connsiteX108" fmla="*/ 7422 w 10000"/>
                <a:gd name="connsiteY108" fmla="*/ 0 h 10000"/>
                <a:gd name="connsiteX109" fmla="*/ 6937 w 10000"/>
                <a:gd name="connsiteY10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827 w 10000"/>
                <a:gd name="connsiteY94" fmla="*/ 1177 h 10000"/>
                <a:gd name="connsiteX95" fmla="*/ 8827 w 10000"/>
                <a:gd name="connsiteY95" fmla="*/ 1105 h 10000"/>
                <a:gd name="connsiteX96" fmla="*/ 8533 w 10000"/>
                <a:gd name="connsiteY96" fmla="*/ 1105 h 10000"/>
                <a:gd name="connsiteX97" fmla="*/ 8391 w 10000"/>
                <a:gd name="connsiteY97" fmla="*/ 922 h 10000"/>
                <a:gd name="connsiteX98" fmla="*/ 8006 w 10000"/>
                <a:gd name="connsiteY98" fmla="*/ 782 h 10000"/>
                <a:gd name="connsiteX99" fmla="*/ 7508 w 10000"/>
                <a:gd name="connsiteY99" fmla="*/ 854 h 10000"/>
                <a:gd name="connsiteX100" fmla="*/ 7508 w 10000"/>
                <a:gd name="connsiteY100" fmla="*/ 762 h 10000"/>
                <a:gd name="connsiteX101" fmla="*/ 7590 w 10000"/>
                <a:gd name="connsiteY101" fmla="*/ 732 h 10000"/>
                <a:gd name="connsiteX102" fmla="*/ 7625 w 10000"/>
                <a:gd name="connsiteY102" fmla="*/ 715 h 10000"/>
                <a:gd name="connsiteX103" fmla="*/ 7802 w 10000"/>
                <a:gd name="connsiteY103" fmla="*/ 482 h 10000"/>
                <a:gd name="connsiteX104" fmla="*/ 7759 w 10000"/>
                <a:gd name="connsiteY104" fmla="*/ 429 h 10000"/>
                <a:gd name="connsiteX105" fmla="*/ 7448 w 10000"/>
                <a:gd name="connsiteY105" fmla="*/ 23 h 10000"/>
                <a:gd name="connsiteX106" fmla="*/ 7435 w 10000"/>
                <a:gd name="connsiteY106" fmla="*/ 13 h 10000"/>
                <a:gd name="connsiteX107" fmla="*/ 7422 w 10000"/>
                <a:gd name="connsiteY107" fmla="*/ 0 h 10000"/>
                <a:gd name="connsiteX108" fmla="*/ 6937 w 10000"/>
                <a:gd name="connsiteY108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827 w 10000"/>
                <a:gd name="connsiteY94" fmla="*/ 1105 h 10000"/>
                <a:gd name="connsiteX95" fmla="*/ 8533 w 10000"/>
                <a:gd name="connsiteY95" fmla="*/ 1105 h 10000"/>
                <a:gd name="connsiteX96" fmla="*/ 8391 w 10000"/>
                <a:gd name="connsiteY96" fmla="*/ 922 h 10000"/>
                <a:gd name="connsiteX97" fmla="*/ 8006 w 10000"/>
                <a:gd name="connsiteY97" fmla="*/ 782 h 10000"/>
                <a:gd name="connsiteX98" fmla="*/ 7508 w 10000"/>
                <a:gd name="connsiteY98" fmla="*/ 854 h 10000"/>
                <a:gd name="connsiteX99" fmla="*/ 7508 w 10000"/>
                <a:gd name="connsiteY99" fmla="*/ 762 h 10000"/>
                <a:gd name="connsiteX100" fmla="*/ 7590 w 10000"/>
                <a:gd name="connsiteY100" fmla="*/ 732 h 10000"/>
                <a:gd name="connsiteX101" fmla="*/ 7625 w 10000"/>
                <a:gd name="connsiteY101" fmla="*/ 715 h 10000"/>
                <a:gd name="connsiteX102" fmla="*/ 7802 w 10000"/>
                <a:gd name="connsiteY102" fmla="*/ 482 h 10000"/>
                <a:gd name="connsiteX103" fmla="*/ 7759 w 10000"/>
                <a:gd name="connsiteY103" fmla="*/ 429 h 10000"/>
                <a:gd name="connsiteX104" fmla="*/ 7448 w 10000"/>
                <a:gd name="connsiteY104" fmla="*/ 23 h 10000"/>
                <a:gd name="connsiteX105" fmla="*/ 7435 w 10000"/>
                <a:gd name="connsiteY105" fmla="*/ 13 h 10000"/>
                <a:gd name="connsiteX106" fmla="*/ 7422 w 10000"/>
                <a:gd name="connsiteY106" fmla="*/ 0 h 10000"/>
                <a:gd name="connsiteX107" fmla="*/ 6937 w 10000"/>
                <a:gd name="connsiteY107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533 w 10000"/>
                <a:gd name="connsiteY94" fmla="*/ 1105 h 10000"/>
                <a:gd name="connsiteX95" fmla="*/ 8391 w 10000"/>
                <a:gd name="connsiteY95" fmla="*/ 922 h 10000"/>
                <a:gd name="connsiteX96" fmla="*/ 8006 w 10000"/>
                <a:gd name="connsiteY96" fmla="*/ 782 h 10000"/>
                <a:gd name="connsiteX97" fmla="*/ 7508 w 10000"/>
                <a:gd name="connsiteY97" fmla="*/ 854 h 10000"/>
                <a:gd name="connsiteX98" fmla="*/ 7508 w 10000"/>
                <a:gd name="connsiteY98" fmla="*/ 762 h 10000"/>
                <a:gd name="connsiteX99" fmla="*/ 7590 w 10000"/>
                <a:gd name="connsiteY99" fmla="*/ 732 h 10000"/>
                <a:gd name="connsiteX100" fmla="*/ 7625 w 10000"/>
                <a:gd name="connsiteY100" fmla="*/ 715 h 10000"/>
                <a:gd name="connsiteX101" fmla="*/ 7802 w 10000"/>
                <a:gd name="connsiteY101" fmla="*/ 482 h 10000"/>
                <a:gd name="connsiteX102" fmla="*/ 7759 w 10000"/>
                <a:gd name="connsiteY102" fmla="*/ 429 h 10000"/>
                <a:gd name="connsiteX103" fmla="*/ 7448 w 10000"/>
                <a:gd name="connsiteY103" fmla="*/ 23 h 10000"/>
                <a:gd name="connsiteX104" fmla="*/ 7435 w 10000"/>
                <a:gd name="connsiteY104" fmla="*/ 13 h 10000"/>
                <a:gd name="connsiteX105" fmla="*/ 7422 w 10000"/>
                <a:gd name="connsiteY105" fmla="*/ 0 h 10000"/>
                <a:gd name="connsiteX106" fmla="*/ 6937 w 10000"/>
                <a:gd name="connsiteY106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391 w 10000"/>
                <a:gd name="connsiteY94" fmla="*/ 922 h 10000"/>
                <a:gd name="connsiteX95" fmla="*/ 8006 w 10000"/>
                <a:gd name="connsiteY95" fmla="*/ 782 h 10000"/>
                <a:gd name="connsiteX96" fmla="*/ 7508 w 10000"/>
                <a:gd name="connsiteY96" fmla="*/ 854 h 10000"/>
                <a:gd name="connsiteX97" fmla="*/ 7508 w 10000"/>
                <a:gd name="connsiteY97" fmla="*/ 762 h 10000"/>
                <a:gd name="connsiteX98" fmla="*/ 7590 w 10000"/>
                <a:gd name="connsiteY98" fmla="*/ 732 h 10000"/>
                <a:gd name="connsiteX99" fmla="*/ 7625 w 10000"/>
                <a:gd name="connsiteY99" fmla="*/ 715 h 10000"/>
                <a:gd name="connsiteX100" fmla="*/ 7802 w 10000"/>
                <a:gd name="connsiteY100" fmla="*/ 482 h 10000"/>
                <a:gd name="connsiteX101" fmla="*/ 7759 w 10000"/>
                <a:gd name="connsiteY101" fmla="*/ 429 h 10000"/>
                <a:gd name="connsiteX102" fmla="*/ 7448 w 10000"/>
                <a:gd name="connsiteY102" fmla="*/ 23 h 10000"/>
                <a:gd name="connsiteX103" fmla="*/ 7435 w 10000"/>
                <a:gd name="connsiteY103" fmla="*/ 13 h 10000"/>
                <a:gd name="connsiteX104" fmla="*/ 7422 w 10000"/>
                <a:gd name="connsiteY104" fmla="*/ 0 h 10000"/>
                <a:gd name="connsiteX105" fmla="*/ 6937 w 10000"/>
                <a:gd name="connsiteY105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625 w 10000"/>
                <a:gd name="connsiteY93" fmla="*/ 1197 h 10000"/>
                <a:gd name="connsiteX94" fmla="*/ 8006 w 10000"/>
                <a:gd name="connsiteY94" fmla="*/ 782 h 10000"/>
                <a:gd name="connsiteX95" fmla="*/ 7508 w 10000"/>
                <a:gd name="connsiteY95" fmla="*/ 854 h 10000"/>
                <a:gd name="connsiteX96" fmla="*/ 7508 w 10000"/>
                <a:gd name="connsiteY96" fmla="*/ 762 h 10000"/>
                <a:gd name="connsiteX97" fmla="*/ 7590 w 10000"/>
                <a:gd name="connsiteY97" fmla="*/ 732 h 10000"/>
                <a:gd name="connsiteX98" fmla="*/ 7625 w 10000"/>
                <a:gd name="connsiteY98" fmla="*/ 715 h 10000"/>
                <a:gd name="connsiteX99" fmla="*/ 7802 w 10000"/>
                <a:gd name="connsiteY99" fmla="*/ 482 h 10000"/>
                <a:gd name="connsiteX100" fmla="*/ 7759 w 10000"/>
                <a:gd name="connsiteY100" fmla="*/ 429 h 10000"/>
                <a:gd name="connsiteX101" fmla="*/ 7448 w 10000"/>
                <a:gd name="connsiteY101" fmla="*/ 23 h 10000"/>
                <a:gd name="connsiteX102" fmla="*/ 7435 w 10000"/>
                <a:gd name="connsiteY102" fmla="*/ 13 h 10000"/>
                <a:gd name="connsiteX103" fmla="*/ 7422 w 10000"/>
                <a:gd name="connsiteY103" fmla="*/ 0 h 10000"/>
                <a:gd name="connsiteX104" fmla="*/ 6937 w 10000"/>
                <a:gd name="connsiteY104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827 w 10000"/>
                <a:gd name="connsiteY92" fmla="*/ 1405 h 10000"/>
                <a:gd name="connsiteX93" fmla="*/ 8006 w 10000"/>
                <a:gd name="connsiteY93" fmla="*/ 782 h 10000"/>
                <a:gd name="connsiteX94" fmla="*/ 7508 w 10000"/>
                <a:gd name="connsiteY94" fmla="*/ 854 h 10000"/>
                <a:gd name="connsiteX95" fmla="*/ 7508 w 10000"/>
                <a:gd name="connsiteY95" fmla="*/ 762 h 10000"/>
                <a:gd name="connsiteX96" fmla="*/ 7590 w 10000"/>
                <a:gd name="connsiteY96" fmla="*/ 732 h 10000"/>
                <a:gd name="connsiteX97" fmla="*/ 7625 w 10000"/>
                <a:gd name="connsiteY97" fmla="*/ 715 h 10000"/>
                <a:gd name="connsiteX98" fmla="*/ 7802 w 10000"/>
                <a:gd name="connsiteY98" fmla="*/ 482 h 10000"/>
                <a:gd name="connsiteX99" fmla="*/ 7759 w 10000"/>
                <a:gd name="connsiteY99" fmla="*/ 429 h 10000"/>
                <a:gd name="connsiteX100" fmla="*/ 7448 w 10000"/>
                <a:gd name="connsiteY100" fmla="*/ 23 h 10000"/>
                <a:gd name="connsiteX101" fmla="*/ 7435 w 10000"/>
                <a:gd name="connsiteY101" fmla="*/ 13 h 10000"/>
                <a:gd name="connsiteX102" fmla="*/ 7422 w 10000"/>
                <a:gd name="connsiteY102" fmla="*/ 0 h 10000"/>
                <a:gd name="connsiteX103" fmla="*/ 6937 w 10000"/>
                <a:gd name="connsiteY103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105 w 10000"/>
                <a:gd name="connsiteY91" fmla="*/ 1966 h 10000"/>
                <a:gd name="connsiteX92" fmla="*/ 8006 w 10000"/>
                <a:gd name="connsiteY92" fmla="*/ 782 h 10000"/>
                <a:gd name="connsiteX93" fmla="*/ 7508 w 10000"/>
                <a:gd name="connsiteY93" fmla="*/ 854 h 10000"/>
                <a:gd name="connsiteX94" fmla="*/ 7508 w 10000"/>
                <a:gd name="connsiteY94" fmla="*/ 762 h 10000"/>
                <a:gd name="connsiteX95" fmla="*/ 7590 w 10000"/>
                <a:gd name="connsiteY95" fmla="*/ 732 h 10000"/>
                <a:gd name="connsiteX96" fmla="*/ 7625 w 10000"/>
                <a:gd name="connsiteY96" fmla="*/ 715 h 10000"/>
                <a:gd name="connsiteX97" fmla="*/ 7802 w 10000"/>
                <a:gd name="connsiteY97" fmla="*/ 482 h 10000"/>
                <a:gd name="connsiteX98" fmla="*/ 7759 w 10000"/>
                <a:gd name="connsiteY98" fmla="*/ 429 h 10000"/>
                <a:gd name="connsiteX99" fmla="*/ 7448 w 10000"/>
                <a:gd name="connsiteY99" fmla="*/ 23 h 10000"/>
                <a:gd name="connsiteX100" fmla="*/ 7435 w 10000"/>
                <a:gd name="connsiteY100" fmla="*/ 13 h 10000"/>
                <a:gd name="connsiteX101" fmla="*/ 7422 w 10000"/>
                <a:gd name="connsiteY101" fmla="*/ 0 h 10000"/>
                <a:gd name="connsiteX102" fmla="*/ 6937 w 10000"/>
                <a:gd name="connsiteY102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8006 w 10000"/>
                <a:gd name="connsiteY91" fmla="*/ 782 h 10000"/>
                <a:gd name="connsiteX92" fmla="*/ 7508 w 10000"/>
                <a:gd name="connsiteY92" fmla="*/ 854 h 10000"/>
                <a:gd name="connsiteX93" fmla="*/ 7508 w 10000"/>
                <a:gd name="connsiteY93" fmla="*/ 762 h 10000"/>
                <a:gd name="connsiteX94" fmla="*/ 7590 w 10000"/>
                <a:gd name="connsiteY94" fmla="*/ 732 h 10000"/>
                <a:gd name="connsiteX95" fmla="*/ 7625 w 10000"/>
                <a:gd name="connsiteY95" fmla="*/ 715 h 10000"/>
                <a:gd name="connsiteX96" fmla="*/ 7802 w 10000"/>
                <a:gd name="connsiteY96" fmla="*/ 482 h 10000"/>
                <a:gd name="connsiteX97" fmla="*/ 7759 w 10000"/>
                <a:gd name="connsiteY97" fmla="*/ 429 h 10000"/>
                <a:gd name="connsiteX98" fmla="*/ 7448 w 10000"/>
                <a:gd name="connsiteY98" fmla="*/ 23 h 10000"/>
                <a:gd name="connsiteX99" fmla="*/ 7435 w 10000"/>
                <a:gd name="connsiteY99" fmla="*/ 13 h 10000"/>
                <a:gd name="connsiteX100" fmla="*/ 7422 w 10000"/>
                <a:gd name="connsiteY100" fmla="*/ 0 h 10000"/>
                <a:gd name="connsiteX101" fmla="*/ 6937 w 10000"/>
                <a:gd name="connsiteY101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590 w 10000"/>
                <a:gd name="connsiteY93" fmla="*/ 732 h 10000"/>
                <a:gd name="connsiteX94" fmla="*/ 7625 w 10000"/>
                <a:gd name="connsiteY94" fmla="*/ 715 h 10000"/>
                <a:gd name="connsiteX95" fmla="*/ 7802 w 10000"/>
                <a:gd name="connsiteY95" fmla="*/ 482 h 10000"/>
                <a:gd name="connsiteX96" fmla="*/ 7759 w 10000"/>
                <a:gd name="connsiteY96" fmla="*/ 429 h 10000"/>
                <a:gd name="connsiteX97" fmla="*/ 7448 w 10000"/>
                <a:gd name="connsiteY97" fmla="*/ 23 h 10000"/>
                <a:gd name="connsiteX98" fmla="*/ 7435 w 10000"/>
                <a:gd name="connsiteY98" fmla="*/ 13 h 10000"/>
                <a:gd name="connsiteX99" fmla="*/ 7422 w 10000"/>
                <a:gd name="connsiteY99" fmla="*/ 0 h 10000"/>
                <a:gd name="connsiteX100" fmla="*/ 6937 w 10000"/>
                <a:gd name="connsiteY100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590 w 10000"/>
                <a:gd name="connsiteY93" fmla="*/ 732 h 10000"/>
                <a:gd name="connsiteX94" fmla="*/ 7802 w 10000"/>
                <a:gd name="connsiteY94" fmla="*/ 482 h 10000"/>
                <a:gd name="connsiteX95" fmla="*/ 7759 w 10000"/>
                <a:gd name="connsiteY95" fmla="*/ 429 h 10000"/>
                <a:gd name="connsiteX96" fmla="*/ 7448 w 10000"/>
                <a:gd name="connsiteY96" fmla="*/ 23 h 10000"/>
                <a:gd name="connsiteX97" fmla="*/ 7435 w 10000"/>
                <a:gd name="connsiteY97" fmla="*/ 13 h 10000"/>
                <a:gd name="connsiteX98" fmla="*/ 7422 w 10000"/>
                <a:gd name="connsiteY98" fmla="*/ 0 h 10000"/>
                <a:gd name="connsiteX99" fmla="*/ 6937 w 10000"/>
                <a:gd name="connsiteY99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590 w 10000"/>
                <a:gd name="connsiteY93" fmla="*/ 732 h 10000"/>
                <a:gd name="connsiteX94" fmla="*/ 7802 w 10000"/>
                <a:gd name="connsiteY94" fmla="*/ 482 h 10000"/>
                <a:gd name="connsiteX95" fmla="*/ 7448 w 10000"/>
                <a:gd name="connsiteY95" fmla="*/ 23 h 10000"/>
                <a:gd name="connsiteX96" fmla="*/ 7435 w 10000"/>
                <a:gd name="connsiteY96" fmla="*/ 13 h 10000"/>
                <a:gd name="connsiteX97" fmla="*/ 7422 w 10000"/>
                <a:gd name="connsiteY97" fmla="*/ 0 h 10000"/>
                <a:gd name="connsiteX98" fmla="*/ 6937 w 10000"/>
                <a:gd name="connsiteY98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802 w 10000"/>
                <a:gd name="connsiteY93" fmla="*/ 482 h 10000"/>
                <a:gd name="connsiteX94" fmla="*/ 7448 w 10000"/>
                <a:gd name="connsiteY94" fmla="*/ 23 h 10000"/>
                <a:gd name="connsiteX95" fmla="*/ 7435 w 10000"/>
                <a:gd name="connsiteY95" fmla="*/ 13 h 10000"/>
                <a:gd name="connsiteX96" fmla="*/ 7422 w 10000"/>
                <a:gd name="connsiteY96" fmla="*/ 0 h 10000"/>
                <a:gd name="connsiteX97" fmla="*/ 6937 w 10000"/>
                <a:gd name="connsiteY97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508 w 10000"/>
                <a:gd name="connsiteY92" fmla="*/ 762 h 10000"/>
                <a:gd name="connsiteX93" fmla="*/ 7448 w 10000"/>
                <a:gd name="connsiteY93" fmla="*/ 23 h 10000"/>
                <a:gd name="connsiteX94" fmla="*/ 7435 w 10000"/>
                <a:gd name="connsiteY94" fmla="*/ 13 h 10000"/>
                <a:gd name="connsiteX95" fmla="*/ 7422 w 10000"/>
                <a:gd name="connsiteY95" fmla="*/ 0 h 10000"/>
                <a:gd name="connsiteX96" fmla="*/ 6937 w 10000"/>
                <a:gd name="connsiteY96" fmla="*/ 194 h 10000"/>
                <a:gd name="connsiteX0" fmla="*/ 6937 w 10000"/>
                <a:gd name="connsiteY0" fmla="*/ 194 h 10000"/>
                <a:gd name="connsiteX1" fmla="*/ 6336 w 10000"/>
                <a:gd name="connsiteY1" fmla="*/ 854 h 10000"/>
                <a:gd name="connsiteX2" fmla="*/ 6159 w 10000"/>
                <a:gd name="connsiteY2" fmla="*/ 1081 h 10000"/>
                <a:gd name="connsiteX3" fmla="*/ 6630 w 10000"/>
                <a:gd name="connsiteY3" fmla="*/ 1041 h 10000"/>
                <a:gd name="connsiteX4" fmla="*/ 6924 w 10000"/>
                <a:gd name="connsiteY4" fmla="*/ 1197 h 10000"/>
                <a:gd name="connsiteX5" fmla="*/ 6829 w 10000"/>
                <a:gd name="connsiteY5" fmla="*/ 1309 h 10000"/>
                <a:gd name="connsiteX6" fmla="*/ 6015 w 10000"/>
                <a:gd name="connsiteY6" fmla="*/ 1428 h 10000"/>
                <a:gd name="connsiteX7" fmla="*/ 5695 w 10000"/>
                <a:gd name="connsiteY7" fmla="*/ 1381 h 10000"/>
                <a:gd name="connsiteX8" fmla="*/ 5345 w 10000"/>
                <a:gd name="connsiteY8" fmla="*/ 1435 h 10000"/>
                <a:gd name="connsiteX9" fmla="*/ 5042 w 10000"/>
                <a:gd name="connsiteY9" fmla="*/ 1632 h 10000"/>
                <a:gd name="connsiteX10" fmla="*/ 3736 w 10000"/>
                <a:gd name="connsiteY10" fmla="*/ 2356 h 10000"/>
                <a:gd name="connsiteX11" fmla="*/ 941 w 10000"/>
                <a:gd name="connsiteY11" fmla="*/ 4979 h 10000"/>
                <a:gd name="connsiteX12" fmla="*/ 1235 w 10000"/>
                <a:gd name="connsiteY12" fmla="*/ 5116 h 10000"/>
                <a:gd name="connsiteX13" fmla="*/ 1668 w 10000"/>
                <a:gd name="connsiteY13" fmla="*/ 5143 h 10000"/>
                <a:gd name="connsiteX14" fmla="*/ 2200 w 10000"/>
                <a:gd name="connsiteY14" fmla="*/ 5463 h 10000"/>
                <a:gd name="connsiteX15" fmla="*/ 2097 w 10000"/>
                <a:gd name="connsiteY15" fmla="*/ 5653 h 10000"/>
                <a:gd name="connsiteX16" fmla="*/ 1625 w 10000"/>
                <a:gd name="connsiteY16" fmla="*/ 5792 h 10000"/>
                <a:gd name="connsiteX17" fmla="*/ 855 w 10000"/>
                <a:gd name="connsiteY17" fmla="*/ 5602 h 10000"/>
                <a:gd name="connsiteX18" fmla="*/ 971 w 10000"/>
                <a:gd name="connsiteY18" fmla="*/ 5575 h 10000"/>
                <a:gd name="connsiteX19" fmla="*/ 971 w 10000"/>
                <a:gd name="connsiteY19" fmla="*/ 5510 h 10000"/>
                <a:gd name="connsiteX20" fmla="*/ 825 w 10000"/>
                <a:gd name="connsiteY20" fmla="*/ 5438 h 10000"/>
                <a:gd name="connsiteX21" fmla="*/ 677 w 10000"/>
                <a:gd name="connsiteY21" fmla="*/ 5670 h 10000"/>
                <a:gd name="connsiteX22" fmla="*/ 738 w 10000"/>
                <a:gd name="connsiteY22" fmla="*/ 5761 h 10000"/>
                <a:gd name="connsiteX23" fmla="*/ 816 w 10000"/>
                <a:gd name="connsiteY23" fmla="*/ 5976 h 10000"/>
                <a:gd name="connsiteX24" fmla="*/ 881 w 10000"/>
                <a:gd name="connsiteY24" fmla="*/ 6110 h 10000"/>
                <a:gd name="connsiteX25" fmla="*/ 746 w 10000"/>
                <a:gd name="connsiteY25" fmla="*/ 6347 h 10000"/>
                <a:gd name="connsiteX26" fmla="*/ 475 w 10000"/>
                <a:gd name="connsiteY26" fmla="*/ 6500 h 10000"/>
                <a:gd name="connsiteX27" fmla="*/ 236 w 10000"/>
                <a:gd name="connsiteY27" fmla="*/ 6843 h 10000"/>
                <a:gd name="connsiteX28" fmla="*/ 2 w 10000"/>
                <a:gd name="connsiteY28" fmla="*/ 7189 h 10000"/>
                <a:gd name="connsiteX29" fmla="*/ 314 w 10000"/>
                <a:gd name="connsiteY29" fmla="*/ 7407 h 10000"/>
                <a:gd name="connsiteX30" fmla="*/ 707 w 10000"/>
                <a:gd name="connsiteY30" fmla="*/ 7582 h 10000"/>
                <a:gd name="connsiteX31" fmla="*/ 881 w 10000"/>
                <a:gd name="connsiteY31" fmla="*/ 7582 h 10000"/>
                <a:gd name="connsiteX32" fmla="*/ 946 w 10000"/>
                <a:gd name="connsiteY32" fmla="*/ 7673 h 10000"/>
                <a:gd name="connsiteX33" fmla="*/ 1102 w 10000"/>
                <a:gd name="connsiteY33" fmla="*/ 7871 h 10000"/>
                <a:gd name="connsiteX34" fmla="*/ 1175 w 10000"/>
                <a:gd name="connsiteY34" fmla="*/ 7976 h 10000"/>
                <a:gd name="connsiteX35" fmla="*/ 1002 w 10000"/>
                <a:gd name="connsiteY35" fmla="*/ 8067 h 10000"/>
                <a:gd name="connsiteX36" fmla="*/ 907 w 10000"/>
                <a:gd name="connsiteY36" fmla="*/ 8133 h 10000"/>
                <a:gd name="connsiteX37" fmla="*/ 864 w 10000"/>
                <a:gd name="connsiteY37" fmla="*/ 8214 h 10000"/>
                <a:gd name="connsiteX38" fmla="*/ 561 w 10000"/>
                <a:gd name="connsiteY38" fmla="*/ 8689 h 10000"/>
                <a:gd name="connsiteX39" fmla="*/ 475 w 10000"/>
                <a:gd name="connsiteY39" fmla="*/ 9013 h 10000"/>
                <a:gd name="connsiteX40" fmla="*/ 772 w 10000"/>
                <a:gd name="connsiteY40" fmla="*/ 9306 h 10000"/>
                <a:gd name="connsiteX41" fmla="*/ 1040 w 10000"/>
                <a:gd name="connsiteY41" fmla="*/ 9510 h 10000"/>
                <a:gd name="connsiteX42" fmla="*/ 1556 w 10000"/>
                <a:gd name="connsiteY42" fmla="*/ 9495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5 h 10000"/>
                <a:gd name="connsiteX53" fmla="*/ 4320 w 10000"/>
                <a:gd name="connsiteY53" fmla="*/ 9571 h 10000"/>
                <a:gd name="connsiteX54" fmla="*/ 4636 w 10000"/>
                <a:gd name="connsiteY54" fmla="*/ 9289 h 10000"/>
                <a:gd name="connsiteX55" fmla="*/ 4986 w 10000"/>
                <a:gd name="connsiteY55" fmla="*/ 8689 h 10000"/>
                <a:gd name="connsiteX56" fmla="*/ 5164 w 10000"/>
                <a:gd name="connsiteY56" fmla="*/ 8390 h 10000"/>
                <a:gd name="connsiteX57" fmla="*/ 5523 w 10000"/>
                <a:gd name="connsiteY57" fmla="*/ 8214 h 10000"/>
                <a:gd name="connsiteX58" fmla="*/ 5760 w 10000"/>
                <a:gd name="connsiteY58" fmla="*/ 7915 h 10000"/>
                <a:gd name="connsiteX59" fmla="*/ 6159 w 10000"/>
                <a:gd name="connsiteY59" fmla="*/ 7861 h 10000"/>
                <a:gd name="connsiteX60" fmla="*/ 6072 w 10000"/>
                <a:gd name="connsiteY60" fmla="*/ 7677 h 10000"/>
                <a:gd name="connsiteX61" fmla="*/ 6453 w 10000"/>
                <a:gd name="connsiteY61" fmla="*/ 7582 h 10000"/>
                <a:gd name="connsiteX62" fmla="*/ 6660 w 10000"/>
                <a:gd name="connsiteY62" fmla="*/ 7653 h 10000"/>
                <a:gd name="connsiteX63" fmla="*/ 6898 w 10000"/>
                <a:gd name="connsiteY63" fmla="*/ 7469 h 10000"/>
                <a:gd name="connsiteX64" fmla="*/ 7214 w 10000"/>
                <a:gd name="connsiteY64" fmla="*/ 7512 h 10000"/>
                <a:gd name="connsiteX65" fmla="*/ 7244 w 10000"/>
                <a:gd name="connsiteY65" fmla="*/ 7673 h 10000"/>
                <a:gd name="connsiteX66" fmla="*/ 7405 w 10000"/>
                <a:gd name="connsiteY66" fmla="*/ 7918 h 10000"/>
                <a:gd name="connsiteX67" fmla="*/ 7538 w 10000"/>
                <a:gd name="connsiteY67" fmla="*/ 8043 h 10000"/>
                <a:gd name="connsiteX68" fmla="*/ 7729 w 10000"/>
                <a:gd name="connsiteY68" fmla="*/ 7918 h 10000"/>
                <a:gd name="connsiteX69" fmla="*/ 7989 w 10000"/>
                <a:gd name="connsiteY69" fmla="*/ 7819 h 10000"/>
                <a:gd name="connsiteX70" fmla="*/ 8477 w 10000"/>
                <a:gd name="connsiteY70" fmla="*/ 7788 h 10000"/>
                <a:gd name="connsiteX71" fmla="*/ 8607 w 10000"/>
                <a:gd name="connsiteY71" fmla="*/ 7707 h 10000"/>
                <a:gd name="connsiteX72" fmla="*/ 8750 w 10000"/>
                <a:gd name="connsiteY72" fmla="*/ 7428 h 10000"/>
                <a:gd name="connsiteX73" fmla="*/ 8711 w 10000"/>
                <a:gd name="connsiteY73" fmla="*/ 7122 h 10000"/>
                <a:gd name="connsiteX74" fmla="*/ 8962 w 10000"/>
                <a:gd name="connsiteY74" fmla="*/ 6744 h 10000"/>
                <a:gd name="connsiteX75" fmla="*/ 9010 w 10000"/>
                <a:gd name="connsiteY75" fmla="*/ 6483 h 10000"/>
                <a:gd name="connsiteX76" fmla="*/ 9152 w 10000"/>
                <a:gd name="connsiteY76" fmla="*/ 6292 h 10000"/>
                <a:gd name="connsiteX77" fmla="*/ 9386 w 10000"/>
                <a:gd name="connsiteY77" fmla="*/ 6292 h 10000"/>
                <a:gd name="connsiteX78" fmla="*/ 9710 w 10000"/>
                <a:gd name="connsiteY78" fmla="*/ 6360 h 10000"/>
                <a:gd name="connsiteX79" fmla="*/ 9654 w 10000"/>
                <a:gd name="connsiteY79" fmla="*/ 5643 h 10000"/>
                <a:gd name="connsiteX80" fmla="*/ 9446 w 10000"/>
                <a:gd name="connsiteY80" fmla="*/ 5394 h 10000"/>
                <a:gd name="connsiteX81" fmla="*/ 9502 w 10000"/>
                <a:gd name="connsiteY81" fmla="*/ 5279 h 10000"/>
                <a:gd name="connsiteX82" fmla="*/ 9381 w 10000"/>
                <a:gd name="connsiteY82" fmla="*/ 5235 h 10000"/>
                <a:gd name="connsiteX83" fmla="*/ 9269 w 10000"/>
                <a:gd name="connsiteY83" fmla="*/ 5187 h 10000"/>
                <a:gd name="connsiteX84" fmla="*/ 9355 w 10000"/>
                <a:gd name="connsiteY84" fmla="*/ 5024 h 10000"/>
                <a:gd name="connsiteX85" fmla="*/ 9684 w 10000"/>
                <a:gd name="connsiteY85" fmla="*/ 4914 h 10000"/>
                <a:gd name="connsiteX86" fmla="*/ 10000 w 10000"/>
                <a:gd name="connsiteY86" fmla="*/ 4493 h 10000"/>
                <a:gd name="connsiteX87" fmla="*/ 9364 w 10000"/>
                <a:gd name="connsiteY87" fmla="*/ 4298 h 10000"/>
                <a:gd name="connsiteX88" fmla="*/ 8919 w 10000"/>
                <a:gd name="connsiteY88" fmla="*/ 4452 h 10000"/>
                <a:gd name="connsiteX89" fmla="*/ 8802 w 10000"/>
                <a:gd name="connsiteY89" fmla="*/ 4472 h 10000"/>
                <a:gd name="connsiteX90" fmla="*/ 8625 w 10000"/>
                <a:gd name="connsiteY90" fmla="*/ 4472 h 10000"/>
                <a:gd name="connsiteX91" fmla="*/ 7508 w 10000"/>
                <a:gd name="connsiteY91" fmla="*/ 854 h 10000"/>
                <a:gd name="connsiteX92" fmla="*/ 7448 w 10000"/>
                <a:gd name="connsiteY92" fmla="*/ 23 h 10000"/>
                <a:gd name="connsiteX93" fmla="*/ 7435 w 10000"/>
                <a:gd name="connsiteY93" fmla="*/ 13 h 10000"/>
                <a:gd name="connsiteX94" fmla="*/ 7422 w 10000"/>
                <a:gd name="connsiteY94" fmla="*/ 0 h 10000"/>
                <a:gd name="connsiteX95" fmla="*/ 6937 w 10000"/>
                <a:gd name="connsiteY95" fmla="*/ 194 h 10000"/>
                <a:gd name="connsiteX0" fmla="*/ 6937 w 10000"/>
                <a:gd name="connsiteY0" fmla="*/ 181 h 9987"/>
                <a:gd name="connsiteX1" fmla="*/ 6336 w 10000"/>
                <a:gd name="connsiteY1" fmla="*/ 841 h 9987"/>
                <a:gd name="connsiteX2" fmla="*/ 6159 w 10000"/>
                <a:gd name="connsiteY2" fmla="*/ 1068 h 9987"/>
                <a:gd name="connsiteX3" fmla="*/ 6630 w 10000"/>
                <a:gd name="connsiteY3" fmla="*/ 1028 h 9987"/>
                <a:gd name="connsiteX4" fmla="*/ 6924 w 10000"/>
                <a:gd name="connsiteY4" fmla="*/ 1184 h 9987"/>
                <a:gd name="connsiteX5" fmla="*/ 6829 w 10000"/>
                <a:gd name="connsiteY5" fmla="*/ 1296 h 9987"/>
                <a:gd name="connsiteX6" fmla="*/ 6015 w 10000"/>
                <a:gd name="connsiteY6" fmla="*/ 1415 h 9987"/>
                <a:gd name="connsiteX7" fmla="*/ 5695 w 10000"/>
                <a:gd name="connsiteY7" fmla="*/ 1368 h 9987"/>
                <a:gd name="connsiteX8" fmla="*/ 5345 w 10000"/>
                <a:gd name="connsiteY8" fmla="*/ 1422 h 9987"/>
                <a:gd name="connsiteX9" fmla="*/ 5042 w 10000"/>
                <a:gd name="connsiteY9" fmla="*/ 1619 h 9987"/>
                <a:gd name="connsiteX10" fmla="*/ 3736 w 10000"/>
                <a:gd name="connsiteY10" fmla="*/ 2343 h 9987"/>
                <a:gd name="connsiteX11" fmla="*/ 941 w 10000"/>
                <a:gd name="connsiteY11" fmla="*/ 4966 h 9987"/>
                <a:gd name="connsiteX12" fmla="*/ 1235 w 10000"/>
                <a:gd name="connsiteY12" fmla="*/ 5103 h 9987"/>
                <a:gd name="connsiteX13" fmla="*/ 1668 w 10000"/>
                <a:gd name="connsiteY13" fmla="*/ 5130 h 9987"/>
                <a:gd name="connsiteX14" fmla="*/ 2200 w 10000"/>
                <a:gd name="connsiteY14" fmla="*/ 5450 h 9987"/>
                <a:gd name="connsiteX15" fmla="*/ 2097 w 10000"/>
                <a:gd name="connsiteY15" fmla="*/ 5640 h 9987"/>
                <a:gd name="connsiteX16" fmla="*/ 1625 w 10000"/>
                <a:gd name="connsiteY16" fmla="*/ 5779 h 9987"/>
                <a:gd name="connsiteX17" fmla="*/ 855 w 10000"/>
                <a:gd name="connsiteY17" fmla="*/ 5589 h 9987"/>
                <a:gd name="connsiteX18" fmla="*/ 971 w 10000"/>
                <a:gd name="connsiteY18" fmla="*/ 5562 h 9987"/>
                <a:gd name="connsiteX19" fmla="*/ 971 w 10000"/>
                <a:gd name="connsiteY19" fmla="*/ 5497 h 9987"/>
                <a:gd name="connsiteX20" fmla="*/ 825 w 10000"/>
                <a:gd name="connsiteY20" fmla="*/ 5425 h 9987"/>
                <a:gd name="connsiteX21" fmla="*/ 677 w 10000"/>
                <a:gd name="connsiteY21" fmla="*/ 5657 h 9987"/>
                <a:gd name="connsiteX22" fmla="*/ 738 w 10000"/>
                <a:gd name="connsiteY22" fmla="*/ 5748 h 9987"/>
                <a:gd name="connsiteX23" fmla="*/ 816 w 10000"/>
                <a:gd name="connsiteY23" fmla="*/ 5963 h 9987"/>
                <a:gd name="connsiteX24" fmla="*/ 881 w 10000"/>
                <a:gd name="connsiteY24" fmla="*/ 6097 h 9987"/>
                <a:gd name="connsiteX25" fmla="*/ 746 w 10000"/>
                <a:gd name="connsiteY25" fmla="*/ 6334 h 9987"/>
                <a:gd name="connsiteX26" fmla="*/ 475 w 10000"/>
                <a:gd name="connsiteY26" fmla="*/ 6487 h 9987"/>
                <a:gd name="connsiteX27" fmla="*/ 236 w 10000"/>
                <a:gd name="connsiteY27" fmla="*/ 6830 h 9987"/>
                <a:gd name="connsiteX28" fmla="*/ 2 w 10000"/>
                <a:gd name="connsiteY28" fmla="*/ 7176 h 9987"/>
                <a:gd name="connsiteX29" fmla="*/ 314 w 10000"/>
                <a:gd name="connsiteY29" fmla="*/ 7394 h 9987"/>
                <a:gd name="connsiteX30" fmla="*/ 707 w 10000"/>
                <a:gd name="connsiteY30" fmla="*/ 7569 h 9987"/>
                <a:gd name="connsiteX31" fmla="*/ 881 w 10000"/>
                <a:gd name="connsiteY31" fmla="*/ 7569 h 9987"/>
                <a:gd name="connsiteX32" fmla="*/ 946 w 10000"/>
                <a:gd name="connsiteY32" fmla="*/ 7660 h 9987"/>
                <a:gd name="connsiteX33" fmla="*/ 1102 w 10000"/>
                <a:gd name="connsiteY33" fmla="*/ 7858 h 9987"/>
                <a:gd name="connsiteX34" fmla="*/ 1175 w 10000"/>
                <a:gd name="connsiteY34" fmla="*/ 7963 h 9987"/>
                <a:gd name="connsiteX35" fmla="*/ 1002 w 10000"/>
                <a:gd name="connsiteY35" fmla="*/ 8054 h 9987"/>
                <a:gd name="connsiteX36" fmla="*/ 907 w 10000"/>
                <a:gd name="connsiteY36" fmla="*/ 8120 h 9987"/>
                <a:gd name="connsiteX37" fmla="*/ 864 w 10000"/>
                <a:gd name="connsiteY37" fmla="*/ 8201 h 9987"/>
                <a:gd name="connsiteX38" fmla="*/ 561 w 10000"/>
                <a:gd name="connsiteY38" fmla="*/ 8676 h 9987"/>
                <a:gd name="connsiteX39" fmla="*/ 475 w 10000"/>
                <a:gd name="connsiteY39" fmla="*/ 9000 h 9987"/>
                <a:gd name="connsiteX40" fmla="*/ 772 w 10000"/>
                <a:gd name="connsiteY40" fmla="*/ 9293 h 9987"/>
                <a:gd name="connsiteX41" fmla="*/ 1040 w 10000"/>
                <a:gd name="connsiteY41" fmla="*/ 9497 h 9987"/>
                <a:gd name="connsiteX42" fmla="*/ 1556 w 10000"/>
                <a:gd name="connsiteY42" fmla="*/ 9482 h 9987"/>
                <a:gd name="connsiteX43" fmla="*/ 1897 w 10000"/>
                <a:gd name="connsiteY43" fmla="*/ 9697 h 9987"/>
                <a:gd name="connsiteX44" fmla="*/ 2084 w 10000"/>
                <a:gd name="connsiteY44" fmla="*/ 9805 h 9987"/>
                <a:gd name="connsiteX45" fmla="*/ 2408 w 10000"/>
                <a:gd name="connsiteY45" fmla="*/ 9735 h 9987"/>
                <a:gd name="connsiteX46" fmla="*/ 2537 w 10000"/>
                <a:gd name="connsiteY46" fmla="*/ 9888 h 9987"/>
                <a:gd name="connsiteX47" fmla="*/ 3014 w 10000"/>
                <a:gd name="connsiteY47" fmla="*/ 9911 h 9987"/>
                <a:gd name="connsiteX48" fmla="*/ 3057 w 10000"/>
                <a:gd name="connsiteY48" fmla="*/ 9878 h 9987"/>
                <a:gd name="connsiteX49" fmla="*/ 3113 w 10000"/>
                <a:gd name="connsiteY49" fmla="*/ 9805 h 9987"/>
                <a:gd name="connsiteX50" fmla="*/ 3697 w 10000"/>
                <a:gd name="connsiteY50" fmla="*/ 9805 h 9987"/>
                <a:gd name="connsiteX51" fmla="*/ 3809 w 10000"/>
                <a:gd name="connsiteY51" fmla="*/ 9663 h 9987"/>
                <a:gd name="connsiteX52" fmla="*/ 3852 w 10000"/>
                <a:gd name="connsiteY52" fmla="*/ 9602 h 9987"/>
                <a:gd name="connsiteX53" fmla="*/ 4320 w 10000"/>
                <a:gd name="connsiteY53" fmla="*/ 9558 h 9987"/>
                <a:gd name="connsiteX54" fmla="*/ 4636 w 10000"/>
                <a:gd name="connsiteY54" fmla="*/ 9276 h 9987"/>
                <a:gd name="connsiteX55" fmla="*/ 4986 w 10000"/>
                <a:gd name="connsiteY55" fmla="*/ 8676 h 9987"/>
                <a:gd name="connsiteX56" fmla="*/ 5164 w 10000"/>
                <a:gd name="connsiteY56" fmla="*/ 8377 h 9987"/>
                <a:gd name="connsiteX57" fmla="*/ 5523 w 10000"/>
                <a:gd name="connsiteY57" fmla="*/ 8201 h 9987"/>
                <a:gd name="connsiteX58" fmla="*/ 5760 w 10000"/>
                <a:gd name="connsiteY58" fmla="*/ 7902 h 9987"/>
                <a:gd name="connsiteX59" fmla="*/ 6159 w 10000"/>
                <a:gd name="connsiteY59" fmla="*/ 7848 h 9987"/>
                <a:gd name="connsiteX60" fmla="*/ 6072 w 10000"/>
                <a:gd name="connsiteY60" fmla="*/ 7664 h 9987"/>
                <a:gd name="connsiteX61" fmla="*/ 6453 w 10000"/>
                <a:gd name="connsiteY61" fmla="*/ 7569 h 9987"/>
                <a:gd name="connsiteX62" fmla="*/ 6660 w 10000"/>
                <a:gd name="connsiteY62" fmla="*/ 7640 h 9987"/>
                <a:gd name="connsiteX63" fmla="*/ 6898 w 10000"/>
                <a:gd name="connsiteY63" fmla="*/ 7456 h 9987"/>
                <a:gd name="connsiteX64" fmla="*/ 7214 w 10000"/>
                <a:gd name="connsiteY64" fmla="*/ 7499 h 9987"/>
                <a:gd name="connsiteX65" fmla="*/ 7244 w 10000"/>
                <a:gd name="connsiteY65" fmla="*/ 7660 h 9987"/>
                <a:gd name="connsiteX66" fmla="*/ 7405 w 10000"/>
                <a:gd name="connsiteY66" fmla="*/ 7905 h 9987"/>
                <a:gd name="connsiteX67" fmla="*/ 7538 w 10000"/>
                <a:gd name="connsiteY67" fmla="*/ 8030 h 9987"/>
                <a:gd name="connsiteX68" fmla="*/ 7729 w 10000"/>
                <a:gd name="connsiteY68" fmla="*/ 7905 h 9987"/>
                <a:gd name="connsiteX69" fmla="*/ 7989 w 10000"/>
                <a:gd name="connsiteY69" fmla="*/ 7806 h 9987"/>
                <a:gd name="connsiteX70" fmla="*/ 8477 w 10000"/>
                <a:gd name="connsiteY70" fmla="*/ 7775 h 9987"/>
                <a:gd name="connsiteX71" fmla="*/ 8607 w 10000"/>
                <a:gd name="connsiteY71" fmla="*/ 7694 h 9987"/>
                <a:gd name="connsiteX72" fmla="*/ 8750 w 10000"/>
                <a:gd name="connsiteY72" fmla="*/ 7415 h 9987"/>
                <a:gd name="connsiteX73" fmla="*/ 8711 w 10000"/>
                <a:gd name="connsiteY73" fmla="*/ 7109 h 9987"/>
                <a:gd name="connsiteX74" fmla="*/ 8962 w 10000"/>
                <a:gd name="connsiteY74" fmla="*/ 6731 h 9987"/>
                <a:gd name="connsiteX75" fmla="*/ 9010 w 10000"/>
                <a:gd name="connsiteY75" fmla="*/ 6470 h 9987"/>
                <a:gd name="connsiteX76" fmla="*/ 9152 w 10000"/>
                <a:gd name="connsiteY76" fmla="*/ 6279 h 9987"/>
                <a:gd name="connsiteX77" fmla="*/ 9386 w 10000"/>
                <a:gd name="connsiteY77" fmla="*/ 6279 h 9987"/>
                <a:gd name="connsiteX78" fmla="*/ 9710 w 10000"/>
                <a:gd name="connsiteY78" fmla="*/ 6347 h 9987"/>
                <a:gd name="connsiteX79" fmla="*/ 9654 w 10000"/>
                <a:gd name="connsiteY79" fmla="*/ 5630 h 9987"/>
                <a:gd name="connsiteX80" fmla="*/ 9446 w 10000"/>
                <a:gd name="connsiteY80" fmla="*/ 5381 h 9987"/>
                <a:gd name="connsiteX81" fmla="*/ 9502 w 10000"/>
                <a:gd name="connsiteY81" fmla="*/ 5266 h 9987"/>
                <a:gd name="connsiteX82" fmla="*/ 9381 w 10000"/>
                <a:gd name="connsiteY82" fmla="*/ 5222 h 9987"/>
                <a:gd name="connsiteX83" fmla="*/ 9269 w 10000"/>
                <a:gd name="connsiteY83" fmla="*/ 5174 h 9987"/>
                <a:gd name="connsiteX84" fmla="*/ 9355 w 10000"/>
                <a:gd name="connsiteY84" fmla="*/ 5011 h 9987"/>
                <a:gd name="connsiteX85" fmla="*/ 9684 w 10000"/>
                <a:gd name="connsiteY85" fmla="*/ 4901 h 9987"/>
                <a:gd name="connsiteX86" fmla="*/ 10000 w 10000"/>
                <a:gd name="connsiteY86" fmla="*/ 4480 h 9987"/>
                <a:gd name="connsiteX87" fmla="*/ 9364 w 10000"/>
                <a:gd name="connsiteY87" fmla="*/ 4285 h 9987"/>
                <a:gd name="connsiteX88" fmla="*/ 8919 w 10000"/>
                <a:gd name="connsiteY88" fmla="*/ 4439 h 9987"/>
                <a:gd name="connsiteX89" fmla="*/ 8802 w 10000"/>
                <a:gd name="connsiteY89" fmla="*/ 4459 h 9987"/>
                <a:gd name="connsiteX90" fmla="*/ 8625 w 10000"/>
                <a:gd name="connsiteY90" fmla="*/ 4459 h 9987"/>
                <a:gd name="connsiteX91" fmla="*/ 7508 w 10000"/>
                <a:gd name="connsiteY91" fmla="*/ 841 h 9987"/>
                <a:gd name="connsiteX92" fmla="*/ 7448 w 10000"/>
                <a:gd name="connsiteY92" fmla="*/ 10 h 9987"/>
                <a:gd name="connsiteX93" fmla="*/ 7435 w 10000"/>
                <a:gd name="connsiteY93" fmla="*/ 0 h 9987"/>
                <a:gd name="connsiteX94" fmla="*/ 6937 w 10000"/>
                <a:gd name="connsiteY94" fmla="*/ 181 h 9987"/>
                <a:gd name="connsiteX0" fmla="*/ 7435 w 10000"/>
                <a:gd name="connsiteY0" fmla="*/ 0 h 10000"/>
                <a:gd name="connsiteX1" fmla="*/ 6336 w 10000"/>
                <a:gd name="connsiteY1" fmla="*/ 842 h 10000"/>
                <a:gd name="connsiteX2" fmla="*/ 6159 w 10000"/>
                <a:gd name="connsiteY2" fmla="*/ 1069 h 10000"/>
                <a:gd name="connsiteX3" fmla="*/ 6630 w 10000"/>
                <a:gd name="connsiteY3" fmla="*/ 1029 h 10000"/>
                <a:gd name="connsiteX4" fmla="*/ 6924 w 10000"/>
                <a:gd name="connsiteY4" fmla="*/ 1186 h 10000"/>
                <a:gd name="connsiteX5" fmla="*/ 6829 w 10000"/>
                <a:gd name="connsiteY5" fmla="*/ 1298 h 10000"/>
                <a:gd name="connsiteX6" fmla="*/ 6015 w 10000"/>
                <a:gd name="connsiteY6" fmla="*/ 1417 h 10000"/>
                <a:gd name="connsiteX7" fmla="*/ 5695 w 10000"/>
                <a:gd name="connsiteY7" fmla="*/ 1370 h 10000"/>
                <a:gd name="connsiteX8" fmla="*/ 5345 w 10000"/>
                <a:gd name="connsiteY8" fmla="*/ 1424 h 10000"/>
                <a:gd name="connsiteX9" fmla="*/ 5042 w 10000"/>
                <a:gd name="connsiteY9" fmla="*/ 1621 h 10000"/>
                <a:gd name="connsiteX10" fmla="*/ 3736 w 10000"/>
                <a:gd name="connsiteY10" fmla="*/ 2346 h 10000"/>
                <a:gd name="connsiteX11" fmla="*/ 941 w 10000"/>
                <a:gd name="connsiteY11" fmla="*/ 4972 h 10000"/>
                <a:gd name="connsiteX12" fmla="*/ 1235 w 10000"/>
                <a:gd name="connsiteY12" fmla="*/ 5110 h 10000"/>
                <a:gd name="connsiteX13" fmla="*/ 1668 w 10000"/>
                <a:gd name="connsiteY13" fmla="*/ 5137 h 10000"/>
                <a:gd name="connsiteX14" fmla="*/ 2200 w 10000"/>
                <a:gd name="connsiteY14" fmla="*/ 5457 h 10000"/>
                <a:gd name="connsiteX15" fmla="*/ 2097 w 10000"/>
                <a:gd name="connsiteY15" fmla="*/ 5647 h 10000"/>
                <a:gd name="connsiteX16" fmla="*/ 1625 w 10000"/>
                <a:gd name="connsiteY16" fmla="*/ 5787 h 10000"/>
                <a:gd name="connsiteX17" fmla="*/ 855 w 10000"/>
                <a:gd name="connsiteY17" fmla="*/ 5596 h 10000"/>
                <a:gd name="connsiteX18" fmla="*/ 971 w 10000"/>
                <a:gd name="connsiteY18" fmla="*/ 5569 h 10000"/>
                <a:gd name="connsiteX19" fmla="*/ 971 w 10000"/>
                <a:gd name="connsiteY19" fmla="*/ 5504 h 10000"/>
                <a:gd name="connsiteX20" fmla="*/ 825 w 10000"/>
                <a:gd name="connsiteY20" fmla="*/ 5432 h 10000"/>
                <a:gd name="connsiteX21" fmla="*/ 677 w 10000"/>
                <a:gd name="connsiteY21" fmla="*/ 5664 h 10000"/>
                <a:gd name="connsiteX22" fmla="*/ 738 w 10000"/>
                <a:gd name="connsiteY22" fmla="*/ 5755 h 10000"/>
                <a:gd name="connsiteX23" fmla="*/ 816 w 10000"/>
                <a:gd name="connsiteY23" fmla="*/ 5971 h 10000"/>
                <a:gd name="connsiteX24" fmla="*/ 881 w 10000"/>
                <a:gd name="connsiteY24" fmla="*/ 6105 h 10000"/>
                <a:gd name="connsiteX25" fmla="*/ 746 w 10000"/>
                <a:gd name="connsiteY25" fmla="*/ 6342 h 10000"/>
                <a:gd name="connsiteX26" fmla="*/ 475 w 10000"/>
                <a:gd name="connsiteY26" fmla="*/ 6495 h 10000"/>
                <a:gd name="connsiteX27" fmla="*/ 236 w 10000"/>
                <a:gd name="connsiteY27" fmla="*/ 6839 h 10000"/>
                <a:gd name="connsiteX28" fmla="*/ 2 w 10000"/>
                <a:gd name="connsiteY28" fmla="*/ 7185 h 10000"/>
                <a:gd name="connsiteX29" fmla="*/ 314 w 10000"/>
                <a:gd name="connsiteY29" fmla="*/ 7404 h 10000"/>
                <a:gd name="connsiteX30" fmla="*/ 707 w 10000"/>
                <a:gd name="connsiteY30" fmla="*/ 7579 h 10000"/>
                <a:gd name="connsiteX31" fmla="*/ 881 w 10000"/>
                <a:gd name="connsiteY31" fmla="*/ 7579 h 10000"/>
                <a:gd name="connsiteX32" fmla="*/ 946 w 10000"/>
                <a:gd name="connsiteY32" fmla="*/ 7670 h 10000"/>
                <a:gd name="connsiteX33" fmla="*/ 1102 w 10000"/>
                <a:gd name="connsiteY33" fmla="*/ 7868 h 10000"/>
                <a:gd name="connsiteX34" fmla="*/ 1175 w 10000"/>
                <a:gd name="connsiteY34" fmla="*/ 7973 h 10000"/>
                <a:gd name="connsiteX35" fmla="*/ 1002 w 10000"/>
                <a:gd name="connsiteY35" fmla="*/ 8064 h 10000"/>
                <a:gd name="connsiteX36" fmla="*/ 907 w 10000"/>
                <a:gd name="connsiteY36" fmla="*/ 8131 h 10000"/>
                <a:gd name="connsiteX37" fmla="*/ 864 w 10000"/>
                <a:gd name="connsiteY37" fmla="*/ 8212 h 10000"/>
                <a:gd name="connsiteX38" fmla="*/ 561 w 10000"/>
                <a:gd name="connsiteY38" fmla="*/ 8687 h 10000"/>
                <a:gd name="connsiteX39" fmla="*/ 475 w 10000"/>
                <a:gd name="connsiteY39" fmla="*/ 9012 h 10000"/>
                <a:gd name="connsiteX40" fmla="*/ 772 w 10000"/>
                <a:gd name="connsiteY40" fmla="*/ 9305 h 10000"/>
                <a:gd name="connsiteX41" fmla="*/ 1040 w 10000"/>
                <a:gd name="connsiteY41" fmla="*/ 9509 h 10000"/>
                <a:gd name="connsiteX42" fmla="*/ 1556 w 10000"/>
                <a:gd name="connsiteY42" fmla="*/ 9494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4 h 10000"/>
                <a:gd name="connsiteX53" fmla="*/ 4320 w 10000"/>
                <a:gd name="connsiteY53" fmla="*/ 9570 h 10000"/>
                <a:gd name="connsiteX54" fmla="*/ 4636 w 10000"/>
                <a:gd name="connsiteY54" fmla="*/ 9288 h 10000"/>
                <a:gd name="connsiteX55" fmla="*/ 4986 w 10000"/>
                <a:gd name="connsiteY55" fmla="*/ 8687 h 10000"/>
                <a:gd name="connsiteX56" fmla="*/ 5164 w 10000"/>
                <a:gd name="connsiteY56" fmla="*/ 8388 h 10000"/>
                <a:gd name="connsiteX57" fmla="*/ 5523 w 10000"/>
                <a:gd name="connsiteY57" fmla="*/ 8212 h 10000"/>
                <a:gd name="connsiteX58" fmla="*/ 5760 w 10000"/>
                <a:gd name="connsiteY58" fmla="*/ 7912 h 10000"/>
                <a:gd name="connsiteX59" fmla="*/ 6159 w 10000"/>
                <a:gd name="connsiteY59" fmla="*/ 7858 h 10000"/>
                <a:gd name="connsiteX60" fmla="*/ 6072 w 10000"/>
                <a:gd name="connsiteY60" fmla="*/ 7674 h 10000"/>
                <a:gd name="connsiteX61" fmla="*/ 6453 w 10000"/>
                <a:gd name="connsiteY61" fmla="*/ 7579 h 10000"/>
                <a:gd name="connsiteX62" fmla="*/ 6660 w 10000"/>
                <a:gd name="connsiteY62" fmla="*/ 7650 h 10000"/>
                <a:gd name="connsiteX63" fmla="*/ 6898 w 10000"/>
                <a:gd name="connsiteY63" fmla="*/ 7466 h 10000"/>
                <a:gd name="connsiteX64" fmla="*/ 7214 w 10000"/>
                <a:gd name="connsiteY64" fmla="*/ 7509 h 10000"/>
                <a:gd name="connsiteX65" fmla="*/ 7244 w 10000"/>
                <a:gd name="connsiteY65" fmla="*/ 7670 h 10000"/>
                <a:gd name="connsiteX66" fmla="*/ 7405 w 10000"/>
                <a:gd name="connsiteY66" fmla="*/ 7915 h 10000"/>
                <a:gd name="connsiteX67" fmla="*/ 7538 w 10000"/>
                <a:gd name="connsiteY67" fmla="*/ 8040 h 10000"/>
                <a:gd name="connsiteX68" fmla="*/ 7729 w 10000"/>
                <a:gd name="connsiteY68" fmla="*/ 7915 h 10000"/>
                <a:gd name="connsiteX69" fmla="*/ 7989 w 10000"/>
                <a:gd name="connsiteY69" fmla="*/ 7816 h 10000"/>
                <a:gd name="connsiteX70" fmla="*/ 8477 w 10000"/>
                <a:gd name="connsiteY70" fmla="*/ 7785 h 10000"/>
                <a:gd name="connsiteX71" fmla="*/ 8607 w 10000"/>
                <a:gd name="connsiteY71" fmla="*/ 7704 h 10000"/>
                <a:gd name="connsiteX72" fmla="*/ 8750 w 10000"/>
                <a:gd name="connsiteY72" fmla="*/ 7425 h 10000"/>
                <a:gd name="connsiteX73" fmla="*/ 8711 w 10000"/>
                <a:gd name="connsiteY73" fmla="*/ 7118 h 10000"/>
                <a:gd name="connsiteX74" fmla="*/ 8962 w 10000"/>
                <a:gd name="connsiteY74" fmla="*/ 6740 h 10000"/>
                <a:gd name="connsiteX75" fmla="*/ 9010 w 10000"/>
                <a:gd name="connsiteY75" fmla="*/ 6478 h 10000"/>
                <a:gd name="connsiteX76" fmla="*/ 9152 w 10000"/>
                <a:gd name="connsiteY76" fmla="*/ 6287 h 10000"/>
                <a:gd name="connsiteX77" fmla="*/ 9386 w 10000"/>
                <a:gd name="connsiteY77" fmla="*/ 6287 h 10000"/>
                <a:gd name="connsiteX78" fmla="*/ 9710 w 10000"/>
                <a:gd name="connsiteY78" fmla="*/ 6355 h 10000"/>
                <a:gd name="connsiteX79" fmla="*/ 9654 w 10000"/>
                <a:gd name="connsiteY79" fmla="*/ 5637 h 10000"/>
                <a:gd name="connsiteX80" fmla="*/ 9446 w 10000"/>
                <a:gd name="connsiteY80" fmla="*/ 5388 h 10000"/>
                <a:gd name="connsiteX81" fmla="*/ 9502 w 10000"/>
                <a:gd name="connsiteY81" fmla="*/ 5273 h 10000"/>
                <a:gd name="connsiteX82" fmla="*/ 9381 w 10000"/>
                <a:gd name="connsiteY82" fmla="*/ 5229 h 10000"/>
                <a:gd name="connsiteX83" fmla="*/ 9269 w 10000"/>
                <a:gd name="connsiteY83" fmla="*/ 5181 h 10000"/>
                <a:gd name="connsiteX84" fmla="*/ 9355 w 10000"/>
                <a:gd name="connsiteY84" fmla="*/ 5018 h 10000"/>
                <a:gd name="connsiteX85" fmla="*/ 9684 w 10000"/>
                <a:gd name="connsiteY85" fmla="*/ 4907 h 10000"/>
                <a:gd name="connsiteX86" fmla="*/ 10000 w 10000"/>
                <a:gd name="connsiteY86" fmla="*/ 4486 h 10000"/>
                <a:gd name="connsiteX87" fmla="*/ 9364 w 10000"/>
                <a:gd name="connsiteY87" fmla="*/ 4291 h 10000"/>
                <a:gd name="connsiteX88" fmla="*/ 8919 w 10000"/>
                <a:gd name="connsiteY88" fmla="*/ 4445 h 10000"/>
                <a:gd name="connsiteX89" fmla="*/ 8802 w 10000"/>
                <a:gd name="connsiteY89" fmla="*/ 4465 h 10000"/>
                <a:gd name="connsiteX90" fmla="*/ 8625 w 10000"/>
                <a:gd name="connsiteY90" fmla="*/ 4465 h 10000"/>
                <a:gd name="connsiteX91" fmla="*/ 7508 w 10000"/>
                <a:gd name="connsiteY91" fmla="*/ 842 h 10000"/>
                <a:gd name="connsiteX92" fmla="*/ 7448 w 10000"/>
                <a:gd name="connsiteY92" fmla="*/ 10 h 10000"/>
                <a:gd name="connsiteX93" fmla="*/ 7435 w 10000"/>
                <a:gd name="connsiteY93" fmla="*/ 0 h 10000"/>
                <a:gd name="connsiteX0" fmla="*/ 7435 w 10000"/>
                <a:gd name="connsiteY0" fmla="*/ 0 h 10000"/>
                <a:gd name="connsiteX1" fmla="*/ 6336 w 10000"/>
                <a:gd name="connsiteY1" fmla="*/ 842 h 10000"/>
                <a:gd name="connsiteX2" fmla="*/ 6159 w 10000"/>
                <a:gd name="connsiteY2" fmla="*/ 1069 h 10000"/>
                <a:gd name="connsiteX3" fmla="*/ 6630 w 10000"/>
                <a:gd name="connsiteY3" fmla="*/ 1029 h 10000"/>
                <a:gd name="connsiteX4" fmla="*/ 6924 w 10000"/>
                <a:gd name="connsiteY4" fmla="*/ 1186 h 10000"/>
                <a:gd name="connsiteX5" fmla="*/ 6829 w 10000"/>
                <a:gd name="connsiteY5" fmla="*/ 1298 h 10000"/>
                <a:gd name="connsiteX6" fmla="*/ 6015 w 10000"/>
                <a:gd name="connsiteY6" fmla="*/ 1417 h 10000"/>
                <a:gd name="connsiteX7" fmla="*/ 5695 w 10000"/>
                <a:gd name="connsiteY7" fmla="*/ 1370 h 10000"/>
                <a:gd name="connsiteX8" fmla="*/ 5345 w 10000"/>
                <a:gd name="connsiteY8" fmla="*/ 1424 h 10000"/>
                <a:gd name="connsiteX9" fmla="*/ 5042 w 10000"/>
                <a:gd name="connsiteY9" fmla="*/ 1621 h 10000"/>
                <a:gd name="connsiteX10" fmla="*/ 3736 w 10000"/>
                <a:gd name="connsiteY10" fmla="*/ 2346 h 10000"/>
                <a:gd name="connsiteX11" fmla="*/ 941 w 10000"/>
                <a:gd name="connsiteY11" fmla="*/ 4972 h 10000"/>
                <a:gd name="connsiteX12" fmla="*/ 1235 w 10000"/>
                <a:gd name="connsiteY12" fmla="*/ 5110 h 10000"/>
                <a:gd name="connsiteX13" fmla="*/ 1668 w 10000"/>
                <a:gd name="connsiteY13" fmla="*/ 5137 h 10000"/>
                <a:gd name="connsiteX14" fmla="*/ 2200 w 10000"/>
                <a:gd name="connsiteY14" fmla="*/ 5457 h 10000"/>
                <a:gd name="connsiteX15" fmla="*/ 2097 w 10000"/>
                <a:gd name="connsiteY15" fmla="*/ 5647 h 10000"/>
                <a:gd name="connsiteX16" fmla="*/ 1625 w 10000"/>
                <a:gd name="connsiteY16" fmla="*/ 5787 h 10000"/>
                <a:gd name="connsiteX17" fmla="*/ 855 w 10000"/>
                <a:gd name="connsiteY17" fmla="*/ 5596 h 10000"/>
                <a:gd name="connsiteX18" fmla="*/ 971 w 10000"/>
                <a:gd name="connsiteY18" fmla="*/ 5569 h 10000"/>
                <a:gd name="connsiteX19" fmla="*/ 971 w 10000"/>
                <a:gd name="connsiteY19" fmla="*/ 5504 h 10000"/>
                <a:gd name="connsiteX20" fmla="*/ 825 w 10000"/>
                <a:gd name="connsiteY20" fmla="*/ 5432 h 10000"/>
                <a:gd name="connsiteX21" fmla="*/ 677 w 10000"/>
                <a:gd name="connsiteY21" fmla="*/ 5664 h 10000"/>
                <a:gd name="connsiteX22" fmla="*/ 738 w 10000"/>
                <a:gd name="connsiteY22" fmla="*/ 5755 h 10000"/>
                <a:gd name="connsiteX23" fmla="*/ 816 w 10000"/>
                <a:gd name="connsiteY23" fmla="*/ 5971 h 10000"/>
                <a:gd name="connsiteX24" fmla="*/ 881 w 10000"/>
                <a:gd name="connsiteY24" fmla="*/ 6105 h 10000"/>
                <a:gd name="connsiteX25" fmla="*/ 746 w 10000"/>
                <a:gd name="connsiteY25" fmla="*/ 6342 h 10000"/>
                <a:gd name="connsiteX26" fmla="*/ 475 w 10000"/>
                <a:gd name="connsiteY26" fmla="*/ 6495 h 10000"/>
                <a:gd name="connsiteX27" fmla="*/ 236 w 10000"/>
                <a:gd name="connsiteY27" fmla="*/ 6839 h 10000"/>
                <a:gd name="connsiteX28" fmla="*/ 2 w 10000"/>
                <a:gd name="connsiteY28" fmla="*/ 7185 h 10000"/>
                <a:gd name="connsiteX29" fmla="*/ 314 w 10000"/>
                <a:gd name="connsiteY29" fmla="*/ 7404 h 10000"/>
                <a:gd name="connsiteX30" fmla="*/ 707 w 10000"/>
                <a:gd name="connsiteY30" fmla="*/ 7579 h 10000"/>
                <a:gd name="connsiteX31" fmla="*/ 881 w 10000"/>
                <a:gd name="connsiteY31" fmla="*/ 7579 h 10000"/>
                <a:gd name="connsiteX32" fmla="*/ 946 w 10000"/>
                <a:gd name="connsiteY32" fmla="*/ 7670 h 10000"/>
                <a:gd name="connsiteX33" fmla="*/ 1102 w 10000"/>
                <a:gd name="connsiteY33" fmla="*/ 7868 h 10000"/>
                <a:gd name="connsiteX34" fmla="*/ 1175 w 10000"/>
                <a:gd name="connsiteY34" fmla="*/ 7973 h 10000"/>
                <a:gd name="connsiteX35" fmla="*/ 1002 w 10000"/>
                <a:gd name="connsiteY35" fmla="*/ 8064 h 10000"/>
                <a:gd name="connsiteX36" fmla="*/ 907 w 10000"/>
                <a:gd name="connsiteY36" fmla="*/ 8131 h 10000"/>
                <a:gd name="connsiteX37" fmla="*/ 864 w 10000"/>
                <a:gd name="connsiteY37" fmla="*/ 8212 h 10000"/>
                <a:gd name="connsiteX38" fmla="*/ 561 w 10000"/>
                <a:gd name="connsiteY38" fmla="*/ 8687 h 10000"/>
                <a:gd name="connsiteX39" fmla="*/ 475 w 10000"/>
                <a:gd name="connsiteY39" fmla="*/ 9012 h 10000"/>
                <a:gd name="connsiteX40" fmla="*/ 772 w 10000"/>
                <a:gd name="connsiteY40" fmla="*/ 9305 h 10000"/>
                <a:gd name="connsiteX41" fmla="*/ 1040 w 10000"/>
                <a:gd name="connsiteY41" fmla="*/ 9509 h 10000"/>
                <a:gd name="connsiteX42" fmla="*/ 1556 w 10000"/>
                <a:gd name="connsiteY42" fmla="*/ 9494 h 10000"/>
                <a:gd name="connsiteX43" fmla="*/ 1897 w 10000"/>
                <a:gd name="connsiteY43" fmla="*/ 9710 h 10000"/>
                <a:gd name="connsiteX44" fmla="*/ 2084 w 10000"/>
                <a:gd name="connsiteY44" fmla="*/ 9818 h 10000"/>
                <a:gd name="connsiteX45" fmla="*/ 2408 w 10000"/>
                <a:gd name="connsiteY45" fmla="*/ 9748 h 10000"/>
                <a:gd name="connsiteX46" fmla="*/ 2537 w 10000"/>
                <a:gd name="connsiteY46" fmla="*/ 9901 h 10000"/>
                <a:gd name="connsiteX47" fmla="*/ 3014 w 10000"/>
                <a:gd name="connsiteY47" fmla="*/ 9924 h 10000"/>
                <a:gd name="connsiteX48" fmla="*/ 3057 w 10000"/>
                <a:gd name="connsiteY48" fmla="*/ 9891 h 10000"/>
                <a:gd name="connsiteX49" fmla="*/ 3113 w 10000"/>
                <a:gd name="connsiteY49" fmla="*/ 9818 h 10000"/>
                <a:gd name="connsiteX50" fmla="*/ 3697 w 10000"/>
                <a:gd name="connsiteY50" fmla="*/ 9818 h 10000"/>
                <a:gd name="connsiteX51" fmla="*/ 3809 w 10000"/>
                <a:gd name="connsiteY51" fmla="*/ 9676 h 10000"/>
                <a:gd name="connsiteX52" fmla="*/ 3852 w 10000"/>
                <a:gd name="connsiteY52" fmla="*/ 9614 h 10000"/>
                <a:gd name="connsiteX53" fmla="*/ 4320 w 10000"/>
                <a:gd name="connsiteY53" fmla="*/ 9570 h 10000"/>
                <a:gd name="connsiteX54" fmla="*/ 4636 w 10000"/>
                <a:gd name="connsiteY54" fmla="*/ 9288 h 10000"/>
                <a:gd name="connsiteX55" fmla="*/ 4986 w 10000"/>
                <a:gd name="connsiteY55" fmla="*/ 8687 h 10000"/>
                <a:gd name="connsiteX56" fmla="*/ 5164 w 10000"/>
                <a:gd name="connsiteY56" fmla="*/ 8388 h 10000"/>
                <a:gd name="connsiteX57" fmla="*/ 5523 w 10000"/>
                <a:gd name="connsiteY57" fmla="*/ 8212 h 10000"/>
                <a:gd name="connsiteX58" fmla="*/ 5760 w 10000"/>
                <a:gd name="connsiteY58" fmla="*/ 7912 h 10000"/>
                <a:gd name="connsiteX59" fmla="*/ 6159 w 10000"/>
                <a:gd name="connsiteY59" fmla="*/ 7858 h 10000"/>
                <a:gd name="connsiteX60" fmla="*/ 6072 w 10000"/>
                <a:gd name="connsiteY60" fmla="*/ 7674 h 10000"/>
                <a:gd name="connsiteX61" fmla="*/ 6453 w 10000"/>
                <a:gd name="connsiteY61" fmla="*/ 7579 h 10000"/>
                <a:gd name="connsiteX62" fmla="*/ 6660 w 10000"/>
                <a:gd name="connsiteY62" fmla="*/ 7650 h 10000"/>
                <a:gd name="connsiteX63" fmla="*/ 6898 w 10000"/>
                <a:gd name="connsiteY63" fmla="*/ 7466 h 10000"/>
                <a:gd name="connsiteX64" fmla="*/ 7214 w 10000"/>
                <a:gd name="connsiteY64" fmla="*/ 7509 h 10000"/>
                <a:gd name="connsiteX65" fmla="*/ 7244 w 10000"/>
                <a:gd name="connsiteY65" fmla="*/ 7670 h 10000"/>
                <a:gd name="connsiteX66" fmla="*/ 7405 w 10000"/>
                <a:gd name="connsiteY66" fmla="*/ 7915 h 10000"/>
                <a:gd name="connsiteX67" fmla="*/ 7538 w 10000"/>
                <a:gd name="connsiteY67" fmla="*/ 8040 h 10000"/>
                <a:gd name="connsiteX68" fmla="*/ 7729 w 10000"/>
                <a:gd name="connsiteY68" fmla="*/ 7915 h 10000"/>
                <a:gd name="connsiteX69" fmla="*/ 7989 w 10000"/>
                <a:gd name="connsiteY69" fmla="*/ 7816 h 10000"/>
                <a:gd name="connsiteX70" fmla="*/ 8477 w 10000"/>
                <a:gd name="connsiteY70" fmla="*/ 7785 h 10000"/>
                <a:gd name="connsiteX71" fmla="*/ 8607 w 10000"/>
                <a:gd name="connsiteY71" fmla="*/ 7704 h 10000"/>
                <a:gd name="connsiteX72" fmla="*/ 8750 w 10000"/>
                <a:gd name="connsiteY72" fmla="*/ 7425 h 10000"/>
                <a:gd name="connsiteX73" fmla="*/ 8711 w 10000"/>
                <a:gd name="connsiteY73" fmla="*/ 7118 h 10000"/>
                <a:gd name="connsiteX74" fmla="*/ 8962 w 10000"/>
                <a:gd name="connsiteY74" fmla="*/ 6740 h 10000"/>
                <a:gd name="connsiteX75" fmla="*/ 9010 w 10000"/>
                <a:gd name="connsiteY75" fmla="*/ 6478 h 10000"/>
                <a:gd name="connsiteX76" fmla="*/ 9152 w 10000"/>
                <a:gd name="connsiteY76" fmla="*/ 6287 h 10000"/>
                <a:gd name="connsiteX77" fmla="*/ 9386 w 10000"/>
                <a:gd name="connsiteY77" fmla="*/ 6287 h 10000"/>
                <a:gd name="connsiteX78" fmla="*/ 9710 w 10000"/>
                <a:gd name="connsiteY78" fmla="*/ 6355 h 10000"/>
                <a:gd name="connsiteX79" fmla="*/ 9654 w 10000"/>
                <a:gd name="connsiteY79" fmla="*/ 5637 h 10000"/>
                <a:gd name="connsiteX80" fmla="*/ 9446 w 10000"/>
                <a:gd name="connsiteY80" fmla="*/ 5388 h 10000"/>
                <a:gd name="connsiteX81" fmla="*/ 9502 w 10000"/>
                <a:gd name="connsiteY81" fmla="*/ 5273 h 10000"/>
                <a:gd name="connsiteX82" fmla="*/ 9381 w 10000"/>
                <a:gd name="connsiteY82" fmla="*/ 5229 h 10000"/>
                <a:gd name="connsiteX83" fmla="*/ 9269 w 10000"/>
                <a:gd name="connsiteY83" fmla="*/ 5181 h 10000"/>
                <a:gd name="connsiteX84" fmla="*/ 9355 w 10000"/>
                <a:gd name="connsiteY84" fmla="*/ 5018 h 10000"/>
                <a:gd name="connsiteX85" fmla="*/ 9684 w 10000"/>
                <a:gd name="connsiteY85" fmla="*/ 4907 h 10000"/>
                <a:gd name="connsiteX86" fmla="*/ 10000 w 10000"/>
                <a:gd name="connsiteY86" fmla="*/ 4486 h 10000"/>
                <a:gd name="connsiteX87" fmla="*/ 9364 w 10000"/>
                <a:gd name="connsiteY87" fmla="*/ 4291 h 10000"/>
                <a:gd name="connsiteX88" fmla="*/ 8919 w 10000"/>
                <a:gd name="connsiteY88" fmla="*/ 4445 h 10000"/>
                <a:gd name="connsiteX89" fmla="*/ 8802 w 10000"/>
                <a:gd name="connsiteY89" fmla="*/ 4465 h 10000"/>
                <a:gd name="connsiteX90" fmla="*/ 8625 w 10000"/>
                <a:gd name="connsiteY90" fmla="*/ 4465 h 10000"/>
                <a:gd name="connsiteX91" fmla="*/ 7448 w 10000"/>
                <a:gd name="connsiteY91" fmla="*/ 10 h 10000"/>
                <a:gd name="connsiteX92" fmla="*/ 7435 w 10000"/>
                <a:gd name="connsiteY92" fmla="*/ 0 h 10000"/>
                <a:gd name="connsiteX0" fmla="*/ 7435 w 10000"/>
                <a:gd name="connsiteY0" fmla="*/ 0 h 10000"/>
                <a:gd name="connsiteX1" fmla="*/ 6336 w 10000"/>
                <a:gd name="connsiteY1" fmla="*/ 842 h 10000"/>
                <a:gd name="connsiteX2" fmla="*/ 6159 w 10000"/>
                <a:gd name="connsiteY2" fmla="*/ 1069 h 10000"/>
                <a:gd name="connsiteX3" fmla="*/ 6630 w 10000"/>
                <a:gd name="connsiteY3" fmla="*/ 1029 h 10000"/>
                <a:gd name="connsiteX4" fmla="*/ 6829 w 10000"/>
                <a:gd name="connsiteY4" fmla="*/ 1298 h 10000"/>
                <a:gd name="connsiteX5" fmla="*/ 6015 w 10000"/>
                <a:gd name="connsiteY5" fmla="*/ 1417 h 10000"/>
                <a:gd name="connsiteX6" fmla="*/ 5695 w 10000"/>
                <a:gd name="connsiteY6" fmla="*/ 1370 h 10000"/>
                <a:gd name="connsiteX7" fmla="*/ 5345 w 10000"/>
                <a:gd name="connsiteY7" fmla="*/ 1424 h 10000"/>
                <a:gd name="connsiteX8" fmla="*/ 5042 w 10000"/>
                <a:gd name="connsiteY8" fmla="*/ 1621 h 10000"/>
                <a:gd name="connsiteX9" fmla="*/ 3736 w 10000"/>
                <a:gd name="connsiteY9" fmla="*/ 2346 h 10000"/>
                <a:gd name="connsiteX10" fmla="*/ 941 w 10000"/>
                <a:gd name="connsiteY10" fmla="*/ 4972 h 10000"/>
                <a:gd name="connsiteX11" fmla="*/ 1235 w 10000"/>
                <a:gd name="connsiteY11" fmla="*/ 5110 h 10000"/>
                <a:gd name="connsiteX12" fmla="*/ 1668 w 10000"/>
                <a:gd name="connsiteY12" fmla="*/ 5137 h 10000"/>
                <a:gd name="connsiteX13" fmla="*/ 2200 w 10000"/>
                <a:gd name="connsiteY13" fmla="*/ 5457 h 10000"/>
                <a:gd name="connsiteX14" fmla="*/ 2097 w 10000"/>
                <a:gd name="connsiteY14" fmla="*/ 5647 h 10000"/>
                <a:gd name="connsiteX15" fmla="*/ 1625 w 10000"/>
                <a:gd name="connsiteY15" fmla="*/ 5787 h 10000"/>
                <a:gd name="connsiteX16" fmla="*/ 855 w 10000"/>
                <a:gd name="connsiteY16" fmla="*/ 5596 h 10000"/>
                <a:gd name="connsiteX17" fmla="*/ 971 w 10000"/>
                <a:gd name="connsiteY17" fmla="*/ 5569 h 10000"/>
                <a:gd name="connsiteX18" fmla="*/ 971 w 10000"/>
                <a:gd name="connsiteY18" fmla="*/ 5504 h 10000"/>
                <a:gd name="connsiteX19" fmla="*/ 825 w 10000"/>
                <a:gd name="connsiteY19" fmla="*/ 5432 h 10000"/>
                <a:gd name="connsiteX20" fmla="*/ 677 w 10000"/>
                <a:gd name="connsiteY20" fmla="*/ 5664 h 10000"/>
                <a:gd name="connsiteX21" fmla="*/ 738 w 10000"/>
                <a:gd name="connsiteY21" fmla="*/ 5755 h 10000"/>
                <a:gd name="connsiteX22" fmla="*/ 816 w 10000"/>
                <a:gd name="connsiteY22" fmla="*/ 5971 h 10000"/>
                <a:gd name="connsiteX23" fmla="*/ 881 w 10000"/>
                <a:gd name="connsiteY23" fmla="*/ 6105 h 10000"/>
                <a:gd name="connsiteX24" fmla="*/ 746 w 10000"/>
                <a:gd name="connsiteY24" fmla="*/ 6342 h 10000"/>
                <a:gd name="connsiteX25" fmla="*/ 475 w 10000"/>
                <a:gd name="connsiteY25" fmla="*/ 6495 h 10000"/>
                <a:gd name="connsiteX26" fmla="*/ 236 w 10000"/>
                <a:gd name="connsiteY26" fmla="*/ 6839 h 10000"/>
                <a:gd name="connsiteX27" fmla="*/ 2 w 10000"/>
                <a:gd name="connsiteY27" fmla="*/ 7185 h 10000"/>
                <a:gd name="connsiteX28" fmla="*/ 314 w 10000"/>
                <a:gd name="connsiteY28" fmla="*/ 7404 h 10000"/>
                <a:gd name="connsiteX29" fmla="*/ 707 w 10000"/>
                <a:gd name="connsiteY29" fmla="*/ 7579 h 10000"/>
                <a:gd name="connsiteX30" fmla="*/ 881 w 10000"/>
                <a:gd name="connsiteY30" fmla="*/ 7579 h 10000"/>
                <a:gd name="connsiteX31" fmla="*/ 946 w 10000"/>
                <a:gd name="connsiteY31" fmla="*/ 7670 h 10000"/>
                <a:gd name="connsiteX32" fmla="*/ 1102 w 10000"/>
                <a:gd name="connsiteY32" fmla="*/ 7868 h 10000"/>
                <a:gd name="connsiteX33" fmla="*/ 1175 w 10000"/>
                <a:gd name="connsiteY33" fmla="*/ 7973 h 10000"/>
                <a:gd name="connsiteX34" fmla="*/ 1002 w 10000"/>
                <a:gd name="connsiteY34" fmla="*/ 8064 h 10000"/>
                <a:gd name="connsiteX35" fmla="*/ 907 w 10000"/>
                <a:gd name="connsiteY35" fmla="*/ 8131 h 10000"/>
                <a:gd name="connsiteX36" fmla="*/ 864 w 10000"/>
                <a:gd name="connsiteY36" fmla="*/ 8212 h 10000"/>
                <a:gd name="connsiteX37" fmla="*/ 561 w 10000"/>
                <a:gd name="connsiteY37" fmla="*/ 8687 h 10000"/>
                <a:gd name="connsiteX38" fmla="*/ 475 w 10000"/>
                <a:gd name="connsiteY38" fmla="*/ 9012 h 10000"/>
                <a:gd name="connsiteX39" fmla="*/ 772 w 10000"/>
                <a:gd name="connsiteY39" fmla="*/ 9305 h 10000"/>
                <a:gd name="connsiteX40" fmla="*/ 1040 w 10000"/>
                <a:gd name="connsiteY40" fmla="*/ 9509 h 10000"/>
                <a:gd name="connsiteX41" fmla="*/ 1556 w 10000"/>
                <a:gd name="connsiteY41" fmla="*/ 9494 h 10000"/>
                <a:gd name="connsiteX42" fmla="*/ 1897 w 10000"/>
                <a:gd name="connsiteY42" fmla="*/ 9710 h 10000"/>
                <a:gd name="connsiteX43" fmla="*/ 2084 w 10000"/>
                <a:gd name="connsiteY43" fmla="*/ 9818 h 10000"/>
                <a:gd name="connsiteX44" fmla="*/ 2408 w 10000"/>
                <a:gd name="connsiteY44" fmla="*/ 9748 h 10000"/>
                <a:gd name="connsiteX45" fmla="*/ 2537 w 10000"/>
                <a:gd name="connsiteY45" fmla="*/ 9901 h 10000"/>
                <a:gd name="connsiteX46" fmla="*/ 3014 w 10000"/>
                <a:gd name="connsiteY46" fmla="*/ 9924 h 10000"/>
                <a:gd name="connsiteX47" fmla="*/ 3057 w 10000"/>
                <a:gd name="connsiteY47" fmla="*/ 9891 h 10000"/>
                <a:gd name="connsiteX48" fmla="*/ 3113 w 10000"/>
                <a:gd name="connsiteY48" fmla="*/ 9818 h 10000"/>
                <a:gd name="connsiteX49" fmla="*/ 3697 w 10000"/>
                <a:gd name="connsiteY49" fmla="*/ 9818 h 10000"/>
                <a:gd name="connsiteX50" fmla="*/ 3809 w 10000"/>
                <a:gd name="connsiteY50" fmla="*/ 9676 h 10000"/>
                <a:gd name="connsiteX51" fmla="*/ 3852 w 10000"/>
                <a:gd name="connsiteY51" fmla="*/ 9614 h 10000"/>
                <a:gd name="connsiteX52" fmla="*/ 4320 w 10000"/>
                <a:gd name="connsiteY52" fmla="*/ 9570 h 10000"/>
                <a:gd name="connsiteX53" fmla="*/ 4636 w 10000"/>
                <a:gd name="connsiteY53" fmla="*/ 9288 h 10000"/>
                <a:gd name="connsiteX54" fmla="*/ 4986 w 10000"/>
                <a:gd name="connsiteY54" fmla="*/ 8687 h 10000"/>
                <a:gd name="connsiteX55" fmla="*/ 5164 w 10000"/>
                <a:gd name="connsiteY55" fmla="*/ 8388 h 10000"/>
                <a:gd name="connsiteX56" fmla="*/ 5523 w 10000"/>
                <a:gd name="connsiteY56" fmla="*/ 8212 h 10000"/>
                <a:gd name="connsiteX57" fmla="*/ 5760 w 10000"/>
                <a:gd name="connsiteY57" fmla="*/ 7912 h 10000"/>
                <a:gd name="connsiteX58" fmla="*/ 6159 w 10000"/>
                <a:gd name="connsiteY58" fmla="*/ 7858 h 10000"/>
                <a:gd name="connsiteX59" fmla="*/ 6072 w 10000"/>
                <a:gd name="connsiteY59" fmla="*/ 7674 h 10000"/>
                <a:gd name="connsiteX60" fmla="*/ 6453 w 10000"/>
                <a:gd name="connsiteY60" fmla="*/ 7579 h 10000"/>
                <a:gd name="connsiteX61" fmla="*/ 6660 w 10000"/>
                <a:gd name="connsiteY61" fmla="*/ 7650 h 10000"/>
                <a:gd name="connsiteX62" fmla="*/ 6898 w 10000"/>
                <a:gd name="connsiteY62" fmla="*/ 7466 h 10000"/>
                <a:gd name="connsiteX63" fmla="*/ 7214 w 10000"/>
                <a:gd name="connsiteY63" fmla="*/ 7509 h 10000"/>
                <a:gd name="connsiteX64" fmla="*/ 7244 w 10000"/>
                <a:gd name="connsiteY64" fmla="*/ 7670 h 10000"/>
                <a:gd name="connsiteX65" fmla="*/ 7405 w 10000"/>
                <a:gd name="connsiteY65" fmla="*/ 7915 h 10000"/>
                <a:gd name="connsiteX66" fmla="*/ 7538 w 10000"/>
                <a:gd name="connsiteY66" fmla="*/ 8040 h 10000"/>
                <a:gd name="connsiteX67" fmla="*/ 7729 w 10000"/>
                <a:gd name="connsiteY67" fmla="*/ 7915 h 10000"/>
                <a:gd name="connsiteX68" fmla="*/ 7989 w 10000"/>
                <a:gd name="connsiteY68" fmla="*/ 7816 h 10000"/>
                <a:gd name="connsiteX69" fmla="*/ 8477 w 10000"/>
                <a:gd name="connsiteY69" fmla="*/ 7785 h 10000"/>
                <a:gd name="connsiteX70" fmla="*/ 8607 w 10000"/>
                <a:gd name="connsiteY70" fmla="*/ 7704 h 10000"/>
                <a:gd name="connsiteX71" fmla="*/ 8750 w 10000"/>
                <a:gd name="connsiteY71" fmla="*/ 7425 h 10000"/>
                <a:gd name="connsiteX72" fmla="*/ 8711 w 10000"/>
                <a:gd name="connsiteY72" fmla="*/ 7118 h 10000"/>
                <a:gd name="connsiteX73" fmla="*/ 8962 w 10000"/>
                <a:gd name="connsiteY73" fmla="*/ 6740 h 10000"/>
                <a:gd name="connsiteX74" fmla="*/ 9010 w 10000"/>
                <a:gd name="connsiteY74" fmla="*/ 6478 h 10000"/>
                <a:gd name="connsiteX75" fmla="*/ 9152 w 10000"/>
                <a:gd name="connsiteY75" fmla="*/ 6287 h 10000"/>
                <a:gd name="connsiteX76" fmla="*/ 9386 w 10000"/>
                <a:gd name="connsiteY76" fmla="*/ 6287 h 10000"/>
                <a:gd name="connsiteX77" fmla="*/ 9710 w 10000"/>
                <a:gd name="connsiteY77" fmla="*/ 6355 h 10000"/>
                <a:gd name="connsiteX78" fmla="*/ 9654 w 10000"/>
                <a:gd name="connsiteY78" fmla="*/ 5637 h 10000"/>
                <a:gd name="connsiteX79" fmla="*/ 9446 w 10000"/>
                <a:gd name="connsiteY79" fmla="*/ 5388 h 10000"/>
                <a:gd name="connsiteX80" fmla="*/ 9502 w 10000"/>
                <a:gd name="connsiteY80" fmla="*/ 5273 h 10000"/>
                <a:gd name="connsiteX81" fmla="*/ 9381 w 10000"/>
                <a:gd name="connsiteY81" fmla="*/ 5229 h 10000"/>
                <a:gd name="connsiteX82" fmla="*/ 9269 w 10000"/>
                <a:gd name="connsiteY82" fmla="*/ 5181 h 10000"/>
                <a:gd name="connsiteX83" fmla="*/ 9355 w 10000"/>
                <a:gd name="connsiteY83" fmla="*/ 5018 h 10000"/>
                <a:gd name="connsiteX84" fmla="*/ 9684 w 10000"/>
                <a:gd name="connsiteY84" fmla="*/ 4907 h 10000"/>
                <a:gd name="connsiteX85" fmla="*/ 10000 w 10000"/>
                <a:gd name="connsiteY85" fmla="*/ 4486 h 10000"/>
                <a:gd name="connsiteX86" fmla="*/ 9364 w 10000"/>
                <a:gd name="connsiteY86" fmla="*/ 4291 h 10000"/>
                <a:gd name="connsiteX87" fmla="*/ 8919 w 10000"/>
                <a:gd name="connsiteY87" fmla="*/ 4445 h 10000"/>
                <a:gd name="connsiteX88" fmla="*/ 8802 w 10000"/>
                <a:gd name="connsiteY88" fmla="*/ 4465 h 10000"/>
                <a:gd name="connsiteX89" fmla="*/ 8625 w 10000"/>
                <a:gd name="connsiteY89" fmla="*/ 4465 h 10000"/>
                <a:gd name="connsiteX90" fmla="*/ 7448 w 10000"/>
                <a:gd name="connsiteY90" fmla="*/ 10 h 10000"/>
                <a:gd name="connsiteX91" fmla="*/ 7435 w 10000"/>
                <a:gd name="connsiteY91" fmla="*/ 0 h 10000"/>
                <a:gd name="connsiteX0" fmla="*/ 7435 w 10000"/>
                <a:gd name="connsiteY0" fmla="*/ 0 h 10000"/>
                <a:gd name="connsiteX1" fmla="*/ 6336 w 10000"/>
                <a:gd name="connsiteY1" fmla="*/ 842 h 10000"/>
                <a:gd name="connsiteX2" fmla="*/ 6159 w 10000"/>
                <a:gd name="connsiteY2" fmla="*/ 1069 h 10000"/>
                <a:gd name="connsiteX3" fmla="*/ 6829 w 10000"/>
                <a:gd name="connsiteY3" fmla="*/ 1298 h 10000"/>
                <a:gd name="connsiteX4" fmla="*/ 6015 w 10000"/>
                <a:gd name="connsiteY4" fmla="*/ 1417 h 10000"/>
                <a:gd name="connsiteX5" fmla="*/ 5695 w 10000"/>
                <a:gd name="connsiteY5" fmla="*/ 1370 h 10000"/>
                <a:gd name="connsiteX6" fmla="*/ 5345 w 10000"/>
                <a:gd name="connsiteY6" fmla="*/ 1424 h 10000"/>
                <a:gd name="connsiteX7" fmla="*/ 5042 w 10000"/>
                <a:gd name="connsiteY7" fmla="*/ 1621 h 10000"/>
                <a:gd name="connsiteX8" fmla="*/ 3736 w 10000"/>
                <a:gd name="connsiteY8" fmla="*/ 2346 h 10000"/>
                <a:gd name="connsiteX9" fmla="*/ 941 w 10000"/>
                <a:gd name="connsiteY9" fmla="*/ 4972 h 10000"/>
                <a:gd name="connsiteX10" fmla="*/ 1235 w 10000"/>
                <a:gd name="connsiteY10" fmla="*/ 5110 h 10000"/>
                <a:gd name="connsiteX11" fmla="*/ 1668 w 10000"/>
                <a:gd name="connsiteY11" fmla="*/ 5137 h 10000"/>
                <a:gd name="connsiteX12" fmla="*/ 2200 w 10000"/>
                <a:gd name="connsiteY12" fmla="*/ 5457 h 10000"/>
                <a:gd name="connsiteX13" fmla="*/ 2097 w 10000"/>
                <a:gd name="connsiteY13" fmla="*/ 5647 h 10000"/>
                <a:gd name="connsiteX14" fmla="*/ 1625 w 10000"/>
                <a:gd name="connsiteY14" fmla="*/ 5787 h 10000"/>
                <a:gd name="connsiteX15" fmla="*/ 855 w 10000"/>
                <a:gd name="connsiteY15" fmla="*/ 5596 h 10000"/>
                <a:gd name="connsiteX16" fmla="*/ 971 w 10000"/>
                <a:gd name="connsiteY16" fmla="*/ 5569 h 10000"/>
                <a:gd name="connsiteX17" fmla="*/ 971 w 10000"/>
                <a:gd name="connsiteY17" fmla="*/ 5504 h 10000"/>
                <a:gd name="connsiteX18" fmla="*/ 825 w 10000"/>
                <a:gd name="connsiteY18" fmla="*/ 5432 h 10000"/>
                <a:gd name="connsiteX19" fmla="*/ 677 w 10000"/>
                <a:gd name="connsiteY19" fmla="*/ 5664 h 10000"/>
                <a:gd name="connsiteX20" fmla="*/ 738 w 10000"/>
                <a:gd name="connsiteY20" fmla="*/ 5755 h 10000"/>
                <a:gd name="connsiteX21" fmla="*/ 816 w 10000"/>
                <a:gd name="connsiteY21" fmla="*/ 5971 h 10000"/>
                <a:gd name="connsiteX22" fmla="*/ 881 w 10000"/>
                <a:gd name="connsiteY22" fmla="*/ 6105 h 10000"/>
                <a:gd name="connsiteX23" fmla="*/ 746 w 10000"/>
                <a:gd name="connsiteY23" fmla="*/ 6342 h 10000"/>
                <a:gd name="connsiteX24" fmla="*/ 475 w 10000"/>
                <a:gd name="connsiteY24" fmla="*/ 6495 h 10000"/>
                <a:gd name="connsiteX25" fmla="*/ 236 w 10000"/>
                <a:gd name="connsiteY25" fmla="*/ 6839 h 10000"/>
                <a:gd name="connsiteX26" fmla="*/ 2 w 10000"/>
                <a:gd name="connsiteY26" fmla="*/ 7185 h 10000"/>
                <a:gd name="connsiteX27" fmla="*/ 314 w 10000"/>
                <a:gd name="connsiteY27" fmla="*/ 7404 h 10000"/>
                <a:gd name="connsiteX28" fmla="*/ 707 w 10000"/>
                <a:gd name="connsiteY28" fmla="*/ 7579 h 10000"/>
                <a:gd name="connsiteX29" fmla="*/ 881 w 10000"/>
                <a:gd name="connsiteY29" fmla="*/ 7579 h 10000"/>
                <a:gd name="connsiteX30" fmla="*/ 946 w 10000"/>
                <a:gd name="connsiteY30" fmla="*/ 7670 h 10000"/>
                <a:gd name="connsiteX31" fmla="*/ 1102 w 10000"/>
                <a:gd name="connsiteY31" fmla="*/ 7868 h 10000"/>
                <a:gd name="connsiteX32" fmla="*/ 1175 w 10000"/>
                <a:gd name="connsiteY32" fmla="*/ 7973 h 10000"/>
                <a:gd name="connsiteX33" fmla="*/ 1002 w 10000"/>
                <a:gd name="connsiteY33" fmla="*/ 8064 h 10000"/>
                <a:gd name="connsiteX34" fmla="*/ 907 w 10000"/>
                <a:gd name="connsiteY34" fmla="*/ 8131 h 10000"/>
                <a:gd name="connsiteX35" fmla="*/ 864 w 10000"/>
                <a:gd name="connsiteY35" fmla="*/ 8212 h 10000"/>
                <a:gd name="connsiteX36" fmla="*/ 561 w 10000"/>
                <a:gd name="connsiteY36" fmla="*/ 8687 h 10000"/>
                <a:gd name="connsiteX37" fmla="*/ 475 w 10000"/>
                <a:gd name="connsiteY37" fmla="*/ 9012 h 10000"/>
                <a:gd name="connsiteX38" fmla="*/ 772 w 10000"/>
                <a:gd name="connsiteY38" fmla="*/ 9305 h 10000"/>
                <a:gd name="connsiteX39" fmla="*/ 1040 w 10000"/>
                <a:gd name="connsiteY39" fmla="*/ 9509 h 10000"/>
                <a:gd name="connsiteX40" fmla="*/ 1556 w 10000"/>
                <a:gd name="connsiteY40" fmla="*/ 9494 h 10000"/>
                <a:gd name="connsiteX41" fmla="*/ 1897 w 10000"/>
                <a:gd name="connsiteY41" fmla="*/ 9710 h 10000"/>
                <a:gd name="connsiteX42" fmla="*/ 2084 w 10000"/>
                <a:gd name="connsiteY42" fmla="*/ 9818 h 10000"/>
                <a:gd name="connsiteX43" fmla="*/ 2408 w 10000"/>
                <a:gd name="connsiteY43" fmla="*/ 9748 h 10000"/>
                <a:gd name="connsiteX44" fmla="*/ 2537 w 10000"/>
                <a:gd name="connsiteY44" fmla="*/ 9901 h 10000"/>
                <a:gd name="connsiteX45" fmla="*/ 3014 w 10000"/>
                <a:gd name="connsiteY45" fmla="*/ 9924 h 10000"/>
                <a:gd name="connsiteX46" fmla="*/ 3057 w 10000"/>
                <a:gd name="connsiteY46" fmla="*/ 9891 h 10000"/>
                <a:gd name="connsiteX47" fmla="*/ 3113 w 10000"/>
                <a:gd name="connsiteY47" fmla="*/ 9818 h 10000"/>
                <a:gd name="connsiteX48" fmla="*/ 3697 w 10000"/>
                <a:gd name="connsiteY48" fmla="*/ 9818 h 10000"/>
                <a:gd name="connsiteX49" fmla="*/ 3809 w 10000"/>
                <a:gd name="connsiteY49" fmla="*/ 9676 h 10000"/>
                <a:gd name="connsiteX50" fmla="*/ 3852 w 10000"/>
                <a:gd name="connsiteY50" fmla="*/ 9614 h 10000"/>
                <a:gd name="connsiteX51" fmla="*/ 4320 w 10000"/>
                <a:gd name="connsiteY51" fmla="*/ 9570 h 10000"/>
                <a:gd name="connsiteX52" fmla="*/ 4636 w 10000"/>
                <a:gd name="connsiteY52" fmla="*/ 9288 h 10000"/>
                <a:gd name="connsiteX53" fmla="*/ 4986 w 10000"/>
                <a:gd name="connsiteY53" fmla="*/ 8687 h 10000"/>
                <a:gd name="connsiteX54" fmla="*/ 5164 w 10000"/>
                <a:gd name="connsiteY54" fmla="*/ 8388 h 10000"/>
                <a:gd name="connsiteX55" fmla="*/ 5523 w 10000"/>
                <a:gd name="connsiteY55" fmla="*/ 8212 h 10000"/>
                <a:gd name="connsiteX56" fmla="*/ 5760 w 10000"/>
                <a:gd name="connsiteY56" fmla="*/ 7912 h 10000"/>
                <a:gd name="connsiteX57" fmla="*/ 6159 w 10000"/>
                <a:gd name="connsiteY57" fmla="*/ 7858 h 10000"/>
                <a:gd name="connsiteX58" fmla="*/ 6072 w 10000"/>
                <a:gd name="connsiteY58" fmla="*/ 7674 h 10000"/>
                <a:gd name="connsiteX59" fmla="*/ 6453 w 10000"/>
                <a:gd name="connsiteY59" fmla="*/ 7579 h 10000"/>
                <a:gd name="connsiteX60" fmla="*/ 6660 w 10000"/>
                <a:gd name="connsiteY60" fmla="*/ 7650 h 10000"/>
                <a:gd name="connsiteX61" fmla="*/ 6898 w 10000"/>
                <a:gd name="connsiteY61" fmla="*/ 7466 h 10000"/>
                <a:gd name="connsiteX62" fmla="*/ 7214 w 10000"/>
                <a:gd name="connsiteY62" fmla="*/ 7509 h 10000"/>
                <a:gd name="connsiteX63" fmla="*/ 7244 w 10000"/>
                <a:gd name="connsiteY63" fmla="*/ 7670 h 10000"/>
                <a:gd name="connsiteX64" fmla="*/ 7405 w 10000"/>
                <a:gd name="connsiteY64" fmla="*/ 7915 h 10000"/>
                <a:gd name="connsiteX65" fmla="*/ 7538 w 10000"/>
                <a:gd name="connsiteY65" fmla="*/ 8040 h 10000"/>
                <a:gd name="connsiteX66" fmla="*/ 7729 w 10000"/>
                <a:gd name="connsiteY66" fmla="*/ 7915 h 10000"/>
                <a:gd name="connsiteX67" fmla="*/ 7989 w 10000"/>
                <a:gd name="connsiteY67" fmla="*/ 7816 h 10000"/>
                <a:gd name="connsiteX68" fmla="*/ 8477 w 10000"/>
                <a:gd name="connsiteY68" fmla="*/ 7785 h 10000"/>
                <a:gd name="connsiteX69" fmla="*/ 8607 w 10000"/>
                <a:gd name="connsiteY69" fmla="*/ 7704 h 10000"/>
                <a:gd name="connsiteX70" fmla="*/ 8750 w 10000"/>
                <a:gd name="connsiteY70" fmla="*/ 7425 h 10000"/>
                <a:gd name="connsiteX71" fmla="*/ 8711 w 10000"/>
                <a:gd name="connsiteY71" fmla="*/ 7118 h 10000"/>
                <a:gd name="connsiteX72" fmla="*/ 8962 w 10000"/>
                <a:gd name="connsiteY72" fmla="*/ 6740 h 10000"/>
                <a:gd name="connsiteX73" fmla="*/ 9010 w 10000"/>
                <a:gd name="connsiteY73" fmla="*/ 6478 h 10000"/>
                <a:gd name="connsiteX74" fmla="*/ 9152 w 10000"/>
                <a:gd name="connsiteY74" fmla="*/ 6287 h 10000"/>
                <a:gd name="connsiteX75" fmla="*/ 9386 w 10000"/>
                <a:gd name="connsiteY75" fmla="*/ 6287 h 10000"/>
                <a:gd name="connsiteX76" fmla="*/ 9710 w 10000"/>
                <a:gd name="connsiteY76" fmla="*/ 6355 h 10000"/>
                <a:gd name="connsiteX77" fmla="*/ 9654 w 10000"/>
                <a:gd name="connsiteY77" fmla="*/ 5637 h 10000"/>
                <a:gd name="connsiteX78" fmla="*/ 9446 w 10000"/>
                <a:gd name="connsiteY78" fmla="*/ 5388 h 10000"/>
                <a:gd name="connsiteX79" fmla="*/ 9502 w 10000"/>
                <a:gd name="connsiteY79" fmla="*/ 5273 h 10000"/>
                <a:gd name="connsiteX80" fmla="*/ 9381 w 10000"/>
                <a:gd name="connsiteY80" fmla="*/ 5229 h 10000"/>
                <a:gd name="connsiteX81" fmla="*/ 9269 w 10000"/>
                <a:gd name="connsiteY81" fmla="*/ 5181 h 10000"/>
                <a:gd name="connsiteX82" fmla="*/ 9355 w 10000"/>
                <a:gd name="connsiteY82" fmla="*/ 5018 h 10000"/>
                <a:gd name="connsiteX83" fmla="*/ 9684 w 10000"/>
                <a:gd name="connsiteY83" fmla="*/ 4907 h 10000"/>
                <a:gd name="connsiteX84" fmla="*/ 10000 w 10000"/>
                <a:gd name="connsiteY84" fmla="*/ 4486 h 10000"/>
                <a:gd name="connsiteX85" fmla="*/ 9364 w 10000"/>
                <a:gd name="connsiteY85" fmla="*/ 4291 h 10000"/>
                <a:gd name="connsiteX86" fmla="*/ 8919 w 10000"/>
                <a:gd name="connsiteY86" fmla="*/ 4445 h 10000"/>
                <a:gd name="connsiteX87" fmla="*/ 8802 w 10000"/>
                <a:gd name="connsiteY87" fmla="*/ 4465 h 10000"/>
                <a:gd name="connsiteX88" fmla="*/ 8625 w 10000"/>
                <a:gd name="connsiteY88" fmla="*/ 4465 h 10000"/>
                <a:gd name="connsiteX89" fmla="*/ 7448 w 10000"/>
                <a:gd name="connsiteY89" fmla="*/ 10 h 10000"/>
                <a:gd name="connsiteX90" fmla="*/ 7435 w 10000"/>
                <a:gd name="connsiteY90" fmla="*/ 0 h 10000"/>
                <a:gd name="connsiteX0" fmla="*/ 7435 w 10000"/>
                <a:gd name="connsiteY0" fmla="*/ 76 h 10076"/>
                <a:gd name="connsiteX1" fmla="*/ 6159 w 10000"/>
                <a:gd name="connsiteY1" fmla="*/ 1145 h 10076"/>
                <a:gd name="connsiteX2" fmla="*/ 6829 w 10000"/>
                <a:gd name="connsiteY2" fmla="*/ 1374 h 10076"/>
                <a:gd name="connsiteX3" fmla="*/ 6015 w 10000"/>
                <a:gd name="connsiteY3" fmla="*/ 1493 h 10076"/>
                <a:gd name="connsiteX4" fmla="*/ 5695 w 10000"/>
                <a:gd name="connsiteY4" fmla="*/ 1446 h 10076"/>
                <a:gd name="connsiteX5" fmla="*/ 5345 w 10000"/>
                <a:gd name="connsiteY5" fmla="*/ 1500 h 10076"/>
                <a:gd name="connsiteX6" fmla="*/ 5042 w 10000"/>
                <a:gd name="connsiteY6" fmla="*/ 1697 h 10076"/>
                <a:gd name="connsiteX7" fmla="*/ 3736 w 10000"/>
                <a:gd name="connsiteY7" fmla="*/ 2422 h 10076"/>
                <a:gd name="connsiteX8" fmla="*/ 941 w 10000"/>
                <a:gd name="connsiteY8" fmla="*/ 5048 h 10076"/>
                <a:gd name="connsiteX9" fmla="*/ 1235 w 10000"/>
                <a:gd name="connsiteY9" fmla="*/ 5186 h 10076"/>
                <a:gd name="connsiteX10" fmla="*/ 1668 w 10000"/>
                <a:gd name="connsiteY10" fmla="*/ 5213 h 10076"/>
                <a:gd name="connsiteX11" fmla="*/ 2200 w 10000"/>
                <a:gd name="connsiteY11" fmla="*/ 5533 h 10076"/>
                <a:gd name="connsiteX12" fmla="*/ 2097 w 10000"/>
                <a:gd name="connsiteY12" fmla="*/ 5723 h 10076"/>
                <a:gd name="connsiteX13" fmla="*/ 1625 w 10000"/>
                <a:gd name="connsiteY13" fmla="*/ 5863 h 10076"/>
                <a:gd name="connsiteX14" fmla="*/ 855 w 10000"/>
                <a:gd name="connsiteY14" fmla="*/ 5672 h 10076"/>
                <a:gd name="connsiteX15" fmla="*/ 971 w 10000"/>
                <a:gd name="connsiteY15" fmla="*/ 5645 h 10076"/>
                <a:gd name="connsiteX16" fmla="*/ 971 w 10000"/>
                <a:gd name="connsiteY16" fmla="*/ 5580 h 10076"/>
                <a:gd name="connsiteX17" fmla="*/ 825 w 10000"/>
                <a:gd name="connsiteY17" fmla="*/ 5508 h 10076"/>
                <a:gd name="connsiteX18" fmla="*/ 677 w 10000"/>
                <a:gd name="connsiteY18" fmla="*/ 5740 h 10076"/>
                <a:gd name="connsiteX19" fmla="*/ 738 w 10000"/>
                <a:gd name="connsiteY19" fmla="*/ 5831 h 10076"/>
                <a:gd name="connsiteX20" fmla="*/ 816 w 10000"/>
                <a:gd name="connsiteY20" fmla="*/ 6047 h 10076"/>
                <a:gd name="connsiteX21" fmla="*/ 881 w 10000"/>
                <a:gd name="connsiteY21" fmla="*/ 6181 h 10076"/>
                <a:gd name="connsiteX22" fmla="*/ 746 w 10000"/>
                <a:gd name="connsiteY22" fmla="*/ 6418 h 10076"/>
                <a:gd name="connsiteX23" fmla="*/ 475 w 10000"/>
                <a:gd name="connsiteY23" fmla="*/ 6571 h 10076"/>
                <a:gd name="connsiteX24" fmla="*/ 236 w 10000"/>
                <a:gd name="connsiteY24" fmla="*/ 6915 h 10076"/>
                <a:gd name="connsiteX25" fmla="*/ 2 w 10000"/>
                <a:gd name="connsiteY25" fmla="*/ 7261 h 10076"/>
                <a:gd name="connsiteX26" fmla="*/ 314 w 10000"/>
                <a:gd name="connsiteY26" fmla="*/ 7480 h 10076"/>
                <a:gd name="connsiteX27" fmla="*/ 707 w 10000"/>
                <a:gd name="connsiteY27" fmla="*/ 7655 h 10076"/>
                <a:gd name="connsiteX28" fmla="*/ 881 w 10000"/>
                <a:gd name="connsiteY28" fmla="*/ 7655 h 10076"/>
                <a:gd name="connsiteX29" fmla="*/ 946 w 10000"/>
                <a:gd name="connsiteY29" fmla="*/ 7746 h 10076"/>
                <a:gd name="connsiteX30" fmla="*/ 1102 w 10000"/>
                <a:gd name="connsiteY30" fmla="*/ 7944 h 10076"/>
                <a:gd name="connsiteX31" fmla="*/ 1175 w 10000"/>
                <a:gd name="connsiteY31" fmla="*/ 8049 h 10076"/>
                <a:gd name="connsiteX32" fmla="*/ 1002 w 10000"/>
                <a:gd name="connsiteY32" fmla="*/ 8140 h 10076"/>
                <a:gd name="connsiteX33" fmla="*/ 907 w 10000"/>
                <a:gd name="connsiteY33" fmla="*/ 8207 h 10076"/>
                <a:gd name="connsiteX34" fmla="*/ 864 w 10000"/>
                <a:gd name="connsiteY34" fmla="*/ 8288 h 10076"/>
                <a:gd name="connsiteX35" fmla="*/ 561 w 10000"/>
                <a:gd name="connsiteY35" fmla="*/ 8763 h 10076"/>
                <a:gd name="connsiteX36" fmla="*/ 475 w 10000"/>
                <a:gd name="connsiteY36" fmla="*/ 9088 h 10076"/>
                <a:gd name="connsiteX37" fmla="*/ 772 w 10000"/>
                <a:gd name="connsiteY37" fmla="*/ 9381 h 10076"/>
                <a:gd name="connsiteX38" fmla="*/ 1040 w 10000"/>
                <a:gd name="connsiteY38" fmla="*/ 9585 h 10076"/>
                <a:gd name="connsiteX39" fmla="*/ 1556 w 10000"/>
                <a:gd name="connsiteY39" fmla="*/ 9570 h 10076"/>
                <a:gd name="connsiteX40" fmla="*/ 1897 w 10000"/>
                <a:gd name="connsiteY40" fmla="*/ 9786 h 10076"/>
                <a:gd name="connsiteX41" fmla="*/ 2084 w 10000"/>
                <a:gd name="connsiteY41" fmla="*/ 9894 h 10076"/>
                <a:gd name="connsiteX42" fmla="*/ 2408 w 10000"/>
                <a:gd name="connsiteY42" fmla="*/ 9824 h 10076"/>
                <a:gd name="connsiteX43" fmla="*/ 2537 w 10000"/>
                <a:gd name="connsiteY43" fmla="*/ 9977 h 10076"/>
                <a:gd name="connsiteX44" fmla="*/ 3014 w 10000"/>
                <a:gd name="connsiteY44" fmla="*/ 10000 h 10076"/>
                <a:gd name="connsiteX45" fmla="*/ 3057 w 10000"/>
                <a:gd name="connsiteY45" fmla="*/ 9967 h 10076"/>
                <a:gd name="connsiteX46" fmla="*/ 3113 w 10000"/>
                <a:gd name="connsiteY46" fmla="*/ 9894 h 10076"/>
                <a:gd name="connsiteX47" fmla="*/ 3697 w 10000"/>
                <a:gd name="connsiteY47" fmla="*/ 9894 h 10076"/>
                <a:gd name="connsiteX48" fmla="*/ 3809 w 10000"/>
                <a:gd name="connsiteY48" fmla="*/ 9752 h 10076"/>
                <a:gd name="connsiteX49" fmla="*/ 3852 w 10000"/>
                <a:gd name="connsiteY49" fmla="*/ 9690 h 10076"/>
                <a:gd name="connsiteX50" fmla="*/ 4320 w 10000"/>
                <a:gd name="connsiteY50" fmla="*/ 9646 h 10076"/>
                <a:gd name="connsiteX51" fmla="*/ 4636 w 10000"/>
                <a:gd name="connsiteY51" fmla="*/ 9364 h 10076"/>
                <a:gd name="connsiteX52" fmla="*/ 4986 w 10000"/>
                <a:gd name="connsiteY52" fmla="*/ 8763 h 10076"/>
                <a:gd name="connsiteX53" fmla="*/ 5164 w 10000"/>
                <a:gd name="connsiteY53" fmla="*/ 8464 h 10076"/>
                <a:gd name="connsiteX54" fmla="*/ 5523 w 10000"/>
                <a:gd name="connsiteY54" fmla="*/ 8288 h 10076"/>
                <a:gd name="connsiteX55" fmla="*/ 5760 w 10000"/>
                <a:gd name="connsiteY55" fmla="*/ 7988 h 10076"/>
                <a:gd name="connsiteX56" fmla="*/ 6159 w 10000"/>
                <a:gd name="connsiteY56" fmla="*/ 7934 h 10076"/>
                <a:gd name="connsiteX57" fmla="*/ 6072 w 10000"/>
                <a:gd name="connsiteY57" fmla="*/ 7750 h 10076"/>
                <a:gd name="connsiteX58" fmla="*/ 6453 w 10000"/>
                <a:gd name="connsiteY58" fmla="*/ 7655 h 10076"/>
                <a:gd name="connsiteX59" fmla="*/ 6660 w 10000"/>
                <a:gd name="connsiteY59" fmla="*/ 7726 h 10076"/>
                <a:gd name="connsiteX60" fmla="*/ 6898 w 10000"/>
                <a:gd name="connsiteY60" fmla="*/ 7542 h 10076"/>
                <a:gd name="connsiteX61" fmla="*/ 7214 w 10000"/>
                <a:gd name="connsiteY61" fmla="*/ 7585 h 10076"/>
                <a:gd name="connsiteX62" fmla="*/ 7244 w 10000"/>
                <a:gd name="connsiteY62" fmla="*/ 7746 h 10076"/>
                <a:gd name="connsiteX63" fmla="*/ 7405 w 10000"/>
                <a:gd name="connsiteY63" fmla="*/ 7991 h 10076"/>
                <a:gd name="connsiteX64" fmla="*/ 7538 w 10000"/>
                <a:gd name="connsiteY64" fmla="*/ 8116 h 10076"/>
                <a:gd name="connsiteX65" fmla="*/ 7729 w 10000"/>
                <a:gd name="connsiteY65" fmla="*/ 7991 h 10076"/>
                <a:gd name="connsiteX66" fmla="*/ 7989 w 10000"/>
                <a:gd name="connsiteY66" fmla="*/ 7892 h 10076"/>
                <a:gd name="connsiteX67" fmla="*/ 8477 w 10000"/>
                <a:gd name="connsiteY67" fmla="*/ 7861 h 10076"/>
                <a:gd name="connsiteX68" fmla="*/ 8607 w 10000"/>
                <a:gd name="connsiteY68" fmla="*/ 7780 h 10076"/>
                <a:gd name="connsiteX69" fmla="*/ 8750 w 10000"/>
                <a:gd name="connsiteY69" fmla="*/ 7501 h 10076"/>
                <a:gd name="connsiteX70" fmla="*/ 8711 w 10000"/>
                <a:gd name="connsiteY70" fmla="*/ 7194 h 10076"/>
                <a:gd name="connsiteX71" fmla="*/ 8962 w 10000"/>
                <a:gd name="connsiteY71" fmla="*/ 6816 h 10076"/>
                <a:gd name="connsiteX72" fmla="*/ 9010 w 10000"/>
                <a:gd name="connsiteY72" fmla="*/ 6554 h 10076"/>
                <a:gd name="connsiteX73" fmla="*/ 9152 w 10000"/>
                <a:gd name="connsiteY73" fmla="*/ 6363 h 10076"/>
                <a:gd name="connsiteX74" fmla="*/ 9386 w 10000"/>
                <a:gd name="connsiteY74" fmla="*/ 6363 h 10076"/>
                <a:gd name="connsiteX75" fmla="*/ 9710 w 10000"/>
                <a:gd name="connsiteY75" fmla="*/ 6431 h 10076"/>
                <a:gd name="connsiteX76" fmla="*/ 9654 w 10000"/>
                <a:gd name="connsiteY76" fmla="*/ 5713 h 10076"/>
                <a:gd name="connsiteX77" fmla="*/ 9446 w 10000"/>
                <a:gd name="connsiteY77" fmla="*/ 5464 h 10076"/>
                <a:gd name="connsiteX78" fmla="*/ 9502 w 10000"/>
                <a:gd name="connsiteY78" fmla="*/ 5349 h 10076"/>
                <a:gd name="connsiteX79" fmla="*/ 9381 w 10000"/>
                <a:gd name="connsiteY79" fmla="*/ 5305 h 10076"/>
                <a:gd name="connsiteX80" fmla="*/ 9269 w 10000"/>
                <a:gd name="connsiteY80" fmla="*/ 5257 h 10076"/>
                <a:gd name="connsiteX81" fmla="*/ 9355 w 10000"/>
                <a:gd name="connsiteY81" fmla="*/ 5094 h 10076"/>
                <a:gd name="connsiteX82" fmla="*/ 9684 w 10000"/>
                <a:gd name="connsiteY82" fmla="*/ 4983 h 10076"/>
                <a:gd name="connsiteX83" fmla="*/ 10000 w 10000"/>
                <a:gd name="connsiteY83" fmla="*/ 4562 h 10076"/>
                <a:gd name="connsiteX84" fmla="*/ 9364 w 10000"/>
                <a:gd name="connsiteY84" fmla="*/ 4367 h 10076"/>
                <a:gd name="connsiteX85" fmla="*/ 8919 w 10000"/>
                <a:gd name="connsiteY85" fmla="*/ 4521 h 10076"/>
                <a:gd name="connsiteX86" fmla="*/ 8802 w 10000"/>
                <a:gd name="connsiteY86" fmla="*/ 4541 h 10076"/>
                <a:gd name="connsiteX87" fmla="*/ 8625 w 10000"/>
                <a:gd name="connsiteY87" fmla="*/ 4541 h 10076"/>
                <a:gd name="connsiteX88" fmla="*/ 7448 w 10000"/>
                <a:gd name="connsiteY88" fmla="*/ 86 h 10076"/>
                <a:gd name="connsiteX89" fmla="*/ 7435 w 10000"/>
                <a:gd name="connsiteY89" fmla="*/ 76 h 10076"/>
                <a:gd name="connsiteX0" fmla="*/ 7435 w 10000"/>
                <a:gd name="connsiteY0" fmla="*/ 76 h 10076"/>
                <a:gd name="connsiteX1" fmla="*/ 6159 w 10000"/>
                <a:gd name="connsiteY1" fmla="*/ 1145 h 10076"/>
                <a:gd name="connsiteX2" fmla="*/ 6015 w 10000"/>
                <a:gd name="connsiteY2" fmla="*/ 1493 h 10076"/>
                <a:gd name="connsiteX3" fmla="*/ 5695 w 10000"/>
                <a:gd name="connsiteY3" fmla="*/ 1446 h 10076"/>
                <a:gd name="connsiteX4" fmla="*/ 5345 w 10000"/>
                <a:gd name="connsiteY4" fmla="*/ 1500 h 10076"/>
                <a:gd name="connsiteX5" fmla="*/ 5042 w 10000"/>
                <a:gd name="connsiteY5" fmla="*/ 1697 h 10076"/>
                <a:gd name="connsiteX6" fmla="*/ 3736 w 10000"/>
                <a:gd name="connsiteY6" fmla="*/ 2422 h 10076"/>
                <a:gd name="connsiteX7" fmla="*/ 941 w 10000"/>
                <a:gd name="connsiteY7" fmla="*/ 5048 h 10076"/>
                <a:gd name="connsiteX8" fmla="*/ 1235 w 10000"/>
                <a:gd name="connsiteY8" fmla="*/ 5186 h 10076"/>
                <a:gd name="connsiteX9" fmla="*/ 1668 w 10000"/>
                <a:gd name="connsiteY9" fmla="*/ 5213 h 10076"/>
                <a:gd name="connsiteX10" fmla="*/ 2200 w 10000"/>
                <a:gd name="connsiteY10" fmla="*/ 5533 h 10076"/>
                <a:gd name="connsiteX11" fmla="*/ 2097 w 10000"/>
                <a:gd name="connsiteY11" fmla="*/ 5723 h 10076"/>
                <a:gd name="connsiteX12" fmla="*/ 1625 w 10000"/>
                <a:gd name="connsiteY12" fmla="*/ 5863 h 10076"/>
                <a:gd name="connsiteX13" fmla="*/ 855 w 10000"/>
                <a:gd name="connsiteY13" fmla="*/ 5672 h 10076"/>
                <a:gd name="connsiteX14" fmla="*/ 971 w 10000"/>
                <a:gd name="connsiteY14" fmla="*/ 5645 h 10076"/>
                <a:gd name="connsiteX15" fmla="*/ 971 w 10000"/>
                <a:gd name="connsiteY15" fmla="*/ 5580 h 10076"/>
                <a:gd name="connsiteX16" fmla="*/ 825 w 10000"/>
                <a:gd name="connsiteY16" fmla="*/ 5508 h 10076"/>
                <a:gd name="connsiteX17" fmla="*/ 677 w 10000"/>
                <a:gd name="connsiteY17" fmla="*/ 5740 h 10076"/>
                <a:gd name="connsiteX18" fmla="*/ 738 w 10000"/>
                <a:gd name="connsiteY18" fmla="*/ 5831 h 10076"/>
                <a:gd name="connsiteX19" fmla="*/ 816 w 10000"/>
                <a:gd name="connsiteY19" fmla="*/ 6047 h 10076"/>
                <a:gd name="connsiteX20" fmla="*/ 881 w 10000"/>
                <a:gd name="connsiteY20" fmla="*/ 6181 h 10076"/>
                <a:gd name="connsiteX21" fmla="*/ 746 w 10000"/>
                <a:gd name="connsiteY21" fmla="*/ 6418 h 10076"/>
                <a:gd name="connsiteX22" fmla="*/ 475 w 10000"/>
                <a:gd name="connsiteY22" fmla="*/ 6571 h 10076"/>
                <a:gd name="connsiteX23" fmla="*/ 236 w 10000"/>
                <a:gd name="connsiteY23" fmla="*/ 6915 h 10076"/>
                <a:gd name="connsiteX24" fmla="*/ 2 w 10000"/>
                <a:gd name="connsiteY24" fmla="*/ 7261 h 10076"/>
                <a:gd name="connsiteX25" fmla="*/ 314 w 10000"/>
                <a:gd name="connsiteY25" fmla="*/ 7480 h 10076"/>
                <a:gd name="connsiteX26" fmla="*/ 707 w 10000"/>
                <a:gd name="connsiteY26" fmla="*/ 7655 h 10076"/>
                <a:gd name="connsiteX27" fmla="*/ 881 w 10000"/>
                <a:gd name="connsiteY27" fmla="*/ 7655 h 10076"/>
                <a:gd name="connsiteX28" fmla="*/ 946 w 10000"/>
                <a:gd name="connsiteY28" fmla="*/ 7746 h 10076"/>
                <a:gd name="connsiteX29" fmla="*/ 1102 w 10000"/>
                <a:gd name="connsiteY29" fmla="*/ 7944 h 10076"/>
                <a:gd name="connsiteX30" fmla="*/ 1175 w 10000"/>
                <a:gd name="connsiteY30" fmla="*/ 8049 h 10076"/>
                <a:gd name="connsiteX31" fmla="*/ 1002 w 10000"/>
                <a:gd name="connsiteY31" fmla="*/ 8140 h 10076"/>
                <a:gd name="connsiteX32" fmla="*/ 907 w 10000"/>
                <a:gd name="connsiteY32" fmla="*/ 8207 h 10076"/>
                <a:gd name="connsiteX33" fmla="*/ 864 w 10000"/>
                <a:gd name="connsiteY33" fmla="*/ 8288 h 10076"/>
                <a:gd name="connsiteX34" fmla="*/ 561 w 10000"/>
                <a:gd name="connsiteY34" fmla="*/ 8763 h 10076"/>
                <a:gd name="connsiteX35" fmla="*/ 475 w 10000"/>
                <a:gd name="connsiteY35" fmla="*/ 9088 h 10076"/>
                <a:gd name="connsiteX36" fmla="*/ 772 w 10000"/>
                <a:gd name="connsiteY36" fmla="*/ 9381 h 10076"/>
                <a:gd name="connsiteX37" fmla="*/ 1040 w 10000"/>
                <a:gd name="connsiteY37" fmla="*/ 9585 h 10076"/>
                <a:gd name="connsiteX38" fmla="*/ 1556 w 10000"/>
                <a:gd name="connsiteY38" fmla="*/ 9570 h 10076"/>
                <a:gd name="connsiteX39" fmla="*/ 1897 w 10000"/>
                <a:gd name="connsiteY39" fmla="*/ 9786 h 10076"/>
                <a:gd name="connsiteX40" fmla="*/ 2084 w 10000"/>
                <a:gd name="connsiteY40" fmla="*/ 9894 h 10076"/>
                <a:gd name="connsiteX41" fmla="*/ 2408 w 10000"/>
                <a:gd name="connsiteY41" fmla="*/ 9824 h 10076"/>
                <a:gd name="connsiteX42" fmla="*/ 2537 w 10000"/>
                <a:gd name="connsiteY42" fmla="*/ 9977 h 10076"/>
                <a:gd name="connsiteX43" fmla="*/ 3014 w 10000"/>
                <a:gd name="connsiteY43" fmla="*/ 10000 h 10076"/>
                <a:gd name="connsiteX44" fmla="*/ 3057 w 10000"/>
                <a:gd name="connsiteY44" fmla="*/ 9967 h 10076"/>
                <a:gd name="connsiteX45" fmla="*/ 3113 w 10000"/>
                <a:gd name="connsiteY45" fmla="*/ 9894 h 10076"/>
                <a:gd name="connsiteX46" fmla="*/ 3697 w 10000"/>
                <a:gd name="connsiteY46" fmla="*/ 9894 h 10076"/>
                <a:gd name="connsiteX47" fmla="*/ 3809 w 10000"/>
                <a:gd name="connsiteY47" fmla="*/ 9752 h 10076"/>
                <a:gd name="connsiteX48" fmla="*/ 3852 w 10000"/>
                <a:gd name="connsiteY48" fmla="*/ 9690 h 10076"/>
                <a:gd name="connsiteX49" fmla="*/ 4320 w 10000"/>
                <a:gd name="connsiteY49" fmla="*/ 9646 h 10076"/>
                <a:gd name="connsiteX50" fmla="*/ 4636 w 10000"/>
                <a:gd name="connsiteY50" fmla="*/ 9364 h 10076"/>
                <a:gd name="connsiteX51" fmla="*/ 4986 w 10000"/>
                <a:gd name="connsiteY51" fmla="*/ 8763 h 10076"/>
                <a:gd name="connsiteX52" fmla="*/ 5164 w 10000"/>
                <a:gd name="connsiteY52" fmla="*/ 8464 h 10076"/>
                <a:gd name="connsiteX53" fmla="*/ 5523 w 10000"/>
                <a:gd name="connsiteY53" fmla="*/ 8288 h 10076"/>
                <a:gd name="connsiteX54" fmla="*/ 5760 w 10000"/>
                <a:gd name="connsiteY54" fmla="*/ 7988 h 10076"/>
                <a:gd name="connsiteX55" fmla="*/ 6159 w 10000"/>
                <a:gd name="connsiteY55" fmla="*/ 7934 h 10076"/>
                <a:gd name="connsiteX56" fmla="*/ 6072 w 10000"/>
                <a:gd name="connsiteY56" fmla="*/ 7750 h 10076"/>
                <a:gd name="connsiteX57" fmla="*/ 6453 w 10000"/>
                <a:gd name="connsiteY57" fmla="*/ 7655 h 10076"/>
                <a:gd name="connsiteX58" fmla="*/ 6660 w 10000"/>
                <a:gd name="connsiteY58" fmla="*/ 7726 h 10076"/>
                <a:gd name="connsiteX59" fmla="*/ 6898 w 10000"/>
                <a:gd name="connsiteY59" fmla="*/ 7542 h 10076"/>
                <a:gd name="connsiteX60" fmla="*/ 7214 w 10000"/>
                <a:gd name="connsiteY60" fmla="*/ 7585 h 10076"/>
                <a:gd name="connsiteX61" fmla="*/ 7244 w 10000"/>
                <a:gd name="connsiteY61" fmla="*/ 7746 h 10076"/>
                <a:gd name="connsiteX62" fmla="*/ 7405 w 10000"/>
                <a:gd name="connsiteY62" fmla="*/ 7991 h 10076"/>
                <a:gd name="connsiteX63" fmla="*/ 7538 w 10000"/>
                <a:gd name="connsiteY63" fmla="*/ 8116 h 10076"/>
                <a:gd name="connsiteX64" fmla="*/ 7729 w 10000"/>
                <a:gd name="connsiteY64" fmla="*/ 7991 h 10076"/>
                <a:gd name="connsiteX65" fmla="*/ 7989 w 10000"/>
                <a:gd name="connsiteY65" fmla="*/ 7892 h 10076"/>
                <a:gd name="connsiteX66" fmla="*/ 8477 w 10000"/>
                <a:gd name="connsiteY66" fmla="*/ 7861 h 10076"/>
                <a:gd name="connsiteX67" fmla="*/ 8607 w 10000"/>
                <a:gd name="connsiteY67" fmla="*/ 7780 h 10076"/>
                <a:gd name="connsiteX68" fmla="*/ 8750 w 10000"/>
                <a:gd name="connsiteY68" fmla="*/ 7501 h 10076"/>
                <a:gd name="connsiteX69" fmla="*/ 8711 w 10000"/>
                <a:gd name="connsiteY69" fmla="*/ 7194 h 10076"/>
                <a:gd name="connsiteX70" fmla="*/ 8962 w 10000"/>
                <a:gd name="connsiteY70" fmla="*/ 6816 h 10076"/>
                <a:gd name="connsiteX71" fmla="*/ 9010 w 10000"/>
                <a:gd name="connsiteY71" fmla="*/ 6554 h 10076"/>
                <a:gd name="connsiteX72" fmla="*/ 9152 w 10000"/>
                <a:gd name="connsiteY72" fmla="*/ 6363 h 10076"/>
                <a:gd name="connsiteX73" fmla="*/ 9386 w 10000"/>
                <a:gd name="connsiteY73" fmla="*/ 6363 h 10076"/>
                <a:gd name="connsiteX74" fmla="*/ 9710 w 10000"/>
                <a:gd name="connsiteY74" fmla="*/ 6431 h 10076"/>
                <a:gd name="connsiteX75" fmla="*/ 9654 w 10000"/>
                <a:gd name="connsiteY75" fmla="*/ 5713 h 10076"/>
                <a:gd name="connsiteX76" fmla="*/ 9446 w 10000"/>
                <a:gd name="connsiteY76" fmla="*/ 5464 h 10076"/>
                <a:gd name="connsiteX77" fmla="*/ 9502 w 10000"/>
                <a:gd name="connsiteY77" fmla="*/ 5349 h 10076"/>
                <a:gd name="connsiteX78" fmla="*/ 9381 w 10000"/>
                <a:gd name="connsiteY78" fmla="*/ 5305 h 10076"/>
                <a:gd name="connsiteX79" fmla="*/ 9269 w 10000"/>
                <a:gd name="connsiteY79" fmla="*/ 5257 h 10076"/>
                <a:gd name="connsiteX80" fmla="*/ 9355 w 10000"/>
                <a:gd name="connsiteY80" fmla="*/ 5094 h 10076"/>
                <a:gd name="connsiteX81" fmla="*/ 9684 w 10000"/>
                <a:gd name="connsiteY81" fmla="*/ 4983 h 10076"/>
                <a:gd name="connsiteX82" fmla="*/ 10000 w 10000"/>
                <a:gd name="connsiteY82" fmla="*/ 4562 h 10076"/>
                <a:gd name="connsiteX83" fmla="*/ 9364 w 10000"/>
                <a:gd name="connsiteY83" fmla="*/ 4367 h 10076"/>
                <a:gd name="connsiteX84" fmla="*/ 8919 w 10000"/>
                <a:gd name="connsiteY84" fmla="*/ 4521 h 10076"/>
                <a:gd name="connsiteX85" fmla="*/ 8802 w 10000"/>
                <a:gd name="connsiteY85" fmla="*/ 4541 h 10076"/>
                <a:gd name="connsiteX86" fmla="*/ 8625 w 10000"/>
                <a:gd name="connsiteY86" fmla="*/ 4541 h 10076"/>
                <a:gd name="connsiteX87" fmla="*/ 7448 w 10000"/>
                <a:gd name="connsiteY87" fmla="*/ 86 h 10076"/>
                <a:gd name="connsiteX88" fmla="*/ 7435 w 10000"/>
                <a:gd name="connsiteY88" fmla="*/ 76 h 10076"/>
                <a:gd name="connsiteX0" fmla="*/ 7435 w 10000"/>
                <a:gd name="connsiteY0" fmla="*/ 102 h 10102"/>
                <a:gd name="connsiteX1" fmla="*/ 6015 w 10000"/>
                <a:gd name="connsiteY1" fmla="*/ 1519 h 10102"/>
                <a:gd name="connsiteX2" fmla="*/ 5695 w 10000"/>
                <a:gd name="connsiteY2" fmla="*/ 1472 h 10102"/>
                <a:gd name="connsiteX3" fmla="*/ 5345 w 10000"/>
                <a:gd name="connsiteY3" fmla="*/ 1526 h 10102"/>
                <a:gd name="connsiteX4" fmla="*/ 5042 w 10000"/>
                <a:gd name="connsiteY4" fmla="*/ 1723 h 10102"/>
                <a:gd name="connsiteX5" fmla="*/ 3736 w 10000"/>
                <a:gd name="connsiteY5" fmla="*/ 2448 h 10102"/>
                <a:gd name="connsiteX6" fmla="*/ 941 w 10000"/>
                <a:gd name="connsiteY6" fmla="*/ 5074 h 10102"/>
                <a:gd name="connsiteX7" fmla="*/ 1235 w 10000"/>
                <a:gd name="connsiteY7" fmla="*/ 5212 h 10102"/>
                <a:gd name="connsiteX8" fmla="*/ 1668 w 10000"/>
                <a:gd name="connsiteY8" fmla="*/ 5239 h 10102"/>
                <a:gd name="connsiteX9" fmla="*/ 2200 w 10000"/>
                <a:gd name="connsiteY9" fmla="*/ 5559 h 10102"/>
                <a:gd name="connsiteX10" fmla="*/ 2097 w 10000"/>
                <a:gd name="connsiteY10" fmla="*/ 5749 h 10102"/>
                <a:gd name="connsiteX11" fmla="*/ 1625 w 10000"/>
                <a:gd name="connsiteY11" fmla="*/ 5889 h 10102"/>
                <a:gd name="connsiteX12" fmla="*/ 855 w 10000"/>
                <a:gd name="connsiteY12" fmla="*/ 5698 h 10102"/>
                <a:gd name="connsiteX13" fmla="*/ 971 w 10000"/>
                <a:gd name="connsiteY13" fmla="*/ 5671 h 10102"/>
                <a:gd name="connsiteX14" fmla="*/ 971 w 10000"/>
                <a:gd name="connsiteY14" fmla="*/ 5606 h 10102"/>
                <a:gd name="connsiteX15" fmla="*/ 825 w 10000"/>
                <a:gd name="connsiteY15" fmla="*/ 5534 h 10102"/>
                <a:gd name="connsiteX16" fmla="*/ 677 w 10000"/>
                <a:gd name="connsiteY16" fmla="*/ 5766 h 10102"/>
                <a:gd name="connsiteX17" fmla="*/ 738 w 10000"/>
                <a:gd name="connsiteY17" fmla="*/ 5857 h 10102"/>
                <a:gd name="connsiteX18" fmla="*/ 816 w 10000"/>
                <a:gd name="connsiteY18" fmla="*/ 6073 h 10102"/>
                <a:gd name="connsiteX19" fmla="*/ 881 w 10000"/>
                <a:gd name="connsiteY19" fmla="*/ 6207 h 10102"/>
                <a:gd name="connsiteX20" fmla="*/ 746 w 10000"/>
                <a:gd name="connsiteY20" fmla="*/ 6444 h 10102"/>
                <a:gd name="connsiteX21" fmla="*/ 475 w 10000"/>
                <a:gd name="connsiteY21" fmla="*/ 6597 h 10102"/>
                <a:gd name="connsiteX22" fmla="*/ 236 w 10000"/>
                <a:gd name="connsiteY22" fmla="*/ 6941 h 10102"/>
                <a:gd name="connsiteX23" fmla="*/ 2 w 10000"/>
                <a:gd name="connsiteY23" fmla="*/ 7287 h 10102"/>
                <a:gd name="connsiteX24" fmla="*/ 314 w 10000"/>
                <a:gd name="connsiteY24" fmla="*/ 7506 h 10102"/>
                <a:gd name="connsiteX25" fmla="*/ 707 w 10000"/>
                <a:gd name="connsiteY25" fmla="*/ 7681 h 10102"/>
                <a:gd name="connsiteX26" fmla="*/ 881 w 10000"/>
                <a:gd name="connsiteY26" fmla="*/ 7681 h 10102"/>
                <a:gd name="connsiteX27" fmla="*/ 946 w 10000"/>
                <a:gd name="connsiteY27" fmla="*/ 7772 h 10102"/>
                <a:gd name="connsiteX28" fmla="*/ 1102 w 10000"/>
                <a:gd name="connsiteY28" fmla="*/ 7970 h 10102"/>
                <a:gd name="connsiteX29" fmla="*/ 1175 w 10000"/>
                <a:gd name="connsiteY29" fmla="*/ 8075 h 10102"/>
                <a:gd name="connsiteX30" fmla="*/ 1002 w 10000"/>
                <a:gd name="connsiteY30" fmla="*/ 8166 h 10102"/>
                <a:gd name="connsiteX31" fmla="*/ 907 w 10000"/>
                <a:gd name="connsiteY31" fmla="*/ 8233 h 10102"/>
                <a:gd name="connsiteX32" fmla="*/ 864 w 10000"/>
                <a:gd name="connsiteY32" fmla="*/ 8314 h 10102"/>
                <a:gd name="connsiteX33" fmla="*/ 561 w 10000"/>
                <a:gd name="connsiteY33" fmla="*/ 8789 h 10102"/>
                <a:gd name="connsiteX34" fmla="*/ 475 w 10000"/>
                <a:gd name="connsiteY34" fmla="*/ 9114 h 10102"/>
                <a:gd name="connsiteX35" fmla="*/ 772 w 10000"/>
                <a:gd name="connsiteY35" fmla="*/ 9407 h 10102"/>
                <a:gd name="connsiteX36" fmla="*/ 1040 w 10000"/>
                <a:gd name="connsiteY36" fmla="*/ 9611 h 10102"/>
                <a:gd name="connsiteX37" fmla="*/ 1556 w 10000"/>
                <a:gd name="connsiteY37" fmla="*/ 9596 h 10102"/>
                <a:gd name="connsiteX38" fmla="*/ 1897 w 10000"/>
                <a:gd name="connsiteY38" fmla="*/ 9812 h 10102"/>
                <a:gd name="connsiteX39" fmla="*/ 2084 w 10000"/>
                <a:gd name="connsiteY39" fmla="*/ 9920 h 10102"/>
                <a:gd name="connsiteX40" fmla="*/ 2408 w 10000"/>
                <a:gd name="connsiteY40" fmla="*/ 9850 h 10102"/>
                <a:gd name="connsiteX41" fmla="*/ 2537 w 10000"/>
                <a:gd name="connsiteY41" fmla="*/ 10003 h 10102"/>
                <a:gd name="connsiteX42" fmla="*/ 3014 w 10000"/>
                <a:gd name="connsiteY42" fmla="*/ 10026 h 10102"/>
                <a:gd name="connsiteX43" fmla="*/ 3057 w 10000"/>
                <a:gd name="connsiteY43" fmla="*/ 9993 h 10102"/>
                <a:gd name="connsiteX44" fmla="*/ 3113 w 10000"/>
                <a:gd name="connsiteY44" fmla="*/ 9920 h 10102"/>
                <a:gd name="connsiteX45" fmla="*/ 3697 w 10000"/>
                <a:gd name="connsiteY45" fmla="*/ 9920 h 10102"/>
                <a:gd name="connsiteX46" fmla="*/ 3809 w 10000"/>
                <a:gd name="connsiteY46" fmla="*/ 9778 h 10102"/>
                <a:gd name="connsiteX47" fmla="*/ 3852 w 10000"/>
                <a:gd name="connsiteY47" fmla="*/ 9716 h 10102"/>
                <a:gd name="connsiteX48" fmla="*/ 4320 w 10000"/>
                <a:gd name="connsiteY48" fmla="*/ 9672 h 10102"/>
                <a:gd name="connsiteX49" fmla="*/ 4636 w 10000"/>
                <a:gd name="connsiteY49" fmla="*/ 9390 h 10102"/>
                <a:gd name="connsiteX50" fmla="*/ 4986 w 10000"/>
                <a:gd name="connsiteY50" fmla="*/ 8789 h 10102"/>
                <a:gd name="connsiteX51" fmla="*/ 5164 w 10000"/>
                <a:gd name="connsiteY51" fmla="*/ 8490 h 10102"/>
                <a:gd name="connsiteX52" fmla="*/ 5523 w 10000"/>
                <a:gd name="connsiteY52" fmla="*/ 8314 h 10102"/>
                <a:gd name="connsiteX53" fmla="*/ 5760 w 10000"/>
                <a:gd name="connsiteY53" fmla="*/ 8014 h 10102"/>
                <a:gd name="connsiteX54" fmla="*/ 6159 w 10000"/>
                <a:gd name="connsiteY54" fmla="*/ 7960 h 10102"/>
                <a:gd name="connsiteX55" fmla="*/ 6072 w 10000"/>
                <a:gd name="connsiteY55" fmla="*/ 7776 h 10102"/>
                <a:gd name="connsiteX56" fmla="*/ 6453 w 10000"/>
                <a:gd name="connsiteY56" fmla="*/ 7681 h 10102"/>
                <a:gd name="connsiteX57" fmla="*/ 6660 w 10000"/>
                <a:gd name="connsiteY57" fmla="*/ 7752 h 10102"/>
                <a:gd name="connsiteX58" fmla="*/ 6898 w 10000"/>
                <a:gd name="connsiteY58" fmla="*/ 7568 h 10102"/>
                <a:gd name="connsiteX59" fmla="*/ 7214 w 10000"/>
                <a:gd name="connsiteY59" fmla="*/ 7611 h 10102"/>
                <a:gd name="connsiteX60" fmla="*/ 7244 w 10000"/>
                <a:gd name="connsiteY60" fmla="*/ 7772 h 10102"/>
                <a:gd name="connsiteX61" fmla="*/ 7405 w 10000"/>
                <a:gd name="connsiteY61" fmla="*/ 8017 h 10102"/>
                <a:gd name="connsiteX62" fmla="*/ 7538 w 10000"/>
                <a:gd name="connsiteY62" fmla="*/ 8142 h 10102"/>
                <a:gd name="connsiteX63" fmla="*/ 7729 w 10000"/>
                <a:gd name="connsiteY63" fmla="*/ 8017 h 10102"/>
                <a:gd name="connsiteX64" fmla="*/ 7989 w 10000"/>
                <a:gd name="connsiteY64" fmla="*/ 7918 h 10102"/>
                <a:gd name="connsiteX65" fmla="*/ 8477 w 10000"/>
                <a:gd name="connsiteY65" fmla="*/ 7887 h 10102"/>
                <a:gd name="connsiteX66" fmla="*/ 8607 w 10000"/>
                <a:gd name="connsiteY66" fmla="*/ 7806 h 10102"/>
                <a:gd name="connsiteX67" fmla="*/ 8750 w 10000"/>
                <a:gd name="connsiteY67" fmla="*/ 7527 h 10102"/>
                <a:gd name="connsiteX68" fmla="*/ 8711 w 10000"/>
                <a:gd name="connsiteY68" fmla="*/ 7220 h 10102"/>
                <a:gd name="connsiteX69" fmla="*/ 8962 w 10000"/>
                <a:gd name="connsiteY69" fmla="*/ 6842 h 10102"/>
                <a:gd name="connsiteX70" fmla="*/ 9010 w 10000"/>
                <a:gd name="connsiteY70" fmla="*/ 6580 h 10102"/>
                <a:gd name="connsiteX71" fmla="*/ 9152 w 10000"/>
                <a:gd name="connsiteY71" fmla="*/ 6389 h 10102"/>
                <a:gd name="connsiteX72" fmla="*/ 9386 w 10000"/>
                <a:gd name="connsiteY72" fmla="*/ 6389 h 10102"/>
                <a:gd name="connsiteX73" fmla="*/ 9710 w 10000"/>
                <a:gd name="connsiteY73" fmla="*/ 6457 h 10102"/>
                <a:gd name="connsiteX74" fmla="*/ 9654 w 10000"/>
                <a:gd name="connsiteY74" fmla="*/ 5739 h 10102"/>
                <a:gd name="connsiteX75" fmla="*/ 9446 w 10000"/>
                <a:gd name="connsiteY75" fmla="*/ 5490 h 10102"/>
                <a:gd name="connsiteX76" fmla="*/ 9502 w 10000"/>
                <a:gd name="connsiteY76" fmla="*/ 5375 h 10102"/>
                <a:gd name="connsiteX77" fmla="*/ 9381 w 10000"/>
                <a:gd name="connsiteY77" fmla="*/ 5331 h 10102"/>
                <a:gd name="connsiteX78" fmla="*/ 9269 w 10000"/>
                <a:gd name="connsiteY78" fmla="*/ 5283 h 10102"/>
                <a:gd name="connsiteX79" fmla="*/ 9355 w 10000"/>
                <a:gd name="connsiteY79" fmla="*/ 5120 h 10102"/>
                <a:gd name="connsiteX80" fmla="*/ 9684 w 10000"/>
                <a:gd name="connsiteY80" fmla="*/ 5009 h 10102"/>
                <a:gd name="connsiteX81" fmla="*/ 10000 w 10000"/>
                <a:gd name="connsiteY81" fmla="*/ 4588 h 10102"/>
                <a:gd name="connsiteX82" fmla="*/ 9364 w 10000"/>
                <a:gd name="connsiteY82" fmla="*/ 4393 h 10102"/>
                <a:gd name="connsiteX83" fmla="*/ 8919 w 10000"/>
                <a:gd name="connsiteY83" fmla="*/ 4547 h 10102"/>
                <a:gd name="connsiteX84" fmla="*/ 8802 w 10000"/>
                <a:gd name="connsiteY84" fmla="*/ 4567 h 10102"/>
                <a:gd name="connsiteX85" fmla="*/ 8625 w 10000"/>
                <a:gd name="connsiteY85" fmla="*/ 4567 h 10102"/>
                <a:gd name="connsiteX86" fmla="*/ 7448 w 10000"/>
                <a:gd name="connsiteY86" fmla="*/ 112 h 10102"/>
                <a:gd name="connsiteX87" fmla="*/ 7435 w 10000"/>
                <a:gd name="connsiteY87" fmla="*/ 102 h 10102"/>
                <a:gd name="connsiteX0" fmla="*/ 7435 w 10000"/>
                <a:gd name="connsiteY0" fmla="*/ 100 h 10100"/>
                <a:gd name="connsiteX1" fmla="*/ 5695 w 10000"/>
                <a:gd name="connsiteY1" fmla="*/ 1470 h 10100"/>
                <a:gd name="connsiteX2" fmla="*/ 5345 w 10000"/>
                <a:gd name="connsiteY2" fmla="*/ 1524 h 10100"/>
                <a:gd name="connsiteX3" fmla="*/ 5042 w 10000"/>
                <a:gd name="connsiteY3" fmla="*/ 1721 h 10100"/>
                <a:gd name="connsiteX4" fmla="*/ 3736 w 10000"/>
                <a:gd name="connsiteY4" fmla="*/ 2446 h 10100"/>
                <a:gd name="connsiteX5" fmla="*/ 941 w 10000"/>
                <a:gd name="connsiteY5" fmla="*/ 5072 h 10100"/>
                <a:gd name="connsiteX6" fmla="*/ 1235 w 10000"/>
                <a:gd name="connsiteY6" fmla="*/ 5210 h 10100"/>
                <a:gd name="connsiteX7" fmla="*/ 1668 w 10000"/>
                <a:gd name="connsiteY7" fmla="*/ 5237 h 10100"/>
                <a:gd name="connsiteX8" fmla="*/ 2200 w 10000"/>
                <a:gd name="connsiteY8" fmla="*/ 5557 h 10100"/>
                <a:gd name="connsiteX9" fmla="*/ 2097 w 10000"/>
                <a:gd name="connsiteY9" fmla="*/ 5747 h 10100"/>
                <a:gd name="connsiteX10" fmla="*/ 1625 w 10000"/>
                <a:gd name="connsiteY10" fmla="*/ 5887 h 10100"/>
                <a:gd name="connsiteX11" fmla="*/ 855 w 10000"/>
                <a:gd name="connsiteY11" fmla="*/ 5696 h 10100"/>
                <a:gd name="connsiteX12" fmla="*/ 971 w 10000"/>
                <a:gd name="connsiteY12" fmla="*/ 5669 h 10100"/>
                <a:gd name="connsiteX13" fmla="*/ 971 w 10000"/>
                <a:gd name="connsiteY13" fmla="*/ 5604 h 10100"/>
                <a:gd name="connsiteX14" fmla="*/ 825 w 10000"/>
                <a:gd name="connsiteY14" fmla="*/ 5532 h 10100"/>
                <a:gd name="connsiteX15" fmla="*/ 677 w 10000"/>
                <a:gd name="connsiteY15" fmla="*/ 5764 h 10100"/>
                <a:gd name="connsiteX16" fmla="*/ 738 w 10000"/>
                <a:gd name="connsiteY16" fmla="*/ 5855 h 10100"/>
                <a:gd name="connsiteX17" fmla="*/ 816 w 10000"/>
                <a:gd name="connsiteY17" fmla="*/ 6071 h 10100"/>
                <a:gd name="connsiteX18" fmla="*/ 881 w 10000"/>
                <a:gd name="connsiteY18" fmla="*/ 6205 h 10100"/>
                <a:gd name="connsiteX19" fmla="*/ 746 w 10000"/>
                <a:gd name="connsiteY19" fmla="*/ 6442 h 10100"/>
                <a:gd name="connsiteX20" fmla="*/ 475 w 10000"/>
                <a:gd name="connsiteY20" fmla="*/ 6595 h 10100"/>
                <a:gd name="connsiteX21" fmla="*/ 236 w 10000"/>
                <a:gd name="connsiteY21" fmla="*/ 6939 h 10100"/>
                <a:gd name="connsiteX22" fmla="*/ 2 w 10000"/>
                <a:gd name="connsiteY22" fmla="*/ 7285 h 10100"/>
                <a:gd name="connsiteX23" fmla="*/ 314 w 10000"/>
                <a:gd name="connsiteY23" fmla="*/ 7504 h 10100"/>
                <a:gd name="connsiteX24" fmla="*/ 707 w 10000"/>
                <a:gd name="connsiteY24" fmla="*/ 7679 h 10100"/>
                <a:gd name="connsiteX25" fmla="*/ 881 w 10000"/>
                <a:gd name="connsiteY25" fmla="*/ 7679 h 10100"/>
                <a:gd name="connsiteX26" fmla="*/ 946 w 10000"/>
                <a:gd name="connsiteY26" fmla="*/ 7770 h 10100"/>
                <a:gd name="connsiteX27" fmla="*/ 1102 w 10000"/>
                <a:gd name="connsiteY27" fmla="*/ 7968 h 10100"/>
                <a:gd name="connsiteX28" fmla="*/ 1175 w 10000"/>
                <a:gd name="connsiteY28" fmla="*/ 8073 h 10100"/>
                <a:gd name="connsiteX29" fmla="*/ 1002 w 10000"/>
                <a:gd name="connsiteY29" fmla="*/ 8164 h 10100"/>
                <a:gd name="connsiteX30" fmla="*/ 907 w 10000"/>
                <a:gd name="connsiteY30" fmla="*/ 8231 h 10100"/>
                <a:gd name="connsiteX31" fmla="*/ 864 w 10000"/>
                <a:gd name="connsiteY31" fmla="*/ 8312 h 10100"/>
                <a:gd name="connsiteX32" fmla="*/ 561 w 10000"/>
                <a:gd name="connsiteY32" fmla="*/ 8787 h 10100"/>
                <a:gd name="connsiteX33" fmla="*/ 475 w 10000"/>
                <a:gd name="connsiteY33" fmla="*/ 9112 h 10100"/>
                <a:gd name="connsiteX34" fmla="*/ 772 w 10000"/>
                <a:gd name="connsiteY34" fmla="*/ 9405 h 10100"/>
                <a:gd name="connsiteX35" fmla="*/ 1040 w 10000"/>
                <a:gd name="connsiteY35" fmla="*/ 9609 h 10100"/>
                <a:gd name="connsiteX36" fmla="*/ 1556 w 10000"/>
                <a:gd name="connsiteY36" fmla="*/ 9594 h 10100"/>
                <a:gd name="connsiteX37" fmla="*/ 1897 w 10000"/>
                <a:gd name="connsiteY37" fmla="*/ 9810 h 10100"/>
                <a:gd name="connsiteX38" fmla="*/ 2084 w 10000"/>
                <a:gd name="connsiteY38" fmla="*/ 9918 h 10100"/>
                <a:gd name="connsiteX39" fmla="*/ 2408 w 10000"/>
                <a:gd name="connsiteY39" fmla="*/ 9848 h 10100"/>
                <a:gd name="connsiteX40" fmla="*/ 2537 w 10000"/>
                <a:gd name="connsiteY40" fmla="*/ 10001 h 10100"/>
                <a:gd name="connsiteX41" fmla="*/ 3014 w 10000"/>
                <a:gd name="connsiteY41" fmla="*/ 10024 h 10100"/>
                <a:gd name="connsiteX42" fmla="*/ 3057 w 10000"/>
                <a:gd name="connsiteY42" fmla="*/ 9991 h 10100"/>
                <a:gd name="connsiteX43" fmla="*/ 3113 w 10000"/>
                <a:gd name="connsiteY43" fmla="*/ 9918 h 10100"/>
                <a:gd name="connsiteX44" fmla="*/ 3697 w 10000"/>
                <a:gd name="connsiteY44" fmla="*/ 9918 h 10100"/>
                <a:gd name="connsiteX45" fmla="*/ 3809 w 10000"/>
                <a:gd name="connsiteY45" fmla="*/ 9776 h 10100"/>
                <a:gd name="connsiteX46" fmla="*/ 3852 w 10000"/>
                <a:gd name="connsiteY46" fmla="*/ 9714 h 10100"/>
                <a:gd name="connsiteX47" fmla="*/ 4320 w 10000"/>
                <a:gd name="connsiteY47" fmla="*/ 9670 h 10100"/>
                <a:gd name="connsiteX48" fmla="*/ 4636 w 10000"/>
                <a:gd name="connsiteY48" fmla="*/ 9388 h 10100"/>
                <a:gd name="connsiteX49" fmla="*/ 4986 w 10000"/>
                <a:gd name="connsiteY49" fmla="*/ 8787 h 10100"/>
                <a:gd name="connsiteX50" fmla="*/ 5164 w 10000"/>
                <a:gd name="connsiteY50" fmla="*/ 8488 h 10100"/>
                <a:gd name="connsiteX51" fmla="*/ 5523 w 10000"/>
                <a:gd name="connsiteY51" fmla="*/ 8312 h 10100"/>
                <a:gd name="connsiteX52" fmla="*/ 5760 w 10000"/>
                <a:gd name="connsiteY52" fmla="*/ 8012 h 10100"/>
                <a:gd name="connsiteX53" fmla="*/ 6159 w 10000"/>
                <a:gd name="connsiteY53" fmla="*/ 7958 h 10100"/>
                <a:gd name="connsiteX54" fmla="*/ 6072 w 10000"/>
                <a:gd name="connsiteY54" fmla="*/ 7774 h 10100"/>
                <a:gd name="connsiteX55" fmla="*/ 6453 w 10000"/>
                <a:gd name="connsiteY55" fmla="*/ 7679 h 10100"/>
                <a:gd name="connsiteX56" fmla="*/ 6660 w 10000"/>
                <a:gd name="connsiteY56" fmla="*/ 7750 h 10100"/>
                <a:gd name="connsiteX57" fmla="*/ 6898 w 10000"/>
                <a:gd name="connsiteY57" fmla="*/ 7566 h 10100"/>
                <a:gd name="connsiteX58" fmla="*/ 7214 w 10000"/>
                <a:gd name="connsiteY58" fmla="*/ 7609 h 10100"/>
                <a:gd name="connsiteX59" fmla="*/ 7244 w 10000"/>
                <a:gd name="connsiteY59" fmla="*/ 7770 h 10100"/>
                <a:gd name="connsiteX60" fmla="*/ 7405 w 10000"/>
                <a:gd name="connsiteY60" fmla="*/ 8015 h 10100"/>
                <a:gd name="connsiteX61" fmla="*/ 7538 w 10000"/>
                <a:gd name="connsiteY61" fmla="*/ 8140 h 10100"/>
                <a:gd name="connsiteX62" fmla="*/ 7729 w 10000"/>
                <a:gd name="connsiteY62" fmla="*/ 8015 h 10100"/>
                <a:gd name="connsiteX63" fmla="*/ 7989 w 10000"/>
                <a:gd name="connsiteY63" fmla="*/ 7916 h 10100"/>
                <a:gd name="connsiteX64" fmla="*/ 8477 w 10000"/>
                <a:gd name="connsiteY64" fmla="*/ 7885 h 10100"/>
                <a:gd name="connsiteX65" fmla="*/ 8607 w 10000"/>
                <a:gd name="connsiteY65" fmla="*/ 7804 h 10100"/>
                <a:gd name="connsiteX66" fmla="*/ 8750 w 10000"/>
                <a:gd name="connsiteY66" fmla="*/ 7525 h 10100"/>
                <a:gd name="connsiteX67" fmla="*/ 8711 w 10000"/>
                <a:gd name="connsiteY67" fmla="*/ 7218 h 10100"/>
                <a:gd name="connsiteX68" fmla="*/ 8962 w 10000"/>
                <a:gd name="connsiteY68" fmla="*/ 6840 h 10100"/>
                <a:gd name="connsiteX69" fmla="*/ 9010 w 10000"/>
                <a:gd name="connsiteY69" fmla="*/ 6578 h 10100"/>
                <a:gd name="connsiteX70" fmla="*/ 9152 w 10000"/>
                <a:gd name="connsiteY70" fmla="*/ 6387 h 10100"/>
                <a:gd name="connsiteX71" fmla="*/ 9386 w 10000"/>
                <a:gd name="connsiteY71" fmla="*/ 6387 h 10100"/>
                <a:gd name="connsiteX72" fmla="*/ 9710 w 10000"/>
                <a:gd name="connsiteY72" fmla="*/ 6455 h 10100"/>
                <a:gd name="connsiteX73" fmla="*/ 9654 w 10000"/>
                <a:gd name="connsiteY73" fmla="*/ 5737 h 10100"/>
                <a:gd name="connsiteX74" fmla="*/ 9446 w 10000"/>
                <a:gd name="connsiteY74" fmla="*/ 5488 h 10100"/>
                <a:gd name="connsiteX75" fmla="*/ 9502 w 10000"/>
                <a:gd name="connsiteY75" fmla="*/ 5373 h 10100"/>
                <a:gd name="connsiteX76" fmla="*/ 9381 w 10000"/>
                <a:gd name="connsiteY76" fmla="*/ 5329 h 10100"/>
                <a:gd name="connsiteX77" fmla="*/ 9269 w 10000"/>
                <a:gd name="connsiteY77" fmla="*/ 5281 h 10100"/>
                <a:gd name="connsiteX78" fmla="*/ 9355 w 10000"/>
                <a:gd name="connsiteY78" fmla="*/ 5118 h 10100"/>
                <a:gd name="connsiteX79" fmla="*/ 9684 w 10000"/>
                <a:gd name="connsiteY79" fmla="*/ 5007 h 10100"/>
                <a:gd name="connsiteX80" fmla="*/ 10000 w 10000"/>
                <a:gd name="connsiteY80" fmla="*/ 4586 h 10100"/>
                <a:gd name="connsiteX81" fmla="*/ 9364 w 10000"/>
                <a:gd name="connsiteY81" fmla="*/ 4391 h 10100"/>
                <a:gd name="connsiteX82" fmla="*/ 8919 w 10000"/>
                <a:gd name="connsiteY82" fmla="*/ 4545 h 10100"/>
                <a:gd name="connsiteX83" fmla="*/ 8802 w 10000"/>
                <a:gd name="connsiteY83" fmla="*/ 4565 h 10100"/>
                <a:gd name="connsiteX84" fmla="*/ 8625 w 10000"/>
                <a:gd name="connsiteY84" fmla="*/ 4565 h 10100"/>
                <a:gd name="connsiteX85" fmla="*/ 7448 w 10000"/>
                <a:gd name="connsiteY85" fmla="*/ 110 h 10100"/>
                <a:gd name="connsiteX86" fmla="*/ 7435 w 10000"/>
                <a:gd name="connsiteY86" fmla="*/ 100 h 10100"/>
                <a:gd name="connsiteX0" fmla="*/ 7435 w 10000"/>
                <a:gd name="connsiteY0" fmla="*/ 102 h 10102"/>
                <a:gd name="connsiteX1" fmla="*/ 5345 w 10000"/>
                <a:gd name="connsiteY1" fmla="*/ 1526 h 10102"/>
                <a:gd name="connsiteX2" fmla="*/ 5042 w 10000"/>
                <a:gd name="connsiteY2" fmla="*/ 1723 h 10102"/>
                <a:gd name="connsiteX3" fmla="*/ 3736 w 10000"/>
                <a:gd name="connsiteY3" fmla="*/ 2448 h 10102"/>
                <a:gd name="connsiteX4" fmla="*/ 941 w 10000"/>
                <a:gd name="connsiteY4" fmla="*/ 5074 h 10102"/>
                <a:gd name="connsiteX5" fmla="*/ 1235 w 10000"/>
                <a:gd name="connsiteY5" fmla="*/ 5212 h 10102"/>
                <a:gd name="connsiteX6" fmla="*/ 1668 w 10000"/>
                <a:gd name="connsiteY6" fmla="*/ 5239 h 10102"/>
                <a:gd name="connsiteX7" fmla="*/ 2200 w 10000"/>
                <a:gd name="connsiteY7" fmla="*/ 5559 h 10102"/>
                <a:gd name="connsiteX8" fmla="*/ 2097 w 10000"/>
                <a:gd name="connsiteY8" fmla="*/ 5749 h 10102"/>
                <a:gd name="connsiteX9" fmla="*/ 1625 w 10000"/>
                <a:gd name="connsiteY9" fmla="*/ 5889 h 10102"/>
                <a:gd name="connsiteX10" fmla="*/ 855 w 10000"/>
                <a:gd name="connsiteY10" fmla="*/ 5698 h 10102"/>
                <a:gd name="connsiteX11" fmla="*/ 971 w 10000"/>
                <a:gd name="connsiteY11" fmla="*/ 5671 h 10102"/>
                <a:gd name="connsiteX12" fmla="*/ 971 w 10000"/>
                <a:gd name="connsiteY12" fmla="*/ 5606 h 10102"/>
                <a:gd name="connsiteX13" fmla="*/ 825 w 10000"/>
                <a:gd name="connsiteY13" fmla="*/ 5534 h 10102"/>
                <a:gd name="connsiteX14" fmla="*/ 677 w 10000"/>
                <a:gd name="connsiteY14" fmla="*/ 5766 h 10102"/>
                <a:gd name="connsiteX15" fmla="*/ 738 w 10000"/>
                <a:gd name="connsiteY15" fmla="*/ 5857 h 10102"/>
                <a:gd name="connsiteX16" fmla="*/ 816 w 10000"/>
                <a:gd name="connsiteY16" fmla="*/ 6073 h 10102"/>
                <a:gd name="connsiteX17" fmla="*/ 881 w 10000"/>
                <a:gd name="connsiteY17" fmla="*/ 6207 h 10102"/>
                <a:gd name="connsiteX18" fmla="*/ 746 w 10000"/>
                <a:gd name="connsiteY18" fmla="*/ 6444 h 10102"/>
                <a:gd name="connsiteX19" fmla="*/ 475 w 10000"/>
                <a:gd name="connsiteY19" fmla="*/ 6597 h 10102"/>
                <a:gd name="connsiteX20" fmla="*/ 236 w 10000"/>
                <a:gd name="connsiteY20" fmla="*/ 6941 h 10102"/>
                <a:gd name="connsiteX21" fmla="*/ 2 w 10000"/>
                <a:gd name="connsiteY21" fmla="*/ 7287 h 10102"/>
                <a:gd name="connsiteX22" fmla="*/ 314 w 10000"/>
                <a:gd name="connsiteY22" fmla="*/ 7506 h 10102"/>
                <a:gd name="connsiteX23" fmla="*/ 707 w 10000"/>
                <a:gd name="connsiteY23" fmla="*/ 7681 h 10102"/>
                <a:gd name="connsiteX24" fmla="*/ 881 w 10000"/>
                <a:gd name="connsiteY24" fmla="*/ 7681 h 10102"/>
                <a:gd name="connsiteX25" fmla="*/ 946 w 10000"/>
                <a:gd name="connsiteY25" fmla="*/ 7772 h 10102"/>
                <a:gd name="connsiteX26" fmla="*/ 1102 w 10000"/>
                <a:gd name="connsiteY26" fmla="*/ 7970 h 10102"/>
                <a:gd name="connsiteX27" fmla="*/ 1175 w 10000"/>
                <a:gd name="connsiteY27" fmla="*/ 8075 h 10102"/>
                <a:gd name="connsiteX28" fmla="*/ 1002 w 10000"/>
                <a:gd name="connsiteY28" fmla="*/ 8166 h 10102"/>
                <a:gd name="connsiteX29" fmla="*/ 907 w 10000"/>
                <a:gd name="connsiteY29" fmla="*/ 8233 h 10102"/>
                <a:gd name="connsiteX30" fmla="*/ 864 w 10000"/>
                <a:gd name="connsiteY30" fmla="*/ 8314 h 10102"/>
                <a:gd name="connsiteX31" fmla="*/ 561 w 10000"/>
                <a:gd name="connsiteY31" fmla="*/ 8789 h 10102"/>
                <a:gd name="connsiteX32" fmla="*/ 475 w 10000"/>
                <a:gd name="connsiteY32" fmla="*/ 9114 h 10102"/>
                <a:gd name="connsiteX33" fmla="*/ 772 w 10000"/>
                <a:gd name="connsiteY33" fmla="*/ 9407 h 10102"/>
                <a:gd name="connsiteX34" fmla="*/ 1040 w 10000"/>
                <a:gd name="connsiteY34" fmla="*/ 9611 h 10102"/>
                <a:gd name="connsiteX35" fmla="*/ 1556 w 10000"/>
                <a:gd name="connsiteY35" fmla="*/ 9596 h 10102"/>
                <a:gd name="connsiteX36" fmla="*/ 1897 w 10000"/>
                <a:gd name="connsiteY36" fmla="*/ 9812 h 10102"/>
                <a:gd name="connsiteX37" fmla="*/ 2084 w 10000"/>
                <a:gd name="connsiteY37" fmla="*/ 9920 h 10102"/>
                <a:gd name="connsiteX38" fmla="*/ 2408 w 10000"/>
                <a:gd name="connsiteY38" fmla="*/ 9850 h 10102"/>
                <a:gd name="connsiteX39" fmla="*/ 2537 w 10000"/>
                <a:gd name="connsiteY39" fmla="*/ 10003 h 10102"/>
                <a:gd name="connsiteX40" fmla="*/ 3014 w 10000"/>
                <a:gd name="connsiteY40" fmla="*/ 10026 h 10102"/>
                <a:gd name="connsiteX41" fmla="*/ 3057 w 10000"/>
                <a:gd name="connsiteY41" fmla="*/ 9993 h 10102"/>
                <a:gd name="connsiteX42" fmla="*/ 3113 w 10000"/>
                <a:gd name="connsiteY42" fmla="*/ 9920 h 10102"/>
                <a:gd name="connsiteX43" fmla="*/ 3697 w 10000"/>
                <a:gd name="connsiteY43" fmla="*/ 9920 h 10102"/>
                <a:gd name="connsiteX44" fmla="*/ 3809 w 10000"/>
                <a:gd name="connsiteY44" fmla="*/ 9778 h 10102"/>
                <a:gd name="connsiteX45" fmla="*/ 3852 w 10000"/>
                <a:gd name="connsiteY45" fmla="*/ 9716 h 10102"/>
                <a:gd name="connsiteX46" fmla="*/ 4320 w 10000"/>
                <a:gd name="connsiteY46" fmla="*/ 9672 h 10102"/>
                <a:gd name="connsiteX47" fmla="*/ 4636 w 10000"/>
                <a:gd name="connsiteY47" fmla="*/ 9390 h 10102"/>
                <a:gd name="connsiteX48" fmla="*/ 4986 w 10000"/>
                <a:gd name="connsiteY48" fmla="*/ 8789 h 10102"/>
                <a:gd name="connsiteX49" fmla="*/ 5164 w 10000"/>
                <a:gd name="connsiteY49" fmla="*/ 8490 h 10102"/>
                <a:gd name="connsiteX50" fmla="*/ 5523 w 10000"/>
                <a:gd name="connsiteY50" fmla="*/ 8314 h 10102"/>
                <a:gd name="connsiteX51" fmla="*/ 5760 w 10000"/>
                <a:gd name="connsiteY51" fmla="*/ 8014 h 10102"/>
                <a:gd name="connsiteX52" fmla="*/ 6159 w 10000"/>
                <a:gd name="connsiteY52" fmla="*/ 7960 h 10102"/>
                <a:gd name="connsiteX53" fmla="*/ 6072 w 10000"/>
                <a:gd name="connsiteY53" fmla="*/ 7776 h 10102"/>
                <a:gd name="connsiteX54" fmla="*/ 6453 w 10000"/>
                <a:gd name="connsiteY54" fmla="*/ 7681 h 10102"/>
                <a:gd name="connsiteX55" fmla="*/ 6660 w 10000"/>
                <a:gd name="connsiteY55" fmla="*/ 7752 h 10102"/>
                <a:gd name="connsiteX56" fmla="*/ 6898 w 10000"/>
                <a:gd name="connsiteY56" fmla="*/ 7568 h 10102"/>
                <a:gd name="connsiteX57" fmla="*/ 7214 w 10000"/>
                <a:gd name="connsiteY57" fmla="*/ 7611 h 10102"/>
                <a:gd name="connsiteX58" fmla="*/ 7244 w 10000"/>
                <a:gd name="connsiteY58" fmla="*/ 7772 h 10102"/>
                <a:gd name="connsiteX59" fmla="*/ 7405 w 10000"/>
                <a:gd name="connsiteY59" fmla="*/ 8017 h 10102"/>
                <a:gd name="connsiteX60" fmla="*/ 7538 w 10000"/>
                <a:gd name="connsiteY60" fmla="*/ 8142 h 10102"/>
                <a:gd name="connsiteX61" fmla="*/ 7729 w 10000"/>
                <a:gd name="connsiteY61" fmla="*/ 8017 h 10102"/>
                <a:gd name="connsiteX62" fmla="*/ 7989 w 10000"/>
                <a:gd name="connsiteY62" fmla="*/ 7918 h 10102"/>
                <a:gd name="connsiteX63" fmla="*/ 8477 w 10000"/>
                <a:gd name="connsiteY63" fmla="*/ 7887 h 10102"/>
                <a:gd name="connsiteX64" fmla="*/ 8607 w 10000"/>
                <a:gd name="connsiteY64" fmla="*/ 7806 h 10102"/>
                <a:gd name="connsiteX65" fmla="*/ 8750 w 10000"/>
                <a:gd name="connsiteY65" fmla="*/ 7527 h 10102"/>
                <a:gd name="connsiteX66" fmla="*/ 8711 w 10000"/>
                <a:gd name="connsiteY66" fmla="*/ 7220 h 10102"/>
                <a:gd name="connsiteX67" fmla="*/ 8962 w 10000"/>
                <a:gd name="connsiteY67" fmla="*/ 6842 h 10102"/>
                <a:gd name="connsiteX68" fmla="*/ 9010 w 10000"/>
                <a:gd name="connsiteY68" fmla="*/ 6580 h 10102"/>
                <a:gd name="connsiteX69" fmla="*/ 9152 w 10000"/>
                <a:gd name="connsiteY69" fmla="*/ 6389 h 10102"/>
                <a:gd name="connsiteX70" fmla="*/ 9386 w 10000"/>
                <a:gd name="connsiteY70" fmla="*/ 6389 h 10102"/>
                <a:gd name="connsiteX71" fmla="*/ 9710 w 10000"/>
                <a:gd name="connsiteY71" fmla="*/ 6457 h 10102"/>
                <a:gd name="connsiteX72" fmla="*/ 9654 w 10000"/>
                <a:gd name="connsiteY72" fmla="*/ 5739 h 10102"/>
                <a:gd name="connsiteX73" fmla="*/ 9446 w 10000"/>
                <a:gd name="connsiteY73" fmla="*/ 5490 h 10102"/>
                <a:gd name="connsiteX74" fmla="*/ 9502 w 10000"/>
                <a:gd name="connsiteY74" fmla="*/ 5375 h 10102"/>
                <a:gd name="connsiteX75" fmla="*/ 9381 w 10000"/>
                <a:gd name="connsiteY75" fmla="*/ 5331 h 10102"/>
                <a:gd name="connsiteX76" fmla="*/ 9269 w 10000"/>
                <a:gd name="connsiteY76" fmla="*/ 5283 h 10102"/>
                <a:gd name="connsiteX77" fmla="*/ 9355 w 10000"/>
                <a:gd name="connsiteY77" fmla="*/ 5120 h 10102"/>
                <a:gd name="connsiteX78" fmla="*/ 9684 w 10000"/>
                <a:gd name="connsiteY78" fmla="*/ 5009 h 10102"/>
                <a:gd name="connsiteX79" fmla="*/ 10000 w 10000"/>
                <a:gd name="connsiteY79" fmla="*/ 4588 h 10102"/>
                <a:gd name="connsiteX80" fmla="*/ 9364 w 10000"/>
                <a:gd name="connsiteY80" fmla="*/ 4393 h 10102"/>
                <a:gd name="connsiteX81" fmla="*/ 8919 w 10000"/>
                <a:gd name="connsiteY81" fmla="*/ 4547 h 10102"/>
                <a:gd name="connsiteX82" fmla="*/ 8802 w 10000"/>
                <a:gd name="connsiteY82" fmla="*/ 4567 h 10102"/>
                <a:gd name="connsiteX83" fmla="*/ 8625 w 10000"/>
                <a:gd name="connsiteY83" fmla="*/ 4567 h 10102"/>
                <a:gd name="connsiteX84" fmla="*/ 7448 w 10000"/>
                <a:gd name="connsiteY84" fmla="*/ 112 h 10102"/>
                <a:gd name="connsiteX85" fmla="*/ 7435 w 10000"/>
                <a:gd name="connsiteY85" fmla="*/ 102 h 10102"/>
                <a:gd name="connsiteX0" fmla="*/ 7435 w 10000"/>
                <a:gd name="connsiteY0" fmla="*/ 102 h 10102"/>
                <a:gd name="connsiteX1" fmla="*/ 5042 w 10000"/>
                <a:gd name="connsiteY1" fmla="*/ 1723 h 10102"/>
                <a:gd name="connsiteX2" fmla="*/ 3736 w 10000"/>
                <a:gd name="connsiteY2" fmla="*/ 2448 h 10102"/>
                <a:gd name="connsiteX3" fmla="*/ 941 w 10000"/>
                <a:gd name="connsiteY3" fmla="*/ 5074 h 10102"/>
                <a:gd name="connsiteX4" fmla="*/ 1235 w 10000"/>
                <a:gd name="connsiteY4" fmla="*/ 5212 h 10102"/>
                <a:gd name="connsiteX5" fmla="*/ 1668 w 10000"/>
                <a:gd name="connsiteY5" fmla="*/ 5239 h 10102"/>
                <a:gd name="connsiteX6" fmla="*/ 2200 w 10000"/>
                <a:gd name="connsiteY6" fmla="*/ 5559 h 10102"/>
                <a:gd name="connsiteX7" fmla="*/ 2097 w 10000"/>
                <a:gd name="connsiteY7" fmla="*/ 5749 h 10102"/>
                <a:gd name="connsiteX8" fmla="*/ 1625 w 10000"/>
                <a:gd name="connsiteY8" fmla="*/ 5889 h 10102"/>
                <a:gd name="connsiteX9" fmla="*/ 855 w 10000"/>
                <a:gd name="connsiteY9" fmla="*/ 5698 h 10102"/>
                <a:gd name="connsiteX10" fmla="*/ 971 w 10000"/>
                <a:gd name="connsiteY10" fmla="*/ 5671 h 10102"/>
                <a:gd name="connsiteX11" fmla="*/ 971 w 10000"/>
                <a:gd name="connsiteY11" fmla="*/ 5606 h 10102"/>
                <a:gd name="connsiteX12" fmla="*/ 825 w 10000"/>
                <a:gd name="connsiteY12" fmla="*/ 5534 h 10102"/>
                <a:gd name="connsiteX13" fmla="*/ 677 w 10000"/>
                <a:gd name="connsiteY13" fmla="*/ 5766 h 10102"/>
                <a:gd name="connsiteX14" fmla="*/ 738 w 10000"/>
                <a:gd name="connsiteY14" fmla="*/ 5857 h 10102"/>
                <a:gd name="connsiteX15" fmla="*/ 816 w 10000"/>
                <a:gd name="connsiteY15" fmla="*/ 6073 h 10102"/>
                <a:gd name="connsiteX16" fmla="*/ 881 w 10000"/>
                <a:gd name="connsiteY16" fmla="*/ 6207 h 10102"/>
                <a:gd name="connsiteX17" fmla="*/ 746 w 10000"/>
                <a:gd name="connsiteY17" fmla="*/ 6444 h 10102"/>
                <a:gd name="connsiteX18" fmla="*/ 475 w 10000"/>
                <a:gd name="connsiteY18" fmla="*/ 6597 h 10102"/>
                <a:gd name="connsiteX19" fmla="*/ 236 w 10000"/>
                <a:gd name="connsiteY19" fmla="*/ 6941 h 10102"/>
                <a:gd name="connsiteX20" fmla="*/ 2 w 10000"/>
                <a:gd name="connsiteY20" fmla="*/ 7287 h 10102"/>
                <a:gd name="connsiteX21" fmla="*/ 314 w 10000"/>
                <a:gd name="connsiteY21" fmla="*/ 7506 h 10102"/>
                <a:gd name="connsiteX22" fmla="*/ 707 w 10000"/>
                <a:gd name="connsiteY22" fmla="*/ 7681 h 10102"/>
                <a:gd name="connsiteX23" fmla="*/ 881 w 10000"/>
                <a:gd name="connsiteY23" fmla="*/ 7681 h 10102"/>
                <a:gd name="connsiteX24" fmla="*/ 946 w 10000"/>
                <a:gd name="connsiteY24" fmla="*/ 7772 h 10102"/>
                <a:gd name="connsiteX25" fmla="*/ 1102 w 10000"/>
                <a:gd name="connsiteY25" fmla="*/ 7970 h 10102"/>
                <a:gd name="connsiteX26" fmla="*/ 1175 w 10000"/>
                <a:gd name="connsiteY26" fmla="*/ 8075 h 10102"/>
                <a:gd name="connsiteX27" fmla="*/ 1002 w 10000"/>
                <a:gd name="connsiteY27" fmla="*/ 8166 h 10102"/>
                <a:gd name="connsiteX28" fmla="*/ 907 w 10000"/>
                <a:gd name="connsiteY28" fmla="*/ 8233 h 10102"/>
                <a:gd name="connsiteX29" fmla="*/ 864 w 10000"/>
                <a:gd name="connsiteY29" fmla="*/ 8314 h 10102"/>
                <a:gd name="connsiteX30" fmla="*/ 561 w 10000"/>
                <a:gd name="connsiteY30" fmla="*/ 8789 h 10102"/>
                <a:gd name="connsiteX31" fmla="*/ 475 w 10000"/>
                <a:gd name="connsiteY31" fmla="*/ 9114 h 10102"/>
                <a:gd name="connsiteX32" fmla="*/ 772 w 10000"/>
                <a:gd name="connsiteY32" fmla="*/ 9407 h 10102"/>
                <a:gd name="connsiteX33" fmla="*/ 1040 w 10000"/>
                <a:gd name="connsiteY33" fmla="*/ 9611 h 10102"/>
                <a:gd name="connsiteX34" fmla="*/ 1556 w 10000"/>
                <a:gd name="connsiteY34" fmla="*/ 9596 h 10102"/>
                <a:gd name="connsiteX35" fmla="*/ 1897 w 10000"/>
                <a:gd name="connsiteY35" fmla="*/ 9812 h 10102"/>
                <a:gd name="connsiteX36" fmla="*/ 2084 w 10000"/>
                <a:gd name="connsiteY36" fmla="*/ 9920 h 10102"/>
                <a:gd name="connsiteX37" fmla="*/ 2408 w 10000"/>
                <a:gd name="connsiteY37" fmla="*/ 9850 h 10102"/>
                <a:gd name="connsiteX38" fmla="*/ 2537 w 10000"/>
                <a:gd name="connsiteY38" fmla="*/ 10003 h 10102"/>
                <a:gd name="connsiteX39" fmla="*/ 3014 w 10000"/>
                <a:gd name="connsiteY39" fmla="*/ 10026 h 10102"/>
                <a:gd name="connsiteX40" fmla="*/ 3057 w 10000"/>
                <a:gd name="connsiteY40" fmla="*/ 9993 h 10102"/>
                <a:gd name="connsiteX41" fmla="*/ 3113 w 10000"/>
                <a:gd name="connsiteY41" fmla="*/ 9920 h 10102"/>
                <a:gd name="connsiteX42" fmla="*/ 3697 w 10000"/>
                <a:gd name="connsiteY42" fmla="*/ 9920 h 10102"/>
                <a:gd name="connsiteX43" fmla="*/ 3809 w 10000"/>
                <a:gd name="connsiteY43" fmla="*/ 9778 h 10102"/>
                <a:gd name="connsiteX44" fmla="*/ 3852 w 10000"/>
                <a:gd name="connsiteY44" fmla="*/ 9716 h 10102"/>
                <a:gd name="connsiteX45" fmla="*/ 4320 w 10000"/>
                <a:gd name="connsiteY45" fmla="*/ 9672 h 10102"/>
                <a:gd name="connsiteX46" fmla="*/ 4636 w 10000"/>
                <a:gd name="connsiteY46" fmla="*/ 9390 h 10102"/>
                <a:gd name="connsiteX47" fmla="*/ 4986 w 10000"/>
                <a:gd name="connsiteY47" fmla="*/ 8789 h 10102"/>
                <a:gd name="connsiteX48" fmla="*/ 5164 w 10000"/>
                <a:gd name="connsiteY48" fmla="*/ 8490 h 10102"/>
                <a:gd name="connsiteX49" fmla="*/ 5523 w 10000"/>
                <a:gd name="connsiteY49" fmla="*/ 8314 h 10102"/>
                <a:gd name="connsiteX50" fmla="*/ 5760 w 10000"/>
                <a:gd name="connsiteY50" fmla="*/ 8014 h 10102"/>
                <a:gd name="connsiteX51" fmla="*/ 6159 w 10000"/>
                <a:gd name="connsiteY51" fmla="*/ 7960 h 10102"/>
                <a:gd name="connsiteX52" fmla="*/ 6072 w 10000"/>
                <a:gd name="connsiteY52" fmla="*/ 7776 h 10102"/>
                <a:gd name="connsiteX53" fmla="*/ 6453 w 10000"/>
                <a:gd name="connsiteY53" fmla="*/ 7681 h 10102"/>
                <a:gd name="connsiteX54" fmla="*/ 6660 w 10000"/>
                <a:gd name="connsiteY54" fmla="*/ 7752 h 10102"/>
                <a:gd name="connsiteX55" fmla="*/ 6898 w 10000"/>
                <a:gd name="connsiteY55" fmla="*/ 7568 h 10102"/>
                <a:gd name="connsiteX56" fmla="*/ 7214 w 10000"/>
                <a:gd name="connsiteY56" fmla="*/ 7611 h 10102"/>
                <a:gd name="connsiteX57" fmla="*/ 7244 w 10000"/>
                <a:gd name="connsiteY57" fmla="*/ 7772 h 10102"/>
                <a:gd name="connsiteX58" fmla="*/ 7405 w 10000"/>
                <a:gd name="connsiteY58" fmla="*/ 8017 h 10102"/>
                <a:gd name="connsiteX59" fmla="*/ 7538 w 10000"/>
                <a:gd name="connsiteY59" fmla="*/ 8142 h 10102"/>
                <a:gd name="connsiteX60" fmla="*/ 7729 w 10000"/>
                <a:gd name="connsiteY60" fmla="*/ 8017 h 10102"/>
                <a:gd name="connsiteX61" fmla="*/ 7989 w 10000"/>
                <a:gd name="connsiteY61" fmla="*/ 7918 h 10102"/>
                <a:gd name="connsiteX62" fmla="*/ 8477 w 10000"/>
                <a:gd name="connsiteY62" fmla="*/ 7887 h 10102"/>
                <a:gd name="connsiteX63" fmla="*/ 8607 w 10000"/>
                <a:gd name="connsiteY63" fmla="*/ 7806 h 10102"/>
                <a:gd name="connsiteX64" fmla="*/ 8750 w 10000"/>
                <a:gd name="connsiteY64" fmla="*/ 7527 h 10102"/>
                <a:gd name="connsiteX65" fmla="*/ 8711 w 10000"/>
                <a:gd name="connsiteY65" fmla="*/ 7220 h 10102"/>
                <a:gd name="connsiteX66" fmla="*/ 8962 w 10000"/>
                <a:gd name="connsiteY66" fmla="*/ 6842 h 10102"/>
                <a:gd name="connsiteX67" fmla="*/ 9010 w 10000"/>
                <a:gd name="connsiteY67" fmla="*/ 6580 h 10102"/>
                <a:gd name="connsiteX68" fmla="*/ 9152 w 10000"/>
                <a:gd name="connsiteY68" fmla="*/ 6389 h 10102"/>
                <a:gd name="connsiteX69" fmla="*/ 9386 w 10000"/>
                <a:gd name="connsiteY69" fmla="*/ 6389 h 10102"/>
                <a:gd name="connsiteX70" fmla="*/ 9710 w 10000"/>
                <a:gd name="connsiteY70" fmla="*/ 6457 h 10102"/>
                <a:gd name="connsiteX71" fmla="*/ 9654 w 10000"/>
                <a:gd name="connsiteY71" fmla="*/ 5739 h 10102"/>
                <a:gd name="connsiteX72" fmla="*/ 9446 w 10000"/>
                <a:gd name="connsiteY72" fmla="*/ 5490 h 10102"/>
                <a:gd name="connsiteX73" fmla="*/ 9502 w 10000"/>
                <a:gd name="connsiteY73" fmla="*/ 5375 h 10102"/>
                <a:gd name="connsiteX74" fmla="*/ 9381 w 10000"/>
                <a:gd name="connsiteY74" fmla="*/ 5331 h 10102"/>
                <a:gd name="connsiteX75" fmla="*/ 9269 w 10000"/>
                <a:gd name="connsiteY75" fmla="*/ 5283 h 10102"/>
                <a:gd name="connsiteX76" fmla="*/ 9355 w 10000"/>
                <a:gd name="connsiteY76" fmla="*/ 5120 h 10102"/>
                <a:gd name="connsiteX77" fmla="*/ 9684 w 10000"/>
                <a:gd name="connsiteY77" fmla="*/ 5009 h 10102"/>
                <a:gd name="connsiteX78" fmla="*/ 10000 w 10000"/>
                <a:gd name="connsiteY78" fmla="*/ 4588 h 10102"/>
                <a:gd name="connsiteX79" fmla="*/ 9364 w 10000"/>
                <a:gd name="connsiteY79" fmla="*/ 4393 h 10102"/>
                <a:gd name="connsiteX80" fmla="*/ 8919 w 10000"/>
                <a:gd name="connsiteY80" fmla="*/ 4547 h 10102"/>
                <a:gd name="connsiteX81" fmla="*/ 8802 w 10000"/>
                <a:gd name="connsiteY81" fmla="*/ 4567 h 10102"/>
                <a:gd name="connsiteX82" fmla="*/ 8625 w 10000"/>
                <a:gd name="connsiteY82" fmla="*/ 4567 h 10102"/>
                <a:gd name="connsiteX83" fmla="*/ 7448 w 10000"/>
                <a:gd name="connsiteY83" fmla="*/ 112 h 10102"/>
                <a:gd name="connsiteX84" fmla="*/ 7435 w 10000"/>
                <a:gd name="connsiteY84" fmla="*/ 102 h 10102"/>
                <a:gd name="connsiteX0" fmla="*/ 7435 w 10000"/>
                <a:gd name="connsiteY0" fmla="*/ 102 h 10102"/>
                <a:gd name="connsiteX1" fmla="*/ 3736 w 10000"/>
                <a:gd name="connsiteY1" fmla="*/ 2448 h 10102"/>
                <a:gd name="connsiteX2" fmla="*/ 941 w 10000"/>
                <a:gd name="connsiteY2" fmla="*/ 5074 h 10102"/>
                <a:gd name="connsiteX3" fmla="*/ 1235 w 10000"/>
                <a:gd name="connsiteY3" fmla="*/ 5212 h 10102"/>
                <a:gd name="connsiteX4" fmla="*/ 1668 w 10000"/>
                <a:gd name="connsiteY4" fmla="*/ 5239 h 10102"/>
                <a:gd name="connsiteX5" fmla="*/ 2200 w 10000"/>
                <a:gd name="connsiteY5" fmla="*/ 5559 h 10102"/>
                <a:gd name="connsiteX6" fmla="*/ 2097 w 10000"/>
                <a:gd name="connsiteY6" fmla="*/ 5749 h 10102"/>
                <a:gd name="connsiteX7" fmla="*/ 1625 w 10000"/>
                <a:gd name="connsiteY7" fmla="*/ 5889 h 10102"/>
                <a:gd name="connsiteX8" fmla="*/ 855 w 10000"/>
                <a:gd name="connsiteY8" fmla="*/ 5698 h 10102"/>
                <a:gd name="connsiteX9" fmla="*/ 971 w 10000"/>
                <a:gd name="connsiteY9" fmla="*/ 5671 h 10102"/>
                <a:gd name="connsiteX10" fmla="*/ 971 w 10000"/>
                <a:gd name="connsiteY10" fmla="*/ 5606 h 10102"/>
                <a:gd name="connsiteX11" fmla="*/ 825 w 10000"/>
                <a:gd name="connsiteY11" fmla="*/ 5534 h 10102"/>
                <a:gd name="connsiteX12" fmla="*/ 677 w 10000"/>
                <a:gd name="connsiteY12" fmla="*/ 5766 h 10102"/>
                <a:gd name="connsiteX13" fmla="*/ 738 w 10000"/>
                <a:gd name="connsiteY13" fmla="*/ 5857 h 10102"/>
                <a:gd name="connsiteX14" fmla="*/ 816 w 10000"/>
                <a:gd name="connsiteY14" fmla="*/ 6073 h 10102"/>
                <a:gd name="connsiteX15" fmla="*/ 881 w 10000"/>
                <a:gd name="connsiteY15" fmla="*/ 6207 h 10102"/>
                <a:gd name="connsiteX16" fmla="*/ 746 w 10000"/>
                <a:gd name="connsiteY16" fmla="*/ 6444 h 10102"/>
                <a:gd name="connsiteX17" fmla="*/ 475 w 10000"/>
                <a:gd name="connsiteY17" fmla="*/ 6597 h 10102"/>
                <a:gd name="connsiteX18" fmla="*/ 236 w 10000"/>
                <a:gd name="connsiteY18" fmla="*/ 6941 h 10102"/>
                <a:gd name="connsiteX19" fmla="*/ 2 w 10000"/>
                <a:gd name="connsiteY19" fmla="*/ 7287 h 10102"/>
                <a:gd name="connsiteX20" fmla="*/ 314 w 10000"/>
                <a:gd name="connsiteY20" fmla="*/ 7506 h 10102"/>
                <a:gd name="connsiteX21" fmla="*/ 707 w 10000"/>
                <a:gd name="connsiteY21" fmla="*/ 7681 h 10102"/>
                <a:gd name="connsiteX22" fmla="*/ 881 w 10000"/>
                <a:gd name="connsiteY22" fmla="*/ 7681 h 10102"/>
                <a:gd name="connsiteX23" fmla="*/ 946 w 10000"/>
                <a:gd name="connsiteY23" fmla="*/ 7772 h 10102"/>
                <a:gd name="connsiteX24" fmla="*/ 1102 w 10000"/>
                <a:gd name="connsiteY24" fmla="*/ 7970 h 10102"/>
                <a:gd name="connsiteX25" fmla="*/ 1175 w 10000"/>
                <a:gd name="connsiteY25" fmla="*/ 8075 h 10102"/>
                <a:gd name="connsiteX26" fmla="*/ 1002 w 10000"/>
                <a:gd name="connsiteY26" fmla="*/ 8166 h 10102"/>
                <a:gd name="connsiteX27" fmla="*/ 907 w 10000"/>
                <a:gd name="connsiteY27" fmla="*/ 8233 h 10102"/>
                <a:gd name="connsiteX28" fmla="*/ 864 w 10000"/>
                <a:gd name="connsiteY28" fmla="*/ 8314 h 10102"/>
                <a:gd name="connsiteX29" fmla="*/ 561 w 10000"/>
                <a:gd name="connsiteY29" fmla="*/ 8789 h 10102"/>
                <a:gd name="connsiteX30" fmla="*/ 475 w 10000"/>
                <a:gd name="connsiteY30" fmla="*/ 9114 h 10102"/>
                <a:gd name="connsiteX31" fmla="*/ 772 w 10000"/>
                <a:gd name="connsiteY31" fmla="*/ 9407 h 10102"/>
                <a:gd name="connsiteX32" fmla="*/ 1040 w 10000"/>
                <a:gd name="connsiteY32" fmla="*/ 9611 h 10102"/>
                <a:gd name="connsiteX33" fmla="*/ 1556 w 10000"/>
                <a:gd name="connsiteY33" fmla="*/ 9596 h 10102"/>
                <a:gd name="connsiteX34" fmla="*/ 1897 w 10000"/>
                <a:gd name="connsiteY34" fmla="*/ 9812 h 10102"/>
                <a:gd name="connsiteX35" fmla="*/ 2084 w 10000"/>
                <a:gd name="connsiteY35" fmla="*/ 9920 h 10102"/>
                <a:gd name="connsiteX36" fmla="*/ 2408 w 10000"/>
                <a:gd name="connsiteY36" fmla="*/ 9850 h 10102"/>
                <a:gd name="connsiteX37" fmla="*/ 2537 w 10000"/>
                <a:gd name="connsiteY37" fmla="*/ 10003 h 10102"/>
                <a:gd name="connsiteX38" fmla="*/ 3014 w 10000"/>
                <a:gd name="connsiteY38" fmla="*/ 10026 h 10102"/>
                <a:gd name="connsiteX39" fmla="*/ 3057 w 10000"/>
                <a:gd name="connsiteY39" fmla="*/ 9993 h 10102"/>
                <a:gd name="connsiteX40" fmla="*/ 3113 w 10000"/>
                <a:gd name="connsiteY40" fmla="*/ 9920 h 10102"/>
                <a:gd name="connsiteX41" fmla="*/ 3697 w 10000"/>
                <a:gd name="connsiteY41" fmla="*/ 9920 h 10102"/>
                <a:gd name="connsiteX42" fmla="*/ 3809 w 10000"/>
                <a:gd name="connsiteY42" fmla="*/ 9778 h 10102"/>
                <a:gd name="connsiteX43" fmla="*/ 3852 w 10000"/>
                <a:gd name="connsiteY43" fmla="*/ 9716 h 10102"/>
                <a:gd name="connsiteX44" fmla="*/ 4320 w 10000"/>
                <a:gd name="connsiteY44" fmla="*/ 9672 h 10102"/>
                <a:gd name="connsiteX45" fmla="*/ 4636 w 10000"/>
                <a:gd name="connsiteY45" fmla="*/ 9390 h 10102"/>
                <a:gd name="connsiteX46" fmla="*/ 4986 w 10000"/>
                <a:gd name="connsiteY46" fmla="*/ 8789 h 10102"/>
                <a:gd name="connsiteX47" fmla="*/ 5164 w 10000"/>
                <a:gd name="connsiteY47" fmla="*/ 8490 h 10102"/>
                <a:gd name="connsiteX48" fmla="*/ 5523 w 10000"/>
                <a:gd name="connsiteY48" fmla="*/ 8314 h 10102"/>
                <a:gd name="connsiteX49" fmla="*/ 5760 w 10000"/>
                <a:gd name="connsiteY49" fmla="*/ 8014 h 10102"/>
                <a:gd name="connsiteX50" fmla="*/ 6159 w 10000"/>
                <a:gd name="connsiteY50" fmla="*/ 7960 h 10102"/>
                <a:gd name="connsiteX51" fmla="*/ 6072 w 10000"/>
                <a:gd name="connsiteY51" fmla="*/ 7776 h 10102"/>
                <a:gd name="connsiteX52" fmla="*/ 6453 w 10000"/>
                <a:gd name="connsiteY52" fmla="*/ 7681 h 10102"/>
                <a:gd name="connsiteX53" fmla="*/ 6660 w 10000"/>
                <a:gd name="connsiteY53" fmla="*/ 7752 h 10102"/>
                <a:gd name="connsiteX54" fmla="*/ 6898 w 10000"/>
                <a:gd name="connsiteY54" fmla="*/ 7568 h 10102"/>
                <a:gd name="connsiteX55" fmla="*/ 7214 w 10000"/>
                <a:gd name="connsiteY55" fmla="*/ 7611 h 10102"/>
                <a:gd name="connsiteX56" fmla="*/ 7244 w 10000"/>
                <a:gd name="connsiteY56" fmla="*/ 7772 h 10102"/>
                <a:gd name="connsiteX57" fmla="*/ 7405 w 10000"/>
                <a:gd name="connsiteY57" fmla="*/ 8017 h 10102"/>
                <a:gd name="connsiteX58" fmla="*/ 7538 w 10000"/>
                <a:gd name="connsiteY58" fmla="*/ 8142 h 10102"/>
                <a:gd name="connsiteX59" fmla="*/ 7729 w 10000"/>
                <a:gd name="connsiteY59" fmla="*/ 8017 h 10102"/>
                <a:gd name="connsiteX60" fmla="*/ 7989 w 10000"/>
                <a:gd name="connsiteY60" fmla="*/ 7918 h 10102"/>
                <a:gd name="connsiteX61" fmla="*/ 8477 w 10000"/>
                <a:gd name="connsiteY61" fmla="*/ 7887 h 10102"/>
                <a:gd name="connsiteX62" fmla="*/ 8607 w 10000"/>
                <a:gd name="connsiteY62" fmla="*/ 7806 h 10102"/>
                <a:gd name="connsiteX63" fmla="*/ 8750 w 10000"/>
                <a:gd name="connsiteY63" fmla="*/ 7527 h 10102"/>
                <a:gd name="connsiteX64" fmla="*/ 8711 w 10000"/>
                <a:gd name="connsiteY64" fmla="*/ 7220 h 10102"/>
                <a:gd name="connsiteX65" fmla="*/ 8962 w 10000"/>
                <a:gd name="connsiteY65" fmla="*/ 6842 h 10102"/>
                <a:gd name="connsiteX66" fmla="*/ 9010 w 10000"/>
                <a:gd name="connsiteY66" fmla="*/ 6580 h 10102"/>
                <a:gd name="connsiteX67" fmla="*/ 9152 w 10000"/>
                <a:gd name="connsiteY67" fmla="*/ 6389 h 10102"/>
                <a:gd name="connsiteX68" fmla="*/ 9386 w 10000"/>
                <a:gd name="connsiteY68" fmla="*/ 6389 h 10102"/>
                <a:gd name="connsiteX69" fmla="*/ 9710 w 10000"/>
                <a:gd name="connsiteY69" fmla="*/ 6457 h 10102"/>
                <a:gd name="connsiteX70" fmla="*/ 9654 w 10000"/>
                <a:gd name="connsiteY70" fmla="*/ 5739 h 10102"/>
                <a:gd name="connsiteX71" fmla="*/ 9446 w 10000"/>
                <a:gd name="connsiteY71" fmla="*/ 5490 h 10102"/>
                <a:gd name="connsiteX72" fmla="*/ 9502 w 10000"/>
                <a:gd name="connsiteY72" fmla="*/ 5375 h 10102"/>
                <a:gd name="connsiteX73" fmla="*/ 9381 w 10000"/>
                <a:gd name="connsiteY73" fmla="*/ 5331 h 10102"/>
                <a:gd name="connsiteX74" fmla="*/ 9269 w 10000"/>
                <a:gd name="connsiteY74" fmla="*/ 5283 h 10102"/>
                <a:gd name="connsiteX75" fmla="*/ 9355 w 10000"/>
                <a:gd name="connsiteY75" fmla="*/ 5120 h 10102"/>
                <a:gd name="connsiteX76" fmla="*/ 9684 w 10000"/>
                <a:gd name="connsiteY76" fmla="*/ 5009 h 10102"/>
                <a:gd name="connsiteX77" fmla="*/ 10000 w 10000"/>
                <a:gd name="connsiteY77" fmla="*/ 4588 h 10102"/>
                <a:gd name="connsiteX78" fmla="*/ 9364 w 10000"/>
                <a:gd name="connsiteY78" fmla="*/ 4393 h 10102"/>
                <a:gd name="connsiteX79" fmla="*/ 8919 w 10000"/>
                <a:gd name="connsiteY79" fmla="*/ 4547 h 10102"/>
                <a:gd name="connsiteX80" fmla="*/ 8802 w 10000"/>
                <a:gd name="connsiteY80" fmla="*/ 4567 h 10102"/>
                <a:gd name="connsiteX81" fmla="*/ 8625 w 10000"/>
                <a:gd name="connsiteY81" fmla="*/ 4567 h 10102"/>
                <a:gd name="connsiteX82" fmla="*/ 7448 w 10000"/>
                <a:gd name="connsiteY82" fmla="*/ 112 h 10102"/>
                <a:gd name="connsiteX83" fmla="*/ 7435 w 10000"/>
                <a:gd name="connsiteY83" fmla="*/ 102 h 10102"/>
                <a:gd name="connsiteX0" fmla="*/ 7448 w 10000"/>
                <a:gd name="connsiteY0" fmla="*/ 45 h 10035"/>
                <a:gd name="connsiteX1" fmla="*/ 3736 w 10000"/>
                <a:gd name="connsiteY1" fmla="*/ 2381 h 10035"/>
                <a:gd name="connsiteX2" fmla="*/ 941 w 10000"/>
                <a:gd name="connsiteY2" fmla="*/ 5007 h 10035"/>
                <a:gd name="connsiteX3" fmla="*/ 1235 w 10000"/>
                <a:gd name="connsiteY3" fmla="*/ 5145 h 10035"/>
                <a:gd name="connsiteX4" fmla="*/ 1668 w 10000"/>
                <a:gd name="connsiteY4" fmla="*/ 5172 h 10035"/>
                <a:gd name="connsiteX5" fmla="*/ 2200 w 10000"/>
                <a:gd name="connsiteY5" fmla="*/ 5492 h 10035"/>
                <a:gd name="connsiteX6" fmla="*/ 2097 w 10000"/>
                <a:gd name="connsiteY6" fmla="*/ 5682 h 10035"/>
                <a:gd name="connsiteX7" fmla="*/ 1625 w 10000"/>
                <a:gd name="connsiteY7" fmla="*/ 5822 h 10035"/>
                <a:gd name="connsiteX8" fmla="*/ 855 w 10000"/>
                <a:gd name="connsiteY8" fmla="*/ 5631 h 10035"/>
                <a:gd name="connsiteX9" fmla="*/ 971 w 10000"/>
                <a:gd name="connsiteY9" fmla="*/ 5604 h 10035"/>
                <a:gd name="connsiteX10" fmla="*/ 971 w 10000"/>
                <a:gd name="connsiteY10" fmla="*/ 5539 h 10035"/>
                <a:gd name="connsiteX11" fmla="*/ 825 w 10000"/>
                <a:gd name="connsiteY11" fmla="*/ 5467 h 10035"/>
                <a:gd name="connsiteX12" fmla="*/ 677 w 10000"/>
                <a:gd name="connsiteY12" fmla="*/ 5699 h 10035"/>
                <a:gd name="connsiteX13" fmla="*/ 738 w 10000"/>
                <a:gd name="connsiteY13" fmla="*/ 5790 h 10035"/>
                <a:gd name="connsiteX14" fmla="*/ 816 w 10000"/>
                <a:gd name="connsiteY14" fmla="*/ 6006 h 10035"/>
                <a:gd name="connsiteX15" fmla="*/ 881 w 10000"/>
                <a:gd name="connsiteY15" fmla="*/ 6140 h 10035"/>
                <a:gd name="connsiteX16" fmla="*/ 746 w 10000"/>
                <a:gd name="connsiteY16" fmla="*/ 6377 h 10035"/>
                <a:gd name="connsiteX17" fmla="*/ 475 w 10000"/>
                <a:gd name="connsiteY17" fmla="*/ 6530 h 10035"/>
                <a:gd name="connsiteX18" fmla="*/ 236 w 10000"/>
                <a:gd name="connsiteY18" fmla="*/ 6874 h 10035"/>
                <a:gd name="connsiteX19" fmla="*/ 2 w 10000"/>
                <a:gd name="connsiteY19" fmla="*/ 7220 h 10035"/>
                <a:gd name="connsiteX20" fmla="*/ 314 w 10000"/>
                <a:gd name="connsiteY20" fmla="*/ 7439 h 10035"/>
                <a:gd name="connsiteX21" fmla="*/ 707 w 10000"/>
                <a:gd name="connsiteY21" fmla="*/ 7614 h 10035"/>
                <a:gd name="connsiteX22" fmla="*/ 881 w 10000"/>
                <a:gd name="connsiteY22" fmla="*/ 7614 h 10035"/>
                <a:gd name="connsiteX23" fmla="*/ 946 w 10000"/>
                <a:gd name="connsiteY23" fmla="*/ 7705 h 10035"/>
                <a:gd name="connsiteX24" fmla="*/ 1102 w 10000"/>
                <a:gd name="connsiteY24" fmla="*/ 7903 h 10035"/>
                <a:gd name="connsiteX25" fmla="*/ 1175 w 10000"/>
                <a:gd name="connsiteY25" fmla="*/ 8008 h 10035"/>
                <a:gd name="connsiteX26" fmla="*/ 1002 w 10000"/>
                <a:gd name="connsiteY26" fmla="*/ 8099 h 10035"/>
                <a:gd name="connsiteX27" fmla="*/ 907 w 10000"/>
                <a:gd name="connsiteY27" fmla="*/ 8166 h 10035"/>
                <a:gd name="connsiteX28" fmla="*/ 864 w 10000"/>
                <a:gd name="connsiteY28" fmla="*/ 8247 h 10035"/>
                <a:gd name="connsiteX29" fmla="*/ 561 w 10000"/>
                <a:gd name="connsiteY29" fmla="*/ 8722 h 10035"/>
                <a:gd name="connsiteX30" fmla="*/ 475 w 10000"/>
                <a:gd name="connsiteY30" fmla="*/ 9047 h 10035"/>
                <a:gd name="connsiteX31" fmla="*/ 772 w 10000"/>
                <a:gd name="connsiteY31" fmla="*/ 9340 h 10035"/>
                <a:gd name="connsiteX32" fmla="*/ 1040 w 10000"/>
                <a:gd name="connsiteY32" fmla="*/ 9544 h 10035"/>
                <a:gd name="connsiteX33" fmla="*/ 1556 w 10000"/>
                <a:gd name="connsiteY33" fmla="*/ 9529 h 10035"/>
                <a:gd name="connsiteX34" fmla="*/ 1897 w 10000"/>
                <a:gd name="connsiteY34" fmla="*/ 9745 h 10035"/>
                <a:gd name="connsiteX35" fmla="*/ 2084 w 10000"/>
                <a:gd name="connsiteY35" fmla="*/ 9853 h 10035"/>
                <a:gd name="connsiteX36" fmla="*/ 2408 w 10000"/>
                <a:gd name="connsiteY36" fmla="*/ 9783 h 10035"/>
                <a:gd name="connsiteX37" fmla="*/ 2537 w 10000"/>
                <a:gd name="connsiteY37" fmla="*/ 9936 h 10035"/>
                <a:gd name="connsiteX38" fmla="*/ 3014 w 10000"/>
                <a:gd name="connsiteY38" fmla="*/ 9959 h 10035"/>
                <a:gd name="connsiteX39" fmla="*/ 3057 w 10000"/>
                <a:gd name="connsiteY39" fmla="*/ 9926 h 10035"/>
                <a:gd name="connsiteX40" fmla="*/ 3113 w 10000"/>
                <a:gd name="connsiteY40" fmla="*/ 9853 h 10035"/>
                <a:gd name="connsiteX41" fmla="*/ 3697 w 10000"/>
                <a:gd name="connsiteY41" fmla="*/ 9853 h 10035"/>
                <a:gd name="connsiteX42" fmla="*/ 3809 w 10000"/>
                <a:gd name="connsiteY42" fmla="*/ 9711 h 10035"/>
                <a:gd name="connsiteX43" fmla="*/ 3852 w 10000"/>
                <a:gd name="connsiteY43" fmla="*/ 9649 h 10035"/>
                <a:gd name="connsiteX44" fmla="*/ 4320 w 10000"/>
                <a:gd name="connsiteY44" fmla="*/ 9605 h 10035"/>
                <a:gd name="connsiteX45" fmla="*/ 4636 w 10000"/>
                <a:gd name="connsiteY45" fmla="*/ 9323 h 10035"/>
                <a:gd name="connsiteX46" fmla="*/ 4986 w 10000"/>
                <a:gd name="connsiteY46" fmla="*/ 8722 h 10035"/>
                <a:gd name="connsiteX47" fmla="*/ 5164 w 10000"/>
                <a:gd name="connsiteY47" fmla="*/ 8423 h 10035"/>
                <a:gd name="connsiteX48" fmla="*/ 5523 w 10000"/>
                <a:gd name="connsiteY48" fmla="*/ 8247 h 10035"/>
                <a:gd name="connsiteX49" fmla="*/ 5760 w 10000"/>
                <a:gd name="connsiteY49" fmla="*/ 7947 h 10035"/>
                <a:gd name="connsiteX50" fmla="*/ 6159 w 10000"/>
                <a:gd name="connsiteY50" fmla="*/ 7893 h 10035"/>
                <a:gd name="connsiteX51" fmla="*/ 6072 w 10000"/>
                <a:gd name="connsiteY51" fmla="*/ 7709 h 10035"/>
                <a:gd name="connsiteX52" fmla="*/ 6453 w 10000"/>
                <a:gd name="connsiteY52" fmla="*/ 7614 h 10035"/>
                <a:gd name="connsiteX53" fmla="*/ 6660 w 10000"/>
                <a:gd name="connsiteY53" fmla="*/ 7685 h 10035"/>
                <a:gd name="connsiteX54" fmla="*/ 6898 w 10000"/>
                <a:gd name="connsiteY54" fmla="*/ 7501 h 10035"/>
                <a:gd name="connsiteX55" fmla="*/ 7214 w 10000"/>
                <a:gd name="connsiteY55" fmla="*/ 7544 h 10035"/>
                <a:gd name="connsiteX56" fmla="*/ 7244 w 10000"/>
                <a:gd name="connsiteY56" fmla="*/ 7705 h 10035"/>
                <a:gd name="connsiteX57" fmla="*/ 7405 w 10000"/>
                <a:gd name="connsiteY57" fmla="*/ 7950 h 10035"/>
                <a:gd name="connsiteX58" fmla="*/ 7538 w 10000"/>
                <a:gd name="connsiteY58" fmla="*/ 8075 h 10035"/>
                <a:gd name="connsiteX59" fmla="*/ 7729 w 10000"/>
                <a:gd name="connsiteY59" fmla="*/ 7950 h 10035"/>
                <a:gd name="connsiteX60" fmla="*/ 7989 w 10000"/>
                <a:gd name="connsiteY60" fmla="*/ 7851 h 10035"/>
                <a:gd name="connsiteX61" fmla="*/ 8477 w 10000"/>
                <a:gd name="connsiteY61" fmla="*/ 7820 h 10035"/>
                <a:gd name="connsiteX62" fmla="*/ 8607 w 10000"/>
                <a:gd name="connsiteY62" fmla="*/ 7739 h 10035"/>
                <a:gd name="connsiteX63" fmla="*/ 8750 w 10000"/>
                <a:gd name="connsiteY63" fmla="*/ 7460 h 10035"/>
                <a:gd name="connsiteX64" fmla="*/ 8711 w 10000"/>
                <a:gd name="connsiteY64" fmla="*/ 7153 h 10035"/>
                <a:gd name="connsiteX65" fmla="*/ 8962 w 10000"/>
                <a:gd name="connsiteY65" fmla="*/ 6775 h 10035"/>
                <a:gd name="connsiteX66" fmla="*/ 9010 w 10000"/>
                <a:gd name="connsiteY66" fmla="*/ 6513 h 10035"/>
                <a:gd name="connsiteX67" fmla="*/ 9152 w 10000"/>
                <a:gd name="connsiteY67" fmla="*/ 6322 h 10035"/>
                <a:gd name="connsiteX68" fmla="*/ 9386 w 10000"/>
                <a:gd name="connsiteY68" fmla="*/ 6322 h 10035"/>
                <a:gd name="connsiteX69" fmla="*/ 9710 w 10000"/>
                <a:gd name="connsiteY69" fmla="*/ 6390 h 10035"/>
                <a:gd name="connsiteX70" fmla="*/ 9654 w 10000"/>
                <a:gd name="connsiteY70" fmla="*/ 5672 h 10035"/>
                <a:gd name="connsiteX71" fmla="*/ 9446 w 10000"/>
                <a:gd name="connsiteY71" fmla="*/ 5423 h 10035"/>
                <a:gd name="connsiteX72" fmla="*/ 9502 w 10000"/>
                <a:gd name="connsiteY72" fmla="*/ 5308 h 10035"/>
                <a:gd name="connsiteX73" fmla="*/ 9381 w 10000"/>
                <a:gd name="connsiteY73" fmla="*/ 5264 h 10035"/>
                <a:gd name="connsiteX74" fmla="*/ 9269 w 10000"/>
                <a:gd name="connsiteY74" fmla="*/ 5216 h 10035"/>
                <a:gd name="connsiteX75" fmla="*/ 9355 w 10000"/>
                <a:gd name="connsiteY75" fmla="*/ 5053 h 10035"/>
                <a:gd name="connsiteX76" fmla="*/ 9684 w 10000"/>
                <a:gd name="connsiteY76" fmla="*/ 4942 h 10035"/>
                <a:gd name="connsiteX77" fmla="*/ 10000 w 10000"/>
                <a:gd name="connsiteY77" fmla="*/ 4521 h 10035"/>
                <a:gd name="connsiteX78" fmla="*/ 9364 w 10000"/>
                <a:gd name="connsiteY78" fmla="*/ 4326 h 10035"/>
                <a:gd name="connsiteX79" fmla="*/ 8919 w 10000"/>
                <a:gd name="connsiteY79" fmla="*/ 4480 h 10035"/>
                <a:gd name="connsiteX80" fmla="*/ 8802 w 10000"/>
                <a:gd name="connsiteY80" fmla="*/ 4500 h 10035"/>
                <a:gd name="connsiteX81" fmla="*/ 8625 w 10000"/>
                <a:gd name="connsiteY81" fmla="*/ 4500 h 10035"/>
                <a:gd name="connsiteX82" fmla="*/ 7448 w 10000"/>
                <a:gd name="connsiteY82" fmla="*/ 45 h 10035"/>
                <a:gd name="connsiteX0" fmla="*/ 7448 w 10000"/>
                <a:gd name="connsiteY0" fmla="*/ 2 h 9992"/>
                <a:gd name="connsiteX1" fmla="*/ 941 w 10000"/>
                <a:gd name="connsiteY1" fmla="*/ 4964 h 9992"/>
                <a:gd name="connsiteX2" fmla="*/ 1235 w 10000"/>
                <a:gd name="connsiteY2" fmla="*/ 5102 h 9992"/>
                <a:gd name="connsiteX3" fmla="*/ 1668 w 10000"/>
                <a:gd name="connsiteY3" fmla="*/ 5129 h 9992"/>
                <a:gd name="connsiteX4" fmla="*/ 2200 w 10000"/>
                <a:gd name="connsiteY4" fmla="*/ 5449 h 9992"/>
                <a:gd name="connsiteX5" fmla="*/ 2097 w 10000"/>
                <a:gd name="connsiteY5" fmla="*/ 5639 h 9992"/>
                <a:gd name="connsiteX6" fmla="*/ 1625 w 10000"/>
                <a:gd name="connsiteY6" fmla="*/ 5779 h 9992"/>
                <a:gd name="connsiteX7" fmla="*/ 855 w 10000"/>
                <a:gd name="connsiteY7" fmla="*/ 5588 h 9992"/>
                <a:gd name="connsiteX8" fmla="*/ 971 w 10000"/>
                <a:gd name="connsiteY8" fmla="*/ 5561 h 9992"/>
                <a:gd name="connsiteX9" fmla="*/ 971 w 10000"/>
                <a:gd name="connsiteY9" fmla="*/ 5496 h 9992"/>
                <a:gd name="connsiteX10" fmla="*/ 825 w 10000"/>
                <a:gd name="connsiteY10" fmla="*/ 5424 h 9992"/>
                <a:gd name="connsiteX11" fmla="*/ 677 w 10000"/>
                <a:gd name="connsiteY11" fmla="*/ 5656 h 9992"/>
                <a:gd name="connsiteX12" fmla="*/ 738 w 10000"/>
                <a:gd name="connsiteY12" fmla="*/ 5747 h 9992"/>
                <a:gd name="connsiteX13" fmla="*/ 816 w 10000"/>
                <a:gd name="connsiteY13" fmla="*/ 5963 h 9992"/>
                <a:gd name="connsiteX14" fmla="*/ 881 w 10000"/>
                <a:gd name="connsiteY14" fmla="*/ 6097 h 9992"/>
                <a:gd name="connsiteX15" fmla="*/ 746 w 10000"/>
                <a:gd name="connsiteY15" fmla="*/ 6334 h 9992"/>
                <a:gd name="connsiteX16" fmla="*/ 475 w 10000"/>
                <a:gd name="connsiteY16" fmla="*/ 6487 h 9992"/>
                <a:gd name="connsiteX17" fmla="*/ 236 w 10000"/>
                <a:gd name="connsiteY17" fmla="*/ 6831 h 9992"/>
                <a:gd name="connsiteX18" fmla="*/ 2 w 10000"/>
                <a:gd name="connsiteY18" fmla="*/ 7177 h 9992"/>
                <a:gd name="connsiteX19" fmla="*/ 314 w 10000"/>
                <a:gd name="connsiteY19" fmla="*/ 7396 h 9992"/>
                <a:gd name="connsiteX20" fmla="*/ 707 w 10000"/>
                <a:gd name="connsiteY20" fmla="*/ 7571 h 9992"/>
                <a:gd name="connsiteX21" fmla="*/ 881 w 10000"/>
                <a:gd name="connsiteY21" fmla="*/ 7571 h 9992"/>
                <a:gd name="connsiteX22" fmla="*/ 946 w 10000"/>
                <a:gd name="connsiteY22" fmla="*/ 7662 h 9992"/>
                <a:gd name="connsiteX23" fmla="*/ 1102 w 10000"/>
                <a:gd name="connsiteY23" fmla="*/ 7860 h 9992"/>
                <a:gd name="connsiteX24" fmla="*/ 1175 w 10000"/>
                <a:gd name="connsiteY24" fmla="*/ 7965 h 9992"/>
                <a:gd name="connsiteX25" fmla="*/ 1002 w 10000"/>
                <a:gd name="connsiteY25" fmla="*/ 8056 h 9992"/>
                <a:gd name="connsiteX26" fmla="*/ 907 w 10000"/>
                <a:gd name="connsiteY26" fmla="*/ 8123 h 9992"/>
                <a:gd name="connsiteX27" fmla="*/ 864 w 10000"/>
                <a:gd name="connsiteY27" fmla="*/ 8204 h 9992"/>
                <a:gd name="connsiteX28" fmla="*/ 561 w 10000"/>
                <a:gd name="connsiteY28" fmla="*/ 8679 h 9992"/>
                <a:gd name="connsiteX29" fmla="*/ 475 w 10000"/>
                <a:gd name="connsiteY29" fmla="*/ 9004 h 9992"/>
                <a:gd name="connsiteX30" fmla="*/ 772 w 10000"/>
                <a:gd name="connsiteY30" fmla="*/ 9297 h 9992"/>
                <a:gd name="connsiteX31" fmla="*/ 1040 w 10000"/>
                <a:gd name="connsiteY31" fmla="*/ 9501 h 9992"/>
                <a:gd name="connsiteX32" fmla="*/ 1556 w 10000"/>
                <a:gd name="connsiteY32" fmla="*/ 9486 h 9992"/>
                <a:gd name="connsiteX33" fmla="*/ 1897 w 10000"/>
                <a:gd name="connsiteY33" fmla="*/ 9702 h 9992"/>
                <a:gd name="connsiteX34" fmla="*/ 2084 w 10000"/>
                <a:gd name="connsiteY34" fmla="*/ 9810 h 9992"/>
                <a:gd name="connsiteX35" fmla="*/ 2408 w 10000"/>
                <a:gd name="connsiteY35" fmla="*/ 9740 h 9992"/>
                <a:gd name="connsiteX36" fmla="*/ 2537 w 10000"/>
                <a:gd name="connsiteY36" fmla="*/ 9893 h 9992"/>
                <a:gd name="connsiteX37" fmla="*/ 3014 w 10000"/>
                <a:gd name="connsiteY37" fmla="*/ 9916 h 9992"/>
                <a:gd name="connsiteX38" fmla="*/ 3057 w 10000"/>
                <a:gd name="connsiteY38" fmla="*/ 9883 h 9992"/>
                <a:gd name="connsiteX39" fmla="*/ 3113 w 10000"/>
                <a:gd name="connsiteY39" fmla="*/ 9810 h 9992"/>
                <a:gd name="connsiteX40" fmla="*/ 3697 w 10000"/>
                <a:gd name="connsiteY40" fmla="*/ 9810 h 9992"/>
                <a:gd name="connsiteX41" fmla="*/ 3809 w 10000"/>
                <a:gd name="connsiteY41" fmla="*/ 9668 h 9992"/>
                <a:gd name="connsiteX42" fmla="*/ 3852 w 10000"/>
                <a:gd name="connsiteY42" fmla="*/ 9606 h 9992"/>
                <a:gd name="connsiteX43" fmla="*/ 4320 w 10000"/>
                <a:gd name="connsiteY43" fmla="*/ 9562 h 9992"/>
                <a:gd name="connsiteX44" fmla="*/ 4636 w 10000"/>
                <a:gd name="connsiteY44" fmla="*/ 9280 h 9992"/>
                <a:gd name="connsiteX45" fmla="*/ 4986 w 10000"/>
                <a:gd name="connsiteY45" fmla="*/ 8679 h 9992"/>
                <a:gd name="connsiteX46" fmla="*/ 5164 w 10000"/>
                <a:gd name="connsiteY46" fmla="*/ 8380 h 9992"/>
                <a:gd name="connsiteX47" fmla="*/ 5523 w 10000"/>
                <a:gd name="connsiteY47" fmla="*/ 8204 h 9992"/>
                <a:gd name="connsiteX48" fmla="*/ 5760 w 10000"/>
                <a:gd name="connsiteY48" fmla="*/ 7904 h 9992"/>
                <a:gd name="connsiteX49" fmla="*/ 6159 w 10000"/>
                <a:gd name="connsiteY49" fmla="*/ 7850 h 9992"/>
                <a:gd name="connsiteX50" fmla="*/ 6072 w 10000"/>
                <a:gd name="connsiteY50" fmla="*/ 7666 h 9992"/>
                <a:gd name="connsiteX51" fmla="*/ 6453 w 10000"/>
                <a:gd name="connsiteY51" fmla="*/ 7571 h 9992"/>
                <a:gd name="connsiteX52" fmla="*/ 6660 w 10000"/>
                <a:gd name="connsiteY52" fmla="*/ 7642 h 9992"/>
                <a:gd name="connsiteX53" fmla="*/ 6898 w 10000"/>
                <a:gd name="connsiteY53" fmla="*/ 7458 h 9992"/>
                <a:gd name="connsiteX54" fmla="*/ 7214 w 10000"/>
                <a:gd name="connsiteY54" fmla="*/ 7501 h 9992"/>
                <a:gd name="connsiteX55" fmla="*/ 7244 w 10000"/>
                <a:gd name="connsiteY55" fmla="*/ 7662 h 9992"/>
                <a:gd name="connsiteX56" fmla="*/ 7405 w 10000"/>
                <a:gd name="connsiteY56" fmla="*/ 7907 h 9992"/>
                <a:gd name="connsiteX57" fmla="*/ 7538 w 10000"/>
                <a:gd name="connsiteY57" fmla="*/ 8032 h 9992"/>
                <a:gd name="connsiteX58" fmla="*/ 7729 w 10000"/>
                <a:gd name="connsiteY58" fmla="*/ 7907 h 9992"/>
                <a:gd name="connsiteX59" fmla="*/ 7989 w 10000"/>
                <a:gd name="connsiteY59" fmla="*/ 7808 h 9992"/>
                <a:gd name="connsiteX60" fmla="*/ 8477 w 10000"/>
                <a:gd name="connsiteY60" fmla="*/ 7777 h 9992"/>
                <a:gd name="connsiteX61" fmla="*/ 8607 w 10000"/>
                <a:gd name="connsiteY61" fmla="*/ 7696 h 9992"/>
                <a:gd name="connsiteX62" fmla="*/ 8750 w 10000"/>
                <a:gd name="connsiteY62" fmla="*/ 7417 h 9992"/>
                <a:gd name="connsiteX63" fmla="*/ 8711 w 10000"/>
                <a:gd name="connsiteY63" fmla="*/ 7110 h 9992"/>
                <a:gd name="connsiteX64" fmla="*/ 8962 w 10000"/>
                <a:gd name="connsiteY64" fmla="*/ 6732 h 9992"/>
                <a:gd name="connsiteX65" fmla="*/ 9010 w 10000"/>
                <a:gd name="connsiteY65" fmla="*/ 6470 h 9992"/>
                <a:gd name="connsiteX66" fmla="*/ 9152 w 10000"/>
                <a:gd name="connsiteY66" fmla="*/ 6279 h 9992"/>
                <a:gd name="connsiteX67" fmla="*/ 9386 w 10000"/>
                <a:gd name="connsiteY67" fmla="*/ 6279 h 9992"/>
                <a:gd name="connsiteX68" fmla="*/ 9710 w 10000"/>
                <a:gd name="connsiteY68" fmla="*/ 6347 h 9992"/>
                <a:gd name="connsiteX69" fmla="*/ 9654 w 10000"/>
                <a:gd name="connsiteY69" fmla="*/ 5629 h 9992"/>
                <a:gd name="connsiteX70" fmla="*/ 9446 w 10000"/>
                <a:gd name="connsiteY70" fmla="*/ 5380 h 9992"/>
                <a:gd name="connsiteX71" fmla="*/ 9502 w 10000"/>
                <a:gd name="connsiteY71" fmla="*/ 5265 h 9992"/>
                <a:gd name="connsiteX72" fmla="*/ 9381 w 10000"/>
                <a:gd name="connsiteY72" fmla="*/ 5221 h 9992"/>
                <a:gd name="connsiteX73" fmla="*/ 9269 w 10000"/>
                <a:gd name="connsiteY73" fmla="*/ 5173 h 9992"/>
                <a:gd name="connsiteX74" fmla="*/ 9355 w 10000"/>
                <a:gd name="connsiteY74" fmla="*/ 5010 h 9992"/>
                <a:gd name="connsiteX75" fmla="*/ 9684 w 10000"/>
                <a:gd name="connsiteY75" fmla="*/ 4899 h 9992"/>
                <a:gd name="connsiteX76" fmla="*/ 10000 w 10000"/>
                <a:gd name="connsiteY76" fmla="*/ 4478 h 9992"/>
                <a:gd name="connsiteX77" fmla="*/ 9364 w 10000"/>
                <a:gd name="connsiteY77" fmla="*/ 4283 h 9992"/>
                <a:gd name="connsiteX78" fmla="*/ 8919 w 10000"/>
                <a:gd name="connsiteY78" fmla="*/ 4437 h 9992"/>
                <a:gd name="connsiteX79" fmla="*/ 8802 w 10000"/>
                <a:gd name="connsiteY79" fmla="*/ 4457 h 9992"/>
                <a:gd name="connsiteX80" fmla="*/ 8625 w 10000"/>
                <a:gd name="connsiteY80" fmla="*/ 4457 h 9992"/>
                <a:gd name="connsiteX81" fmla="*/ 7448 w 10000"/>
                <a:gd name="connsiteY81" fmla="*/ 2 h 9992"/>
                <a:gd name="connsiteX0" fmla="*/ 8625 w 10000"/>
                <a:gd name="connsiteY0" fmla="*/ 176 h 5715"/>
                <a:gd name="connsiteX1" fmla="*/ 941 w 10000"/>
                <a:gd name="connsiteY1" fmla="*/ 683 h 5715"/>
                <a:gd name="connsiteX2" fmla="*/ 1235 w 10000"/>
                <a:gd name="connsiteY2" fmla="*/ 821 h 5715"/>
                <a:gd name="connsiteX3" fmla="*/ 1668 w 10000"/>
                <a:gd name="connsiteY3" fmla="*/ 848 h 5715"/>
                <a:gd name="connsiteX4" fmla="*/ 2200 w 10000"/>
                <a:gd name="connsiteY4" fmla="*/ 1168 h 5715"/>
                <a:gd name="connsiteX5" fmla="*/ 2097 w 10000"/>
                <a:gd name="connsiteY5" fmla="*/ 1359 h 5715"/>
                <a:gd name="connsiteX6" fmla="*/ 1625 w 10000"/>
                <a:gd name="connsiteY6" fmla="*/ 1499 h 5715"/>
                <a:gd name="connsiteX7" fmla="*/ 855 w 10000"/>
                <a:gd name="connsiteY7" fmla="*/ 1307 h 5715"/>
                <a:gd name="connsiteX8" fmla="*/ 971 w 10000"/>
                <a:gd name="connsiteY8" fmla="*/ 1280 h 5715"/>
                <a:gd name="connsiteX9" fmla="*/ 971 w 10000"/>
                <a:gd name="connsiteY9" fmla="*/ 1215 h 5715"/>
                <a:gd name="connsiteX10" fmla="*/ 825 w 10000"/>
                <a:gd name="connsiteY10" fmla="*/ 1143 h 5715"/>
                <a:gd name="connsiteX11" fmla="*/ 677 w 10000"/>
                <a:gd name="connsiteY11" fmla="*/ 1376 h 5715"/>
                <a:gd name="connsiteX12" fmla="*/ 738 w 10000"/>
                <a:gd name="connsiteY12" fmla="*/ 1467 h 5715"/>
                <a:gd name="connsiteX13" fmla="*/ 816 w 10000"/>
                <a:gd name="connsiteY13" fmla="*/ 1683 h 5715"/>
                <a:gd name="connsiteX14" fmla="*/ 881 w 10000"/>
                <a:gd name="connsiteY14" fmla="*/ 1817 h 5715"/>
                <a:gd name="connsiteX15" fmla="*/ 746 w 10000"/>
                <a:gd name="connsiteY15" fmla="*/ 2054 h 5715"/>
                <a:gd name="connsiteX16" fmla="*/ 475 w 10000"/>
                <a:gd name="connsiteY16" fmla="*/ 2207 h 5715"/>
                <a:gd name="connsiteX17" fmla="*/ 236 w 10000"/>
                <a:gd name="connsiteY17" fmla="*/ 2551 h 5715"/>
                <a:gd name="connsiteX18" fmla="*/ 2 w 10000"/>
                <a:gd name="connsiteY18" fmla="*/ 2898 h 5715"/>
                <a:gd name="connsiteX19" fmla="*/ 314 w 10000"/>
                <a:gd name="connsiteY19" fmla="*/ 3117 h 5715"/>
                <a:gd name="connsiteX20" fmla="*/ 707 w 10000"/>
                <a:gd name="connsiteY20" fmla="*/ 3292 h 5715"/>
                <a:gd name="connsiteX21" fmla="*/ 881 w 10000"/>
                <a:gd name="connsiteY21" fmla="*/ 3292 h 5715"/>
                <a:gd name="connsiteX22" fmla="*/ 946 w 10000"/>
                <a:gd name="connsiteY22" fmla="*/ 3383 h 5715"/>
                <a:gd name="connsiteX23" fmla="*/ 1102 w 10000"/>
                <a:gd name="connsiteY23" fmla="*/ 3581 h 5715"/>
                <a:gd name="connsiteX24" fmla="*/ 1175 w 10000"/>
                <a:gd name="connsiteY24" fmla="*/ 3686 h 5715"/>
                <a:gd name="connsiteX25" fmla="*/ 1002 w 10000"/>
                <a:gd name="connsiteY25" fmla="*/ 3777 h 5715"/>
                <a:gd name="connsiteX26" fmla="*/ 907 w 10000"/>
                <a:gd name="connsiteY26" fmla="*/ 3845 h 5715"/>
                <a:gd name="connsiteX27" fmla="*/ 864 w 10000"/>
                <a:gd name="connsiteY27" fmla="*/ 3926 h 5715"/>
                <a:gd name="connsiteX28" fmla="*/ 561 w 10000"/>
                <a:gd name="connsiteY28" fmla="*/ 4401 h 5715"/>
                <a:gd name="connsiteX29" fmla="*/ 475 w 10000"/>
                <a:gd name="connsiteY29" fmla="*/ 4726 h 5715"/>
                <a:gd name="connsiteX30" fmla="*/ 772 w 10000"/>
                <a:gd name="connsiteY30" fmla="*/ 5019 h 5715"/>
                <a:gd name="connsiteX31" fmla="*/ 1040 w 10000"/>
                <a:gd name="connsiteY31" fmla="*/ 5224 h 5715"/>
                <a:gd name="connsiteX32" fmla="*/ 1556 w 10000"/>
                <a:gd name="connsiteY32" fmla="*/ 5209 h 5715"/>
                <a:gd name="connsiteX33" fmla="*/ 1897 w 10000"/>
                <a:gd name="connsiteY33" fmla="*/ 5425 h 5715"/>
                <a:gd name="connsiteX34" fmla="*/ 2084 w 10000"/>
                <a:gd name="connsiteY34" fmla="*/ 5533 h 5715"/>
                <a:gd name="connsiteX35" fmla="*/ 2408 w 10000"/>
                <a:gd name="connsiteY35" fmla="*/ 5463 h 5715"/>
                <a:gd name="connsiteX36" fmla="*/ 2537 w 10000"/>
                <a:gd name="connsiteY36" fmla="*/ 5616 h 5715"/>
                <a:gd name="connsiteX37" fmla="*/ 3014 w 10000"/>
                <a:gd name="connsiteY37" fmla="*/ 5639 h 5715"/>
                <a:gd name="connsiteX38" fmla="*/ 3057 w 10000"/>
                <a:gd name="connsiteY38" fmla="*/ 5606 h 5715"/>
                <a:gd name="connsiteX39" fmla="*/ 3113 w 10000"/>
                <a:gd name="connsiteY39" fmla="*/ 5533 h 5715"/>
                <a:gd name="connsiteX40" fmla="*/ 3697 w 10000"/>
                <a:gd name="connsiteY40" fmla="*/ 5533 h 5715"/>
                <a:gd name="connsiteX41" fmla="*/ 3809 w 10000"/>
                <a:gd name="connsiteY41" fmla="*/ 5391 h 5715"/>
                <a:gd name="connsiteX42" fmla="*/ 3852 w 10000"/>
                <a:gd name="connsiteY42" fmla="*/ 5329 h 5715"/>
                <a:gd name="connsiteX43" fmla="*/ 4320 w 10000"/>
                <a:gd name="connsiteY43" fmla="*/ 5285 h 5715"/>
                <a:gd name="connsiteX44" fmla="*/ 4636 w 10000"/>
                <a:gd name="connsiteY44" fmla="*/ 5002 h 5715"/>
                <a:gd name="connsiteX45" fmla="*/ 4986 w 10000"/>
                <a:gd name="connsiteY45" fmla="*/ 4401 h 5715"/>
                <a:gd name="connsiteX46" fmla="*/ 5164 w 10000"/>
                <a:gd name="connsiteY46" fmla="*/ 4102 h 5715"/>
                <a:gd name="connsiteX47" fmla="*/ 5523 w 10000"/>
                <a:gd name="connsiteY47" fmla="*/ 3926 h 5715"/>
                <a:gd name="connsiteX48" fmla="*/ 5760 w 10000"/>
                <a:gd name="connsiteY48" fmla="*/ 3625 h 5715"/>
                <a:gd name="connsiteX49" fmla="*/ 6159 w 10000"/>
                <a:gd name="connsiteY49" fmla="*/ 3571 h 5715"/>
                <a:gd name="connsiteX50" fmla="*/ 6072 w 10000"/>
                <a:gd name="connsiteY50" fmla="*/ 3387 h 5715"/>
                <a:gd name="connsiteX51" fmla="*/ 6453 w 10000"/>
                <a:gd name="connsiteY51" fmla="*/ 3292 h 5715"/>
                <a:gd name="connsiteX52" fmla="*/ 6660 w 10000"/>
                <a:gd name="connsiteY52" fmla="*/ 3363 h 5715"/>
                <a:gd name="connsiteX53" fmla="*/ 6898 w 10000"/>
                <a:gd name="connsiteY53" fmla="*/ 3179 h 5715"/>
                <a:gd name="connsiteX54" fmla="*/ 7214 w 10000"/>
                <a:gd name="connsiteY54" fmla="*/ 3222 h 5715"/>
                <a:gd name="connsiteX55" fmla="*/ 7244 w 10000"/>
                <a:gd name="connsiteY55" fmla="*/ 3383 h 5715"/>
                <a:gd name="connsiteX56" fmla="*/ 7405 w 10000"/>
                <a:gd name="connsiteY56" fmla="*/ 3628 h 5715"/>
                <a:gd name="connsiteX57" fmla="*/ 7538 w 10000"/>
                <a:gd name="connsiteY57" fmla="*/ 3753 h 5715"/>
                <a:gd name="connsiteX58" fmla="*/ 7729 w 10000"/>
                <a:gd name="connsiteY58" fmla="*/ 3628 h 5715"/>
                <a:gd name="connsiteX59" fmla="*/ 7989 w 10000"/>
                <a:gd name="connsiteY59" fmla="*/ 3529 h 5715"/>
                <a:gd name="connsiteX60" fmla="*/ 8477 w 10000"/>
                <a:gd name="connsiteY60" fmla="*/ 3498 h 5715"/>
                <a:gd name="connsiteX61" fmla="*/ 8607 w 10000"/>
                <a:gd name="connsiteY61" fmla="*/ 3417 h 5715"/>
                <a:gd name="connsiteX62" fmla="*/ 8750 w 10000"/>
                <a:gd name="connsiteY62" fmla="*/ 3138 h 5715"/>
                <a:gd name="connsiteX63" fmla="*/ 8711 w 10000"/>
                <a:gd name="connsiteY63" fmla="*/ 2831 h 5715"/>
                <a:gd name="connsiteX64" fmla="*/ 8962 w 10000"/>
                <a:gd name="connsiteY64" fmla="*/ 2452 h 5715"/>
                <a:gd name="connsiteX65" fmla="*/ 9010 w 10000"/>
                <a:gd name="connsiteY65" fmla="*/ 2190 h 5715"/>
                <a:gd name="connsiteX66" fmla="*/ 9152 w 10000"/>
                <a:gd name="connsiteY66" fmla="*/ 1999 h 5715"/>
                <a:gd name="connsiteX67" fmla="*/ 9386 w 10000"/>
                <a:gd name="connsiteY67" fmla="*/ 1999 h 5715"/>
                <a:gd name="connsiteX68" fmla="*/ 9710 w 10000"/>
                <a:gd name="connsiteY68" fmla="*/ 2067 h 5715"/>
                <a:gd name="connsiteX69" fmla="*/ 9654 w 10000"/>
                <a:gd name="connsiteY69" fmla="*/ 1349 h 5715"/>
                <a:gd name="connsiteX70" fmla="*/ 9446 w 10000"/>
                <a:gd name="connsiteY70" fmla="*/ 1099 h 5715"/>
                <a:gd name="connsiteX71" fmla="*/ 9502 w 10000"/>
                <a:gd name="connsiteY71" fmla="*/ 984 h 5715"/>
                <a:gd name="connsiteX72" fmla="*/ 9381 w 10000"/>
                <a:gd name="connsiteY72" fmla="*/ 940 h 5715"/>
                <a:gd name="connsiteX73" fmla="*/ 9269 w 10000"/>
                <a:gd name="connsiteY73" fmla="*/ 892 h 5715"/>
                <a:gd name="connsiteX74" fmla="*/ 9355 w 10000"/>
                <a:gd name="connsiteY74" fmla="*/ 729 h 5715"/>
                <a:gd name="connsiteX75" fmla="*/ 9684 w 10000"/>
                <a:gd name="connsiteY75" fmla="*/ 618 h 5715"/>
                <a:gd name="connsiteX76" fmla="*/ 10000 w 10000"/>
                <a:gd name="connsiteY76" fmla="*/ 197 h 5715"/>
                <a:gd name="connsiteX77" fmla="*/ 9364 w 10000"/>
                <a:gd name="connsiteY77" fmla="*/ 1 h 5715"/>
                <a:gd name="connsiteX78" fmla="*/ 8919 w 10000"/>
                <a:gd name="connsiteY78" fmla="*/ 156 h 5715"/>
                <a:gd name="connsiteX79" fmla="*/ 8802 w 10000"/>
                <a:gd name="connsiteY79" fmla="*/ 176 h 5715"/>
                <a:gd name="connsiteX80" fmla="*/ 8625 w 10000"/>
                <a:gd name="connsiteY80" fmla="*/ 176 h 5715"/>
                <a:gd name="connsiteX0" fmla="*/ 8802 w 10000"/>
                <a:gd name="connsiteY0" fmla="*/ 307 h 10000"/>
                <a:gd name="connsiteX1" fmla="*/ 941 w 10000"/>
                <a:gd name="connsiteY1" fmla="*/ 1194 h 10000"/>
                <a:gd name="connsiteX2" fmla="*/ 1235 w 10000"/>
                <a:gd name="connsiteY2" fmla="*/ 1436 h 10000"/>
                <a:gd name="connsiteX3" fmla="*/ 1668 w 10000"/>
                <a:gd name="connsiteY3" fmla="*/ 1483 h 10000"/>
                <a:gd name="connsiteX4" fmla="*/ 2200 w 10000"/>
                <a:gd name="connsiteY4" fmla="*/ 2043 h 10000"/>
                <a:gd name="connsiteX5" fmla="*/ 2097 w 10000"/>
                <a:gd name="connsiteY5" fmla="*/ 2377 h 10000"/>
                <a:gd name="connsiteX6" fmla="*/ 1625 w 10000"/>
                <a:gd name="connsiteY6" fmla="*/ 2622 h 10000"/>
                <a:gd name="connsiteX7" fmla="*/ 855 w 10000"/>
                <a:gd name="connsiteY7" fmla="*/ 2286 h 10000"/>
                <a:gd name="connsiteX8" fmla="*/ 971 w 10000"/>
                <a:gd name="connsiteY8" fmla="*/ 2239 h 10000"/>
                <a:gd name="connsiteX9" fmla="*/ 971 w 10000"/>
                <a:gd name="connsiteY9" fmla="*/ 2125 h 10000"/>
                <a:gd name="connsiteX10" fmla="*/ 825 w 10000"/>
                <a:gd name="connsiteY10" fmla="*/ 1999 h 10000"/>
                <a:gd name="connsiteX11" fmla="*/ 677 w 10000"/>
                <a:gd name="connsiteY11" fmla="*/ 2407 h 10000"/>
                <a:gd name="connsiteX12" fmla="*/ 738 w 10000"/>
                <a:gd name="connsiteY12" fmla="*/ 2566 h 10000"/>
                <a:gd name="connsiteX13" fmla="*/ 816 w 10000"/>
                <a:gd name="connsiteY13" fmla="*/ 2944 h 10000"/>
                <a:gd name="connsiteX14" fmla="*/ 881 w 10000"/>
                <a:gd name="connsiteY14" fmla="*/ 3178 h 10000"/>
                <a:gd name="connsiteX15" fmla="*/ 746 w 10000"/>
                <a:gd name="connsiteY15" fmla="*/ 3593 h 10000"/>
                <a:gd name="connsiteX16" fmla="*/ 475 w 10000"/>
                <a:gd name="connsiteY16" fmla="*/ 3861 h 10000"/>
                <a:gd name="connsiteX17" fmla="*/ 236 w 10000"/>
                <a:gd name="connsiteY17" fmla="*/ 4463 h 10000"/>
                <a:gd name="connsiteX18" fmla="*/ 2 w 10000"/>
                <a:gd name="connsiteY18" fmla="*/ 5070 h 10000"/>
                <a:gd name="connsiteX19" fmla="*/ 314 w 10000"/>
                <a:gd name="connsiteY19" fmla="*/ 5453 h 10000"/>
                <a:gd name="connsiteX20" fmla="*/ 707 w 10000"/>
                <a:gd name="connsiteY20" fmla="*/ 5759 h 10000"/>
                <a:gd name="connsiteX21" fmla="*/ 881 w 10000"/>
                <a:gd name="connsiteY21" fmla="*/ 5759 h 10000"/>
                <a:gd name="connsiteX22" fmla="*/ 946 w 10000"/>
                <a:gd name="connsiteY22" fmla="*/ 5919 h 10000"/>
                <a:gd name="connsiteX23" fmla="*/ 1102 w 10000"/>
                <a:gd name="connsiteY23" fmla="*/ 6265 h 10000"/>
                <a:gd name="connsiteX24" fmla="*/ 1175 w 10000"/>
                <a:gd name="connsiteY24" fmla="*/ 6449 h 10000"/>
                <a:gd name="connsiteX25" fmla="*/ 1002 w 10000"/>
                <a:gd name="connsiteY25" fmla="*/ 6608 h 10000"/>
                <a:gd name="connsiteX26" fmla="*/ 907 w 10000"/>
                <a:gd name="connsiteY26" fmla="*/ 6727 h 10000"/>
                <a:gd name="connsiteX27" fmla="*/ 864 w 10000"/>
                <a:gd name="connsiteY27" fmla="*/ 6869 h 10000"/>
                <a:gd name="connsiteX28" fmla="*/ 561 w 10000"/>
                <a:gd name="connsiteY28" fmla="*/ 7700 h 10000"/>
                <a:gd name="connsiteX29" fmla="*/ 475 w 10000"/>
                <a:gd name="connsiteY29" fmla="*/ 8268 h 10000"/>
                <a:gd name="connsiteX30" fmla="*/ 772 w 10000"/>
                <a:gd name="connsiteY30" fmla="*/ 8781 h 10000"/>
                <a:gd name="connsiteX31" fmla="*/ 1040 w 10000"/>
                <a:gd name="connsiteY31" fmla="*/ 9140 h 10000"/>
                <a:gd name="connsiteX32" fmla="*/ 1556 w 10000"/>
                <a:gd name="connsiteY32" fmla="*/ 9114 h 10000"/>
                <a:gd name="connsiteX33" fmla="*/ 1897 w 10000"/>
                <a:gd name="connsiteY33" fmla="*/ 9492 h 10000"/>
                <a:gd name="connsiteX34" fmla="*/ 2084 w 10000"/>
                <a:gd name="connsiteY34" fmla="*/ 9681 h 10000"/>
                <a:gd name="connsiteX35" fmla="*/ 2408 w 10000"/>
                <a:gd name="connsiteY35" fmla="*/ 9558 h 10000"/>
                <a:gd name="connsiteX36" fmla="*/ 2537 w 10000"/>
                <a:gd name="connsiteY36" fmla="*/ 9826 h 10000"/>
                <a:gd name="connsiteX37" fmla="*/ 3014 w 10000"/>
                <a:gd name="connsiteY37" fmla="*/ 9866 h 10000"/>
                <a:gd name="connsiteX38" fmla="*/ 3057 w 10000"/>
                <a:gd name="connsiteY38" fmla="*/ 9808 h 10000"/>
                <a:gd name="connsiteX39" fmla="*/ 3113 w 10000"/>
                <a:gd name="connsiteY39" fmla="*/ 9681 h 10000"/>
                <a:gd name="connsiteX40" fmla="*/ 3697 w 10000"/>
                <a:gd name="connsiteY40" fmla="*/ 9681 h 10000"/>
                <a:gd name="connsiteX41" fmla="*/ 3809 w 10000"/>
                <a:gd name="connsiteY41" fmla="*/ 9432 h 10000"/>
                <a:gd name="connsiteX42" fmla="*/ 3852 w 10000"/>
                <a:gd name="connsiteY42" fmla="*/ 9324 h 10000"/>
                <a:gd name="connsiteX43" fmla="*/ 4320 w 10000"/>
                <a:gd name="connsiteY43" fmla="*/ 9247 h 10000"/>
                <a:gd name="connsiteX44" fmla="*/ 4636 w 10000"/>
                <a:gd name="connsiteY44" fmla="*/ 8751 h 10000"/>
                <a:gd name="connsiteX45" fmla="*/ 4986 w 10000"/>
                <a:gd name="connsiteY45" fmla="*/ 7700 h 10000"/>
                <a:gd name="connsiteX46" fmla="*/ 5164 w 10000"/>
                <a:gd name="connsiteY46" fmla="*/ 7177 h 10000"/>
                <a:gd name="connsiteX47" fmla="*/ 5523 w 10000"/>
                <a:gd name="connsiteY47" fmla="*/ 6869 h 10000"/>
                <a:gd name="connsiteX48" fmla="*/ 5760 w 10000"/>
                <a:gd name="connsiteY48" fmla="*/ 6342 h 10000"/>
                <a:gd name="connsiteX49" fmla="*/ 6159 w 10000"/>
                <a:gd name="connsiteY49" fmla="*/ 6247 h 10000"/>
                <a:gd name="connsiteX50" fmla="*/ 6072 w 10000"/>
                <a:gd name="connsiteY50" fmla="*/ 5926 h 10000"/>
                <a:gd name="connsiteX51" fmla="*/ 6453 w 10000"/>
                <a:gd name="connsiteY51" fmla="*/ 5759 h 10000"/>
                <a:gd name="connsiteX52" fmla="*/ 6660 w 10000"/>
                <a:gd name="connsiteY52" fmla="*/ 5884 h 10000"/>
                <a:gd name="connsiteX53" fmla="*/ 6898 w 10000"/>
                <a:gd name="connsiteY53" fmla="*/ 5562 h 10000"/>
                <a:gd name="connsiteX54" fmla="*/ 7214 w 10000"/>
                <a:gd name="connsiteY54" fmla="*/ 5637 h 10000"/>
                <a:gd name="connsiteX55" fmla="*/ 7244 w 10000"/>
                <a:gd name="connsiteY55" fmla="*/ 5919 h 10000"/>
                <a:gd name="connsiteX56" fmla="*/ 7405 w 10000"/>
                <a:gd name="connsiteY56" fmla="*/ 6347 h 10000"/>
                <a:gd name="connsiteX57" fmla="*/ 7538 w 10000"/>
                <a:gd name="connsiteY57" fmla="*/ 6566 h 10000"/>
                <a:gd name="connsiteX58" fmla="*/ 7729 w 10000"/>
                <a:gd name="connsiteY58" fmla="*/ 6347 h 10000"/>
                <a:gd name="connsiteX59" fmla="*/ 7989 w 10000"/>
                <a:gd name="connsiteY59" fmla="*/ 6174 h 10000"/>
                <a:gd name="connsiteX60" fmla="*/ 8477 w 10000"/>
                <a:gd name="connsiteY60" fmla="*/ 6120 h 10000"/>
                <a:gd name="connsiteX61" fmla="*/ 8607 w 10000"/>
                <a:gd name="connsiteY61" fmla="*/ 5978 h 10000"/>
                <a:gd name="connsiteX62" fmla="*/ 8750 w 10000"/>
                <a:gd name="connsiteY62" fmla="*/ 5490 h 10000"/>
                <a:gd name="connsiteX63" fmla="*/ 8711 w 10000"/>
                <a:gd name="connsiteY63" fmla="*/ 4953 h 10000"/>
                <a:gd name="connsiteX64" fmla="*/ 8962 w 10000"/>
                <a:gd name="connsiteY64" fmla="*/ 4289 h 10000"/>
                <a:gd name="connsiteX65" fmla="*/ 9010 w 10000"/>
                <a:gd name="connsiteY65" fmla="*/ 3831 h 10000"/>
                <a:gd name="connsiteX66" fmla="*/ 9152 w 10000"/>
                <a:gd name="connsiteY66" fmla="*/ 3497 h 10000"/>
                <a:gd name="connsiteX67" fmla="*/ 9386 w 10000"/>
                <a:gd name="connsiteY67" fmla="*/ 3497 h 10000"/>
                <a:gd name="connsiteX68" fmla="*/ 9710 w 10000"/>
                <a:gd name="connsiteY68" fmla="*/ 3616 h 10000"/>
                <a:gd name="connsiteX69" fmla="*/ 9654 w 10000"/>
                <a:gd name="connsiteY69" fmla="*/ 2359 h 10000"/>
                <a:gd name="connsiteX70" fmla="*/ 9446 w 10000"/>
                <a:gd name="connsiteY70" fmla="*/ 1922 h 10000"/>
                <a:gd name="connsiteX71" fmla="*/ 9502 w 10000"/>
                <a:gd name="connsiteY71" fmla="*/ 1721 h 10000"/>
                <a:gd name="connsiteX72" fmla="*/ 9381 w 10000"/>
                <a:gd name="connsiteY72" fmla="*/ 1644 h 10000"/>
                <a:gd name="connsiteX73" fmla="*/ 9269 w 10000"/>
                <a:gd name="connsiteY73" fmla="*/ 1560 h 10000"/>
                <a:gd name="connsiteX74" fmla="*/ 9355 w 10000"/>
                <a:gd name="connsiteY74" fmla="*/ 1275 h 10000"/>
                <a:gd name="connsiteX75" fmla="*/ 9684 w 10000"/>
                <a:gd name="connsiteY75" fmla="*/ 1080 h 10000"/>
                <a:gd name="connsiteX76" fmla="*/ 10000 w 10000"/>
                <a:gd name="connsiteY76" fmla="*/ 344 h 10000"/>
                <a:gd name="connsiteX77" fmla="*/ 9364 w 10000"/>
                <a:gd name="connsiteY77" fmla="*/ 1 h 10000"/>
                <a:gd name="connsiteX78" fmla="*/ 8919 w 10000"/>
                <a:gd name="connsiteY78" fmla="*/ 272 h 10000"/>
                <a:gd name="connsiteX79" fmla="*/ 8802 w 10000"/>
                <a:gd name="connsiteY79" fmla="*/ 307 h 10000"/>
                <a:gd name="connsiteX0" fmla="*/ 8919 w 10000"/>
                <a:gd name="connsiteY0" fmla="*/ 272 h 10000"/>
                <a:gd name="connsiteX1" fmla="*/ 941 w 10000"/>
                <a:gd name="connsiteY1" fmla="*/ 1194 h 10000"/>
                <a:gd name="connsiteX2" fmla="*/ 1235 w 10000"/>
                <a:gd name="connsiteY2" fmla="*/ 1436 h 10000"/>
                <a:gd name="connsiteX3" fmla="*/ 1668 w 10000"/>
                <a:gd name="connsiteY3" fmla="*/ 1483 h 10000"/>
                <a:gd name="connsiteX4" fmla="*/ 2200 w 10000"/>
                <a:gd name="connsiteY4" fmla="*/ 2043 h 10000"/>
                <a:gd name="connsiteX5" fmla="*/ 2097 w 10000"/>
                <a:gd name="connsiteY5" fmla="*/ 2377 h 10000"/>
                <a:gd name="connsiteX6" fmla="*/ 1625 w 10000"/>
                <a:gd name="connsiteY6" fmla="*/ 2622 h 10000"/>
                <a:gd name="connsiteX7" fmla="*/ 855 w 10000"/>
                <a:gd name="connsiteY7" fmla="*/ 2286 h 10000"/>
                <a:gd name="connsiteX8" fmla="*/ 971 w 10000"/>
                <a:gd name="connsiteY8" fmla="*/ 2239 h 10000"/>
                <a:gd name="connsiteX9" fmla="*/ 971 w 10000"/>
                <a:gd name="connsiteY9" fmla="*/ 2125 h 10000"/>
                <a:gd name="connsiteX10" fmla="*/ 825 w 10000"/>
                <a:gd name="connsiteY10" fmla="*/ 1999 h 10000"/>
                <a:gd name="connsiteX11" fmla="*/ 677 w 10000"/>
                <a:gd name="connsiteY11" fmla="*/ 2407 h 10000"/>
                <a:gd name="connsiteX12" fmla="*/ 738 w 10000"/>
                <a:gd name="connsiteY12" fmla="*/ 2566 h 10000"/>
                <a:gd name="connsiteX13" fmla="*/ 816 w 10000"/>
                <a:gd name="connsiteY13" fmla="*/ 2944 h 10000"/>
                <a:gd name="connsiteX14" fmla="*/ 881 w 10000"/>
                <a:gd name="connsiteY14" fmla="*/ 3178 h 10000"/>
                <a:gd name="connsiteX15" fmla="*/ 746 w 10000"/>
                <a:gd name="connsiteY15" fmla="*/ 3593 h 10000"/>
                <a:gd name="connsiteX16" fmla="*/ 475 w 10000"/>
                <a:gd name="connsiteY16" fmla="*/ 3861 h 10000"/>
                <a:gd name="connsiteX17" fmla="*/ 236 w 10000"/>
                <a:gd name="connsiteY17" fmla="*/ 4463 h 10000"/>
                <a:gd name="connsiteX18" fmla="*/ 2 w 10000"/>
                <a:gd name="connsiteY18" fmla="*/ 5070 h 10000"/>
                <a:gd name="connsiteX19" fmla="*/ 314 w 10000"/>
                <a:gd name="connsiteY19" fmla="*/ 5453 h 10000"/>
                <a:gd name="connsiteX20" fmla="*/ 707 w 10000"/>
                <a:gd name="connsiteY20" fmla="*/ 5759 h 10000"/>
                <a:gd name="connsiteX21" fmla="*/ 881 w 10000"/>
                <a:gd name="connsiteY21" fmla="*/ 5759 h 10000"/>
                <a:gd name="connsiteX22" fmla="*/ 946 w 10000"/>
                <a:gd name="connsiteY22" fmla="*/ 5919 h 10000"/>
                <a:gd name="connsiteX23" fmla="*/ 1102 w 10000"/>
                <a:gd name="connsiteY23" fmla="*/ 6265 h 10000"/>
                <a:gd name="connsiteX24" fmla="*/ 1175 w 10000"/>
                <a:gd name="connsiteY24" fmla="*/ 6449 h 10000"/>
                <a:gd name="connsiteX25" fmla="*/ 1002 w 10000"/>
                <a:gd name="connsiteY25" fmla="*/ 6608 h 10000"/>
                <a:gd name="connsiteX26" fmla="*/ 907 w 10000"/>
                <a:gd name="connsiteY26" fmla="*/ 6727 h 10000"/>
                <a:gd name="connsiteX27" fmla="*/ 864 w 10000"/>
                <a:gd name="connsiteY27" fmla="*/ 6869 h 10000"/>
                <a:gd name="connsiteX28" fmla="*/ 561 w 10000"/>
                <a:gd name="connsiteY28" fmla="*/ 7700 h 10000"/>
                <a:gd name="connsiteX29" fmla="*/ 475 w 10000"/>
                <a:gd name="connsiteY29" fmla="*/ 8268 h 10000"/>
                <a:gd name="connsiteX30" fmla="*/ 772 w 10000"/>
                <a:gd name="connsiteY30" fmla="*/ 8781 h 10000"/>
                <a:gd name="connsiteX31" fmla="*/ 1040 w 10000"/>
                <a:gd name="connsiteY31" fmla="*/ 9140 h 10000"/>
                <a:gd name="connsiteX32" fmla="*/ 1556 w 10000"/>
                <a:gd name="connsiteY32" fmla="*/ 9114 h 10000"/>
                <a:gd name="connsiteX33" fmla="*/ 1897 w 10000"/>
                <a:gd name="connsiteY33" fmla="*/ 9492 h 10000"/>
                <a:gd name="connsiteX34" fmla="*/ 2084 w 10000"/>
                <a:gd name="connsiteY34" fmla="*/ 9681 h 10000"/>
                <a:gd name="connsiteX35" fmla="*/ 2408 w 10000"/>
                <a:gd name="connsiteY35" fmla="*/ 9558 h 10000"/>
                <a:gd name="connsiteX36" fmla="*/ 2537 w 10000"/>
                <a:gd name="connsiteY36" fmla="*/ 9826 h 10000"/>
                <a:gd name="connsiteX37" fmla="*/ 3014 w 10000"/>
                <a:gd name="connsiteY37" fmla="*/ 9866 h 10000"/>
                <a:gd name="connsiteX38" fmla="*/ 3057 w 10000"/>
                <a:gd name="connsiteY38" fmla="*/ 9808 h 10000"/>
                <a:gd name="connsiteX39" fmla="*/ 3113 w 10000"/>
                <a:gd name="connsiteY39" fmla="*/ 9681 h 10000"/>
                <a:gd name="connsiteX40" fmla="*/ 3697 w 10000"/>
                <a:gd name="connsiteY40" fmla="*/ 9681 h 10000"/>
                <a:gd name="connsiteX41" fmla="*/ 3809 w 10000"/>
                <a:gd name="connsiteY41" fmla="*/ 9432 h 10000"/>
                <a:gd name="connsiteX42" fmla="*/ 3852 w 10000"/>
                <a:gd name="connsiteY42" fmla="*/ 9324 h 10000"/>
                <a:gd name="connsiteX43" fmla="*/ 4320 w 10000"/>
                <a:gd name="connsiteY43" fmla="*/ 9247 h 10000"/>
                <a:gd name="connsiteX44" fmla="*/ 4636 w 10000"/>
                <a:gd name="connsiteY44" fmla="*/ 8751 h 10000"/>
                <a:gd name="connsiteX45" fmla="*/ 4986 w 10000"/>
                <a:gd name="connsiteY45" fmla="*/ 7700 h 10000"/>
                <a:gd name="connsiteX46" fmla="*/ 5164 w 10000"/>
                <a:gd name="connsiteY46" fmla="*/ 7177 h 10000"/>
                <a:gd name="connsiteX47" fmla="*/ 5523 w 10000"/>
                <a:gd name="connsiteY47" fmla="*/ 6869 h 10000"/>
                <a:gd name="connsiteX48" fmla="*/ 5760 w 10000"/>
                <a:gd name="connsiteY48" fmla="*/ 6342 h 10000"/>
                <a:gd name="connsiteX49" fmla="*/ 6159 w 10000"/>
                <a:gd name="connsiteY49" fmla="*/ 6247 h 10000"/>
                <a:gd name="connsiteX50" fmla="*/ 6072 w 10000"/>
                <a:gd name="connsiteY50" fmla="*/ 5926 h 10000"/>
                <a:gd name="connsiteX51" fmla="*/ 6453 w 10000"/>
                <a:gd name="connsiteY51" fmla="*/ 5759 h 10000"/>
                <a:gd name="connsiteX52" fmla="*/ 6660 w 10000"/>
                <a:gd name="connsiteY52" fmla="*/ 5884 h 10000"/>
                <a:gd name="connsiteX53" fmla="*/ 6898 w 10000"/>
                <a:gd name="connsiteY53" fmla="*/ 5562 h 10000"/>
                <a:gd name="connsiteX54" fmla="*/ 7214 w 10000"/>
                <a:gd name="connsiteY54" fmla="*/ 5637 h 10000"/>
                <a:gd name="connsiteX55" fmla="*/ 7244 w 10000"/>
                <a:gd name="connsiteY55" fmla="*/ 5919 h 10000"/>
                <a:gd name="connsiteX56" fmla="*/ 7405 w 10000"/>
                <a:gd name="connsiteY56" fmla="*/ 6347 h 10000"/>
                <a:gd name="connsiteX57" fmla="*/ 7538 w 10000"/>
                <a:gd name="connsiteY57" fmla="*/ 6566 h 10000"/>
                <a:gd name="connsiteX58" fmla="*/ 7729 w 10000"/>
                <a:gd name="connsiteY58" fmla="*/ 6347 h 10000"/>
                <a:gd name="connsiteX59" fmla="*/ 7989 w 10000"/>
                <a:gd name="connsiteY59" fmla="*/ 6174 h 10000"/>
                <a:gd name="connsiteX60" fmla="*/ 8477 w 10000"/>
                <a:gd name="connsiteY60" fmla="*/ 6120 h 10000"/>
                <a:gd name="connsiteX61" fmla="*/ 8607 w 10000"/>
                <a:gd name="connsiteY61" fmla="*/ 5978 h 10000"/>
                <a:gd name="connsiteX62" fmla="*/ 8750 w 10000"/>
                <a:gd name="connsiteY62" fmla="*/ 5490 h 10000"/>
                <a:gd name="connsiteX63" fmla="*/ 8711 w 10000"/>
                <a:gd name="connsiteY63" fmla="*/ 4953 h 10000"/>
                <a:gd name="connsiteX64" fmla="*/ 8962 w 10000"/>
                <a:gd name="connsiteY64" fmla="*/ 4289 h 10000"/>
                <a:gd name="connsiteX65" fmla="*/ 9010 w 10000"/>
                <a:gd name="connsiteY65" fmla="*/ 3831 h 10000"/>
                <a:gd name="connsiteX66" fmla="*/ 9152 w 10000"/>
                <a:gd name="connsiteY66" fmla="*/ 3497 h 10000"/>
                <a:gd name="connsiteX67" fmla="*/ 9386 w 10000"/>
                <a:gd name="connsiteY67" fmla="*/ 3497 h 10000"/>
                <a:gd name="connsiteX68" fmla="*/ 9710 w 10000"/>
                <a:gd name="connsiteY68" fmla="*/ 3616 h 10000"/>
                <a:gd name="connsiteX69" fmla="*/ 9654 w 10000"/>
                <a:gd name="connsiteY69" fmla="*/ 2359 h 10000"/>
                <a:gd name="connsiteX70" fmla="*/ 9446 w 10000"/>
                <a:gd name="connsiteY70" fmla="*/ 1922 h 10000"/>
                <a:gd name="connsiteX71" fmla="*/ 9502 w 10000"/>
                <a:gd name="connsiteY71" fmla="*/ 1721 h 10000"/>
                <a:gd name="connsiteX72" fmla="*/ 9381 w 10000"/>
                <a:gd name="connsiteY72" fmla="*/ 1644 h 10000"/>
                <a:gd name="connsiteX73" fmla="*/ 9269 w 10000"/>
                <a:gd name="connsiteY73" fmla="*/ 1560 h 10000"/>
                <a:gd name="connsiteX74" fmla="*/ 9355 w 10000"/>
                <a:gd name="connsiteY74" fmla="*/ 1275 h 10000"/>
                <a:gd name="connsiteX75" fmla="*/ 9684 w 10000"/>
                <a:gd name="connsiteY75" fmla="*/ 1080 h 10000"/>
                <a:gd name="connsiteX76" fmla="*/ 10000 w 10000"/>
                <a:gd name="connsiteY76" fmla="*/ 344 h 10000"/>
                <a:gd name="connsiteX77" fmla="*/ 9364 w 10000"/>
                <a:gd name="connsiteY77" fmla="*/ 1 h 10000"/>
                <a:gd name="connsiteX78" fmla="*/ 8919 w 10000"/>
                <a:gd name="connsiteY78" fmla="*/ 272 h 10000"/>
                <a:gd name="connsiteX0" fmla="*/ 8919 w 10000"/>
                <a:gd name="connsiteY0" fmla="*/ 76 h 9804"/>
                <a:gd name="connsiteX1" fmla="*/ 941 w 10000"/>
                <a:gd name="connsiteY1" fmla="*/ 998 h 9804"/>
                <a:gd name="connsiteX2" fmla="*/ 1235 w 10000"/>
                <a:gd name="connsiteY2" fmla="*/ 1240 h 9804"/>
                <a:gd name="connsiteX3" fmla="*/ 1668 w 10000"/>
                <a:gd name="connsiteY3" fmla="*/ 1287 h 9804"/>
                <a:gd name="connsiteX4" fmla="*/ 2200 w 10000"/>
                <a:gd name="connsiteY4" fmla="*/ 1847 h 9804"/>
                <a:gd name="connsiteX5" fmla="*/ 2097 w 10000"/>
                <a:gd name="connsiteY5" fmla="*/ 2181 h 9804"/>
                <a:gd name="connsiteX6" fmla="*/ 1625 w 10000"/>
                <a:gd name="connsiteY6" fmla="*/ 2426 h 9804"/>
                <a:gd name="connsiteX7" fmla="*/ 855 w 10000"/>
                <a:gd name="connsiteY7" fmla="*/ 2090 h 9804"/>
                <a:gd name="connsiteX8" fmla="*/ 971 w 10000"/>
                <a:gd name="connsiteY8" fmla="*/ 2043 h 9804"/>
                <a:gd name="connsiteX9" fmla="*/ 971 w 10000"/>
                <a:gd name="connsiteY9" fmla="*/ 1929 h 9804"/>
                <a:gd name="connsiteX10" fmla="*/ 825 w 10000"/>
                <a:gd name="connsiteY10" fmla="*/ 1803 h 9804"/>
                <a:gd name="connsiteX11" fmla="*/ 677 w 10000"/>
                <a:gd name="connsiteY11" fmla="*/ 2211 h 9804"/>
                <a:gd name="connsiteX12" fmla="*/ 738 w 10000"/>
                <a:gd name="connsiteY12" fmla="*/ 2370 h 9804"/>
                <a:gd name="connsiteX13" fmla="*/ 816 w 10000"/>
                <a:gd name="connsiteY13" fmla="*/ 2748 h 9804"/>
                <a:gd name="connsiteX14" fmla="*/ 881 w 10000"/>
                <a:gd name="connsiteY14" fmla="*/ 2982 h 9804"/>
                <a:gd name="connsiteX15" fmla="*/ 746 w 10000"/>
                <a:gd name="connsiteY15" fmla="*/ 3397 h 9804"/>
                <a:gd name="connsiteX16" fmla="*/ 475 w 10000"/>
                <a:gd name="connsiteY16" fmla="*/ 3665 h 9804"/>
                <a:gd name="connsiteX17" fmla="*/ 236 w 10000"/>
                <a:gd name="connsiteY17" fmla="*/ 4267 h 9804"/>
                <a:gd name="connsiteX18" fmla="*/ 2 w 10000"/>
                <a:gd name="connsiteY18" fmla="*/ 4874 h 9804"/>
                <a:gd name="connsiteX19" fmla="*/ 314 w 10000"/>
                <a:gd name="connsiteY19" fmla="*/ 5257 h 9804"/>
                <a:gd name="connsiteX20" fmla="*/ 707 w 10000"/>
                <a:gd name="connsiteY20" fmla="*/ 5563 h 9804"/>
                <a:gd name="connsiteX21" fmla="*/ 881 w 10000"/>
                <a:gd name="connsiteY21" fmla="*/ 5563 h 9804"/>
                <a:gd name="connsiteX22" fmla="*/ 946 w 10000"/>
                <a:gd name="connsiteY22" fmla="*/ 5723 h 9804"/>
                <a:gd name="connsiteX23" fmla="*/ 1102 w 10000"/>
                <a:gd name="connsiteY23" fmla="*/ 6069 h 9804"/>
                <a:gd name="connsiteX24" fmla="*/ 1175 w 10000"/>
                <a:gd name="connsiteY24" fmla="*/ 6253 h 9804"/>
                <a:gd name="connsiteX25" fmla="*/ 1002 w 10000"/>
                <a:gd name="connsiteY25" fmla="*/ 6412 h 9804"/>
                <a:gd name="connsiteX26" fmla="*/ 907 w 10000"/>
                <a:gd name="connsiteY26" fmla="*/ 6531 h 9804"/>
                <a:gd name="connsiteX27" fmla="*/ 864 w 10000"/>
                <a:gd name="connsiteY27" fmla="*/ 6673 h 9804"/>
                <a:gd name="connsiteX28" fmla="*/ 561 w 10000"/>
                <a:gd name="connsiteY28" fmla="*/ 7504 h 9804"/>
                <a:gd name="connsiteX29" fmla="*/ 475 w 10000"/>
                <a:gd name="connsiteY29" fmla="*/ 8072 h 9804"/>
                <a:gd name="connsiteX30" fmla="*/ 772 w 10000"/>
                <a:gd name="connsiteY30" fmla="*/ 8585 h 9804"/>
                <a:gd name="connsiteX31" fmla="*/ 1040 w 10000"/>
                <a:gd name="connsiteY31" fmla="*/ 8944 h 9804"/>
                <a:gd name="connsiteX32" fmla="*/ 1556 w 10000"/>
                <a:gd name="connsiteY32" fmla="*/ 8918 h 9804"/>
                <a:gd name="connsiteX33" fmla="*/ 1897 w 10000"/>
                <a:gd name="connsiteY33" fmla="*/ 9296 h 9804"/>
                <a:gd name="connsiteX34" fmla="*/ 2084 w 10000"/>
                <a:gd name="connsiteY34" fmla="*/ 9485 h 9804"/>
                <a:gd name="connsiteX35" fmla="*/ 2408 w 10000"/>
                <a:gd name="connsiteY35" fmla="*/ 9362 h 9804"/>
                <a:gd name="connsiteX36" fmla="*/ 2537 w 10000"/>
                <a:gd name="connsiteY36" fmla="*/ 9630 h 9804"/>
                <a:gd name="connsiteX37" fmla="*/ 3014 w 10000"/>
                <a:gd name="connsiteY37" fmla="*/ 9670 h 9804"/>
                <a:gd name="connsiteX38" fmla="*/ 3057 w 10000"/>
                <a:gd name="connsiteY38" fmla="*/ 9612 h 9804"/>
                <a:gd name="connsiteX39" fmla="*/ 3113 w 10000"/>
                <a:gd name="connsiteY39" fmla="*/ 9485 h 9804"/>
                <a:gd name="connsiteX40" fmla="*/ 3697 w 10000"/>
                <a:gd name="connsiteY40" fmla="*/ 9485 h 9804"/>
                <a:gd name="connsiteX41" fmla="*/ 3809 w 10000"/>
                <a:gd name="connsiteY41" fmla="*/ 9236 h 9804"/>
                <a:gd name="connsiteX42" fmla="*/ 3852 w 10000"/>
                <a:gd name="connsiteY42" fmla="*/ 9128 h 9804"/>
                <a:gd name="connsiteX43" fmla="*/ 4320 w 10000"/>
                <a:gd name="connsiteY43" fmla="*/ 9051 h 9804"/>
                <a:gd name="connsiteX44" fmla="*/ 4636 w 10000"/>
                <a:gd name="connsiteY44" fmla="*/ 8555 h 9804"/>
                <a:gd name="connsiteX45" fmla="*/ 4986 w 10000"/>
                <a:gd name="connsiteY45" fmla="*/ 7504 h 9804"/>
                <a:gd name="connsiteX46" fmla="*/ 5164 w 10000"/>
                <a:gd name="connsiteY46" fmla="*/ 6981 h 9804"/>
                <a:gd name="connsiteX47" fmla="*/ 5523 w 10000"/>
                <a:gd name="connsiteY47" fmla="*/ 6673 h 9804"/>
                <a:gd name="connsiteX48" fmla="*/ 5760 w 10000"/>
                <a:gd name="connsiteY48" fmla="*/ 6146 h 9804"/>
                <a:gd name="connsiteX49" fmla="*/ 6159 w 10000"/>
                <a:gd name="connsiteY49" fmla="*/ 6051 h 9804"/>
                <a:gd name="connsiteX50" fmla="*/ 6072 w 10000"/>
                <a:gd name="connsiteY50" fmla="*/ 5730 h 9804"/>
                <a:gd name="connsiteX51" fmla="*/ 6453 w 10000"/>
                <a:gd name="connsiteY51" fmla="*/ 5563 h 9804"/>
                <a:gd name="connsiteX52" fmla="*/ 6660 w 10000"/>
                <a:gd name="connsiteY52" fmla="*/ 5688 h 9804"/>
                <a:gd name="connsiteX53" fmla="*/ 6898 w 10000"/>
                <a:gd name="connsiteY53" fmla="*/ 5366 h 9804"/>
                <a:gd name="connsiteX54" fmla="*/ 7214 w 10000"/>
                <a:gd name="connsiteY54" fmla="*/ 5441 h 9804"/>
                <a:gd name="connsiteX55" fmla="*/ 7244 w 10000"/>
                <a:gd name="connsiteY55" fmla="*/ 5723 h 9804"/>
                <a:gd name="connsiteX56" fmla="*/ 7405 w 10000"/>
                <a:gd name="connsiteY56" fmla="*/ 6151 h 9804"/>
                <a:gd name="connsiteX57" fmla="*/ 7538 w 10000"/>
                <a:gd name="connsiteY57" fmla="*/ 6370 h 9804"/>
                <a:gd name="connsiteX58" fmla="*/ 7729 w 10000"/>
                <a:gd name="connsiteY58" fmla="*/ 6151 h 9804"/>
                <a:gd name="connsiteX59" fmla="*/ 7989 w 10000"/>
                <a:gd name="connsiteY59" fmla="*/ 5978 h 9804"/>
                <a:gd name="connsiteX60" fmla="*/ 8477 w 10000"/>
                <a:gd name="connsiteY60" fmla="*/ 5924 h 9804"/>
                <a:gd name="connsiteX61" fmla="*/ 8607 w 10000"/>
                <a:gd name="connsiteY61" fmla="*/ 5782 h 9804"/>
                <a:gd name="connsiteX62" fmla="*/ 8750 w 10000"/>
                <a:gd name="connsiteY62" fmla="*/ 5294 h 9804"/>
                <a:gd name="connsiteX63" fmla="*/ 8711 w 10000"/>
                <a:gd name="connsiteY63" fmla="*/ 4757 h 9804"/>
                <a:gd name="connsiteX64" fmla="*/ 8962 w 10000"/>
                <a:gd name="connsiteY64" fmla="*/ 4093 h 9804"/>
                <a:gd name="connsiteX65" fmla="*/ 9010 w 10000"/>
                <a:gd name="connsiteY65" fmla="*/ 3635 h 9804"/>
                <a:gd name="connsiteX66" fmla="*/ 9152 w 10000"/>
                <a:gd name="connsiteY66" fmla="*/ 3301 h 9804"/>
                <a:gd name="connsiteX67" fmla="*/ 9386 w 10000"/>
                <a:gd name="connsiteY67" fmla="*/ 3301 h 9804"/>
                <a:gd name="connsiteX68" fmla="*/ 9710 w 10000"/>
                <a:gd name="connsiteY68" fmla="*/ 3420 h 9804"/>
                <a:gd name="connsiteX69" fmla="*/ 9654 w 10000"/>
                <a:gd name="connsiteY69" fmla="*/ 2163 h 9804"/>
                <a:gd name="connsiteX70" fmla="*/ 9446 w 10000"/>
                <a:gd name="connsiteY70" fmla="*/ 1726 h 9804"/>
                <a:gd name="connsiteX71" fmla="*/ 9502 w 10000"/>
                <a:gd name="connsiteY71" fmla="*/ 1525 h 9804"/>
                <a:gd name="connsiteX72" fmla="*/ 9381 w 10000"/>
                <a:gd name="connsiteY72" fmla="*/ 1448 h 9804"/>
                <a:gd name="connsiteX73" fmla="*/ 9269 w 10000"/>
                <a:gd name="connsiteY73" fmla="*/ 1364 h 9804"/>
                <a:gd name="connsiteX74" fmla="*/ 9355 w 10000"/>
                <a:gd name="connsiteY74" fmla="*/ 1079 h 9804"/>
                <a:gd name="connsiteX75" fmla="*/ 9684 w 10000"/>
                <a:gd name="connsiteY75" fmla="*/ 884 h 9804"/>
                <a:gd name="connsiteX76" fmla="*/ 10000 w 10000"/>
                <a:gd name="connsiteY76" fmla="*/ 148 h 9804"/>
                <a:gd name="connsiteX77" fmla="*/ 8919 w 10000"/>
                <a:gd name="connsiteY77" fmla="*/ 76 h 9804"/>
                <a:gd name="connsiteX0" fmla="*/ 8919 w 9820"/>
                <a:gd name="connsiteY0" fmla="*/ 1 h 9923"/>
                <a:gd name="connsiteX1" fmla="*/ 941 w 9820"/>
                <a:gd name="connsiteY1" fmla="*/ 941 h 9923"/>
                <a:gd name="connsiteX2" fmla="*/ 1235 w 9820"/>
                <a:gd name="connsiteY2" fmla="*/ 1188 h 9923"/>
                <a:gd name="connsiteX3" fmla="*/ 1668 w 9820"/>
                <a:gd name="connsiteY3" fmla="*/ 1236 h 9923"/>
                <a:gd name="connsiteX4" fmla="*/ 2200 w 9820"/>
                <a:gd name="connsiteY4" fmla="*/ 1807 h 9923"/>
                <a:gd name="connsiteX5" fmla="*/ 2097 w 9820"/>
                <a:gd name="connsiteY5" fmla="*/ 2148 h 9923"/>
                <a:gd name="connsiteX6" fmla="*/ 1625 w 9820"/>
                <a:gd name="connsiteY6" fmla="*/ 2398 h 9923"/>
                <a:gd name="connsiteX7" fmla="*/ 855 w 9820"/>
                <a:gd name="connsiteY7" fmla="*/ 2055 h 9923"/>
                <a:gd name="connsiteX8" fmla="*/ 971 w 9820"/>
                <a:gd name="connsiteY8" fmla="*/ 2007 h 9923"/>
                <a:gd name="connsiteX9" fmla="*/ 971 w 9820"/>
                <a:gd name="connsiteY9" fmla="*/ 1891 h 9923"/>
                <a:gd name="connsiteX10" fmla="*/ 825 w 9820"/>
                <a:gd name="connsiteY10" fmla="*/ 1762 h 9923"/>
                <a:gd name="connsiteX11" fmla="*/ 677 w 9820"/>
                <a:gd name="connsiteY11" fmla="*/ 2178 h 9923"/>
                <a:gd name="connsiteX12" fmla="*/ 738 w 9820"/>
                <a:gd name="connsiteY12" fmla="*/ 2340 h 9923"/>
                <a:gd name="connsiteX13" fmla="*/ 816 w 9820"/>
                <a:gd name="connsiteY13" fmla="*/ 2726 h 9923"/>
                <a:gd name="connsiteX14" fmla="*/ 881 w 9820"/>
                <a:gd name="connsiteY14" fmla="*/ 2965 h 9923"/>
                <a:gd name="connsiteX15" fmla="*/ 746 w 9820"/>
                <a:gd name="connsiteY15" fmla="*/ 3388 h 9923"/>
                <a:gd name="connsiteX16" fmla="*/ 475 w 9820"/>
                <a:gd name="connsiteY16" fmla="*/ 3661 h 9923"/>
                <a:gd name="connsiteX17" fmla="*/ 236 w 9820"/>
                <a:gd name="connsiteY17" fmla="*/ 4275 h 9923"/>
                <a:gd name="connsiteX18" fmla="*/ 2 w 9820"/>
                <a:gd name="connsiteY18" fmla="*/ 4894 h 9923"/>
                <a:gd name="connsiteX19" fmla="*/ 314 w 9820"/>
                <a:gd name="connsiteY19" fmla="*/ 5285 h 9923"/>
                <a:gd name="connsiteX20" fmla="*/ 707 w 9820"/>
                <a:gd name="connsiteY20" fmla="*/ 5597 h 9923"/>
                <a:gd name="connsiteX21" fmla="*/ 881 w 9820"/>
                <a:gd name="connsiteY21" fmla="*/ 5597 h 9923"/>
                <a:gd name="connsiteX22" fmla="*/ 946 w 9820"/>
                <a:gd name="connsiteY22" fmla="*/ 5760 h 9923"/>
                <a:gd name="connsiteX23" fmla="*/ 1102 w 9820"/>
                <a:gd name="connsiteY23" fmla="*/ 6113 h 9923"/>
                <a:gd name="connsiteX24" fmla="*/ 1175 w 9820"/>
                <a:gd name="connsiteY24" fmla="*/ 6301 h 9923"/>
                <a:gd name="connsiteX25" fmla="*/ 1002 w 9820"/>
                <a:gd name="connsiteY25" fmla="*/ 6463 h 9923"/>
                <a:gd name="connsiteX26" fmla="*/ 907 w 9820"/>
                <a:gd name="connsiteY26" fmla="*/ 6585 h 9923"/>
                <a:gd name="connsiteX27" fmla="*/ 864 w 9820"/>
                <a:gd name="connsiteY27" fmla="*/ 6729 h 9923"/>
                <a:gd name="connsiteX28" fmla="*/ 561 w 9820"/>
                <a:gd name="connsiteY28" fmla="*/ 7577 h 9923"/>
                <a:gd name="connsiteX29" fmla="*/ 475 w 9820"/>
                <a:gd name="connsiteY29" fmla="*/ 8156 h 9923"/>
                <a:gd name="connsiteX30" fmla="*/ 772 w 9820"/>
                <a:gd name="connsiteY30" fmla="*/ 8680 h 9923"/>
                <a:gd name="connsiteX31" fmla="*/ 1040 w 9820"/>
                <a:gd name="connsiteY31" fmla="*/ 9046 h 9923"/>
                <a:gd name="connsiteX32" fmla="*/ 1556 w 9820"/>
                <a:gd name="connsiteY32" fmla="*/ 9019 h 9923"/>
                <a:gd name="connsiteX33" fmla="*/ 1897 w 9820"/>
                <a:gd name="connsiteY33" fmla="*/ 9405 h 9923"/>
                <a:gd name="connsiteX34" fmla="*/ 2084 w 9820"/>
                <a:gd name="connsiteY34" fmla="*/ 9598 h 9923"/>
                <a:gd name="connsiteX35" fmla="*/ 2408 w 9820"/>
                <a:gd name="connsiteY35" fmla="*/ 9472 h 9923"/>
                <a:gd name="connsiteX36" fmla="*/ 2537 w 9820"/>
                <a:gd name="connsiteY36" fmla="*/ 9746 h 9923"/>
                <a:gd name="connsiteX37" fmla="*/ 3014 w 9820"/>
                <a:gd name="connsiteY37" fmla="*/ 9786 h 9923"/>
                <a:gd name="connsiteX38" fmla="*/ 3057 w 9820"/>
                <a:gd name="connsiteY38" fmla="*/ 9727 h 9923"/>
                <a:gd name="connsiteX39" fmla="*/ 3113 w 9820"/>
                <a:gd name="connsiteY39" fmla="*/ 9598 h 9923"/>
                <a:gd name="connsiteX40" fmla="*/ 3697 w 9820"/>
                <a:gd name="connsiteY40" fmla="*/ 9598 h 9923"/>
                <a:gd name="connsiteX41" fmla="*/ 3809 w 9820"/>
                <a:gd name="connsiteY41" fmla="*/ 9344 h 9923"/>
                <a:gd name="connsiteX42" fmla="*/ 3852 w 9820"/>
                <a:gd name="connsiteY42" fmla="*/ 9233 h 9923"/>
                <a:gd name="connsiteX43" fmla="*/ 4320 w 9820"/>
                <a:gd name="connsiteY43" fmla="*/ 9155 h 9923"/>
                <a:gd name="connsiteX44" fmla="*/ 4636 w 9820"/>
                <a:gd name="connsiteY44" fmla="*/ 8649 h 9923"/>
                <a:gd name="connsiteX45" fmla="*/ 4986 w 9820"/>
                <a:gd name="connsiteY45" fmla="*/ 7577 h 9923"/>
                <a:gd name="connsiteX46" fmla="*/ 5164 w 9820"/>
                <a:gd name="connsiteY46" fmla="*/ 7044 h 9923"/>
                <a:gd name="connsiteX47" fmla="*/ 5523 w 9820"/>
                <a:gd name="connsiteY47" fmla="*/ 6729 h 9923"/>
                <a:gd name="connsiteX48" fmla="*/ 5760 w 9820"/>
                <a:gd name="connsiteY48" fmla="*/ 6192 h 9923"/>
                <a:gd name="connsiteX49" fmla="*/ 6159 w 9820"/>
                <a:gd name="connsiteY49" fmla="*/ 6095 h 9923"/>
                <a:gd name="connsiteX50" fmla="*/ 6072 w 9820"/>
                <a:gd name="connsiteY50" fmla="*/ 5768 h 9923"/>
                <a:gd name="connsiteX51" fmla="*/ 6453 w 9820"/>
                <a:gd name="connsiteY51" fmla="*/ 5597 h 9923"/>
                <a:gd name="connsiteX52" fmla="*/ 6660 w 9820"/>
                <a:gd name="connsiteY52" fmla="*/ 5725 h 9923"/>
                <a:gd name="connsiteX53" fmla="*/ 6898 w 9820"/>
                <a:gd name="connsiteY53" fmla="*/ 5396 h 9923"/>
                <a:gd name="connsiteX54" fmla="*/ 7214 w 9820"/>
                <a:gd name="connsiteY54" fmla="*/ 5473 h 9923"/>
                <a:gd name="connsiteX55" fmla="*/ 7244 w 9820"/>
                <a:gd name="connsiteY55" fmla="*/ 5760 h 9923"/>
                <a:gd name="connsiteX56" fmla="*/ 7405 w 9820"/>
                <a:gd name="connsiteY56" fmla="*/ 6197 h 9923"/>
                <a:gd name="connsiteX57" fmla="*/ 7538 w 9820"/>
                <a:gd name="connsiteY57" fmla="*/ 6420 h 9923"/>
                <a:gd name="connsiteX58" fmla="*/ 7729 w 9820"/>
                <a:gd name="connsiteY58" fmla="*/ 6197 h 9923"/>
                <a:gd name="connsiteX59" fmla="*/ 7989 w 9820"/>
                <a:gd name="connsiteY59" fmla="*/ 6021 h 9923"/>
                <a:gd name="connsiteX60" fmla="*/ 8477 w 9820"/>
                <a:gd name="connsiteY60" fmla="*/ 5965 h 9923"/>
                <a:gd name="connsiteX61" fmla="*/ 8607 w 9820"/>
                <a:gd name="connsiteY61" fmla="*/ 5821 h 9923"/>
                <a:gd name="connsiteX62" fmla="*/ 8750 w 9820"/>
                <a:gd name="connsiteY62" fmla="*/ 5323 h 9923"/>
                <a:gd name="connsiteX63" fmla="*/ 8711 w 9820"/>
                <a:gd name="connsiteY63" fmla="*/ 4775 h 9923"/>
                <a:gd name="connsiteX64" fmla="*/ 8962 w 9820"/>
                <a:gd name="connsiteY64" fmla="*/ 4098 h 9923"/>
                <a:gd name="connsiteX65" fmla="*/ 9010 w 9820"/>
                <a:gd name="connsiteY65" fmla="*/ 3631 h 9923"/>
                <a:gd name="connsiteX66" fmla="*/ 9152 w 9820"/>
                <a:gd name="connsiteY66" fmla="*/ 3290 h 9923"/>
                <a:gd name="connsiteX67" fmla="*/ 9386 w 9820"/>
                <a:gd name="connsiteY67" fmla="*/ 3290 h 9923"/>
                <a:gd name="connsiteX68" fmla="*/ 9710 w 9820"/>
                <a:gd name="connsiteY68" fmla="*/ 3411 h 9923"/>
                <a:gd name="connsiteX69" fmla="*/ 9654 w 9820"/>
                <a:gd name="connsiteY69" fmla="*/ 2129 h 9923"/>
                <a:gd name="connsiteX70" fmla="*/ 9446 w 9820"/>
                <a:gd name="connsiteY70" fmla="*/ 1684 h 9923"/>
                <a:gd name="connsiteX71" fmla="*/ 9502 w 9820"/>
                <a:gd name="connsiteY71" fmla="*/ 1478 h 9923"/>
                <a:gd name="connsiteX72" fmla="*/ 9381 w 9820"/>
                <a:gd name="connsiteY72" fmla="*/ 1400 h 9923"/>
                <a:gd name="connsiteX73" fmla="*/ 9269 w 9820"/>
                <a:gd name="connsiteY73" fmla="*/ 1314 h 9923"/>
                <a:gd name="connsiteX74" fmla="*/ 9355 w 9820"/>
                <a:gd name="connsiteY74" fmla="*/ 1024 h 9923"/>
                <a:gd name="connsiteX75" fmla="*/ 9684 w 9820"/>
                <a:gd name="connsiteY75" fmla="*/ 825 h 9923"/>
                <a:gd name="connsiteX76" fmla="*/ 8919 w 9820"/>
                <a:gd name="connsiteY76" fmla="*/ 1 h 9923"/>
                <a:gd name="connsiteX0" fmla="*/ 9862 w 9928"/>
                <a:gd name="connsiteY0" fmla="*/ 0 h 9169"/>
                <a:gd name="connsiteX1" fmla="*/ 958 w 9928"/>
                <a:gd name="connsiteY1" fmla="*/ 117 h 9169"/>
                <a:gd name="connsiteX2" fmla="*/ 1258 w 9928"/>
                <a:gd name="connsiteY2" fmla="*/ 366 h 9169"/>
                <a:gd name="connsiteX3" fmla="*/ 1699 w 9928"/>
                <a:gd name="connsiteY3" fmla="*/ 415 h 9169"/>
                <a:gd name="connsiteX4" fmla="*/ 2240 w 9928"/>
                <a:gd name="connsiteY4" fmla="*/ 990 h 9169"/>
                <a:gd name="connsiteX5" fmla="*/ 2135 w 9928"/>
                <a:gd name="connsiteY5" fmla="*/ 1334 h 9169"/>
                <a:gd name="connsiteX6" fmla="*/ 1655 w 9928"/>
                <a:gd name="connsiteY6" fmla="*/ 1586 h 9169"/>
                <a:gd name="connsiteX7" fmla="*/ 871 w 9928"/>
                <a:gd name="connsiteY7" fmla="*/ 1240 h 9169"/>
                <a:gd name="connsiteX8" fmla="*/ 989 w 9928"/>
                <a:gd name="connsiteY8" fmla="*/ 1192 h 9169"/>
                <a:gd name="connsiteX9" fmla="*/ 989 w 9928"/>
                <a:gd name="connsiteY9" fmla="*/ 1075 h 9169"/>
                <a:gd name="connsiteX10" fmla="*/ 840 w 9928"/>
                <a:gd name="connsiteY10" fmla="*/ 945 h 9169"/>
                <a:gd name="connsiteX11" fmla="*/ 689 w 9928"/>
                <a:gd name="connsiteY11" fmla="*/ 1364 h 9169"/>
                <a:gd name="connsiteX12" fmla="*/ 752 w 9928"/>
                <a:gd name="connsiteY12" fmla="*/ 1527 h 9169"/>
                <a:gd name="connsiteX13" fmla="*/ 831 w 9928"/>
                <a:gd name="connsiteY13" fmla="*/ 1916 h 9169"/>
                <a:gd name="connsiteX14" fmla="*/ 897 w 9928"/>
                <a:gd name="connsiteY14" fmla="*/ 2157 h 9169"/>
                <a:gd name="connsiteX15" fmla="*/ 760 w 9928"/>
                <a:gd name="connsiteY15" fmla="*/ 2583 h 9169"/>
                <a:gd name="connsiteX16" fmla="*/ 484 w 9928"/>
                <a:gd name="connsiteY16" fmla="*/ 2858 h 9169"/>
                <a:gd name="connsiteX17" fmla="*/ 240 w 9928"/>
                <a:gd name="connsiteY17" fmla="*/ 3477 h 9169"/>
                <a:gd name="connsiteX18" fmla="*/ 2 w 9928"/>
                <a:gd name="connsiteY18" fmla="*/ 4101 h 9169"/>
                <a:gd name="connsiteX19" fmla="*/ 320 w 9928"/>
                <a:gd name="connsiteY19" fmla="*/ 4495 h 9169"/>
                <a:gd name="connsiteX20" fmla="*/ 720 w 9928"/>
                <a:gd name="connsiteY20" fmla="*/ 4809 h 9169"/>
                <a:gd name="connsiteX21" fmla="*/ 897 w 9928"/>
                <a:gd name="connsiteY21" fmla="*/ 4809 h 9169"/>
                <a:gd name="connsiteX22" fmla="*/ 963 w 9928"/>
                <a:gd name="connsiteY22" fmla="*/ 4974 h 9169"/>
                <a:gd name="connsiteX23" fmla="*/ 1122 w 9928"/>
                <a:gd name="connsiteY23" fmla="*/ 5329 h 9169"/>
                <a:gd name="connsiteX24" fmla="*/ 1197 w 9928"/>
                <a:gd name="connsiteY24" fmla="*/ 5519 h 9169"/>
                <a:gd name="connsiteX25" fmla="*/ 1020 w 9928"/>
                <a:gd name="connsiteY25" fmla="*/ 5682 h 9169"/>
                <a:gd name="connsiteX26" fmla="*/ 924 w 9928"/>
                <a:gd name="connsiteY26" fmla="*/ 5805 h 9169"/>
                <a:gd name="connsiteX27" fmla="*/ 880 w 9928"/>
                <a:gd name="connsiteY27" fmla="*/ 5950 h 9169"/>
                <a:gd name="connsiteX28" fmla="*/ 571 w 9928"/>
                <a:gd name="connsiteY28" fmla="*/ 6805 h 9169"/>
                <a:gd name="connsiteX29" fmla="*/ 484 w 9928"/>
                <a:gd name="connsiteY29" fmla="*/ 7388 h 9169"/>
                <a:gd name="connsiteX30" fmla="*/ 786 w 9928"/>
                <a:gd name="connsiteY30" fmla="*/ 7916 h 9169"/>
                <a:gd name="connsiteX31" fmla="*/ 1059 w 9928"/>
                <a:gd name="connsiteY31" fmla="*/ 8285 h 9169"/>
                <a:gd name="connsiteX32" fmla="*/ 1585 w 9928"/>
                <a:gd name="connsiteY32" fmla="*/ 8258 h 9169"/>
                <a:gd name="connsiteX33" fmla="*/ 1932 w 9928"/>
                <a:gd name="connsiteY33" fmla="*/ 8647 h 9169"/>
                <a:gd name="connsiteX34" fmla="*/ 2122 w 9928"/>
                <a:gd name="connsiteY34" fmla="*/ 8841 h 9169"/>
                <a:gd name="connsiteX35" fmla="*/ 2452 w 9928"/>
                <a:gd name="connsiteY35" fmla="*/ 8715 h 9169"/>
                <a:gd name="connsiteX36" fmla="*/ 2584 w 9928"/>
                <a:gd name="connsiteY36" fmla="*/ 8991 h 9169"/>
                <a:gd name="connsiteX37" fmla="*/ 3069 w 9928"/>
                <a:gd name="connsiteY37" fmla="*/ 9031 h 9169"/>
                <a:gd name="connsiteX38" fmla="*/ 3113 w 9928"/>
                <a:gd name="connsiteY38" fmla="*/ 8971 h 9169"/>
                <a:gd name="connsiteX39" fmla="*/ 3170 w 9928"/>
                <a:gd name="connsiteY39" fmla="*/ 8841 h 9169"/>
                <a:gd name="connsiteX40" fmla="*/ 3765 w 9928"/>
                <a:gd name="connsiteY40" fmla="*/ 8841 h 9169"/>
                <a:gd name="connsiteX41" fmla="*/ 3879 w 9928"/>
                <a:gd name="connsiteY41" fmla="*/ 8586 h 9169"/>
                <a:gd name="connsiteX42" fmla="*/ 3923 w 9928"/>
                <a:gd name="connsiteY42" fmla="*/ 8474 h 9169"/>
                <a:gd name="connsiteX43" fmla="*/ 4399 w 9928"/>
                <a:gd name="connsiteY43" fmla="*/ 8395 h 9169"/>
                <a:gd name="connsiteX44" fmla="*/ 4721 w 9928"/>
                <a:gd name="connsiteY44" fmla="*/ 7885 h 9169"/>
                <a:gd name="connsiteX45" fmla="*/ 5077 w 9928"/>
                <a:gd name="connsiteY45" fmla="*/ 6805 h 9169"/>
                <a:gd name="connsiteX46" fmla="*/ 5259 w 9928"/>
                <a:gd name="connsiteY46" fmla="*/ 6268 h 9169"/>
                <a:gd name="connsiteX47" fmla="*/ 5624 w 9928"/>
                <a:gd name="connsiteY47" fmla="*/ 5950 h 9169"/>
                <a:gd name="connsiteX48" fmla="*/ 5866 w 9928"/>
                <a:gd name="connsiteY48" fmla="*/ 5409 h 9169"/>
                <a:gd name="connsiteX49" fmla="*/ 6272 w 9928"/>
                <a:gd name="connsiteY49" fmla="*/ 5311 h 9169"/>
                <a:gd name="connsiteX50" fmla="*/ 6183 w 9928"/>
                <a:gd name="connsiteY50" fmla="*/ 4982 h 9169"/>
                <a:gd name="connsiteX51" fmla="*/ 6571 w 9928"/>
                <a:gd name="connsiteY51" fmla="*/ 4809 h 9169"/>
                <a:gd name="connsiteX52" fmla="*/ 6782 w 9928"/>
                <a:gd name="connsiteY52" fmla="*/ 4938 h 9169"/>
                <a:gd name="connsiteX53" fmla="*/ 7024 w 9928"/>
                <a:gd name="connsiteY53" fmla="*/ 4607 h 9169"/>
                <a:gd name="connsiteX54" fmla="*/ 7346 w 9928"/>
                <a:gd name="connsiteY54" fmla="*/ 4684 h 9169"/>
                <a:gd name="connsiteX55" fmla="*/ 7377 w 9928"/>
                <a:gd name="connsiteY55" fmla="*/ 4974 h 9169"/>
                <a:gd name="connsiteX56" fmla="*/ 7541 w 9928"/>
                <a:gd name="connsiteY56" fmla="*/ 5414 h 9169"/>
                <a:gd name="connsiteX57" fmla="*/ 7676 w 9928"/>
                <a:gd name="connsiteY57" fmla="*/ 5639 h 9169"/>
                <a:gd name="connsiteX58" fmla="*/ 7871 w 9928"/>
                <a:gd name="connsiteY58" fmla="*/ 5414 h 9169"/>
                <a:gd name="connsiteX59" fmla="*/ 8135 w 9928"/>
                <a:gd name="connsiteY59" fmla="*/ 5237 h 9169"/>
                <a:gd name="connsiteX60" fmla="*/ 8632 w 9928"/>
                <a:gd name="connsiteY60" fmla="*/ 5180 h 9169"/>
                <a:gd name="connsiteX61" fmla="*/ 8765 w 9928"/>
                <a:gd name="connsiteY61" fmla="*/ 5035 h 9169"/>
                <a:gd name="connsiteX62" fmla="*/ 8910 w 9928"/>
                <a:gd name="connsiteY62" fmla="*/ 4533 h 9169"/>
                <a:gd name="connsiteX63" fmla="*/ 8871 w 9928"/>
                <a:gd name="connsiteY63" fmla="*/ 3981 h 9169"/>
                <a:gd name="connsiteX64" fmla="*/ 9126 w 9928"/>
                <a:gd name="connsiteY64" fmla="*/ 3299 h 9169"/>
                <a:gd name="connsiteX65" fmla="*/ 9175 w 9928"/>
                <a:gd name="connsiteY65" fmla="*/ 2828 h 9169"/>
                <a:gd name="connsiteX66" fmla="*/ 9320 w 9928"/>
                <a:gd name="connsiteY66" fmla="*/ 2485 h 9169"/>
                <a:gd name="connsiteX67" fmla="*/ 9558 w 9928"/>
                <a:gd name="connsiteY67" fmla="*/ 2485 h 9169"/>
                <a:gd name="connsiteX68" fmla="*/ 9888 w 9928"/>
                <a:gd name="connsiteY68" fmla="*/ 2606 h 9169"/>
                <a:gd name="connsiteX69" fmla="*/ 9831 w 9928"/>
                <a:gd name="connsiteY69" fmla="*/ 1315 h 9169"/>
                <a:gd name="connsiteX70" fmla="*/ 9619 w 9928"/>
                <a:gd name="connsiteY70" fmla="*/ 866 h 9169"/>
                <a:gd name="connsiteX71" fmla="*/ 9676 w 9928"/>
                <a:gd name="connsiteY71" fmla="*/ 658 h 9169"/>
                <a:gd name="connsiteX72" fmla="*/ 9553 w 9928"/>
                <a:gd name="connsiteY72" fmla="*/ 580 h 9169"/>
                <a:gd name="connsiteX73" fmla="*/ 9439 w 9928"/>
                <a:gd name="connsiteY73" fmla="*/ 493 h 9169"/>
                <a:gd name="connsiteX74" fmla="*/ 9526 w 9928"/>
                <a:gd name="connsiteY74" fmla="*/ 201 h 9169"/>
                <a:gd name="connsiteX75" fmla="*/ 9862 w 9928"/>
                <a:gd name="connsiteY75" fmla="*/ 0 h 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928" h="9169">
                  <a:moveTo>
                    <a:pt x="9862" y="0"/>
                  </a:moveTo>
                  <a:lnTo>
                    <a:pt x="958" y="117"/>
                  </a:lnTo>
                  <a:cubicBezTo>
                    <a:pt x="1206" y="201"/>
                    <a:pt x="1130" y="100"/>
                    <a:pt x="1258" y="366"/>
                  </a:cubicBezTo>
                  <a:cubicBezTo>
                    <a:pt x="1435" y="345"/>
                    <a:pt x="1536" y="303"/>
                    <a:pt x="1699" y="415"/>
                  </a:cubicBezTo>
                  <a:cubicBezTo>
                    <a:pt x="1919" y="561"/>
                    <a:pt x="2240" y="618"/>
                    <a:pt x="2240" y="990"/>
                  </a:cubicBezTo>
                  <a:cubicBezTo>
                    <a:pt x="2240" y="1103"/>
                    <a:pt x="2183" y="1275"/>
                    <a:pt x="2135" y="1334"/>
                  </a:cubicBezTo>
                  <a:cubicBezTo>
                    <a:pt x="2029" y="1461"/>
                    <a:pt x="1778" y="1492"/>
                    <a:pt x="1655" y="1586"/>
                  </a:cubicBezTo>
                  <a:cubicBezTo>
                    <a:pt x="1354" y="1813"/>
                    <a:pt x="871" y="1850"/>
                    <a:pt x="871" y="1240"/>
                  </a:cubicBezTo>
                  <a:lnTo>
                    <a:pt x="989" y="1192"/>
                  </a:lnTo>
                  <a:lnTo>
                    <a:pt x="989" y="1075"/>
                  </a:lnTo>
                  <a:cubicBezTo>
                    <a:pt x="880" y="1031"/>
                    <a:pt x="928" y="1026"/>
                    <a:pt x="840" y="945"/>
                  </a:cubicBezTo>
                  <a:cubicBezTo>
                    <a:pt x="733" y="1043"/>
                    <a:pt x="689" y="1162"/>
                    <a:pt x="689" y="1364"/>
                  </a:cubicBezTo>
                  <a:cubicBezTo>
                    <a:pt x="689" y="1473"/>
                    <a:pt x="712" y="1437"/>
                    <a:pt x="752" y="1527"/>
                  </a:cubicBezTo>
                  <a:cubicBezTo>
                    <a:pt x="810" y="1666"/>
                    <a:pt x="790" y="1765"/>
                    <a:pt x="831" y="1916"/>
                  </a:cubicBezTo>
                  <a:cubicBezTo>
                    <a:pt x="871" y="2069"/>
                    <a:pt x="897" y="2008"/>
                    <a:pt x="897" y="2157"/>
                  </a:cubicBezTo>
                  <a:cubicBezTo>
                    <a:pt x="851" y="2297"/>
                    <a:pt x="807" y="2441"/>
                    <a:pt x="760" y="2583"/>
                  </a:cubicBezTo>
                  <a:cubicBezTo>
                    <a:pt x="712" y="2660"/>
                    <a:pt x="545" y="2797"/>
                    <a:pt x="484" y="2858"/>
                  </a:cubicBezTo>
                  <a:cubicBezTo>
                    <a:pt x="484" y="3263"/>
                    <a:pt x="501" y="3289"/>
                    <a:pt x="240" y="3477"/>
                  </a:cubicBezTo>
                  <a:cubicBezTo>
                    <a:pt x="-33" y="3680"/>
                    <a:pt x="2" y="3656"/>
                    <a:pt x="2" y="4101"/>
                  </a:cubicBezTo>
                  <a:cubicBezTo>
                    <a:pt x="2" y="4327"/>
                    <a:pt x="197" y="4436"/>
                    <a:pt x="320" y="4495"/>
                  </a:cubicBezTo>
                  <a:cubicBezTo>
                    <a:pt x="554" y="4617"/>
                    <a:pt x="695" y="4351"/>
                    <a:pt x="720" y="4809"/>
                  </a:cubicBezTo>
                  <a:lnTo>
                    <a:pt x="897" y="4809"/>
                  </a:lnTo>
                  <a:cubicBezTo>
                    <a:pt x="914" y="5027"/>
                    <a:pt x="884" y="4857"/>
                    <a:pt x="963" y="4974"/>
                  </a:cubicBezTo>
                  <a:cubicBezTo>
                    <a:pt x="1034" y="5075"/>
                    <a:pt x="1081" y="5193"/>
                    <a:pt x="1122" y="5329"/>
                  </a:cubicBezTo>
                  <a:cubicBezTo>
                    <a:pt x="1187" y="5543"/>
                    <a:pt x="1149" y="5329"/>
                    <a:pt x="1197" y="5519"/>
                  </a:cubicBezTo>
                  <a:lnTo>
                    <a:pt x="1020" y="5682"/>
                  </a:lnTo>
                  <a:cubicBezTo>
                    <a:pt x="976" y="5728"/>
                    <a:pt x="950" y="5735"/>
                    <a:pt x="924" y="5805"/>
                  </a:cubicBezTo>
                  <a:cubicBezTo>
                    <a:pt x="909" y="5853"/>
                    <a:pt x="894" y="5900"/>
                    <a:pt x="880" y="5950"/>
                  </a:cubicBezTo>
                  <a:cubicBezTo>
                    <a:pt x="720" y="6422"/>
                    <a:pt x="945" y="6450"/>
                    <a:pt x="571" y="6805"/>
                  </a:cubicBezTo>
                  <a:cubicBezTo>
                    <a:pt x="619" y="7109"/>
                    <a:pt x="606" y="7126"/>
                    <a:pt x="484" y="7388"/>
                  </a:cubicBezTo>
                  <a:cubicBezTo>
                    <a:pt x="536" y="7708"/>
                    <a:pt x="707" y="7662"/>
                    <a:pt x="786" y="7916"/>
                  </a:cubicBezTo>
                  <a:cubicBezTo>
                    <a:pt x="897" y="8285"/>
                    <a:pt x="760" y="8191"/>
                    <a:pt x="1059" y="8285"/>
                  </a:cubicBezTo>
                  <a:cubicBezTo>
                    <a:pt x="1390" y="8395"/>
                    <a:pt x="1183" y="8258"/>
                    <a:pt x="1585" y="8258"/>
                  </a:cubicBezTo>
                  <a:cubicBezTo>
                    <a:pt x="1725" y="8258"/>
                    <a:pt x="1884" y="8501"/>
                    <a:pt x="1932" y="8647"/>
                  </a:cubicBezTo>
                  <a:cubicBezTo>
                    <a:pt x="1998" y="8859"/>
                    <a:pt x="1941" y="8841"/>
                    <a:pt x="2122" y="8841"/>
                  </a:cubicBezTo>
                  <a:cubicBezTo>
                    <a:pt x="2201" y="8841"/>
                    <a:pt x="2223" y="8715"/>
                    <a:pt x="2452" y="8715"/>
                  </a:cubicBezTo>
                  <a:cubicBezTo>
                    <a:pt x="2475" y="8822"/>
                    <a:pt x="2526" y="8897"/>
                    <a:pt x="2584" y="8991"/>
                  </a:cubicBezTo>
                  <a:cubicBezTo>
                    <a:pt x="2717" y="9209"/>
                    <a:pt x="2923" y="9232"/>
                    <a:pt x="3069" y="9031"/>
                  </a:cubicBezTo>
                  <a:cubicBezTo>
                    <a:pt x="3113" y="8978"/>
                    <a:pt x="3082" y="9019"/>
                    <a:pt x="3113" y="8971"/>
                  </a:cubicBezTo>
                  <a:cubicBezTo>
                    <a:pt x="3144" y="8916"/>
                    <a:pt x="3144" y="8897"/>
                    <a:pt x="3170" y="8841"/>
                  </a:cubicBezTo>
                  <a:lnTo>
                    <a:pt x="3765" y="8841"/>
                  </a:lnTo>
                  <a:cubicBezTo>
                    <a:pt x="3791" y="8702"/>
                    <a:pt x="3835" y="8690"/>
                    <a:pt x="3879" y="8586"/>
                  </a:cubicBezTo>
                  <a:cubicBezTo>
                    <a:pt x="3909" y="8506"/>
                    <a:pt x="3871" y="8567"/>
                    <a:pt x="3923" y="8474"/>
                  </a:cubicBezTo>
                  <a:cubicBezTo>
                    <a:pt x="4060" y="8228"/>
                    <a:pt x="4218" y="8474"/>
                    <a:pt x="4399" y="8395"/>
                  </a:cubicBezTo>
                  <a:cubicBezTo>
                    <a:pt x="4496" y="8357"/>
                    <a:pt x="4721" y="8045"/>
                    <a:pt x="4721" y="7885"/>
                  </a:cubicBezTo>
                  <a:cubicBezTo>
                    <a:pt x="4721" y="7282"/>
                    <a:pt x="4655" y="7114"/>
                    <a:pt x="5077" y="6805"/>
                  </a:cubicBezTo>
                  <a:cubicBezTo>
                    <a:pt x="5007" y="6379"/>
                    <a:pt x="5197" y="6585"/>
                    <a:pt x="5259" y="6268"/>
                  </a:cubicBezTo>
                  <a:cubicBezTo>
                    <a:pt x="5742" y="6268"/>
                    <a:pt x="5422" y="6200"/>
                    <a:pt x="5624" y="5950"/>
                  </a:cubicBezTo>
                  <a:cubicBezTo>
                    <a:pt x="5848" y="5670"/>
                    <a:pt x="5664" y="5499"/>
                    <a:pt x="5866" y="5409"/>
                  </a:cubicBezTo>
                  <a:cubicBezTo>
                    <a:pt x="5973" y="5361"/>
                    <a:pt x="6161" y="5348"/>
                    <a:pt x="6272" y="5311"/>
                  </a:cubicBezTo>
                  <a:cubicBezTo>
                    <a:pt x="6272" y="5126"/>
                    <a:pt x="6228" y="5095"/>
                    <a:pt x="6183" y="4982"/>
                  </a:cubicBezTo>
                  <a:cubicBezTo>
                    <a:pt x="6316" y="4932"/>
                    <a:pt x="6416" y="4809"/>
                    <a:pt x="6571" y="4809"/>
                  </a:cubicBezTo>
                  <a:cubicBezTo>
                    <a:pt x="6699" y="4809"/>
                    <a:pt x="6594" y="4914"/>
                    <a:pt x="6782" y="4938"/>
                  </a:cubicBezTo>
                  <a:cubicBezTo>
                    <a:pt x="6809" y="4790"/>
                    <a:pt x="6941" y="4684"/>
                    <a:pt x="7024" y="4607"/>
                  </a:cubicBezTo>
                  <a:cubicBezTo>
                    <a:pt x="7170" y="4472"/>
                    <a:pt x="7202" y="4577"/>
                    <a:pt x="7346" y="4684"/>
                  </a:cubicBezTo>
                  <a:cubicBezTo>
                    <a:pt x="7346" y="4869"/>
                    <a:pt x="7337" y="4846"/>
                    <a:pt x="7377" y="4974"/>
                  </a:cubicBezTo>
                  <a:cubicBezTo>
                    <a:pt x="7426" y="5121"/>
                    <a:pt x="7505" y="5260"/>
                    <a:pt x="7541" y="5414"/>
                  </a:cubicBezTo>
                  <a:cubicBezTo>
                    <a:pt x="7575" y="5567"/>
                    <a:pt x="7549" y="5639"/>
                    <a:pt x="7676" y="5639"/>
                  </a:cubicBezTo>
                  <a:cubicBezTo>
                    <a:pt x="7804" y="5639"/>
                    <a:pt x="7733" y="5486"/>
                    <a:pt x="7871" y="5414"/>
                  </a:cubicBezTo>
                  <a:cubicBezTo>
                    <a:pt x="8042" y="5324"/>
                    <a:pt x="7998" y="5426"/>
                    <a:pt x="8135" y="5237"/>
                  </a:cubicBezTo>
                  <a:cubicBezTo>
                    <a:pt x="8302" y="4999"/>
                    <a:pt x="8439" y="5004"/>
                    <a:pt x="8632" y="5180"/>
                  </a:cubicBezTo>
                  <a:cubicBezTo>
                    <a:pt x="8681" y="5139"/>
                    <a:pt x="8725" y="5114"/>
                    <a:pt x="8765" y="5035"/>
                  </a:cubicBezTo>
                  <a:cubicBezTo>
                    <a:pt x="8848" y="4888"/>
                    <a:pt x="8848" y="4673"/>
                    <a:pt x="8910" y="4533"/>
                  </a:cubicBezTo>
                  <a:cubicBezTo>
                    <a:pt x="9042" y="4219"/>
                    <a:pt x="9015" y="4274"/>
                    <a:pt x="8871" y="3981"/>
                  </a:cubicBezTo>
                  <a:cubicBezTo>
                    <a:pt x="9073" y="3447"/>
                    <a:pt x="8954" y="3939"/>
                    <a:pt x="9126" y="3299"/>
                  </a:cubicBezTo>
                  <a:cubicBezTo>
                    <a:pt x="9192" y="3061"/>
                    <a:pt x="9144" y="3049"/>
                    <a:pt x="9175" y="2828"/>
                  </a:cubicBezTo>
                  <a:cubicBezTo>
                    <a:pt x="9192" y="2705"/>
                    <a:pt x="9267" y="2620"/>
                    <a:pt x="9320" y="2485"/>
                  </a:cubicBezTo>
                  <a:lnTo>
                    <a:pt x="9558" y="2485"/>
                  </a:lnTo>
                  <a:cubicBezTo>
                    <a:pt x="9602" y="2705"/>
                    <a:pt x="9761" y="2693"/>
                    <a:pt x="9888" y="2606"/>
                  </a:cubicBezTo>
                  <a:cubicBezTo>
                    <a:pt x="9949" y="2242"/>
                    <a:pt x="9949" y="1641"/>
                    <a:pt x="9831" y="1315"/>
                  </a:cubicBezTo>
                  <a:cubicBezTo>
                    <a:pt x="9770" y="1149"/>
                    <a:pt x="9726" y="964"/>
                    <a:pt x="9619" y="866"/>
                  </a:cubicBezTo>
                  <a:cubicBezTo>
                    <a:pt x="9680" y="733"/>
                    <a:pt x="9667" y="837"/>
                    <a:pt x="9676" y="658"/>
                  </a:cubicBezTo>
                  <a:lnTo>
                    <a:pt x="9553" y="580"/>
                  </a:lnTo>
                  <a:cubicBezTo>
                    <a:pt x="9483" y="517"/>
                    <a:pt x="9540" y="529"/>
                    <a:pt x="9439" y="493"/>
                  </a:cubicBezTo>
                  <a:cubicBezTo>
                    <a:pt x="9448" y="333"/>
                    <a:pt x="9483" y="297"/>
                    <a:pt x="9526" y="201"/>
                  </a:cubicBezTo>
                  <a:lnTo>
                    <a:pt x="986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12"/>
            <p:cNvSpPr>
              <a:spLocks/>
            </p:cNvSpPr>
            <p:nvPr/>
          </p:nvSpPr>
          <p:spPr bwMode="auto">
            <a:xfrm>
              <a:off x="2950955" y="1040948"/>
              <a:ext cx="284836" cy="415469"/>
            </a:xfrm>
            <a:custGeom>
              <a:avLst/>
              <a:gdLst>
                <a:gd name="T0" fmla="*/ 1459 w 1653"/>
                <a:gd name="T1" fmla="*/ 1599 h 2271"/>
                <a:gd name="T2" fmla="*/ 1348 w 1653"/>
                <a:gd name="T3" fmla="*/ 1417 h 2271"/>
                <a:gd name="T4" fmla="*/ 1294 w 1653"/>
                <a:gd name="T5" fmla="*/ 1180 h 2271"/>
                <a:gd name="T6" fmla="*/ 1247 w 1653"/>
                <a:gd name="T7" fmla="*/ 1058 h 2271"/>
                <a:gd name="T8" fmla="*/ 1291 w 1653"/>
                <a:gd name="T9" fmla="*/ 811 h 2271"/>
                <a:gd name="T10" fmla="*/ 1382 w 1653"/>
                <a:gd name="T11" fmla="*/ 604 h 2271"/>
                <a:gd name="T12" fmla="*/ 1447 w 1653"/>
                <a:gd name="T13" fmla="*/ 647 h 2271"/>
                <a:gd name="T14" fmla="*/ 1476 w 1653"/>
                <a:gd name="T15" fmla="*/ 673 h 2271"/>
                <a:gd name="T16" fmla="*/ 1558 w 1653"/>
                <a:gd name="T17" fmla="*/ 726 h 2271"/>
                <a:gd name="T18" fmla="*/ 1630 w 1653"/>
                <a:gd name="T19" fmla="*/ 627 h 2271"/>
                <a:gd name="T20" fmla="*/ 1579 w 1653"/>
                <a:gd name="T21" fmla="*/ 468 h 2271"/>
                <a:gd name="T22" fmla="*/ 1504 w 1653"/>
                <a:gd name="T23" fmla="*/ 421 h 2271"/>
                <a:gd name="T24" fmla="*/ 1409 w 1653"/>
                <a:gd name="T25" fmla="*/ 306 h 2271"/>
                <a:gd name="T26" fmla="*/ 1259 w 1653"/>
                <a:gd name="T27" fmla="*/ 233 h 2271"/>
                <a:gd name="T28" fmla="*/ 1206 w 1653"/>
                <a:gd name="T29" fmla="*/ 170 h 2271"/>
                <a:gd name="T30" fmla="*/ 1125 w 1653"/>
                <a:gd name="T31" fmla="*/ 143 h 2271"/>
                <a:gd name="T32" fmla="*/ 1005 w 1653"/>
                <a:gd name="T33" fmla="*/ 18 h 2271"/>
                <a:gd name="T34" fmla="*/ 915 w 1653"/>
                <a:gd name="T35" fmla="*/ 116 h 2271"/>
                <a:gd name="T36" fmla="*/ 757 w 1653"/>
                <a:gd name="T37" fmla="*/ 182 h 2271"/>
                <a:gd name="T38" fmla="*/ 616 w 1653"/>
                <a:gd name="T39" fmla="*/ 191 h 2271"/>
                <a:gd name="T40" fmla="*/ 511 w 1653"/>
                <a:gd name="T41" fmla="*/ 247 h 2271"/>
                <a:gd name="T42" fmla="*/ 406 w 1653"/>
                <a:gd name="T43" fmla="*/ 225 h 2271"/>
                <a:gd name="T44" fmla="*/ 311 w 1653"/>
                <a:gd name="T45" fmla="*/ 380 h 2271"/>
                <a:gd name="T46" fmla="*/ 223 w 1653"/>
                <a:gd name="T47" fmla="*/ 453 h 2271"/>
                <a:gd name="T48" fmla="*/ 169 w 1653"/>
                <a:gd name="T49" fmla="*/ 556 h 2271"/>
                <a:gd name="T50" fmla="*/ 230 w 1653"/>
                <a:gd name="T51" fmla="*/ 631 h 2271"/>
                <a:gd name="T52" fmla="*/ 264 w 1653"/>
                <a:gd name="T53" fmla="*/ 733 h 2271"/>
                <a:gd name="T54" fmla="*/ 380 w 1653"/>
                <a:gd name="T55" fmla="*/ 976 h 2271"/>
                <a:gd name="T56" fmla="*/ 339 w 1653"/>
                <a:gd name="T57" fmla="*/ 1045 h 2271"/>
                <a:gd name="T58" fmla="*/ 318 w 1653"/>
                <a:gd name="T59" fmla="*/ 1085 h 2271"/>
                <a:gd name="T60" fmla="*/ 313 w 1653"/>
                <a:gd name="T61" fmla="*/ 1093 h 2271"/>
                <a:gd name="T62" fmla="*/ 222 w 1653"/>
                <a:gd name="T63" fmla="*/ 1222 h 2271"/>
                <a:gd name="T64" fmla="*/ 194 w 1653"/>
                <a:gd name="T65" fmla="*/ 1205 h 2271"/>
                <a:gd name="T66" fmla="*/ 119 w 1653"/>
                <a:gd name="T67" fmla="*/ 1306 h 2271"/>
                <a:gd name="T68" fmla="*/ 97 w 1653"/>
                <a:gd name="T69" fmla="*/ 1346 h 2271"/>
                <a:gd name="T70" fmla="*/ 139 w 1653"/>
                <a:gd name="T71" fmla="*/ 1447 h 2271"/>
                <a:gd name="T72" fmla="*/ 0 w 1653"/>
                <a:gd name="T73" fmla="*/ 1525 h 2271"/>
                <a:gd name="T74" fmla="*/ 24 w 1653"/>
                <a:gd name="T75" fmla="*/ 1597 h 2271"/>
                <a:gd name="T76" fmla="*/ 28 w 1653"/>
                <a:gd name="T77" fmla="*/ 1680 h 2271"/>
                <a:gd name="T78" fmla="*/ 128 w 1653"/>
                <a:gd name="T79" fmla="*/ 1810 h 2271"/>
                <a:gd name="T80" fmla="*/ 264 w 1653"/>
                <a:gd name="T81" fmla="*/ 1986 h 2271"/>
                <a:gd name="T82" fmla="*/ 318 w 1653"/>
                <a:gd name="T83" fmla="*/ 1925 h 2271"/>
                <a:gd name="T84" fmla="*/ 531 w 1653"/>
                <a:gd name="T85" fmla="*/ 1976 h 2271"/>
                <a:gd name="T86" fmla="*/ 604 w 1653"/>
                <a:gd name="T87" fmla="*/ 2040 h 2271"/>
                <a:gd name="T88" fmla="*/ 637 w 1653"/>
                <a:gd name="T89" fmla="*/ 2142 h 2271"/>
                <a:gd name="T90" fmla="*/ 644 w 1653"/>
                <a:gd name="T91" fmla="*/ 2232 h 2271"/>
                <a:gd name="T92" fmla="*/ 765 w 1653"/>
                <a:gd name="T93" fmla="*/ 2210 h 2271"/>
                <a:gd name="T94" fmla="*/ 884 w 1653"/>
                <a:gd name="T95" fmla="*/ 2234 h 2271"/>
                <a:gd name="T96" fmla="*/ 935 w 1653"/>
                <a:gd name="T97" fmla="*/ 2271 h 2271"/>
                <a:gd name="T98" fmla="*/ 1050 w 1653"/>
                <a:gd name="T99" fmla="*/ 2162 h 2271"/>
                <a:gd name="T100" fmla="*/ 1077 w 1653"/>
                <a:gd name="T101" fmla="*/ 1973 h 2271"/>
                <a:gd name="T102" fmla="*/ 1221 w 1653"/>
                <a:gd name="T103" fmla="*/ 1873 h 2271"/>
                <a:gd name="T104" fmla="*/ 1329 w 1653"/>
                <a:gd name="T105" fmla="*/ 1824 h 2271"/>
                <a:gd name="T106" fmla="*/ 1457 w 1653"/>
                <a:gd name="T107" fmla="*/ 1817 h 2271"/>
                <a:gd name="T108" fmla="*/ 1453 w 1653"/>
                <a:gd name="T109" fmla="*/ 1671 h 2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3" h="2271">
                  <a:moveTo>
                    <a:pt x="1531" y="1580"/>
                  </a:moveTo>
                  <a:cubicBezTo>
                    <a:pt x="1485" y="1581"/>
                    <a:pt x="1497" y="1606"/>
                    <a:pt x="1459" y="1599"/>
                  </a:cubicBezTo>
                  <a:cubicBezTo>
                    <a:pt x="1400" y="1587"/>
                    <a:pt x="1410" y="1522"/>
                    <a:pt x="1386" y="1481"/>
                  </a:cubicBezTo>
                  <a:cubicBezTo>
                    <a:pt x="1366" y="1448"/>
                    <a:pt x="1361" y="1468"/>
                    <a:pt x="1348" y="1417"/>
                  </a:cubicBezTo>
                  <a:cubicBezTo>
                    <a:pt x="1329" y="1341"/>
                    <a:pt x="1364" y="1275"/>
                    <a:pt x="1311" y="1204"/>
                  </a:cubicBezTo>
                  <a:lnTo>
                    <a:pt x="1294" y="1180"/>
                  </a:lnTo>
                  <a:cubicBezTo>
                    <a:pt x="1280" y="1151"/>
                    <a:pt x="1294" y="1126"/>
                    <a:pt x="1294" y="1092"/>
                  </a:cubicBezTo>
                  <a:cubicBezTo>
                    <a:pt x="1278" y="1081"/>
                    <a:pt x="1263" y="1069"/>
                    <a:pt x="1247" y="1058"/>
                  </a:cubicBezTo>
                  <a:cubicBezTo>
                    <a:pt x="1247" y="1011"/>
                    <a:pt x="1240" y="948"/>
                    <a:pt x="1245" y="921"/>
                  </a:cubicBezTo>
                  <a:cubicBezTo>
                    <a:pt x="1251" y="896"/>
                    <a:pt x="1279" y="870"/>
                    <a:pt x="1291" y="811"/>
                  </a:cubicBezTo>
                  <a:cubicBezTo>
                    <a:pt x="1313" y="711"/>
                    <a:pt x="1251" y="736"/>
                    <a:pt x="1362" y="726"/>
                  </a:cubicBezTo>
                  <a:cubicBezTo>
                    <a:pt x="1415" y="722"/>
                    <a:pt x="1382" y="643"/>
                    <a:pt x="1382" y="604"/>
                  </a:cubicBezTo>
                  <a:cubicBezTo>
                    <a:pt x="1405" y="604"/>
                    <a:pt x="1411" y="607"/>
                    <a:pt x="1425" y="623"/>
                  </a:cubicBezTo>
                  <a:lnTo>
                    <a:pt x="1447" y="647"/>
                  </a:lnTo>
                  <a:cubicBezTo>
                    <a:pt x="1448" y="648"/>
                    <a:pt x="1450" y="650"/>
                    <a:pt x="1451" y="651"/>
                  </a:cubicBezTo>
                  <a:lnTo>
                    <a:pt x="1476" y="673"/>
                  </a:lnTo>
                  <a:cubicBezTo>
                    <a:pt x="1503" y="702"/>
                    <a:pt x="1502" y="756"/>
                    <a:pt x="1552" y="760"/>
                  </a:cubicBezTo>
                  <a:cubicBezTo>
                    <a:pt x="1552" y="733"/>
                    <a:pt x="1550" y="744"/>
                    <a:pt x="1558" y="726"/>
                  </a:cubicBezTo>
                  <a:cubicBezTo>
                    <a:pt x="1619" y="726"/>
                    <a:pt x="1597" y="756"/>
                    <a:pt x="1647" y="760"/>
                  </a:cubicBezTo>
                  <a:cubicBezTo>
                    <a:pt x="1647" y="682"/>
                    <a:pt x="1653" y="690"/>
                    <a:pt x="1630" y="627"/>
                  </a:cubicBezTo>
                  <a:lnTo>
                    <a:pt x="1625" y="605"/>
                  </a:lnTo>
                  <a:cubicBezTo>
                    <a:pt x="1600" y="495"/>
                    <a:pt x="1627" y="487"/>
                    <a:pt x="1579" y="468"/>
                  </a:cubicBezTo>
                  <a:lnTo>
                    <a:pt x="1534" y="452"/>
                  </a:lnTo>
                  <a:cubicBezTo>
                    <a:pt x="1508" y="441"/>
                    <a:pt x="1516" y="443"/>
                    <a:pt x="1504" y="421"/>
                  </a:cubicBezTo>
                  <a:cubicBezTo>
                    <a:pt x="1415" y="421"/>
                    <a:pt x="1470" y="410"/>
                    <a:pt x="1450" y="326"/>
                  </a:cubicBezTo>
                  <a:cubicBezTo>
                    <a:pt x="1426" y="331"/>
                    <a:pt x="1417" y="335"/>
                    <a:pt x="1409" y="306"/>
                  </a:cubicBezTo>
                  <a:lnTo>
                    <a:pt x="1301" y="306"/>
                  </a:lnTo>
                  <a:lnTo>
                    <a:pt x="1259" y="233"/>
                  </a:lnTo>
                  <a:cubicBezTo>
                    <a:pt x="1244" y="216"/>
                    <a:pt x="1241" y="222"/>
                    <a:pt x="1229" y="209"/>
                  </a:cubicBezTo>
                  <a:lnTo>
                    <a:pt x="1206" y="170"/>
                  </a:lnTo>
                  <a:cubicBezTo>
                    <a:pt x="1166" y="174"/>
                    <a:pt x="1198" y="184"/>
                    <a:pt x="1145" y="184"/>
                  </a:cubicBezTo>
                  <a:cubicBezTo>
                    <a:pt x="1132" y="164"/>
                    <a:pt x="1135" y="163"/>
                    <a:pt x="1125" y="143"/>
                  </a:cubicBezTo>
                  <a:cubicBezTo>
                    <a:pt x="1101" y="93"/>
                    <a:pt x="1065" y="138"/>
                    <a:pt x="1057" y="89"/>
                  </a:cubicBezTo>
                  <a:cubicBezTo>
                    <a:pt x="1055" y="76"/>
                    <a:pt x="1072" y="0"/>
                    <a:pt x="1005" y="18"/>
                  </a:cubicBezTo>
                  <a:cubicBezTo>
                    <a:pt x="980" y="25"/>
                    <a:pt x="958" y="63"/>
                    <a:pt x="941" y="81"/>
                  </a:cubicBezTo>
                  <a:lnTo>
                    <a:pt x="915" y="116"/>
                  </a:lnTo>
                  <a:cubicBezTo>
                    <a:pt x="784" y="116"/>
                    <a:pt x="833" y="101"/>
                    <a:pt x="768" y="173"/>
                  </a:cubicBezTo>
                  <a:cubicBezTo>
                    <a:pt x="759" y="183"/>
                    <a:pt x="768" y="176"/>
                    <a:pt x="757" y="182"/>
                  </a:cubicBezTo>
                  <a:cubicBezTo>
                    <a:pt x="738" y="194"/>
                    <a:pt x="712" y="195"/>
                    <a:pt x="693" y="200"/>
                  </a:cubicBezTo>
                  <a:cubicBezTo>
                    <a:pt x="650" y="209"/>
                    <a:pt x="681" y="185"/>
                    <a:pt x="616" y="191"/>
                  </a:cubicBezTo>
                  <a:cubicBezTo>
                    <a:pt x="613" y="235"/>
                    <a:pt x="578" y="234"/>
                    <a:pt x="544" y="241"/>
                  </a:cubicBezTo>
                  <a:cubicBezTo>
                    <a:pt x="524" y="245"/>
                    <a:pt x="530" y="249"/>
                    <a:pt x="511" y="247"/>
                  </a:cubicBezTo>
                  <a:cubicBezTo>
                    <a:pt x="459" y="241"/>
                    <a:pt x="453" y="174"/>
                    <a:pt x="418" y="172"/>
                  </a:cubicBezTo>
                  <a:cubicBezTo>
                    <a:pt x="387" y="170"/>
                    <a:pt x="404" y="204"/>
                    <a:pt x="406" y="225"/>
                  </a:cubicBezTo>
                  <a:cubicBezTo>
                    <a:pt x="408" y="258"/>
                    <a:pt x="397" y="264"/>
                    <a:pt x="400" y="305"/>
                  </a:cubicBezTo>
                  <a:cubicBezTo>
                    <a:pt x="404" y="376"/>
                    <a:pt x="380" y="380"/>
                    <a:pt x="311" y="380"/>
                  </a:cubicBezTo>
                  <a:cubicBezTo>
                    <a:pt x="311" y="408"/>
                    <a:pt x="303" y="425"/>
                    <a:pt x="298" y="448"/>
                  </a:cubicBezTo>
                  <a:lnTo>
                    <a:pt x="223" y="453"/>
                  </a:lnTo>
                  <a:cubicBezTo>
                    <a:pt x="223" y="489"/>
                    <a:pt x="222" y="490"/>
                    <a:pt x="216" y="516"/>
                  </a:cubicBezTo>
                  <a:cubicBezTo>
                    <a:pt x="185" y="523"/>
                    <a:pt x="172" y="521"/>
                    <a:pt x="169" y="556"/>
                  </a:cubicBezTo>
                  <a:cubicBezTo>
                    <a:pt x="203" y="556"/>
                    <a:pt x="205" y="553"/>
                    <a:pt x="215" y="578"/>
                  </a:cubicBezTo>
                  <a:cubicBezTo>
                    <a:pt x="224" y="602"/>
                    <a:pt x="228" y="603"/>
                    <a:pt x="230" y="631"/>
                  </a:cubicBezTo>
                  <a:cubicBezTo>
                    <a:pt x="215" y="635"/>
                    <a:pt x="214" y="636"/>
                    <a:pt x="196" y="638"/>
                  </a:cubicBezTo>
                  <a:cubicBezTo>
                    <a:pt x="196" y="691"/>
                    <a:pt x="221" y="710"/>
                    <a:pt x="264" y="733"/>
                  </a:cubicBezTo>
                  <a:cubicBezTo>
                    <a:pt x="264" y="889"/>
                    <a:pt x="297" y="861"/>
                    <a:pt x="351" y="910"/>
                  </a:cubicBezTo>
                  <a:cubicBezTo>
                    <a:pt x="369" y="928"/>
                    <a:pt x="379" y="942"/>
                    <a:pt x="380" y="976"/>
                  </a:cubicBezTo>
                  <a:cubicBezTo>
                    <a:pt x="380" y="982"/>
                    <a:pt x="379" y="1012"/>
                    <a:pt x="378" y="1016"/>
                  </a:cubicBezTo>
                  <a:cubicBezTo>
                    <a:pt x="369" y="1045"/>
                    <a:pt x="354" y="1029"/>
                    <a:pt x="339" y="1045"/>
                  </a:cubicBezTo>
                  <a:cubicBezTo>
                    <a:pt x="338" y="1046"/>
                    <a:pt x="337" y="1047"/>
                    <a:pt x="336" y="1049"/>
                  </a:cubicBezTo>
                  <a:lnTo>
                    <a:pt x="318" y="1085"/>
                  </a:lnTo>
                  <a:cubicBezTo>
                    <a:pt x="317" y="1086"/>
                    <a:pt x="316" y="1088"/>
                    <a:pt x="315" y="1089"/>
                  </a:cubicBezTo>
                  <a:cubicBezTo>
                    <a:pt x="314" y="1090"/>
                    <a:pt x="313" y="1092"/>
                    <a:pt x="313" y="1093"/>
                  </a:cubicBezTo>
                  <a:cubicBezTo>
                    <a:pt x="290" y="1132"/>
                    <a:pt x="308" y="1121"/>
                    <a:pt x="304" y="1159"/>
                  </a:cubicBezTo>
                  <a:cubicBezTo>
                    <a:pt x="299" y="1197"/>
                    <a:pt x="268" y="1245"/>
                    <a:pt x="222" y="1222"/>
                  </a:cubicBezTo>
                  <a:cubicBezTo>
                    <a:pt x="213" y="1216"/>
                    <a:pt x="216" y="1213"/>
                    <a:pt x="202" y="1207"/>
                  </a:cubicBezTo>
                  <a:cubicBezTo>
                    <a:pt x="201" y="1206"/>
                    <a:pt x="196" y="1205"/>
                    <a:pt x="194" y="1205"/>
                  </a:cubicBezTo>
                  <a:cubicBezTo>
                    <a:pt x="166" y="1201"/>
                    <a:pt x="147" y="1251"/>
                    <a:pt x="142" y="1275"/>
                  </a:cubicBezTo>
                  <a:cubicBezTo>
                    <a:pt x="137" y="1299"/>
                    <a:pt x="144" y="1298"/>
                    <a:pt x="119" y="1306"/>
                  </a:cubicBezTo>
                  <a:cubicBezTo>
                    <a:pt x="110" y="1309"/>
                    <a:pt x="84" y="1313"/>
                    <a:pt x="74" y="1315"/>
                  </a:cubicBezTo>
                  <a:cubicBezTo>
                    <a:pt x="76" y="1342"/>
                    <a:pt x="76" y="1336"/>
                    <a:pt x="97" y="1346"/>
                  </a:cubicBezTo>
                  <a:cubicBezTo>
                    <a:pt x="112" y="1354"/>
                    <a:pt x="124" y="1356"/>
                    <a:pt x="133" y="1365"/>
                  </a:cubicBezTo>
                  <a:cubicBezTo>
                    <a:pt x="148" y="1380"/>
                    <a:pt x="153" y="1430"/>
                    <a:pt x="139" y="1447"/>
                  </a:cubicBezTo>
                  <a:cubicBezTo>
                    <a:pt x="122" y="1468"/>
                    <a:pt x="127" y="1452"/>
                    <a:pt x="98" y="1461"/>
                  </a:cubicBezTo>
                  <a:cubicBezTo>
                    <a:pt x="84" y="1466"/>
                    <a:pt x="16" y="1502"/>
                    <a:pt x="0" y="1525"/>
                  </a:cubicBezTo>
                  <a:cubicBezTo>
                    <a:pt x="15" y="1555"/>
                    <a:pt x="11" y="1540"/>
                    <a:pt x="40" y="1559"/>
                  </a:cubicBezTo>
                  <a:cubicBezTo>
                    <a:pt x="33" y="1574"/>
                    <a:pt x="31" y="1582"/>
                    <a:pt x="24" y="1597"/>
                  </a:cubicBezTo>
                  <a:cubicBezTo>
                    <a:pt x="10" y="1626"/>
                    <a:pt x="9" y="1607"/>
                    <a:pt x="0" y="1634"/>
                  </a:cubicBezTo>
                  <a:cubicBezTo>
                    <a:pt x="30" y="1666"/>
                    <a:pt x="15" y="1631"/>
                    <a:pt x="28" y="1680"/>
                  </a:cubicBezTo>
                  <a:cubicBezTo>
                    <a:pt x="34" y="1703"/>
                    <a:pt x="84" y="1776"/>
                    <a:pt x="104" y="1794"/>
                  </a:cubicBezTo>
                  <a:cubicBezTo>
                    <a:pt x="116" y="1805"/>
                    <a:pt x="114" y="1803"/>
                    <a:pt x="128" y="1810"/>
                  </a:cubicBezTo>
                  <a:cubicBezTo>
                    <a:pt x="194" y="1844"/>
                    <a:pt x="194" y="1884"/>
                    <a:pt x="238" y="1931"/>
                  </a:cubicBezTo>
                  <a:cubicBezTo>
                    <a:pt x="253" y="1947"/>
                    <a:pt x="262" y="1958"/>
                    <a:pt x="264" y="1986"/>
                  </a:cubicBezTo>
                  <a:cubicBezTo>
                    <a:pt x="283" y="1981"/>
                    <a:pt x="282" y="1976"/>
                    <a:pt x="293" y="1962"/>
                  </a:cubicBezTo>
                  <a:cubicBezTo>
                    <a:pt x="309" y="1943"/>
                    <a:pt x="307" y="1946"/>
                    <a:pt x="318" y="1925"/>
                  </a:cubicBezTo>
                  <a:cubicBezTo>
                    <a:pt x="528" y="1925"/>
                    <a:pt x="412" y="1923"/>
                    <a:pt x="503" y="1964"/>
                  </a:cubicBezTo>
                  <a:cubicBezTo>
                    <a:pt x="513" y="1968"/>
                    <a:pt x="522" y="1972"/>
                    <a:pt x="531" y="1976"/>
                  </a:cubicBezTo>
                  <a:cubicBezTo>
                    <a:pt x="534" y="1978"/>
                    <a:pt x="544" y="1984"/>
                    <a:pt x="544" y="1984"/>
                  </a:cubicBezTo>
                  <a:cubicBezTo>
                    <a:pt x="576" y="2002"/>
                    <a:pt x="595" y="1993"/>
                    <a:pt x="604" y="2040"/>
                  </a:cubicBezTo>
                  <a:cubicBezTo>
                    <a:pt x="610" y="2073"/>
                    <a:pt x="604" y="2086"/>
                    <a:pt x="637" y="2095"/>
                  </a:cubicBezTo>
                  <a:lnTo>
                    <a:pt x="637" y="2142"/>
                  </a:lnTo>
                  <a:cubicBezTo>
                    <a:pt x="574" y="2143"/>
                    <a:pt x="592" y="2186"/>
                    <a:pt x="596" y="2230"/>
                  </a:cubicBezTo>
                  <a:cubicBezTo>
                    <a:pt x="619" y="2232"/>
                    <a:pt x="627" y="2239"/>
                    <a:pt x="644" y="2232"/>
                  </a:cubicBezTo>
                  <a:cubicBezTo>
                    <a:pt x="677" y="2217"/>
                    <a:pt x="668" y="2178"/>
                    <a:pt x="720" y="2187"/>
                  </a:cubicBezTo>
                  <a:cubicBezTo>
                    <a:pt x="757" y="2193"/>
                    <a:pt x="741" y="2194"/>
                    <a:pt x="765" y="2210"/>
                  </a:cubicBezTo>
                  <a:cubicBezTo>
                    <a:pt x="805" y="2183"/>
                    <a:pt x="825" y="2169"/>
                    <a:pt x="877" y="2227"/>
                  </a:cubicBezTo>
                  <a:cubicBezTo>
                    <a:pt x="878" y="2228"/>
                    <a:pt x="882" y="2233"/>
                    <a:pt x="884" y="2234"/>
                  </a:cubicBezTo>
                  <a:lnTo>
                    <a:pt x="893" y="2245"/>
                  </a:lnTo>
                  <a:cubicBezTo>
                    <a:pt x="906" y="2257"/>
                    <a:pt x="915" y="2266"/>
                    <a:pt x="935" y="2271"/>
                  </a:cubicBezTo>
                  <a:cubicBezTo>
                    <a:pt x="1005" y="2224"/>
                    <a:pt x="928" y="2156"/>
                    <a:pt x="986" y="2158"/>
                  </a:cubicBezTo>
                  <a:cubicBezTo>
                    <a:pt x="1002" y="2158"/>
                    <a:pt x="1026" y="2162"/>
                    <a:pt x="1050" y="2162"/>
                  </a:cubicBezTo>
                  <a:cubicBezTo>
                    <a:pt x="1034" y="2092"/>
                    <a:pt x="966" y="2078"/>
                    <a:pt x="1047" y="1997"/>
                  </a:cubicBezTo>
                  <a:cubicBezTo>
                    <a:pt x="1055" y="1989"/>
                    <a:pt x="1070" y="1977"/>
                    <a:pt x="1077" y="1973"/>
                  </a:cubicBezTo>
                  <a:cubicBezTo>
                    <a:pt x="1109" y="1954"/>
                    <a:pt x="1113" y="1965"/>
                    <a:pt x="1140" y="1934"/>
                  </a:cubicBezTo>
                  <a:cubicBezTo>
                    <a:pt x="1181" y="1885"/>
                    <a:pt x="1188" y="1909"/>
                    <a:pt x="1221" y="1873"/>
                  </a:cubicBezTo>
                  <a:cubicBezTo>
                    <a:pt x="1239" y="1853"/>
                    <a:pt x="1225" y="1860"/>
                    <a:pt x="1249" y="1846"/>
                  </a:cubicBezTo>
                  <a:cubicBezTo>
                    <a:pt x="1273" y="1832"/>
                    <a:pt x="1302" y="1831"/>
                    <a:pt x="1329" y="1824"/>
                  </a:cubicBezTo>
                  <a:cubicBezTo>
                    <a:pt x="1355" y="1817"/>
                    <a:pt x="1380" y="1819"/>
                    <a:pt x="1389" y="1851"/>
                  </a:cubicBezTo>
                  <a:cubicBezTo>
                    <a:pt x="1414" y="1849"/>
                    <a:pt x="1434" y="1829"/>
                    <a:pt x="1457" y="1817"/>
                  </a:cubicBezTo>
                  <a:cubicBezTo>
                    <a:pt x="1457" y="1792"/>
                    <a:pt x="1459" y="1759"/>
                    <a:pt x="1457" y="1736"/>
                  </a:cubicBezTo>
                  <a:cubicBezTo>
                    <a:pt x="1454" y="1707"/>
                    <a:pt x="1433" y="1683"/>
                    <a:pt x="1453" y="1671"/>
                  </a:cubicBezTo>
                  <a:cubicBezTo>
                    <a:pt x="1499" y="1645"/>
                    <a:pt x="1528" y="1716"/>
                    <a:pt x="1531" y="15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14"/>
            <p:cNvSpPr>
              <a:spLocks/>
            </p:cNvSpPr>
            <p:nvPr/>
          </p:nvSpPr>
          <p:spPr bwMode="auto">
            <a:xfrm>
              <a:off x="2476852" y="1881826"/>
              <a:ext cx="297956" cy="467155"/>
            </a:xfrm>
            <a:custGeom>
              <a:avLst/>
              <a:gdLst>
                <a:gd name="T0" fmla="*/ 726 w 1735"/>
                <a:gd name="T1" fmla="*/ 71 h 2554"/>
                <a:gd name="T2" fmla="*/ 725 w 1735"/>
                <a:gd name="T3" fmla="*/ 126 h 2554"/>
                <a:gd name="T4" fmla="*/ 767 w 1735"/>
                <a:gd name="T5" fmla="*/ 254 h 2554"/>
                <a:gd name="T6" fmla="*/ 847 w 1735"/>
                <a:gd name="T7" fmla="*/ 364 h 2554"/>
                <a:gd name="T8" fmla="*/ 657 w 1735"/>
                <a:gd name="T9" fmla="*/ 465 h 2554"/>
                <a:gd name="T10" fmla="*/ 656 w 1735"/>
                <a:gd name="T11" fmla="*/ 561 h 2554"/>
                <a:gd name="T12" fmla="*/ 717 w 1735"/>
                <a:gd name="T13" fmla="*/ 670 h 2554"/>
                <a:gd name="T14" fmla="*/ 779 w 1735"/>
                <a:gd name="T15" fmla="*/ 777 h 2554"/>
                <a:gd name="T16" fmla="*/ 907 w 1735"/>
                <a:gd name="T17" fmla="*/ 818 h 2554"/>
                <a:gd name="T18" fmla="*/ 962 w 1735"/>
                <a:gd name="T19" fmla="*/ 892 h 2554"/>
                <a:gd name="T20" fmla="*/ 864 w 1735"/>
                <a:gd name="T21" fmla="*/ 1025 h 2554"/>
                <a:gd name="T22" fmla="*/ 814 w 1735"/>
                <a:gd name="T23" fmla="*/ 1070 h 2554"/>
                <a:gd name="T24" fmla="*/ 680 w 1735"/>
                <a:gd name="T25" fmla="*/ 1281 h 2554"/>
                <a:gd name="T26" fmla="*/ 707 w 1735"/>
                <a:gd name="T27" fmla="*/ 1384 h 2554"/>
                <a:gd name="T28" fmla="*/ 758 w 1735"/>
                <a:gd name="T29" fmla="*/ 1481 h 2554"/>
                <a:gd name="T30" fmla="*/ 700 w 1735"/>
                <a:gd name="T31" fmla="*/ 1585 h 2554"/>
                <a:gd name="T32" fmla="*/ 616 w 1735"/>
                <a:gd name="T33" fmla="*/ 1664 h 2554"/>
                <a:gd name="T34" fmla="*/ 525 w 1735"/>
                <a:gd name="T35" fmla="*/ 1723 h 2554"/>
                <a:gd name="T36" fmla="*/ 400 w 1735"/>
                <a:gd name="T37" fmla="*/ 1875 h 2554"/>
                <a:gd name="T38" fmla="*/ 353 w 1735"/>
                <a:gd name="T39" fmla="*/ 1970 h 2554"/>
                <a:gd name="T40" fmla="*/ 232 w 1735"/>
                <a:gd name="T41" fmla="*/ 1991 h 2554"/>
                <a:gd name="T42" fmla="*/ 47 w 1735"/>
                <a:gd name="T43" fmla="*/ 2071 h 2554"/>
                <a:gd name="T44" fmla="*/ 68 w 1735"/>
                <a:gd name="T45" fmla="*/ 2173 h 2554"/>
                <a:gd name="T46" fmla="*/ 76 w 1735"/>
                <a:gd name="T47" fmla="*/ 2260 h 2554"/>
                <a:gd name="T48" fmla="*/ 68 w 1735"/>
                <a:gd name="T49" fmla="*/ 2356 h 2554"/>
                <a:gd name="T50" fmla="*/ 137 w 1735"/>
                <a:gd name="T51" fmla="*/ 2537 h 2554"/>
                <a:gd name="T52" fmla="*/ 332 w 1735"/>
                <a:gd name="T53" fmla="*/ 2532 h 2554"/>
                <a:gd name="T54" fmla="*/ 563 w 1735"/>
                <a:gd name="T55" fmla="*/ 2479 h 2554"/>
                <a:gd name="T56" fmla="*/ 644 w 1735"/>
                <a:gd name="T57" fmla="*/ 2404 h 2554"/>
                <a:gd name="T58" fmla="*/ 839 w 1735"/>
                <a:gd name="T59" fmla="*/ 2267 h 2554"/>
                <a:gd name="T60" fmla="*/ 875 w 1735"/>
                <a:gd name="T61" fmla="*/ 2174 h 2554"/>
                <a:gd name="T62" fmla="*/ 944 w 1735"/>
                <a:gd name="T63" fmla="*/ 2107 h 2554"/>
                <a:gd name="T64" fmla="*/ 1035 w 1735"/>
                <a:gd name="T65" fmla="*/ 2049 h 2554"/>
                <a:gd name="T66" fmla="*/ 1108 w 1735"/>
                <a:gd name="T67" fmla="*/ 2060 h 2554"/>
                <a:gd name="T68" fmla="*/ 1294 w 1735"/>
                <a:gd name="T69" fmla="*/ 2010 h 2554"/>
                <a:gd name="T70" fmla="*/ 1559 w 1735"/>
                <a:gd name="T71" fmla="*/ 2010 h 2554"/>
                <a:gd name="T72" fmla="*/ 1663 w 1735"/>
                <a:gd name="T73" fmla="*/ 1884 h 2554"/>
                <a:gd name="T74" fmla="*/ 1674 w 1735"/>
                <a:gd name="T75" fmla="*/ 1854 h 2554"/>
                <a:gd name="T76" fmla="*/ 1719 w 1735"/>
                <a:gd name="T77" fmla="*/ 1769 h 2554"/>
                <a:gd name="T78" fmla="*/ 1687 w 1735"/>
                <a:gd name="T79" fmla="*/ 1577 h 2554"/>
                <a:gd name="T80" fmla="*/ 1716 w 1735"/>
                <a:gd name="T81" fmla="*/ 1368 h 2554"/>
                <a:gd name="T82" fmla="*/ 1706 w 1735"/>
                <a:gd name="T83" fmla="*/ 1239 h 2554"/>
                <a:gd name="T84" fmla="*/ 1552 w 1735"/>
                <a:gd name="T85" fmla="*/ 1156 h 2554"/>
                <a:gd name="T86" fmla="*/ 1611 w 1735"/>
                <a:gd name="T87" fmla="*/ 1006 h 2554"/>
                <a:gd name="T88" fmla="*/ 1636 w 1735"/>
                <a:gd name="T89" fmla="*/ 970 h 2554"/>
                <a:gd name="T90" fmla="*/ 1735 w 1735"/>
                <a:gd name="T91" fmla="*/ 906 h 2554"/>
                <a:gd name="T92" fmla="*/ 1677 w 1735"/>
                <a:gd name="T93" fmla="*/ 814 h 2554"/>
                <a:gd name="T94" fmla="*/ 1593 w 1735"/>
                <a:gd name="T95" fmla="*/ 696 h 2554"/>
                <a:gd name="T96" fmla="*/ 1620 w 1735"/>
                <a:gd name="T97" fmla="*/ 662 h 2554"/>
                <a:gd name="T98" fmla="*/ 1531 w 1735"/>
                <a:gd name="T99" fmla="*/ 492 h 2554"/>
                <a:gd name="T100" fmla="*/ 1504 w 1735"/>
                <a:gd name="T101" fmla="*/ 438 h 2554"/>
                <a:gd name="T102" fmla="*/ 1443 w 1735"/>
                <a:gd name="T103" fmla="*/ 486 h 2554"/>
                <a:gd name="T104" fmla="*/ 1376 w 1735"/>
                <a:gd name="T105" fmla="*/ 391 h 2554"/>
                <a:gd name="T106" fmla="*/ 1294 w 1735"/>
                <a:gd name="T107" fmla="*/ 465 h 2554"/>
                <a:gd name="T108" fmla="*/ 1240 w 1735"/>
                <a:gd name="T109" fmla="*/ 350 h 2554"/>
                <a:gd name="T110" fmla="*/ 1098 w 1735"/>
                <a:gd name="T111" fmla="*/ 276 h 2554"/>
                <a:gd name="T112" fmla="*/ 1050 w 1735"/>
                <a:gd name="T113" fmla="*/ 201 h 2554"/>
                <a:gd name="T114" fmla="*/ 908 w 1735"/>
                <a:gd name="T115" fmla="*/ 100 h 2554"/>
                <a:gd name="T116" fmla="*/ 800 w 1735"/>
                <a:gd name="T117" fmla="*/ 38 h 2554"/>
                <a:gd name="T118" fmla="*/ 705 w 1735"/>
                <a:gd name="T119" fmla="*/ 45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5" h="2554">
                  <a:moveTo>
                    <a:pt x="705" y="45"/>
                  </a:moveTo>
                  <a:lnTo>
                    <a:pt x="726" y="71"/>
                  </a:lnTo>
                  <a:cubicBezTo>
                    <a:pt x="715" y="87"/>
                    <a:pt x="724" y="81"/>
                    <a:pt x="705" y="86"/>
                  </a:cubicBezTo>
                  <a:cubicBezTo>
                    <a:pt x="705" y="121"/>
                    <a:pt x="697" y="119"/>
                    <a:pt x="725" y="126"/>
                  </a:cubicBezTo>
                  <a:cubicBezTo>
                    <a:pt x="725" y="184"/>
                    <a:pt x="715" y="148"/>
                    <a:pt x="705" y="187"/>
                  </a:cubicBezTo>
                  <a:lnTo>
                    <a:pt x="767" y="254"/>
                  </a:lnTo>
                  <a:cubicBezTo>
                    <a:pt x="826" y="230"/>
                    <a:pt x="815" y="236"/>
                    <a:pt x="828" y="274"/>
                  </a:cubicBezTo>
                  <a:cubicBezTo>
                    <a:pt x="845" y="322"/>
                    <a:pt x="847" y="258"/>
                    <a:pt x="847" y="364"/>
                  </a:cubicBezTo>
                  <a:cubicBezTo>
                    <a:pt x="847" y="397"/>
                    <a:pt x="777" y="416"/>
                    <a:pt x="772" y="465"/>
                  </a:cubicBezTo>
                  <a:lnTo>
                    <a:pt x="657" y="465"/>
                  </a:lnTo>
                  <a:cubicBezTo>
                    <a:pt x="646" y="508"/>
                    <a:pt x="610" y="469"/>
                    <a:pt x="610" y="499"/>
                  </a:cubicBezTo>
                  <a:cubicBezTo>
                    <a:pt x="610" y="538"/>
                    <a:pt x="641" y="537"/>
                    <a:pt x="656" y="561"/>
                  </a:cubicBezTo>
                  <a:lnTo>
                    <a:pt x="693" y="640"/>
                  </a:lnTo>
                  <a:cubicBezTo>
                    <a:pt x="696" y="644"/>
                    <a:pt x="715" y="667"/>
                    <a:pt x="717" y="670"/>
                  </a:cubicBezTo>
                  <a:cubicBezTo>
                    <a:pt x="733" y="698"/>
                    <a:pt x="720" y="685"/>
                    <a:pt x="726" y="715"/>
                  </a:cubicBezTo>
                  <a:cubicBezTo>
                    <a:pt x="731" y="739"/>
                    <a:pt x="760" y="764"/>
                    <a:pt x="779" y="777"/>
                  </a:cubicBezTo>
                  <a:cubicBezTo>
                    <a:pt x="815" y="769"/>
                    <a:pt x="802" y="755"/>
                    <a:pt x="837" y="772"/>
                  </a:cubicBezTo>
                  <a:cubicBezTo>
                    <a:pt x="862" y="784"/>
                    <a:pt x="888" y="800"/>
                    <a:pt x="907" y="818"/>
                  </a:cubicBezTo>
                  <a:lnTo>
                    <a:pt x="931" y="842"/>
                  </a:lnTo>
                  <a:cubicBezTo>
                    <a:pt x="938" y="851"/>
                    <a:pt x="962" y="885"/>
                    <a:pt x="962" y="892"/>
                  </a:cubicBezTo>
                  <a:cubicBezTo>
                    <a:pt x="962" y="921"/>
                    <a:pt x="947" y="932"/>
                    <a:pt x="942" y="960"/>
                  </a:cubicBezTo>
                  <a:cubicBezTo>
                    <a:pt x="932" y="1016"/>
                    <a:pt x="906" y="1003"/>
                    <a:pt x="864" y="1025"/>
                  </a:cubicBezTo>
                  <a:cubicBezTo>
                    <a:pt x="846" y="1034"/>
                    <a:pt x="843" y="1038"/>
                    <a:pt x="827" y="1055"/>
                  </a:cubicBezTo>
                  <a:cubicBezTo>
                    <a:pt x="824" y="1059"/>
                    <a:pt x="818" y="1065"/>
                    <a:pt x="814" y="1070"/>
                  </a:cubicBezTo>
                  <a:cubicBezTo>
                    <a:pt x="796" y="1091"/>
                    <a:pt x="781" y="1120"/>
                    <a:pt x="768" y="1145"/>
                  </a:cubicBezTo>
                  <a:cubicBezTo>
                    <a:pt x="734" y="1213"/>
                    <a:pt x="719" y="1219"/>
                    <a:pt x="680" y="1281"/>
                  </a:cubicBezTo>
                  <a:cubicBezTo>
                    <a:pt x="670" y="1298"/>
                    <a:pt x="675" y="1287"/>
                    <a:pt x="668" y="1296"/>
                  </a:cubicBezTo>
                  <a:cubicBezTo>
                    <a:pt x="641" y="1338"/>
                    <a:pt x="676" y="1363"/>
                    <a:pt x="707" y="1384"/>
                  </a:cubicBezTo>
                  <a:cubicBezTo>
                    <a:pt x="741" y="1407"/>
                    <a:pt x="710" y="1413"/>
                    <a:pt x="744" y="1449"/>
                  </a:cubicBezTo>
                  <a:cubicBezTo>
                    <a:pt x="757" y="1463"/>
                    <a:pt x="758" y="1457"/>
                    <a:pt x="758" y="1481"/>
                  </a:cubicBezTo>
                  <a:cubicBezTo>
                    <a:pt x="758" y="1484"/>
                    <a:pt x="751" y="1520"/>
                    <a:pt x="748" y="1525"/>
                  </a:cubicBezTo>
                  <a:cubicBezTo>
                    <a:pt x="740" y="1544"/>
                    <a:pt x="714" y="1571"/>
                    <a:pt x="700" y="1585"/>
                  </a:cubicBezTo>
                  <a:cubicBezTo>
                    <a:pt x="674" y="1611"/>
                    <a:pt x="651" y="1642"/>
                    <a:pt x="620" y="1661"/>
                  </a:cubicBezTo>
                  <a:cubicBezTo>
                    <a:pt x="619" y="1662"/>
                    <a:pt x="617" y="1663"/>
                    <a:pt x="616" y="1664"/>
                  </a:cubicBezTo>
                  <a:lnTo>
                    <a:pt x="554" y="1697"/>
                  </a:lnTo>
                  <a:cubicBezTo>
                    <a:pt x="542" y="1706"/>
                    <a:pt x="540" y="1712"/>
                    <a:pt x="525" y="1723"/>
                  </a:cubicBezTo>
                  <a:lnTo>
                    <a:pt x="512" y="1730"/>
                  </a:lnTo>
                  <a:cubicBezTo>
                    <a:pt x="419" y="1777"/>
                    <a:pt x="530" y="1798"/>
                    <a:pt x="400" y="1875"/>
                  </a:cubicBezTo>
                  <a:cubicBezTo>
                    <a:pt x="361" y="1899"/>
                    <a:pt x="393" y="1898"/>
                    <a:pt x="370" y="1940"/>
                  </a:cubicBezTo>
                  <a:lnTo>
                    <a:pt x="353" y="1970"/>
                  </a:lnTo>
                  <a:cubicBezTo>
                    <a:pt x="335" y="2004"/>
                    <a:pt x="340" y="1996"/>
                    <a:pt x="268" y="1986"/>
                  </a:cubicBezTo>
                  <a:cubicBezTo>
                    <a:pt x="250" y="1983"/>
                    <a:pt x="246" y="1984"/>
                    <a:pt x="232" y="1991"/>
                  </a:cubicBezTo>
                  <a:cubicBezTo>
                    <a:pt x="218" y="1999"/>
                    <a:pt x="218" y="2003"/>
                    <a:pt x="207" y="2014"/>
                  </a:cubicBezTo>
                  <a:cubicBezTo>
                    <a:pt x="112" y="2102"/>
                    <a:pt x="148" y="2048"/>
                    <a:pt x="47" y="2071"/>
                  </a:cubicBezTo>
                  <a:cubicBezTo>
                    <a:pt x="47" y="2090"/>
                    <a:pt x="45" y="2112"/>
                    <a:pt x="50" y="2129"/>
                  </a:cubicBezTo>
                  <a:cubicBezTo>
                    <a:pt x="60" y="2160"/>
                    <a:pt x="65" y="2137"/>
                    <a:pt x="68" y="2173"/>
                  </a:cubicBezTo>
                  <a:cubicBezTo>
                    <a:pt x="23" y="2194"/>
                    <a:pt x="27" y="2173"/>
                    <a:pt x="27" y="2227"/>
                  </a:cubicBezTo>
                  <a:cubicBezTo>
                    <a:pt x="27" y="2255"/>
                    <a:pt x="50" y="2242"/>
                    <a:pt x="76" y="2260"/>
                  </a:cubicBezTo>
                  <a:cubicBezTo>
                    <a:pt x="93" y="2271"/>
                    <a:pt x="109" y="2287"/>
                    <a:pt x="115" y="2308"/>
                  </a:cubicBezTo>
                  <a:lnTo>
                    <a:pt x="68" y="2356"/>
                  </a:lnTo>
                  <a:cubicBezTo>
                    <a:pt x="0" y="2430"/>
                    <a:pt x="11" y="2396"/>
                    <a:pt x="77" y="2495"/>
                  </a:cubicBezTo>
                  <a:cubicBezTo>
                    <a:pt x="97" y="2526"/>
                    <a:pt x="104" y="2528"/>
                    <a:pt x="137" y="2537"/>
                  </a:cubicBezTo>
                  <a:cubicBezTo>
                    <a:pt x="196" y="2554"/>
                    <a:pt x="180" y="2533"/>
                    <a:pt x="243" y="2532"/>
                  </a:cubicBezTo>
                  <a:cubicBezTo>
                    <a:pt x="272" y="2531"/>
                    <a:pt x="303" y="2532"/>
                    <a:pt x="332" y="2532"/>
                  </a:cubicBezTo>
                  <a:cubicBezTo>
                    <a:pt x="406" y="2532"/>
                    <a:pt x="420" y="2504"/>
                    <a:pt x="481" y="2505"/>
                  </a:cubicBezTo>
                  <a:cubicBezTo>
                    <a:pt x="532" y="2505"/>
                    <a:pt x="532" y="2510"/>
                    <a:pt x="563" y="2479"/>
                  </a:cubicBezTo>
                  <a:cubicBezTo>
                    <a:pt x="588" y="2454"/>
                    <a:pt x="612" y="2426"/>
                    <a:pt x="640" y="2406"/>
                  </a:cubicBezTo>
                  <a:cubicBezTo>
                    <a:pt x="641" y="2405"/>
                    <a:pt x="643" y="2404"/>
                    <a:pt x="644" y="2404"/>
                  </a:cubicBezTo>
                  <a:cubicBezTo>
                    <a:pt x="676" y="2382"/>
                    <a:pt x="716" y="2373"/>
                    <a:pt x="747" y="2351"/>
                  </a:cubicBezTo>
                  <a:cubicBezTo>
                    <a:pt x="777" y="2331"/>
                    <a:pt x="824" y="2298"/>
                    <a:pt x="839" y="2267"/>
                  </a:cubicBezTo>
                  <a:lnTo>
                    <a:pt x="861" y="2201"/>
                  </a:lnTo>
                  <a:cubicBezTo>
                    <a:pt x="867" y="2180"/>
                    <a:pt x="857" y="2194"/>
                    <a:pt x="875" y="2174"/>
                  </a:cubicBezTo>
                  <a:cubicBezTo>
                    <a:pt x="882" y="2166"/>
                    <a:pt x="891" y="2159"/>
                    <a:pt x="900" y="2151"/>
                  </a:cubicBezTo>
                  <a:cubicBezTo>
                    <a:pt x="916" y="2135"/>
                    <a:pt x="927" y="2123"/>
                    <a:pt x="944" y="2107"/>
                  </a:cubicBezTo>
                  <a:cubicBezTo>
                    <a:pt x="959" y="2091"/>
                    <a:pt x="971" y="2078"/>
                    <a:pt x="992" y="2067"/>
                  </a:cubicBezTo>
                  <a:lnTo>
                    <a:pt x="1035" y="2049"/>
                  </a:lnTo>
                  <a:cubicBezTo>
                    <a:pt x="1039" y="2047"/>
                    <a:pt x="1044" y="2042"/>
                    <a:pt x="1050" y="2037"/>
                  </a:cubicBezTo>
                  <a:lnTo>
                    <a:pt x="1108" y="2060"/>
                  </a:lnTo>
                  <a:cubicBezTo>
                    <a:pt x="1171" y="2080"/>
                    <a:pt x="1166" y="2101"/>
                    <a:pt x="1237" y="2055"/>
                  </a:cubicBezTo>
                  <a:cubicBezTo>
                    <a:pt x="1260" y="2040"/>
                    <a:pt x="1287" y="2038"/>
                    <a:pt x="1294" y="2010"/>
                  </a:cubicBezTo>
                  <a:cubicBezTo>
                    <a:pt x="1363" y="2010"/>
                    <a:pt x="1359" y="2037"/>
                    <a:pt x="1498" y="2037"/>
                  </a:cubicBezTo>
                  <a:cubicBezTo>
                    <a:pt x="1504" y="2037"/>
                    <a:pt x="1540" y="2016"/>
                    <a:pt x="1559" y="2010"/>
                  </a:cubicBezTo>
                  <a:cubicBezTo>
                    <a:pt x="1600" y="1997"/>
                    <a:pt x="1630" y="1960"/>
                    <a:pt x="1645" y="1921"/>
                  </a:cubicBezTo>
                  <a:lnTo>
                    <a:pt x="1663" y="1884"/>
                  </a:lnTo>
                  <a:cubicBezTo>
                    <a:pt x="1664" y="1883"/>
                    <a:pt x="1665" y="1881"/>
                    <a:pt x="1665" y="1880"/>
                  </a:cubicBezTo>
                  <a:lnTo>
                    <a:pt x="1674" y="1854"/>
                  </a:lnTo>
                  <a:cubicBezTo>
                    <a:pt x="1693" y="1850"/>
                    <a:pt x="1709" y="1845"/>
                    <a:pt x="1728" y="1841"/>
                  </a:cubicBezTo>
                  <a:cubicBezTo>
                    <a:pt x="1734" y="1813"/>
                    <a:pt x="1734" y="1797"/>
                    <a:pt x="1719" y="1769"/>
                  </a:cubicBezTo>
                  <a:cubicBezTo>
                    <a:pt x="1692" y="1721"/>
                    <a:pt x="1667" y="1703"/>
                    <a:pt x="1667" y="1644"/>
                  </a:cubicBezTo>
                  <a:cubicBezTo>
                    <a:pt x="1667" y="1612"/>
                    <a:pt x="1684" y="1614"/>
                    <a:pt x="1687" y="1577"/>
                  </a:cubicBezTo>
                  <a:cubicBezTo>
                    <a:pt x="1695" y="1490"/>
                    <a:pt x="1680" y="1502"/>
                    <a:pt x="1707" y="1406"/>
                  </a:cubicBezTo>
                  <a:cubicBezTo>
                    <a:pt x="1712" y="1389"/>
                    <a:pt x="1711" y="1387"/>
                    <a:pt x="1716" y="1368"/>
                  </a:cubicBezTo>
                  <a:cubicBezTo>
                    <a:pt x="1723" y="1337"/>
                    <a:pt x="1728" y="1356"/>
                    <a:pt x="1728" y="1326"/>
                  </a:cubicBezTo>
                  <a:cubicBezTo>
                    <a:pt x="1728" y="1311"/>
                    <a:pt x="1712" y="1248"/>
                    <a:pt x="1706" y="1239"/>
                  </a:cubicBezTo>
                  <a:cubicBezTo>
                    <a:pt x="1647" y="1149"/>
                    <a:pt x="1618" y="1208"/>
                    <a:pt x="1606" y="1217"/>
                  </a:cubicBezTo>
                  <a:cubicBezTo>
                    <a:pt x="1570" y="1193"/>
                    <a:pt x="1575" y="1174"/>
                    <a:pt x="1552" y="1156"/>
                  </a:cubicBezTo>
                  <a:cubicBezTo>
                    <a:pt x="1575" y="1123"/>
                    <a:pt x="1569" y="1113"/>
                    <a:pt x="1584" y="1080"/>
                  </a:cubicBezTo>
                  <a:lnTo>
                    <a:pt x="1611" y="1006"/>
                  </a:lnTo>
                  <a:cubicBezTo>
                    <a:pt x="1612" y="1004"/>
                    <a:pt x="1613" y="1002"/>
                    <a:pt x="1613" y="1001"/>
                  </a:cubicBezTo>
                  <a:cubicBezTo>
                    <a:pt x="1627" y="973"/>
                    <a:pt x="1614" y="990"/>
                    <a:pt x="1636" y="970"/>
                  </a:cubicBezTo>
                  <a:cubicBezTo>
                    <a:pt x="1639" y="967"/>
                    <a:pt x="1649" y="959"/>
                    <a:pt x="1651" y="957"/>
                  </a:cubicBezTo>
                  <a:cubicBezTo>
                    <a:pt x="1671" y="941"/>
                    <a:pt x="1711" y="912"/>
                    <a:pt x="1735" y="906"/>
                  </a:cubicBezTo>
                  <a:lnTo>
                    <a:pt x="1735" y="879"/>
                  </a:lnTo>
                  <a:cubicBezTo>
                    <a:pt x="1703" y="870"/>
                    <a:pt x="1717" y="828"/>
                    <a:pt x="1677" y="814"/>
                  </a:cubicBezTo>
                  <a:cubicBezTo>
                    <a:pt x="1655" y="807"/>
                    <a:pt x="1650" y="810"/>
                    <a:pt x="1638" y="792"/>
                  </a:cubicBezTo>
                  <a:lnTo>
                    <a:pt x="1593" y="696"/>
                  </a:lnTo>
                  <a:cubicBezTo>
                    <a:pt x="1608" y="690"/>
                    <a:pt x="1599" y="696"/>
                    <a:pt x="1609" y="685"/>
                  </a:cubicBezTo>
                  <a:cubicBezTo>
                    <a:pt x="1621" y="671"/>
                    <a:pt x="1615" y="678"/>
                    <a:pt x="1620" y="662"/>
                  </a:cubicBezTo>
                  <a:cubicBezTo>
                    <a:pt x="1578" y="599"/>
                    <a:pt x="1543" y="658"/>
                    <a:pt x="1545" y="567"/>
                  </a:cubicBezTo>
                  <a:cubicBezTo>
                    <a:pt x="1546" y="519"/>
                    <a:pt x="1550" y="526"/>
                    <a:pt x="1531" y="492"/>
                  </a:cubicBezTo>
                  <a:lnTo>
                    <a:pt x="1527" y="483"/>
                  </a:lnTo>
                  <a:cubicBezTo>
                    <a:pt x="1518" y="465"/>
                    <a:pt x="1510" y="459"/>
                    <a:pt x="1504" y="438"/>
                  </a:cubicBezTo>
                  <a:lnTo>
                    <a:pt x="1484" y="438"/>
                  </a:lnTo>
                  <a:cubicBezTo>
                    <a:pt x="1478" y="466"/>
                    <a:pt x="1464" y="472"/>
                    <a:pt x="1443" y="486"/>
                  </a:cubicBezTo>
                  <a:cubicBezTo>
                    <a:pt x="1434" y="480"/>
                    <a:pt x="1429" y="477"/>
                    <a:pt x="1420" y="468"/>
                  </a:cubicBezTo>
                  <a:cubicBezTo>
                    <a:pt x="1396" y="446"/>
                    <a:pt x="1414" y="427"/>
                    <a:pt x="1376" y="391"/>
                  </a:cubicBezTo>
                  <a:cubicBezTo>
                    <a:pt x="1360" y="394"/>
                    <a:pt x="1360" y="396"/>
                    <a:pt x="1342" y="398"/>
                  </a:cubicBezTo>
                  <a:cubicBezTo>
                    <a:pt x="1340" y="419"/>
                    <a:pt x="1318" y="465"/>
                    <a:pt x="1294" y="465"/>
                  </a:cubicBezTo>
                  <a:cubicBezTo>
                    <a:pt x="1250" y="465"/>
                    <a:pt x="1190" y="430"/>
                    <a:pt x="1226" y="377"/>
                  </a:cubicBezTo>
                  <a:cubicBezTo>
                    <a:pt x="1244" y="351"/>
                    <a:pt x="1235" y="393"/>
                    <a:pt x="1240" y="350"/>
                  </a:cubicBezTo>
                  <a:cubicBezTo>
                    <a:pt x="1179" y="321"/>
                    <a:pt x="1165" y="373"/>
                    <a:pt x="1113" y="301"/>
                  </a:cubicBezTo>
                  <a:cubicBezTo>
                    <a:pt x="1105" y="290"/>
                    <a:pt x="1103" y="283"/>
                    <a:pt x="1098" y="276"/>
                  </a:cubicBezTo>
                  <a:cubicBezTo>
                    <a:pt x="1076" y="249"/>
                    <a:pt x="1093" y="273"/>
                    <a:pt x="1070" y="256"/>
                  </a:cubicBezTo>
                  <a:cubicBezTo>
                    <a:pt x="1045" y="237"/>
                    <a:pt x="1056" y="228"/>
                    <a:pt x="1050" y="201"/>
                  </a:cubicBezTo>
                  <a:cubicBezTo>
                    <a:pt x="989" y="196"/>
                    <a:pt x="1010" y="148"/>
                    <a:pt x="951" y="124"/>
                  </a:cubicBezTo>
                  <a:lnTo>
                    <a:pt x="908" y="100"/>
                  </a:lnTo>
                  <a:cubicBezTo>
                    <a:pt x="897" y="90"/>
                    <a:pt x="892" y="76"/>
                    <a:pt x="890" y="63"/>
                  </a:cubicBezTo>
                  <a:cubicBezTo>
                    <a:pt x="877" y="0"/>
                    <a:pt x="900" y="38"/>
                    <a:pt x="800" y="38"/>
                  </a:cubicBezTo>
                  <a:cubicBezTo>
                    <a:pt x="775" y="38"/>
                    <a:pt x="780" y="15"/>
                    <a:pt x="752" y="14"/>
                  </a:cubicBezTo>
                  <a:cubicBezTo>
                    <a:pt x="724" y="13"/>
                    <a:pt x="727" y="30"/>
                    <a:pt x="705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16"/>
            <p:cNvSpPr>
              <a:spLocks/>
            </p:cNvSpPr>
            <p:nvPr/>
          </p:nvSpPr>
          <p:spPr bwMode="auto">
            <a:xfrm>
              <a:off x="2671740" y="1820201"/>
              <a:ext cx="412265" cy="298184"/>
            </a:xfrm>
            <a:custGeom>
              <a:avLst/>
              <a:gdLst>
                <a:gd name="T0" fmla="*/ 1294 w 2394"/>
                <a:gd name="T1" fmla="*/ 298 h 1633"/>
                <a:gd name="T2" fmla="*/ 1244 w 2394"/>
                <a:gd name="T3" fmla="*/ 336 h 1633"/>
                <a:gd name="T4" fmla="*/ 1158 w 2394"/>
                <a:gd name="T5" fmla="*/ 344 h 1633"/>
                <a:gd name="T6" fmla="*/ 1098 w 2394"/>
                <a:gd name="T7" fmla="*/ 400 h 1633"/>
                <a:gd name="T8" fmla="*/ 1009 w 2394"/>
                <a:gd name="T9" fmla="*/ 413 h 1633"/>
                <a:gd name="T10" fmla="*/ 1003 w 2394"/>
                <a:gd name="T11" fmla="*/ 420 h 1633"/>
                <a:gd name="T12" fmla="*/ 916 w 2394"/>
                <a:gd name="T13" fmla="*/ 503 h 1633"/>
                <a:gd name="T14" fmla="*/ 772 w 2394"/>
                <a:gd name="T15" fmla="*/ 507 h 1633"/>
                <a:gd name="T16" fmla="*/ 570 w 2394"/>
                <a:gd name="T17" fmla="*/ 493 h 1633"/>
                <a:gd name="T18" fmla="*/ 528 w 2394"/>
                <a:gd name="T19" fmla="*/ 474 h 1633"/>
                <a:gd name="T20" fmla="*/ 400 w 2394"/>
                <a:gd name="T21" fmla="*/ 501 h 1633"/>
                <a:gd name="T22" fmla="*/ 258 w 2394"/>
                <a:gd name="T23" fmla="*/ 522 h 1633"/>
                <a:gd name="T24" fmla="*/ 39 w 2394"/>
                <a:gd name="T25" fmla="*/ 561 h 1633"/>
                <a:gd name="T26" fmla="*/ 28 w 2394"/>
                <a:gd name="T27" fmla="*/ 570 h 1633"/>
                <a:gd name="T28" fmla="*/ 54 w 2394"/>
                <a:gd name="T29" fmla="*/ 657 h 1633"/>
                <a:gd name="T30" fmla="*/ 115 w 2394"/>
                <a:gd name="T31" fmla="*/ 739 h 1633"/>
                <a:gd name="T32" fmla="*/ 293 w 2394"/>
                <a:gd name="T33" fmla="*/ 730 h 1633"/>
                <a:gd name="T34" fmla="*/ 407 w 2394"/>
                <a:gd name="T35" fmla="*/ 772 h 1633"/>
                <a:gd name="T36" fmla="*/ 447 w 2394"/>
                <a:gd name="T37" fmla="*/ 935 h 1633"/>
                <a:gd name="T38" fmla="*/ 515 w 2394"/>
                <a:gd name="T39" fmla="*/ 1037 h 1633"/>
                <a:gd name="T40" fmla="*/ 583 w 2394"/>
                <a:gd name="T41" fmla="*/ 1125 h 1633"/>
                <a:gd name="T42" fmla="*/ 637 w 2394"/>
                <a:gd name="T43" fmla="*/ 1213 h 1633"/>
                <a:gd name="T44" fmla="*/ 885 w 2394"/>
                <a:gd name="T45" fmla="*/ 1101 h 1633"/>
                <a:gd name="T46" fmla="*/ 1030 w 2394"/>
                <a:gd name="T47" fmla="*/ 1084 h 1633"/>
                <a:gd name="T48" fmla="*/ 1270 w 2394"/>
                <a:gd name="T49" fmla="*/ 1102 h 1633"/>
                <a:gd name="T50" fmla="*/ 1358 w 2394"/>
                <a:gd name="T51" fmla="*/ 1176 h 1633"/>
                <a:gd name="T52" fmla="*/ 1459 w 2394"/>
                <a:gd name="T53" fmla="*/ 1252 h 1633"/>
                <a:gd name="T54" fmla="*/ 1611 w 2394"/>
                <a:gd name="T55" fmla="*/ 1390 h 1633"/>
                <a:gd name="T56" fmla="*/ 1795 w 2394"/>
                <a:gd name="T57" fmla="*/ 1559 h 1633"/>
                <a:gd name="T58" fmla="*/ 1980 w 2394"/>
                <a:gd name="T59" fmla="*/ 1587 h 1633"/>
                <a:gd name="T60" fmla="*/ 2274 w 2394"/>
                <a:gd name="T61" fmla="*/ 1575 h 1633"/>
                <a:gd name="T62" fmla="*/ 2373 w 2394"/>
                <a:gd name="T63" fmla="*/ 1512 h 1633"/>
                <a:gd name="T64" fmla="*/ 2394 w 2394"/>
                <a:gd name="T65" fmla="*/ 1393 h 1633"/>
                <a:gd name="T66" fmla="*/ 2333 w 2394"/>
                <a:gd name="T67" fmla="*/ 1306 h 1633"/>
                <a:gd name="T68" fmla="*/ 2182 w 2394"/>
                <a:gd name="T69" fmla="*/ 1226 h 1633"/>
                <a:gd name="T70" fmla="*/ 2088 w 2394"/>
                <a:gd name="T71" fmla="*/ 1070 h 1633"/>
                <a:gd name="T72" fmla="*/ 2089 w 2394"/>
                <a:gd name="T73" fmla="*/ 998 h 1633"/>
                <a:gd name="T74" fmla="*/ 2139 w 2394"/>
                <a:gd name="T75" fmla="*/ 804 h 1633"/>
                <a:gd name="T76" fmla="*/ 2209 w 2394"/>
                <a:gd name="T77" fmla="*/ 617 h 1633"/>
                <a:gd name="T78" fmla="*/ 2189 w 2394"/>
                <a:gd name="T79" fmla="*/ 495 h 1633"/>
                <a:gd name="T80" fmla="*/ 2296 w 2394"/>
                <a:gd name="T81" fmla="*/ 374 h 1633"/>
                <a:gd name="T82" fmla="*/ 2230 w 2394"/>
                <a:gd name="T83" fmla="*/ 257 h 1633"/>
                <a:gd name="T84" fmla="*/ 2190 w 2394"/>
                <a:gd name="T85" fmla="*/ 279 h 1633"/>
                <a:gd name="T86" fmla="*/ 2083 w 2394"/>
                <a:gd name="T87" fmla="*/ 375 h 1633"/>
                <a:gd name="T88" fmla="*/ 1983 w 2394"/>
                <a:gd name="T89" fmla="*/ 526 h 1633"/>
                <a:gd name="T90" fmla="*/ 1901 w 2394"/>
                <a:gd name="T91" fmla="*/ 586 h 1633"/>
                <a:gd name="T92" fmla="*/ 1844 w 2394"/>
                <a:gd name="T93" fmla="*/ 568 h 1633"/>
                <a:gd name="T94" fmla="*/ 1772 w 2394"/>
                <a:gd name="T95" fmla="*/ 499 h 1633"/>
                <a:gd name="T96" fmla="*/ 1688 w 2394"/>
                <a:gd name="T97" fmla="*/ 521 h 1633"/>
                <a:gd name="T98" fmla="*/ 1619 w 2394"/>
                <a:gd name="T99" fmla="*/ 482 h 1633"/>
                <a:gd name="T100" fmla="*/ 1643 w 2394"/>
                <a:gd name="T101" fmla="*/ 390 h 1633"/>
                <a:gd name="T102" fmla="*/ 1620 w 2394"/>
                <a:gd name="T103" fmla="*/ 298 h 1633"/>
                <a:gd name="T104" fmla="*/ 1667 w 2394"/>
                <a:gd name="T105" fmla="*/ 183 h 1633"/>
                <a:gd name="T106" fmla="*/ 1708 w 2394"/>
                <a:gd name="T107" fmla="*/ 47 h 1633"/>
                <a:gd name="T108" fmla="*/ 1570 w 2394"/>
                <a:gd name="T109" fmla="*/ 69 h 1633"/>
                <a:gd name="T110" fmla="*/ 1388 w 2394"/>
                <a:gd name="T111" fmla="*/ 182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94" h="1633">
                  <a:moveTo>
                    <a:pt x="1294" y="237"/>
                  </a:moveTo>
                  <a:lnTo>
                    <a:pt x="1294" y="298"/>
                  </a:lnTo>
                  <a:cubicBezTo>
                    <a:pt x="1265" y="314"/>
                    <a:pt x="1271" y="318"/>
                    <a:pt x="1248" y="333"/>
                  </a:cubicBezTo>
                  <a:cubicBezTo>
                    <a:pt x="1247" y="334"/>
                    <a:pt x="1245" y="335"/>
                    <a:pt x="1244" y="336"/>
                  </a:cubicBezTo>
                  <a:cubicBezTo>
                    <a:pt x="1224" y="349"/>
                    <a:pt x="1257" y="329"/>
                    <a:pt x="1236" y="341"/>
                  </a:cubicBezTo>
                  <a:cubicBezTo>
                    <a:pt x="1181" y="372"/>
                    <a:pt x="1197" y="333"/>
                    <a:pt x="1158" y="344"/>
                  </a:cubicBezTo>
                  <a:lnTo>
                    <a:pt x="1104" y="359"/>
                  </a:lnTo>
                  <a:cubicBezTo>
                    <a:pt x="1104" y="387"/>
                    <a:pt x="1107" y="381"/>
                    <a:pt x="1098" y="400"/>
                  </a:cubicBezTo>
                  <a:cubicBezTo>
                    <a:pt x="1082" y="400"/>
                    <a:pt x="1065" y="399"/>
                    <a:pt x="1050" y="399"/>
                  </a:cubicBezTo>
                  <a:cubicBezTo>
                    <a:pt x="1018" y="400"/>
                    <a:pt x="1026" y="396"/>
                    <a:pt x="1009" y="413"/>
                  </a:cubicBezTo>
                  <a:cubicBezTo>
                    <a:pt x="1008" y="414"/>
                    <a:pt x="1007" y="415"/>
                    <a:pt x="1006" y="416"/>
                  </a:cubicBezTo>
                  <a:cubicBezTo>
                    <a:pt x="1005" y="417"/>
                    <a:pt x="1004" y="419"/>
                    <a:pt x="1003" y="420"/>
                  </a:cubicBezTo>
                  <a:lnTo>
                    <a:pt x="961" y="460"/>
                  </a:lnTo>
                  <a:cubicBezTo>
                    <a:pt x="946" y="475"/>
                    <a:pt x="937" y="495"/>
                    <a:pt x="916" y="503"/>
                  </a:cubicBezTo>
                  <a:cubicBezTo>
                    <a:pt x="879" y="517"/>
                    <a:pt x="888" y="484"/>
                    <a:pt x="847" y="481"/>
                  </a:cubicBezTo>
                  <a:cubicBezTo>
                    <a:pt x="833" y="519"/>
                    <a:pt x="797" y="496"/>
                    <a:pt x="772" y="507"/>
                  </a:cubicBezTo>
                  <a:cubicBezTo>
                    <a:pt x="743" y="520"/>
                    <a:pt x="720" y="535"/>
                    <a:pt x="687" y="545"/>
                  </a:cubicBezTo>
                  <a:cubicBezTo>
                    <a:pt x="627" y="564"/>
                    <a:pt x="643" y="542"/>
                    <a:pt x="570" y="493"/>
                  </a:cubicBezTo>
                  <a:lnTo>
                    <a:pt x="563" y="487"/>
                  </a:lnTo>
                  <a:cubicBezTo>
                    <a:pt x="548" y="476"/>
                    <a:pt x="557" y="474"/>
                    <a:pt x="528" y="474"/>
                  </a:cubicBezTo>
                  <a:cubicBezTo>
                    <a:pt x="511" y="474"/>
                    <a:pt x="505" y="491"/>
                    <a:pt x="482" y="503"/>
                  </a:cubicBezTo>
                  <a:cubicBezTo>
                    <a:pt x="446" y="521"/>
                    <a:pt x="450" y="501"/>
                    <a:pt x="400" y="501"/>
                  </a:cubicBezTo>
                  <a:cubicBezTo>
                    <a:pt x="400" y="545"/>
                    <a:pt x="393" y="542"/>
                    <a:pt x="352" y="542"/>
                  </a:cubicBezTo>
                  <a:cubicBezTo>
                    <a:pt x="317" y="542"/>
                    <a:pt x="349" y="506"/>
                    <a:pt x="258" y="522"/>
                  </a:cubicBezTo>
                  <a:cubicBezTo>
                    <a:pt x="207" y="531"/>
                    <a:pt x="194" y="502"/>
                    <a:pt x="156" y="501"/>
                  </a:cubicBezTo>
                  <a:cubicBezTo>
                    <a:pt x="140" y="558"/>
                    <a:pt x="133" y="477"/>
                    <a:pt x="39" y="561"/>
                  </a:cubicBezTo>
                  <a:cubicBezTo>
                    <a:pt x="38" y="562"/>
                    <a:pt x="37" y="563"/>
                    <a:pt x="36" y="564"/>
                  </a:cubicBezTo>
                  <a:lnTo>
                    <a:pt x="28" y="570"/>
                  </a:lnTo>
                  <a:cubicBezTo>
                    <a:pt x="7" y="589"/>
                    <a:pt x="0" y="593"/>
                    <a:pt x="0" y="630"/>
                  </a:cubicBezTo>
                  <a:cubicBezTo>
                    <a:pt x="40" y="635"/>
                    <a:pt x="21" y="657"/>
                    <a:pt x="54" y="657"/>
                  </a:cubicBezTo>
                  <a:cubicBezTo>
                    <a:pt x="109" y="657"/>
                    <a:pt x="142" y="638"/>
                    <a:pt x="142" y="705"/>
                  </a:cubicBezTo>
                  <a:cubicBezTo>
                    <a:pt x="142" y="728"/>
                    <a:pt x="130" y="717"/>
                    <a:pt x="115" y="739"/>
                  </a:cubicBezTo>
                  <a:cubicBezTo>
                    <a:pt x="121" y="761"/>
                    <a:pt x="127" y="766"/>
                    <a:pt x="149" y="772"/>
                  </a:cubicBezTo>
                  <a:cubicBezTo>
                    <a:pt x="162" y="764"/>
                    <a:pt x="232" y="650"/>
                    <a:pt x="293" y="730"/>
                  </a:cubicBezTo>
                  <a:cubicBezTo>
                    <a:pt x="313" y="756"/>
                    <a:pt x="298" y="752"/>
                    <a:pt x="311" y="779"/>
                  </a:cubicBezTo>
                  <a:cubicBezTo>
                    <a:pt x="359" y="747"/>
                    <a:pt x="360" y="724"/>
                    <a:pt x="407" y="772"/>
                  </a:cubicBezTo>
                  <a:cubicBezTo>
                    <a:pt x="420" y="785"/>
                    <a:pt x="416" y="792"/>
                    <a:pt x="422" y="811"/>
                  </a:cubicBezTo>
                  <a:cubicBezTo>
                    <a:pt x="440" y="865"/>
                    <a:pt x="447" y="798"/>
                    <a:pt x="447" y="935"/>
                  </a:cubicBezTo>
                  <a:cubicBezTo>
                    <a:pt x="467" y="945"/>
                    <a:pt x="542" y="974"/>
                    <a:pt x="542" y="996"/>
                  </a:cubicBezTo>
                  <a:cubicBezTo>
                    <a:pt x="542" y="1023"/>
                    <a:pt x="536" y="1031"/>
                    <a:pt x="515" y="1037"/>
                  </a:cubicBezTo>
                  <a:cubicBezTo>
                    <a:pt x="515" y="1069"/>
                    <a:pt x="520" y="1107"/>
                    <a:pt x="546" y="1121"/>
                  </a:cubicBezTo>
                  <a:cubicBezTo>
                    <a:pt x="557" y="1127"/>
                    <a:pt x="568" y="1125"/>
                    <a:pt x="583" y="1125"/>
                  </a:cubicBezTo>
                  <a:cubicBezTo>
                    <a:pt x="586" y="1161"/>
                    <a:pt x="591" y="1141"/>
                    <a:pt x="606" y="1169"/>
                  </a:cubicBezTo>
                  <a:cubicBezTo>
                    <a:pt x="621" y="1199"/>
                    <a:pt x="604" y="1191"/>
                    <a:pt x="637" y="1213"/>
                  </a:cubicBezTo>
                  <a:cubicBezTo>
                    <a:pt x="661" y="1206"/>
                    <a:pt x="651" y="1207"/>
                    <a:pt x="669" y="1191"/>
                  </a:cubicBezTo>
                  <a:cubicBezTo>
                    <a:pt x="779" y="1094"/>
                    <a:pt x="755" y="1131"/>
                    <a:pt x="885" y="1101"/>
                  </a:cubicBezTo>
                  <a:cubicBezTo>
                    <a:pt x="924" y="1092"/>
                    <a:pt x="951" y="1104"/>
                    <a:pt x="996" y="1104"/>
                  </a:cubicBezTo>
                  <a:cubicBezTo>
                    <a:pt x="1020" y="1104"/>
                    <a:pt x="1020" y="1090"/>
                    <a:pt x="1030" y="1084"/>
                  </a:cubicBezTo>
                  <a:cubicBezTo>
                    <a:pt x="1061" y="1065"/>
                    <a:pt x="1128" y="1076"/>
                    <a:pt x="1172" y="1077"/>
                  </a:cubicBezTo>
                  <a:cubicBezTo>
                    <a:pt x="1232" y="1079"/>
                    <a:pt x="1235" y="1067"/>
                    <a:pt x="1270" y="1102"/>
                  </a:cubicBezTo>
                  <a:lnTo>
                    <a:pt x="1277" y="1108"/>
                  </a:lnTo>
                  <a:cubicBezTo>
                    <a:pt x="1310" y="1139"/>
                    <a:pt x="1331" y="1128"/>
                    <a:pt x="1358" y="1176"/>
                  </a:cubicBezTo>
                  <a:cubicBezTo>
                    <a:pt x="1368" y="1193"/>
                    <a:pt x="1364" y="1199"/>
                    <a:pt x="1386" y="1209"/>
                  </a:cubicBezTo>
                  <a:cubicBezTo>
                    <a:pt x="1421" y="1226"/>
                    <a:pt x="1426" y="1218"/>
                    <a:pt x="1459" y="1252"/>
                  </a:cubicBezTo>
                  <a:lnTo>
                    <a:pt x="1521" y="1305"/>
                  </a:lnTo>
                  <a:cubicBezTo>
                    <a:pt x="1593" y="1367"/>
                    <a:pt x="1515" y="1362"/>
                    <a:pt x="1611" y="1390"/>
                  </a:cubicBezTo>
                  <a:cubicBezTo>
                    <a:pt x="1666" y="1407"/>
                    <a:pt x="1674" y="1441"/>
                    <a:pt x="1707" y="1471"/>
                  </a:cubicBezTo>
                  <a:cubicBezTo>
                    <a:pt x="1745" y="1505"/>
                    <a:pt x="1757" y="1500"/>
                    <a:pt x="1795" y="1559"/>
                  </a:cubicBezTo>
                  <a:cubicBezTo>
                    <a:pt x="1814" y="1589"/>
                    <a:pt x="1840" y="1633"/>
                    <a:pt x="1901" y="1623"/>
                  </a:cubicBezTo>
                  <a:cubicBezTo>
                    <a:pt x="1929" y="1618"/>
                    <a:pt x="1956" y="1604"/>
                    <a:pt x="1980" y="1587"/>
                  </a:cubicBezTo>
                  <a:cubicBezTo>
                    <a:pt x="2025" y="1554"/>
                    <a:pt x="1994" y="1561"/>
                    <a:pt x="2067" y="1558"/>
                  </a:cubicBezTo>
                  <a:cubicBezTo>
                    <a:pt x="2308" y="1548"/>
                    <a:pt x="2185" y="1565"/>
                    <a:pt x="2274" y="1575"/>
                  </a:cubicBezTo>
                  <a:cubicBezTo>
                    <a:pt x="2300" y="1578"/>
                    <a:pt x="2282" y="1578"/>
                    <a:pt x="2308" y="1563"/>
                  </a:cubicBezTo>
                  <a:cubicBezTo>
                    <a:pt x="2350" y="1538"/>
                    <a:pt x="2372" y="1572"/>
                    <a:pt x="2373" y="1512"/>
                  </a:cubicBezTo>
                  <a:cubicBezTo>
                    <a:pt x="2373" y="1492"/>
                    <a:pt x="2371" y="1469"/>
                    <a:pt x="2371" y="1449"/>
                  </a:cubicBezTo>
                  <a:cubicBezTo>
                    <a:pt x="2373" y="1392"/>
                    <a:pt x="2387" y="1427"/>
                    <a:pt x="2394" y="1393"/>
                  </a:cubicBezTo>
                  <a:lnTo>
                    <a:pt x="2392" y="1348"/>
                  </a:lnTo>
                  <a:cubicBezTo>
                    <a:pt x="2358" y="1348"/>
                    <a:pt x="2346" y="1332"/>
                    <a:pt x="2333" y="1306"/>
                  </a:cubicBezTo>
                  <a:cubicBezTo>
                    <a:pt x="2313" y="1270"/>
                    <a:pt x="2285" y="1230"/>
                    <a:pt x="2250" y="1206"/>
                  </a:cubicBezTo>
                  <a:cubicBezTo>
                    <a:pt x="2210" y="1217"/>
                    <a:pt x="2248" y="1226"/>
                    <a:pt x="2182" y="1226"/>
                  </a:cubicBezTo>
                  <a:cubicBezTo>
                    <a:pt x="2178" y="1171"/>
                    <a:pt x="2140" y="1191"/>
                    <a:pt x="2111" y="1162"/>
                  </a:cubicBezTo>
                  <a:cubicBezTo>
                    <a:pt x="2074" y="1126"/>
                    <a:pt x="2091" y="1122"/>
                    <a:pt x="2088" y="1070"/>
                  </a:cubicBezTo>
                  <a:cubicBezTo>
                    <a:pt x="2084" y="1024"/>
                    <a:pt x="2077" y="1055"/>
                    <a:pt x="2074" y="1016"/>
                  </a:cubicBezTo>
                  <a:cubicBezTo>
                    <a:pt x="2091" y="1009"/>
                    <a:pt x="2082" y="1017"/>
                    <a:pt x="2089" y="998"/>
                  </a:cubicBezTo>
                  <a:cubicBezTo>
                    <a:pt x="2118" y="922"/>
                    <a:pt x="2023" y="960"/>
                    <a:pt x="2099" y="879"/>
                  </a:cubicBezTo>
                  <a:cubicBezTo>
                    <a:pt x="2126" y="849"/>
                    <a:pt x="2103" y="839"/>
                    <a:pt x="2139" y="804"/>
                  </a:cubicBezTo>
                  <a:cubicBezTo>
                    <a:pt x="2168" y="775"/>
                    <a:pt x="2155" y="752"/>
                    <a:pt x="2155" y="711"/>
                  </a:cubicBezTo>
                  <a:cubicBezTo>
                    <a:pt x="2155" y="690"/>
                    <a:pt x="2209" y="687"/>
                    <a:pt x="2209" y="617"/>
                  </a:cubicBezTo>
                  <a:cubicBezTo>
                    <a:pt x="2209" y="585"/>
                    <a:pt x="2155" y="574"/>
                    <a:pt x="2155" y="549"/>
                  </a:cubicBezTo>
                  <a:cubicBezTo>
                    <a:pt x="2155" y="523"/>
                    <a:pt x="2180" y="528"/>
                    <a:pt x="2189" y="495"/>
                  </a:cubicBezTo>
                  <a:cubicBezTo>
                    <a:pt x="2243" y="495"/>
                    <a:pt x="2338" y="502"/>
                    <a:pt x="2338" y="427"/>
                  </a:cubicBezTo>
                  <a:cubicBezTo>
                    <a:pt x="2338" y="395"/>
                    <a:pt x="2310" y="399"/>
                    <a:pt x="2296" y="374"/>
                  </a:cubicBezTo>
                  <a:cubicBezTo>
                    <a:pt x="2259" y="310"/>
                    <a:pt x="2303" y="312"/>
                    <a:pt x="2257" y="270"/>
                  </a:cubicBezTo>
                  <a:cubicBezTo>
                    <a:pt x="2247" y="261"/>
                    <a:pt x="2250" y="257"/>
                    <a:pt x="2230" y="257"/>
                  </a:cubicBezTo>
                  <a:cubicBezTo>
                    <a:pt x="2214" y="257"/>
                    <a:pt x="2209" y="258"/>
                    <a:pt x="2198" y="267"/>
                  </a:cubicBezTo>
                  <a:cubicBezTo>
                    <a:pt x="2190" y="274"/>
                    <a:pt x="2195" y="271"/>
                    <a:pt x="2190" y="279"/>
                  </a:cubicBezTo>
                  <a:cubicBezTo>
                    <a:pt x="2175" y="302"/>
                    <a:pt x="2146" y="341"/>
                    <a:pt x="2125" y="349"/>
                  </a:cubicBezTo>
                  <a:cubicBezTo>
                    <a:pt x="2104" y="357"/>
                    <a:pt x="2090" y="345"/>
                    <a:pt x="2083" y="375"/>
                  </a:cubicBezTo>
                  <a:cubicBezTo>
                    <a:pt x="2079" y="392"/>
                    <a:pt x="2094" y="412"/>
                    <a:pt x="2094" y="447"/>
                  </a:cubicBezTo>
                  <a:cubicBezTo>
                    <a:pt x="2067" y="454"/>
                    <a:pt x="1998" y="502"/>
                    <a:pt x="1983" y="526"/>
                  </a:cubicBezTo>
                  <a:cubicBezTo>
                    <a:pt x="1974" y="541"/>
                    <a:pt x="1977" y="542"/>
                    <a:pt x="1964" y="555"/>
                  </a:cubicBezTo>
                  <a:cubicBezTo>
                    <a:pt x="1944" y="574"/>
                    <a:pt x="1929" y="567"/>
                    <a:pt x="1901" y="586"/>
                  </a:cubicBezTo>
                  <a:cubicBezTo>
                    <a:pt x="1884" y="598"/>
                    <a:pt x="1880" y="595"/>
                    <a:pt x="1864" y="603"/>
                  </a:cubicBezTo>
                  <a:cubicBezTo>
                    <a:pt x="1855" y="590"/>
                    <a:pt x="1852" y="581"/>
                    <a:pt x="1844" y="568"/>
                  </a:cubicBezTo>
                  <a:cubicBezTo>
                    <a:pt x="1837" y="558"/>
                    <a:pt x="1826" y="545"/>
                    <a:pt x="1818" y="533"/>
                  </a:cubicBezTo>
                  <a:cubicBezTo>
                    <a:pt x="1806" y="514"/>
                    <a:pt x="1800" y="492"/>
                    <a:pt x="1772" y="499"/>
                  </a:cubicBezTo>
                  <a:cubicBezTo>
                    <a:pt x="1743" y="505"/>
                    <a:pt x="1765" y="499"/>
                    <a:pt x="1752" y="511"/>
                  </a:cubicBezTo>
                  <a:cubicBezTo>
                    <a:pt x="1726" y="532"/>
                    <a:pt x="1727" y="528"/>
                    <a:pt x="1688" y="521"/>
                  </a:cubicBezTo>
                  <a:cubicBezTo>
                    <a:pt x="1678" y="520"/>
                    <a:pt x="1664" y="519"/>
                    <a:pt x="1664" y="519"/>
                  </a:cubicBezTo>
                  <a:cubicBezTo>
                    <a:pt x="1638" y="516"/>
                    <a:pt x="1636" y="499"/>
                    <a:pt x="1619" y="482"/>
                  </a:cubicBezTo>
                  <a:cubicBezTo>
                    <a:pt x="1609" y="472"/>
                    <a:pt x="1615" y="473"/>
                    <a:pt x="1599" y="467"/>
                  </a:cubicBezTo>
                  <a:cubicBezTo>
                    <a:pt x="1602" y="432"/>
                    <a:pt x="1621" y="415"/>
                    <a:pt x="1643" y="390"/>
                  </a:cubicBezTo>
                  <a:cubicBezTo>
                    <a:pt x="1648" y="385"/>
                    <a:pt x="1657" y="370"/>
                    <a:pt x="1660" y="366"/>
                  </a:cubicBezTo>
                  <a:cubicBezTo>
                    <a:pt x="1632" y="323"/>
                    <a:pt x="1647" y="335"/>
                    <a:pt x="1620" y="298"/>
                  </a:cubicBezTo>
                  <a:lnTo>
                    <a:pt x="1644" y="261"/>
                  </a:lnTo>
                  <a:cubicBezTo>
                    <a:pt x="1667" y="224"/>
                    <a:pt x="1664" y="231"/>
                    <a:pt x="1667" y="183"/>
                  </a:cubicBezTo>
                  <a:cubicBezTo>
                    <a:pt x="1670" y="129"/>
                    <a:pt x="1681" y="170"/>
                    <a:pt x="1687" y="122"/>
                  </a:cubicBezTo>
                  <a:cubicBezTo>
                    <a:pt x="1694" y="63"/>
                    <a:pt x="1708" y="75"/>
                    <a:pt x="1708" y="47"/>
                  </a:cubicBezTo>
                  <a:cubicBezTo>
                    <a:pt x="1708" y="22"/>
                    <a:pt x="1667" y="0"/>
                    <a:pt x="1620" y="48"/>
                  </a:cubicBezTo>
                  <a:cubicBezTo>
                    <a:pt x="1600" y="67"/>
                    <a:pt x="1590" y="67"/>
                    <a:pt x="1570" y="69"/>
                  </a:cubicBezTo>
                  <a:cubicBezTo>
                    <a:pt x="1534" y="74"/>
                    <a:pt x="1519" y="135"/>
                    <a:pt x="1470" y="142"/>
                  </a:cubicBezTo>
                  <a:cubicBezTo>
                    <a:pt x="1432" y="148"/>
                    <a:pt x="1420" y="157"/>
                    <a:pt x="1388" y="182"/>
                  </a:cubicBezTo>
                  <a:lnTo>
                    <a:pt x="1294" y="237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17"/>
            <p:cNvSpPr>
              <a:spLocks/>
            </p:cNvSpPr>
            <p:nvPr/>
          </p:nvSpPr>
          <p:spPr bwMode="auto">
            <a:xfrm>
              <a:off x="2220123" y="1951401"/>
              <a:ext cx="417886" cy="391615"/>
            </a:xfrm>
            <a:custGeom>
              <a:avLst/>
              <a:gdLst>
                <a:gd name="T0" fmla="*/ 1931 w 2426"/>
                <a:gd name="T1" fmla="*/ 217 h 2144"/>
                <a:gd name="T2" fmla="*/ 1884 w 2426"/>
                <a:gd name="T3" fmla="*/ 264 h 2144"/>
                <a:gd name="T4" fmla="*/ 1748 w 2426"/>
                <a:gd name="T5" fmla="*/ 271 h 2144"/>
                <a:gd name="T6" fmla="*/ 1650 w 2426"/>
                <a:gd name="T7" fmla="*/ 261 h 2144"/>
                <a:gd name="T8" fmla="*/ 1558 w 2426"/>
                <a:gd name="T9" fmla="*/ 258 h 2144"/>
                <a:gd name="T10" fmla="*/ 1511 w 2426"/>
                <a:gd name="T11" fmla="*/ 319 h 2144"/>
                <a:gd name="T12" fmla="*/ 1363 w 2426"/>
                <a:gd name="T13" fmla="*/ 340 h 2144"/>
                <a:gd name="T14" fmla="*/ 1226 w 2426"/>
                <a:gd name="T15" fmla="*/ 474 h 2144"/>
                <a:gd name="T16" fmla="*/ 1287 w 2426"/>
                <a:gd name="T17" fmla="*/ 637 h 2144"/>
                <a:gd name="T18" fmla="*/ 1298 w 2426"/>
                <a:gd name="T19" fmla="*/ 728 h 2144"/>
                <a:gd name="T20" fmla="*/ 1318 w 2426"/>
                <a:gd name="T21" fmla="*/ 823 h 2144"/>
                <a:gd name="T22" fmla="*/ 1398 w 2426"/>
                <a:gd name="T23" fmla="*/ 984 h 2144"/>
                <a:gd name="T24" fmla="*/ 1365 w 2426"/>
                <a:gd name="T25" fmla="*/ 1094 h 2144"/>
                <a:gd name="T26" fmla="*/ 1349 w 2426"/>
                <a:gd name="T27" fmla="*/ 1261 h 2144"/>
                <a:gd name="T28" fmla="*/ 1226 w 2426"/>
                <a:gd name="T29" fmla="*/ 1443 h 2144"/>
                <a:gd name="T30" fmla="*/ 1100 w 2426"/>
                <a:gd name="T31" fmla="*/ 1601 h 2144"/>
                <a:gd name="T32" fmla="*/ 1037 w 2426"/>
                <a:gd name="T33" fmla="*/ 1701 h 2144"/>
                <a:gd name="T34" fmla="*/ 950 w 2426"/>
                <a:gd name="T35" fmla="*/ 1804 h 2144"/>
                <a:gd name="T36" fmla="*/ 853 w 2426"/>
                <a:gd name="T37" fmla="*/ 1917 h 2144"/>
                <a:gd name="T38" fmla="*/ 766 w 2426"/>
                <a:gd name="T39" fmla="*/ 1884 h 2144"/>
                <a:gd name="T40" fmla="*/ 562 w 2426"/>
                <a:gd name="T41" fmla="*/ 1728 h 2144"/>
                <a:gd name="T42" fmla="*/ 440 w 2426"/>
                <a:gd name="T43" fmla="*/ 1722 h 2144"/>
                <a:gd name="T44" fmla="*/ 274 w 2426"/>
                <a:gd name="T45" fmla="*/ 1617 h 2144"/>
                <a:gd name="T46" fmla="*/ 183 w 2426"/>
                <a:gd name="T47" fmla="*/ 1525 h 2144"/>
                <a:gd name="T48" fmla="*/ 100 w 2426"/>
                <a:gd name="T49" fmla="*/ 1578 h 2144"/>
                <a:gd name="T50" fmla="*/ 31 w 2426"/>
                <a:gd name="T51" fmla="*/ 1670 h 2144"/>
                <a:gd name="T52" fmla="*/ 0 w 2426"/>
                <a:gd name="T53" fmla="*/ 1742 h 2144"/>
                <a:gd name="T54" fmla="*/ 99 w 2426"/>
                <a:gd name="T55" fmla="*/ 1839 h 2144"/>
                <a:gd name="T56" fmla="*/ 339 w 2426"/>
                <a:gd name="T57" fmla="*/ 1897 h 2144"/>
                <a:gd name="T58" fmla="*/ 597 w 2426"/>
                <a:gd name="T59" fmla="*/ 2012 h 2144"/>
                <a:gd name="T60" fmla="*/ 938 w 2426"/>
                <a:gd name="T61" fmla="*/ 2110 h 2144"/>
                <a:gd name="T62" fmla="*/ 1186 w 2426"/>
                <a:gd name="T63" fmla="*/ 2033 h 2144"/>
                <a:gd name="T64" fmla="*/ 1464 w 2426"/>
                <a:gd name="T65" fmla="*/ 2060 h 2144"/>
                <a:gd name="T66" fmla="*/ 1532 w 2426"/>
                <a:gd name="T67" fmla="*/ 1959 h 2144"/>
                <a:gd name="T68" fmla="*/ 1559 w 2426"/>
                <a:gd name="T69" fmla="*/ 1925 h 2144"/>
                <a:gd name="T70" fmla="*/ 1504 w 2426"/>
                <a:gd name="T71" fmla="*/ 1687 h 2144"/>
                <a:gd name="T72" fmla="*/ 1626 w 2426"/>
                <a:gd name="T73" fmla="*/ 1660 h 2144"/>
                <a:gd name="T74" fmla="*/ 1678 w 2426"/>
                <a:gd name="T75" fmla="*/ 1617 h 2144"/>
                <a:gd name="T76" fmla="*/ 1735 w 2426"/>
                <a:gd name="T77" fmla="*/ 1559 h 2144"/>
                <a:gd name="T78" fmla="*/ 1796 w 2426"/>
                <a:gd name="T79" fmla="*/ 1579 h 2144"/>
                <a:gd name="T80" fmla="*/ 1857 w 2426"/>
                <a:gd name="T81" fmla="*/ 1478 h 2144"/>
                <a:gd name="T82" fmla="*/ 1945 w 2426"/>
                <a:gd name="T83" fmla="*/ 1348 h 2144"/>
                <a:gd name="T84" fmla="*/ 2047 w 2426"/>
                <a:gd name="T85" fmla="*/ 1282 h 2144"/>
                <a:gd name="T86" fmla="*/ 2175 w 2426"/>
                <a:gd name="T87" fmla="*/ 1179 h 2144"/>
                <a:gd name="T88" fmla="*/ 2178 w 2426"/>
                <a:gd name="T89" fmla="*/ 1041 h 2144"/>
                <a:gd name="T90" fmla="*/ 2137 w 2426"/>
                <a:gd name="T91" fmla="*/ 1000 h 2144"/>
                <a:gd name="T92" fmla="*/ 2210 w 2426"/>
                <a:gd name="T93" fmla="*/ 800 h 2144"/>
                <a:gd name="T94" fmla="*/ 2221 w 2426"/>
                <a:gd name="T95" fmla="*/ 770 h 2144"/>
                <a:gd name="T96" fmla="*/ 2302 w 2426"/>
                <a:gd name="T97" fmla="*/ 649 h 2144"/>
                <a:gd name="T98" fmla="*/ 2406 w 2426"/>
                <a:gd name="T99" fmla="*/ 590 h 2144"/>
                <a:gd name="T100" fmla="*/ 2231 w 2426"/>
                <a:gd name="T101" fmla="*/ 412 h 2144"/>
                <a:gd name="T102" fmla="*/ 2199 w 2426"/>
                <a:gd name="T103" fmla="*/ 376 h 2144"/>
                <a:gd name="T104" fmla="*/ 2154 w 2426"/>
                <a:gd name="T105" fmla="*/ 273 h 2144"/>
                <a:gd name="T106" fmla="*/ 2122 w 2426"/>
                <a:gd name="T107" fmla="*/ 216 h 2144"/>
                <a:gd name="T108" fmla="*/ 2071 w 2426"/>
                <a:gd name="T109" fmla="*/ 137 h 2144"/>
                <a:gd name="T110" fmla="*/ 2040 w 2426"/>
                <a:gd name="T111" fmla="*/ 61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6" h="2144">
                  <a:moveTo>
                    <a:pt x="2013" y="149"/>
                  </a:moveTo>
                  <a:cubicBezTo>
                    <a:pt x="2013" y="219"/>
                    <a:pt x="1967" y="187"/>
                    <a:pt x="1931" y="217"/>
                  </a:cubicBezTo>
                  <a:cubicBezTo>
                    <a:pt x="1930" y="218"/>
                    <a:pt x="1929" y="219"/>
                    <a:pt x="1928" y="220"/>
                  </a:cubicBezTo>
                  <a:lnTo>
                    <a:pt x="1884" y="264"/>
                  </a:lnTo>
                  <a:cubicBezTo>
                    <a:pt x="1849" y="255"/>
                    <a:pt x="1876" y="245"/>
                    <a:pt x="1841" y="255"/>
                  </a:cubicBezTo>
                  <a:cubicBezTo>
                    <a:pt x="1789" y="271"/>
                    <a:pt x="1832" y="271"/>
                    <a:pt x="1748" y="271"/>
                  </a:cubicBezTo>
                  <a:cubicBezTo>
                    <a:pt x="1707" y="271"/>
                    <a:pt x="1704" y="239"/>
                    <a:pt x="1664" y="254"/>
                  </a:cubicBezTo>
                  <a:lnTo>
                    <a:pt x="1650" y="261"/>
                  </a:lnTo>
                  <a:cubicBezTo>
                    <a:pt x="1640" y="267"/>
                    <a:pt x="1631" y="274"/>
                    <a:pt x="1599" y="272"/>
                  </a:cubicBezTo>
                  <a:cubicBezTo>
                    <a:pt x="1556" y="269"/>
                    <a:pt x="1586" y="270"/>
                    <a:pt x="1558" y="258"/>
                  </a:cubicBezTo>
                  <a:cubicBezTo>
                    <a:pt x="1520" y="241"/>
                    <a:pt x="1545" y="258"/>
                    <a:pt x="1518" y="258"/>
                  </a:cubicBezTo>
                  <a:cubicBezTo>
                    <a:pt x="1512" y="283"/>
                    <a:pt x="1511" y="285"/>
                    <a:pt x="1511" y="319"/>
                  </a:cubicBezTo>
                  <a:cubicBezTo>
                    <a:pt x="1488" y="331"/>
                    <a:pt x="1472" y="346"/>
                    <a:pt x="1443" y="346"/>
                  </a:cubicBezTo>
                  <a:cubicBezTo>
                    <a:pt x="1422" y="346"/>
                    <a:pt x="1370" y="338"/>
                    <a:pt x="1363" y="340"/>
                  </a:cubicBezTo>
                  <a:cubicBezTo>
                    <a:pt x="1334" y="350"/>
                    <a:pt x="1358" y="373"/>
                    <a:pt x="1342" y="407"/>
                  </a:cubicBezTo>
                  <a:cubicBezTo>
                    <a:pt x="1324" y="424"/>
                    <a:pt x="1226" y="405"/>
                    <a:pt x="1226" y="474"/>
                  </a:cubicBezTo>
                  <a:cubicBezTo>
                    <a:pt x="1226" y="545"/>
                    <a:pt x="1249" y="515"/>
                    <a:pt x="1308" y="556"/>
                  </a:cubicBezTo>
                  <a:cubicBezTo>
                    <a:pt x="1355" y="588"/>
                    <a:pt x="1307" y="604"/>
                    <a:pt x="1287" y="637"/>
                  </a:cubicBezTo>
                  <a:lnTo>
                    <a:pt x="1282" y="646"/>
                  </a:lnTo>
                  <a:cubicBezTo>
                    <a:pt x="1264" y="687"/>
                    <a:pt x="1290" y="692"/>
                    <a:pt x="1298" y="728"/>
                  </a:cubicBezTo>
                  <a:cubicBezTo>
                    <a:pt x="1303" y="748"/>
                    <a:pt x="1300" y="760"/>
                    <a:pt x="1301" y="780"/>
                  </a:cubicBezTo>
                  <a:cubicBezTo>
                    <a:pt x="1303" y="820"/>
                    <a:pt x="1302" y="797"/>
                    <a:pt x="1318" y="823"/>
                  </a:cubicBezTo>
                  <a:cubicBezTo>
                    <a:pt x="1340" y="857"/>
                    <a:pt x="1318" y="887"/>
                    <a:pt x="1335" y="922"/>
                  </a:cubicBezTo>
                  <a:cubicBezTo>
                    <a:pt x="1356" y="942"/>
                    <a:pt x="1410" y="907"/>
                    <a:pt x="1398" y="984"/>
                  </a:cubicBezTo>
                  <a:cubicBezTo>
                    <a:pt x="1391" y="1027"/>
                    <a:pt x="1388" y="1000"/>
                    <a:pt x="1374" y="1028"/>
                  </a:cubicBezTo>
                  <a:cubicBezTo>
                    <a:pt x="1365" y="1047"/>
                    <a:pt x="1373" y="1073"/>
                    <a:pt x="1365" y="1094"/>
                  </a:cubicBezTo>
                  <a:cubicBezTo>
                    <a:pt x="1352" y="1129"/>
                    <a:pt x="1348" y="1098"/>
                    <a:pt x="1348" y="1172"/>
                  </a:cubicBezTo>
                  <a:cubicBezTo>
                    <a:pt x="1349" y="1202"/>
                    <a:pt x="1349" y="1232"/>
                    <a:pt x="1349" y="1261"/>
                  </a:cubicBezTo>
                  <a:cubicBezTo>
                    <a:pt x="1349" y="1295"/>
                    <a:pt x="1347" y="1297"/>
                    <a:pt x="1320" y="1326"/>
                  </a:cubicBezTo>
                  <a:cubicBezTo>
                    <a:pt x="1284" y="1364"/>
                    <a:pt x="1265" y="1404"/>
                    <a:pt x="1226" y="1443"/>
                  </a:cubicBezTo>
                  <a:cubicBezTo>
                    <a:pt x="1202" y="1466"/>
                    <a:pt x="1135" y="1527"/>
                    <a:pt x="1120" y="1548"/>
                  </a:cubicBezTo>
                  <a:cubicBezTo>
                    <a:pt x="1107" y="1566"/>
                    <a:pt x="1110" y="1580"/>
                    <a:pt x="1100" y="1601"/>
                  </a:cubicBezTo>
                  <a:lnTo>
                    <a:pt x="1093" y="1615"/>
                  </a:lnTo>
                  <a:cubicBezTo>
                    <a:pt x="1071" y="1684"/>
                    <a:pt x="1096" y="1633"/>
                    <a:pt x="1037" y="1701"/>
                  </a:cubicBezTo>
                  <a:lnTo>
                    <a:pt x="985" y="1758"/>
                  </a:lnTo>
                  <a:cubicBezTo>
                    <a:pt x="971" y="1772"/>
                    <a:pt x="954" y="1783"/>
                    <a:pt x="950" y="1804"/>
                  </a:cubicBezTo>
                  <a:cubicBezTo>
                    <a:pt x="943" y="1838"/>
                    <a:pt x="956" y="1860"/>
                    <a:pt x="942" y="1891"/>
                  </a:cubicBezTo>
                  <a:cubicBezTo>
                    <a:pt x="932" y="1900"/>
                    <a:pt x="888" y="1891"/>
                    <a:pt x="853" y="1917"/>
                  </a:cubicBezTo>
                  <a:cubicBezTo>
                    <a:pt x="837" y="1928"/>
                    <a:pt x="822" y="1936"/>
                    <a:pt x="799" y="1938"/>
                  </a:cubicBezTo>
                  <a:cubicBezTo>
                    <a:pt x="787" y="1920"/>
                    <a:pt x="778" y="1902"/>
                    <a:pt x="766" y="1884"/>
                  </a:cubicBezTo>
                  <a:cubicBezTo>
                    <a:pt x="687" y="1902"/>
                    <a:pt x="687" y="1854"/>
                    <a:pt x="654" y="1806"/>
                  </a:cubicBezTo>
                  <a:cubicBezTo>
                    <a:pt x="635" y="1780"/>
                    <a:pt x="594" y="1776"/>
                    <a:pt x="562" y="1728"/>
                  </a:cubicBezTo>
                  <a:lnTo>
                    <a:pt x="467" y="1736"/>
                  </a:lnTo>
                  <a:cubicBezTo>
                    <a:pt x="448" y="1737"/>
                    <a:pt x="453" y="1731"/>
                    <a:pt x="440" y="1722"/>
                  </a:cubicBezTo>
                  <a:lnTo>
                    <a:pt x="341" y="1644"/>
                  </a:lnTo>
                  <a:cubicBezTo>
                    <a:pt x="314" y="1632"/>
                    <a:pt x="300" y="1639"/>
                    <a:pt x="274" y="1617"/>
                  </a:cubicBezTo>
                  <a:cubicBezTo>
                    <a:pt x="256" y="1602"/>
                    <a:pt x="244" y="1597"/>
                    <a:pt x="227" y="1589"/>
                  </a:cubicBezTo>
                  <a:cubicBezTo>
                    <a:pt x="163" y="1555"/>
                    <a:pt x="182" y="1557"/>
                    <a:pt x="183" y="1525"/>
                  </a:cubicBezTo>
                  <a:cubicBezTo>
                    <a:pt x="149" y="1525"/>
                    <a:pt x="133" y="1542"/>
                    <a:pt x="110" y="1567"/>
                  </a:cubicBezTo>
                  <a:cubicBezTo>
                    <a:pt x="106" y="1571"/>
                    <a:pt x="103" y="1575"/>
                    <a:pt x="100" y="1578"/>
                  </a:cubicBezTo>
                  <a:lnTo>
                    <a:pt x="87" y="1592"/>
                  </a:lnTo>
                  <a:cubicBezTo>
                    <a:pt x="55" y="1623"/>
                    <a:pt x="33" y="1620"/>
                    <a:pt x="31" y="1670"/>
                  </a:cubicBezTo>
                  <a:cubicBezTo>
                    <a:pt x="30" y="1701"/>
                    <a:pt x="41" y="1673"/>
                    <a:pt x="19" y="1699"/>
                  </a:cubicBezTo>
                  <a:cubicBezTo>
                    <a:pt x="5" y="1714"/>
                    <a:pt x="0" y="1719"/>
                    <a:pt x="0" y="1742"/>
                  </a:cubicBezTo>
                  <a:cubicBezTo>
                    <a:pt x="0" y="1796"/>
                    <a:pt x="29" y="1761"/>
                    <a:pt x="34" y="1816"/>
                  </a:cubicBezTo>
                  <a:cubicBezTo>
                    <a:pt x="79" y="1812"/>
                    <a:pt x="62" y="1809"/>
                    <a:pt x="99" y="1839"/>
                  </a:cubicBezTo>
                  <a:cubicBezTo>
                    <a:pt x="141" y="1872"/>
                    <a:pt x="206" y="1825"/>
                    <a:pt x="262" y="1879"/>
                  </a:cubicBezTo>
                  <a:cubicBezTo>
                    <a:pt x="302" y="1918"/>
                    <a:pt x="288" y="1897"/>
                    <a:pt x="339" y="1897"/>
                  </a:cubicBezTo>
                  <a:cubicBezTo>
                    <a:pt x="423" y="1897"/>
                    <a:pt x="440" y="1884"/>
                    <a:pt x="514" y="1919"/>
                  </a:cubicBezTo>
                  <a:cubicBezTo>
                    <a:pt x="552" y="1937"/>
                    <a:pt x="579" y="1973"/>
                    <a:pt x="597" y="2012"/>
                  </a:cubicBezTo>
                  <a:cubicBezTo>
                    <a:pt x="622" y="2066"/>
                    <a:pt x="663" y="2121"/>
                    <a:pt x="727" y="2132"/>
                  </a:cubicBezTo>
                  <a:cubicBezTo>
                    <a:pt x="794" y="2144"/>
                    <a:pt x="871" y="2137"/>
                    <a:pt x="938" y="2110"/>
                  </a:cubicBezTo>
                  <a:cubicBezTo>
                    <a:pt x="961" y="2101"/>
                    <a:pt x="974" y="2102"/>
                    <a:pt x="990" y="2088"/>
                  </a:cubicBezTo>
                  <a:cubicBezTo>
                    <a:pt x="1097" y="1994"/>
                    <a:pt x="1026" y="2046"/>
                    <a:pt x="1186" y="2033"/>
                  </a:cubicBezTo>
                  <a:cubicBezTo>
                    <a:pt x="1214" y="2030"/>
                    <a:pt x="1222" y="2019"/>
                    <a:pt x="1247" y="2019"/>
                  </a:cubicBezTo>
                  <a:cubicBezTo>
                    <a:pt x="1283" y="2019"/>
                    <a:pt x="1292" y="2060"/>
                    <a:pt x="1464" y="2060"/>
                  </a:cubicBezTo>
                  <a:cubicBezTo>
                    <a:pt x="1487" y="2060"/>
                    <a:pt x="1481" y="2048"/>
                    <a:pt x="1485" y="2027"/>
                  </a:cubicBezTo>
                  <a:cubicBezTo>
                    <a:pt x="1491" y="1991"/>
                    <a:pt x="1507" y="1982"/>
                    <a:pt x="1532" y="1959"/>
                  </a:cubicBezTo>
                  <a:cubicBezTo>
                    <a:pt x="1533" y="1958"/>
                    <a:pt x="1535" y="1957"/>
                    <a:pt x="1536" y="1956"/>
                  </a:cubicBezTo>
                  <a:cubicBezTo>
                    <a:pt x="1548" y="1945"/>
                    <a:pt x="1554" y="1942"/>
                    <a:pt x="1559" y="1925"/>
                  </a:cubicBezTo>
                  <a:cubicBezTo>
                    <a:pt x="1537" y="1907"/>
                    <a:pt x="1484" y="1940"/>
                    <a:pt x="1484" y="1891"/>
                  </a:cubicBezTo>
                  <a:cubicBezTo>
                    <a:pt x="1484" y="1694"/>
                    <a:pt x="1504" y="1864"/>
                    <a:pt x="1504" y="1687"/>
                  </a:cubicBezTo>
                  <a:cubicBezTo>
                    <a:pt x="1521" y="1679"/>
                    <a:pt x="1515" y="1683"/>
                    <a:pt x="1528" y="1671"/>
                  </a:cubicBezTo>
                  <a:cubicBezTo>
                    <a:pt x="1560" y="1643"/>
                    <a:pt x="1578" y="1660"/>
                    <a:pt x="1626" y="1660"/>
                  </a:cubicBezTo>
                  <a:cubicBezTo>
                    <a:pt x="1637" y="1660"/>
                    <a:pt x="1665" y="1629"/>
                    <a:pt x="1674" y="1620"/>
                  </a:cubicBezTo>
                  <a:cubicBezTo>
                    <a:pt x="1675" y="1619"/>
                    <a:pt x="1677" y="1618"/>
                    <a:pt x="1678" y="1617"/>
                  </a:cubicBezTo>
                  <a:cubicBezTo>
                    <a:pt x="1679" y="1616"/>
                    <a:pt x="1680" y="1615"/>
                    <a:pt x="1681" y="1614"/>
                  </a:cubicBezTo>
                  <a:lnTo>
                    <a:pt x="1735" y="1559"/>
                  </a:lnTo>
                  <a:cubicBezTo>
                    <a:pt x="1746" y="1561"/>
                    <a:pt x="1755" y="1563"/>
                    <a:pt x="1767" y="1567"/>
                  </a:cubicBezTo>
                  <a:cubicBezTo>
                    <a:pt x="1785" y="1574"/>
                    <a:pt x="1774" y="1573"/>
                    <a:pt x="1796" y="1579"/>
                  </a:cubicBezTo>
                  <a:cubicBezTo>
                    <a:pt x="1805" y="1572"/>
                    <a:pt x="1803" y="1573"/>
                    <a:pt x="1810" y="1566"/>
                  </a:cubicBezTo>
                  <a:cubicBezTo>
                    <a:pt x="1861" y="1521"/>
                    <a:pt x="1818" y="1505"/>
                    <a:pt x="1857" y="1478"/>
                  </a:cubicBezTo>
                  <a:cubicBezTo>
                    <a:pt x="1905" y="1445"/>
                    <a:pt x="1928" y="1465"/>
                    <a:pt x="1931" y="1389"/>
                  </a:cubicBezTo>
                  <a:cubicBezTo>
                    <a:pt x="1932" y="1363"/>
                    <a:pt x="1930" y="1364"/>
                    <a:pt x="1945" y="1348"/>
                  </a:cubicBezTo>
                  <a:cubicBezTo>
                    <a:pt x="1972" y="1319"/>
                    <a:pt x="1968" y="1349"/>
                    <a:pt x="2022" y="1297"/>
                  </a:cubicBezTo>
                  <a:lnTo>
                    <a:pt x="2047" y="1282"/>
                  </a:lnTo>
                  <a:cubicBezTo>
                    <a:pt x="2069" y="1274"/>
                    <a:pt x="2077" y="1267"/>
                    <a:pt x="2099" y="1252"/>
                  </a:cubicBezTo>
                  <a:cubicBezTo>
                    <a:pt x="2127" y="1231"/>
                    <a:pt x="2153" y="1204"/>
                    <a:pt x="2175" y="1179"/>
                  </a:cubicBezTo>
                  <a:cubicBezTo>
                    <a:pt x="2239" y="1104"/>
                    <a:pt x="2218" y="1122"/>
                    <a:pt x="2183" y="1049"/>
                  </a:cubicBezTo>
                  <a:cubicBezTo>
                    <a:pt x="2171" y="1024"/>
                    <a:pt x="2193" y="1060"/>
                    <a:pt x="2178" y="1041"/>
                  </a:cubicBezTo>
                  <a:cubicBezTo>
                    <a:pt x="2166" y="1025"/>
                    <a:pt x="2156" y="1031"/>
                    <a:pt x="2142" y="1009"/>
                  </a:cubicBezTo>
                  <a:lnTo>
                    <a:pt x="2137" y="1000"/>
                  </a:lnTo>
                  <a:cubicBezTo>
                    <a:pt x="2094" y="929"/>
                    <a:pt x="2118" y="929"/>
                    <a:pt x="2154" y="867"/>
                  </a:cubicBezTo>
                  <a:lnTo>
                    <a:pt x="2210" y="800"/>
                  </a:lnTo>
                  <a:cubicBezTo>
                    <a:pt x="2216" y="789"/>
                    <a:pt x="2211" y="797"/>
                    <a:pt x="2215" y="786"/>
                  </a:cubicBezTo>
                  <a:cubicBezTo>
                    <a:pt x="2219" y="776"/>
                    <a:pt x="2215" y="782"/>
                    <a:pt x="2221" y="770"/>
                  </a:cubicBezTo>
                  <a:lnTo>
                    <a:pt x="2236" y="745"/>
                  </a:lnTo>
                  <a:cubicBezTo>
                    <a:pt x="2253" y="710"/>
                    <a:pt x="2275" y="678"/>
                    <a:pt x="2302" y="649"/>
                  </a:cubicBezTo>
                  <a:cubicBezTo>
                    <a:pt x="2328" y="621"/>
                    <a:pt x="2323" y="633"/>
                    <a:pt x="2351" y="616"/>
                  </a:cubicBezTo>
                  <a:cubicBezTo>
                    <a:pt x="2378" y="599"/>
                    <a:pt x="2377" y="604"/>
                    <a:pt x="2406" y="590"/>
                  </a:cubicBezTo>
                  <a:cubicBezTo>
                    <a:pt x="2400" y="516"/>
                    <a:pt x="2426" y="519"/>
                    <a:pt x="2370" y="463"/>
                  </a:cubicBezTo>
                  <a:cubicBezTo>
                    <a:pt x="2306" y="397"/>
                    <a:pt x="2280" y="468"/>
                    <a:pt x="2231" y="412"/>
                  </a:cubicBezTo>
                  <a:lnTo>
                    <a:pt x="2205" y="384"/>
                  </a:lnTo>
                  <a:cubicBezTo>
                    <a:pt x="2204" y="382"/>
                    <a:pt x="2200" y="378"/>
                    <a:pt x="2199" y="376"/>
                  </a:cubicBezTo>
                  <a:cubicBezTo>
                    <a:pt x="2188" y="360"/>
                    <a:pt x="2191" y="346"/>
                    <a:pt x="2186" y="329"/>
                  </a:cubicBezTo>
                  <a:cubicBezTo>
                    <a:pt x="2181" y="313"/>
                    <a:pt x="2162" y="288"/>
                    <a:pt x="2154" y="273"/>
                  </a:cubicBezTo>
                  <a:cubicBezTo>
                    <a:pt x="2146" y="259"/>
                    <a:pt x="2147" y="257"/>
                    <a:pt x="2141" y="245"/>
                  </a:cubicBezTo>
                  <a:lnTo>
                    <a:pt x="2122" y="216"/>
                  </a:lnTo>
                  <a:cubicBezTo>
                    <a:pt x="2101" y="181"/>
                    <a:pt x="2123" y="188"/>
                    <a:pt x="2074" y="176"/>
                  </a:cubicBezTo>
                  <a:cubicBezTo>
                    <a:pt x="2074" y="160"/>
                    <a:pt x="2072" y="142"/>
                    <a:pt x="2071" y="137"/>
                  </a:cubicBezTo>
                  <a:cubicBezTo>
                    <a:pt x="2059" y="0"/>
                    <a:pt x="2109" y="83"/>
                    <a:pt x="2114" y="14"/>
                  </a:cubicBezTo>
                  <a:cubicBezTo>
                    <a:pt x="2054" y="14"/>
                    <a:pt x="2072" y="32"/>
                    <a:pt x="2040" y="61"/>
                  </a:cubicBezTo>
                  <a:cubicBezTo>
                    <a:pt x="1985" y="112"/>
                    <a:pt x="2013" y="74"/>
                    <a:pt x="2013" y="14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25"/>
            <p:cNvSpPr>
              <a:spLocks/>
            </p:cNvSpPr>
            <p:nvPr/>
          </p:nvSpPr>
          <p:spPr bwMode="auto">
            <a:xfrm>
              <a:off x="1959647" y="2223743"/>
              <a:ext cx="262350" cy="168970"/>
            </a:xfrm>
            <a:custGeom>
              <a:avLst/>
              <a:gdLst>
                <a:gd name="T0" fmla="*/ 1157 w 1524"/>
                <a:gd name="T1" fmla="*/ 34 h 928"/>
                <a:gd name="T2" fmla="*/ 1069 w 1524"/>
                <a:gd name="T3" fmla="*/ 54 h 928"/>
                <a:gd name="T4" fmla="*/ 1040 w 1524"/>
                <a:gd name="T5" fmla="*/ 52 h 928"/>
                <a:gd name="T6" fmla="*/ 961 w 1524"/>
                <a:gd name="T7" fmla="*/ 102 h 928"/>
                <a:gd name="T8" fmla="*/ 907 w 1524"/>
                <a:gd name="T9" fmla="*/ 88 h 928"/>
                <a:gd name="T10" fmla="*/ 886 w 1524"/>
                <a:gd name="T11" fmla="*/ 102 h 928"/>
                <a:gd name="T12" fmla="*/ 850 w 1524"/>
                <a:gd name="T13" fmla="*/ 215 h 928"/>
                <a:gd name="T14" fmla="*/ 813 w 1524"/>
                <a:gd name="T15" fmla="*/ 232 h 928"/>
                <a:gd name="T16" fmla="*/ 790 w 1524"/>
                <a:gd name="T17" fmla="*/ 283 h 928"/>
                <a:gd name="T18" fmla="*/ 764 w 1524"/>
                <a:gd name="T19" fmla="*/ 386 h 928"/>
                <a:gd name="T20" fmla="*/ 735 w 1524"/>
                <a:gd name="T21" fmla="*/ 404 h 928"/>
                <a:gd name="T22" fmla="*/ 695 w 1524"/>
                <a:gd name="T23" fmla="*/ 411 h 928"/>
                <a:gd name="T24" fmla="*/ 618 w 1524"/>
                <a:gd name="T25" fmla="*/ 477 h 928"/>
                <a:gd name="T26" fmla="*/ 514 w 1524"/>
                <a:gd name="T27" fmla="*/ 522 h 928"/>
                <a:gd name="T28" fmla="*/ 452 w 1524"/>
                <a:gd name="T29" fmla="*/ 495 h 928"/>
                <a:gd name="T30" fmla="*/ 276 w 1524"/>
                <a:gd name="T31" fmla="*/ 440 h 928"/>
                <a:gd name="T32" fmla="*/ 249 w 1524"/>
                <a:gd name="T33" fmla="*/ 420 h 928"/>
                <a:gd name="T34" fmla="*/ 203 w 1524"/>
                <a:gd name="T35" fmla="*/ 496 h 928"/>
                <a:gd name="T36" fmla="*/ 127 w 1524"/>
                <a:gd name="T37" fmla="*/ 562 h 928"/>
                <a:gd name="T38" fmla="*/ 27 w 1524"/>
                <a:gd name="T39" fmla="*/ 593 h 928"/>
                <a:gd name="T40" fmla="*/ 61 w 1524"/>
                <a:gd name="T41" fmla="*/ 689 h 928"/>
                <a:gd name="T42" fmla="*/ 64 w 1524"/>
                <a:gd name="T43" fmla="*/ 693 h 928"/>
                <a:gd name="T44" fmla="*/ 67 w 1524"/>
                <a:gd name="T45" fmla="*/ 697 h 928"/>
                <a:gd name="T46" fmla="*/ 91 w 1524"/>
                <a:gd name="T47" fmla="*/ 721 h 928"/>
                <a:gd name="T48" fmla="*/ 94 w 1524"/>
                <a:gd name="T49" fmla="*/ 724 h 928"/>
                <a:gd name="T50" fmla="*/ 106 w 1524"/>
                <a:gd name="T51" fmla="*/ 733 h 928"/>
                <a:gd name="T52" fmla="*/ 136 w 1524"/>
                <a:gd name="T53" fmla="*/ 764 h 928"/>
                <a:gd name="T54" fmla="*/ 154 w 1524"/>
                <a:gd name="T55" fmla="*/ 854 h 928"/>
                <a:gd name="T56" fmla="*/ 134 w 1524"/>
                <a:gd name="T57" fmla="*/ 928 h 928"/>
                <a:gd name="T58" fmla="*/ 215 w 1524"/>
                <a:gd name="T59" fmla="*/ 921 h 928"/>
                <a:gd name="T60" fmla="*/ 245 w 1524"/>
                <a:gd name="T61" fmla="*/ 883 h 928"/>
                <a:gd name="T62" fmla="*/ 288 w 1524"/>
                <a:gd name="T63" fmla="*/ 852 h 928"/>
                <a:gd name="T64" fmla="*/ 392 w 1524"/>
                <a:gd name="T65" fmla="*/ 806 h 928"/>
                <a:gd name="T66" fmla="*/ 439 w 1524"/>
                <a:gd name="T67" fmla="*/ 752 h 928"/>
                <a:gd name="T68" fmla="*/ 506 w 1524"/>
                <a:gd name="T69" fmla="*/ 744 h 928"/>
                <a:gd name="T70" fmla="*/ 615 w 1524"/>
                <a:gd name="T71" fmla="*/ 718 h 928"/>
                <a:gd name="T72" fmla="*/ 683 w 1524"/>
                <a:gd name="T73" fmla="*/ 772 h 928"/>
                <a:gd name="T74" fmla="*/ 895 w 1524"/>
                <a:gd name="T75" fmla="*/ 832 h 928"/>
                <a:gd name="T76" fmla="*/ 939 w 1524"/>
                <a:gd name="T77" fmla="*/ 869 h 928"/>
                <a:gd name="T78" fmla="*/ 969 w 1524"/>
                <a:gd name="T79" fmla="*/ 879 h 928"/>
                <a:gd name="T80" fmla="*/ 1151 w 1524"/>
                <a:gd name="T81" fmla="*/ 894 h 928"/>
                <a:gd name="T82" fmla="*/ 1327 w 1524"/>
                <a:gd name="T83" fmla="*/ 921 h 928"/>
                <a:gd name="T84" fmla="*/ 1373 w 1524"/>
                <a:gd name="T85" fmla="*/ 899 h 928"/>
                <a:gd name="T86" fmla="*/ 1476 w 1524"/>
                <a:gd name="T87" fmla="*/ 779 h 928"/>
                <a:gd name="T88" fmla="*/ 1422 w 1524"/>
                <a:gd name="T89" fmla="*/ 678 h 928"/>
                <a:gd name="T90" fmla="*/ 1406 w 1524"/>
                <a:gd name="T91" fmla="*/ 618 h 928"/>
                <a:gd name="T92" fmla="*/ 1400 w 1524"/>
                <a:gd name="T93" fmla="*/ 554 h 928"/>
                <a:gd name="T94" fmla="*/ 1416 w 1524"/>
                <a:gd name="T95" fmla="*/ 496 h 928"/>
                <a:gd name="T96" fmla="*/ 1437 w 1524"/>
                <a:gd name="T97" fmla="*/ 476 h 928"/>
                <a:gd name="T98" fmla="*/ 1468 w 1524"/>
                <a:gd name="T99" fmla="*/ 425 h 928"/>
                <a:gd name="T100" fmla="*/ 1517 w 1524"/>
                <a:gd name="T101" fmla="*/ 332 h 928"/>
                <a:gd name="T102" fmla="*/ 1492 w 1524"/>
                <a:gd name="T103" fmla="*/ 289 h 928"/>
                <a:gd name="T104" fmla="*/ 1508 w 1524"/>
                <a:gd name="T105" fmla="*/ 188 h 928"/>
                <a:gd name="T106" fmla="*/ 1520 w 1524"/>
                <a:gd name="T107" fmla="*/ 124 h 928"/>
                <a:gd name="T108" fmla="*/ 1381 w 1524"/>
                <a:gd name="T109" fmla="*/ 102 h 928"/>
                <a:gd name="T110" fmla="*/ 1343 w 1524"/>
                <a:gd name="T111" fmla="*/ 58 h 928"/>
                <a:gd name="T112" fmla="*/ 1340 w 1524"/>
                <a:gd name="T113" fmla="*/ 55 h 928"/>
                <a:gd name="T114" fmla="*/ 1252 w 1524"/>
                <a:gd name="T115" fmla="*/ 34 h 928"/>
                <a:gd name="T116" fmla="*/ 1178 w 1524"/>
                <a:gd name="T117" fmla="*/ 0 h 928"/>
                <a:gd name="T118" fmla="*/ 1157 w 1524"/>
                <a:gd name="T119" fmla="*/ 3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4" h="928">
                  <a:moveTo>
                    <a:pt x="1157" y="34"/>
                  </a:moveTo>
                  <a:cubicBezTo>
                    <a:pt x="1069" y="34"/>
                    <a:pt x="1104" y="54"/>
                    <a:pt x="1069" y="54"/>
                  </a:cubicBezTo>
                  <a:cubicBezTo>
                    <a:pt x="1033" y="54"/>
                    <a:pt x="1077" y="42"/>
                    <a:pt x="1040" y="52"/>
                  </a:cubicBezTo>
                  <a:cubicBezTo>
                    <a:pt x="1004" y="61"/>
                    <a:pt x="1001" y="102"/>
                    <a:pt x="961" y="102"/>
                  </a:cubicBezTo>
                  <a:cubicBezTo>
                    <a:pt x="931" y="102"/>
                    <a:pt x="940" y="91"/>
                    <a:pt x="907" y="88"/>
                  </a:cubicBezTo>
                  <a:cubicBezTo>
                    <a:pt x="896" y="103"/>
                    <a:pt x="906" y="96"/>
                    <a:pt x="886" y="102"/>
                  </a:cubicBezTo>
                  <a:cubicBezTo>
                    <a:pt x="886" y="145"/>
                    <a:pt x="894" y="202"/>
                    <a:pt x="850" y="215"/>
                  </a:cubicBezTo>
                  <a:cubicBezTo>
                    <a:pt x="824" y="222"/>
                    <a:pt x="824" y="210"/>
                    <a:pt x="813" y="232"/>
                  </a:cubicBezTo>
                  <a:cubicBezTo>
                    <a:pt x="808" y="243"/>
                    <a:pt x="813" y="256"/>
                    <a:pt x="790" y="283"/>
                  </a:cubicBezTo>
                  <a:cubicBezTo>
                    <a:pt x="757" y="323"/>
                    <a:pt x="764" y="307"/>
                    <a:pt x="764" y="386"/>
                  </a:cubicBezTo>
                  <a:cubicBezTo>
                    <a:pt x="747" y="398"/>
                    <a:pt x="754" y="399"/>
                    <a:pt x="735" y="404"/>
                  </a:cubicBezTo>
                  <a:cubicBezTo>
                    <a:pt x="714" y="410"/>
                    <a:pt x="715" y="402"/>
                    <a:pt x="695" y="411"/>
                  </a:cubicBezTo>
                  <a:lnTo>
                    <a:pt x="618" y="477"/>
                  </a:lnTo>
                  <a:cubicBezTo>
                    <a:pt x="592" y="500"/>
                    <a:pt x="530" y="522"/>
                    <a:pt x="514" y="522"/>
                  </a:cubicBezTo>
                  <a:cubicBezTo>
                    <a:pt x="511" y="522"/>
                    <a:pt x="456" y="498"/>
                    <a:pt x="452" y="495"/>
                  </a:cubicBezTo>
                  <a:cubicBezTo>
                    <a:pt x="353" y="434"/>
                    <a:pt x="394" y="520"/>
                    <a:pt x="276" y="440"/>
                  </a:cubicBezTo>
                  <a:cubicBezTo>
                    <a:pt x="264" y="432"/>
                    <a:pt x="261" y="428"/>
                    <a:pt x="249" y="420"/>
                  </a:cubicBezTo>
                  <a:cubicBezTo>
                    <a:pt x="169" y="463"/>
                    <a:pt x="225" y="433"/>
                    <a:pt x="203" y="496"/>
                  </a:cubicBezTo>
                  <a:cubicBezTo>
                    <a:pt x="196" y="517"/>
                    <a:pt x="153" y="562"/>
                    <a:pt x="127" y="562"/>
                  </a:cubicBezTo>
                  <a:cubicBezTo>
                    <a:pt x="118" y="562"/>
                    <a:pt x="0" y="512"/>
                    <a:pt x="27" y="593"/>
                  </a:cubicBezTo>
                  <a:cubicBezTo>
                    <a:pt x="49" y="659"/>
                    <a:pt x="33" y="653"/>
                    <a:pt x="61" y="689"/>
                  </a:cubicBezTo>
                  <a:cubicBezTo>
                    <a:pt x="62" y="691"/>
                    <a:pt x="63" y="692"/>
                    <a:pt x="64" y="693"/>
                  </a:cubicBezTo>
                  <a:cubicBezTo>
                    <a:pt x="65" y="694"/>
                    <a:pt x="66" y="696"/>
                    <a:pt x="67" y="697"/>
                  </a:cubicBezTo>
                  <a:lnTo>
                    <a:pt x="91" y="721"/>
                  </a:lnTo>
                  <a:cubicBezTo>
                    <a:pt x="92" y="722"/>
                    <a:pt x="93" y="723"/>
                    <a:pt x="94" y="724"/>
                  </a:cubicBezTo>
                  <a:cubicBezTo>
                    <a:pt x="95" y="724"/>
                    <a:pt x="105" y="732"/>
                    <a:pt x="106" y="733"/>
                  </a:cubicBezTo>
                  <a:lnTo>
                    <a:pt x="136" y="764"/>
                  </a:lnTo>
                  <a:cubicBezTo>
                    <a:pt x="181" y="808"/>
                    <a:pt x="154" y="791"/>
                    <a:pt x="154" y="854"/>
                  </a:cubicBezTo>
                  <a:cubicBezTo>
                    <a:pt x="63" y="854"/>
                    <a:pt x="124" y="886"/>
                    <a:pt x="134" y="928"/>
                  </a:cubicBezTo>
                  <a:cubicBezTo>
                    <a:pt x="163" y="926"/>
                    <a:pt x="176" y="921"/>
                    <a:pt x="215" y="921"/>
                  </a:cubicBezTo>
                  <a:cubicBezTo>
                    <a:pt x="227" y="900"/>
                    <a:pt x="224" y="903"/>
                    <a:pt x="245" y="883"/>
                  </a:cubicBezTo>
                  <a:lnTo>
                    <a:pt x="288" y="852"/>
                  </a:lnTo>
                  <a:cubicBezTo>
                    <a:pt x="353" y="818"/>
                    <a:pt x="321" y="810"/>
                    <a:pt x="392" y="806"/>
                  </a:cubicBezTo>
                  <a:cubicBezTo>
                    <a:pt x="437" y="804"/>
                    <a:pt x="430" y="792"/>
                    <a:pt x="439" y="752"/>
                  </a:cubicBezTo>
                  <a:lnTo>
                    <a:pt x="506" y="744"/>
                  </a:lnTo>
                  <a:cubicBezTo>
                    <a:pt x="539" y="731"/>
                    <a:pt x="548" y="685"/>
                    <a:pt x="615" y="718"/>
                  </a:cubicBezTo>
                  <a:cubicBezTo>
                    <a:pt x="652" y="736"/>
                    <a:pt x="654" y="753"/>
                    <a:pt x="683" y="772"/>
                  </a:cubicBezTo>
                  <a:cubicBezTo>
                    <a:pt x="782" y="720"/>
                    <a:pt x="815" y="751"/>
                    <a:pt x="895" y="832"/>
                  </a:cubicBezTo>
                  <a:cubicBezTo>
                    <a:pt x="910" y="847"/>
                    <a:pt x="918" y="860"/>
                    <a:pt x="939" y="869"/>
                  </a:cubicBezTo>
                  <a:cubicBezTo>
                    <a:pt x="950" y="874"/>
                    <a:pt x="958" y="875"/>
                    <a:pt x="969" y="879"/>
                  </a:cubicBezTo>
                  <a:cubicBezTo>
                    <a:pt x="1103" y="926"/>
                    <a:pt x="1061" y="894"/>
                    <a:pt x="1151" y="894"/>
                  </a:cubicBezTo>
                  <a:cubicBezTo>
                    <a:pt x="1215" y="894"/>
                    <a:pt x="1126" y="921"/>
                    <a:pt x="1327" y="921"/>
                  </a:cubicBezTo>
                  <a:cubicBezTo>
                    <a:pt x="1351" y="921"/>
                    <a:pt x="1360" y="913"/>
                    <a:pt x="1373" y="899"/>
                  </a:cubicBezTo>
                  <a:cubicBezTo>
                    <a:pt x="1446" y="821"/>
                    <a:pt x="1476" y="836"/>
                    <a:pt x="1476" y="779"/>
                  </a:cubicBezTo>
                  <a:cubicBezTo>
                    <a:pt x="1476" y="721"/>
                    <a:pt x="1424" y="740"/>
                    <a:pt x="1422" y="678"/>
                  </a:cubicBezTo>
                  <a:cubicBezTo>
                    <a:pt x="1419" y="627"/>
                    <a:pt x="1431" y="650"/>
                    <a:pt x="1406" y="618"/>
                  </a:cubicBezTo>
                  <a:cubicBezTo>
                    <a:pt x="1384" y="589"/>
                    <a:pt x="1396" y="588"/>
                    <a:pt x="1400" y="554"/>
                  </a:cubicBezTo>
                  <a:cubicBezTo>
                    <a:pt x="1405" y="513"/>
                    <a:pt x="1392" y="521"/>
                    <a:pt x="1416" y="496"/>
                  </a:cubicBezTo>
                  <a:cubicBezTo>
                    <a:pt x="1423" y="488"/>
                    <a:pt x="1430" y="484"/>
                    <a:pt x="1437" y="476"/>
                  </a:cubicBezTo>
                  <a:lnTo>
                    <a:pt x="1468" y="425"/>
                  </a:lnTo>
                  <a:cubicBezTo>
                    <a:pt x="1506" y="350"/>
                    <a:pt x="1517" y="395"/>
                    <a:pt x="1517" y="332"/>
                  </a:cubicBezTo>
                  <a:cubicBezTo>
                    <a:pt x="1517" y="316"/>
                    <a:pt x="1503" y="310"/>
                    <a:pt x="1492" y="289"/>
                  </a:cubicBezTo>
                  <a:cubicBezTo>
                    <a:pt x="1457" y="216"/>
                    <a:pt x="1488" y="220"/>
                    <a:pt x="1508" y="188"/>
                  </a:cubicBezTo>
                  <a:cubicBezTo>
                    <a:pt x="1515" y="176"/>
                    <a:pt x="1517" y="151"/>
                    <a:pt x="1520" y="124"/>
                  </a:cubicBezTo>
                  <a:cubicBezTo>
                    <a:pt x="1524" y="87"/>
                    <a:pt x="1474" y="102"/>
                    <a:pt x="1381" y="102"/>
                  </a:cubicBezTo>
                  <a:cubicBezTo>
                    <a:pt x="1374" y="74"/>
                    <a:pt x="1377" y="90"/>
                    <a:pt x="1343" y="58"/>
                  </a:cubicBezTo>
                  <a:cubicBezTo>
                    <a:pt x="1342" y="57"/>
                    <a:pt x="1341" y="56"/>
                    <a:pt x="1340" y="55"/>
                  </a:cubicBezTo>
                  <a:cubicBezTo>
                    <a:pt x="1298" y="14"/>
                    <a:pt x="1275" y="41"/>
                    <a:pt x="1252" y="34"/>
                  </a:cubicBezTo>
                  <a:cubicBezTo>
                    <a:pt x="1234" y="28"/>
                    <a:pt x="1254" y="6"/>
                    <a:pt x="1178" y="0"/>
                  </a:cubicBezTo>
                  <a:cubicBezTo>
                    <a:pt x="1170" y="15"/>
                    <a:pt x="1166" y="20"/>
                    <a:pt x="1157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65"/>
            <p:cNvSpPr>
              <a:spLocks/>
            </p:cNvSpPr>
            <p:nvPr/>
          </p:nvSpPr>
          <p:spPr bwMode="auto">
            <a:xfrm>
              <a:off x="3078382" y="2046821"/>
              <a:ext cx="110562" cy="93431"/>
            </a:xfrm>
            <a:custGeom>
              <a:avLst/>
              <a:gdLst>
                <a:gd name="T0" fmla="*/ 507 w 649"/>
                <a:gd name="T1" fmla="*/ 81 h 516"/>
                <a:gd name="T2" fmla="*/ 446 w 649"/>
                <a:gd name="T3" fmla="*/ 81 h 516"/>
                <a:gd name="T4" fmla="*/ 419 w 649"/>
                <a:gd name="T5" fmla="*/ 129 h 516"/>
                <a:gd name="T6" fmla="*/ 363 w 649"/>
                <a:gd name="T7" fmla="*/ 90 h 516"/>
                <a:gd name="T8" fmla="*/ 337 w 649"/>
                <a:gd name="T9" fmla="*/ 54 h 516"/>
                <a:gd name="T10" fmla="*/ 270 w 649"/>
                <a:gd name="T11" fmla="*/ 55 h 516"/>
                <a:gd name="T12" fmla="*/ 222 w 649"/>
                <a:gd name="T13" fmla="*/ 81 h 516"/>
                <a:gd name="T14" fmla="*/ 175 w 649"/>
                <a:gd name="T15" fmla="*/ 68 h 516"/>
                <a:gd name="T16" fmla="*/ 126 w 649"/>
                <a:gd name="T17" fmla="*/ 155 h 516"/>
                <a:gd name="T18" fmla="*/ 100 w 649"/>
                <a:gd name="T19" fmla="*/ 203 h 516"/>
                <a:gd name="T20" fmla="*/ 46 w 649"/>
                <a:gd name="T21" fmla="*/ 196 h 516"/>
                <a:gd name="T22" fmla="*/ 59 w 649"/>
                <a:gd name="T23" fmla="*/ 237 h 516"/>
                <a:gd name="T24" fmla="*/ 74 w 649"/>
                <a:gd name="T25" fmla="*/ 358 h 516"/>
                <a:gd name="T26" fmla="*/ 81 w 649"/>
                <a:gd name="T27" fmla="*/ 365 h 516"/>
                <a:gd name="T28" fmla="*/ 130 w 649"/>
                <a:gd name="T29" fmla="*/ 417 h 516"/>
                <a:gd name="T30" fmla="*/ 210 w 649"/>
                <a:gd name="T31" fmla="*/ 507 h 516"/>
                <a:gd name="T32" fmla="*/ 229 w 649"/>
                <a:gd name="T33" fmla="*/ 515 h 516"/>
                <a:gd name="T34" fmla="*/ 296 w 649"/>
                <a:gd name="T35" fmla="*/ 453 h 516"/>
                <a:gd name="T36" fmla="*/ 439 w 649"/>
                <a:gd name="T37" fmla="*/ 366 h 516"/>
                <a:gd name="T38" fmla="*/ 412 w 649"/>
                <a:gd name="T39" fmla="*/ 305 h 516"/>
                <a:gd name="T40" fmla="*/ 489 w 649"/>
                <a:gd name="T41" fmla="*/ 200 h 516"/>
                <a:gd name="T42" fmla="*/ 511 w 649"/>
                <a:gd name="T43" fmla="*/ 153 h 516"/>
                <a:gd name="T44" fmla="*/ 520 w 649"/>
                <a:gd name="T45" fmla="*/ 136 h 516"/>
                <a:gd name="T46" fmla="*/ 525 w 649"/>
                <a:gd name="T47" fmla="*/ 127 h 516"/>
                <a:gd name="T48" fmla="*/ 572 w 649"/>
                <a:gd name="T49" fmla="*/ 72 h 516"/>
                <a:gd name="T50" fmla="*/ 602 w 649"/>
                <a:gd name="T51" fmla="*/ 54 h 516"/>
                <a:gd name="T52" fmla="*/ 649 w 649"/>
                <a:gd name="T53" fmla="*/ 47 h 516"/>
                <a:gd name="T54" fmla="*/ 569 w 649"/>
                <a:gd name="T55" fmla="*/ 15 h 516"/>
                <a:gd name="T56" fmla="*/ 537 w 649"/>
                <a:gd name="T57" fmla="*/ 44 h 516"/>
                <a:gd name="T58" fmla="*/ 507 w 649"/>
                <a:gd name="T59" fmla="*/ 8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9" h="516">
                  <a:moveTo>
                    <a:pt x="507" y="81"/>
                  </a:moveTo>
                  <a:lnTo>
                    <a:pt x="446" y="81"/>
                  </a:lnTo>
                  <a:cubicBezTo>
                    <a:pt x="435" y="102"/>
                    <a:pt x="424" y="109"/>
                    <a:pt x="419" y="129"/>
                  </a:cubicBezTo>
                  <a:cubicBezTo>
                    <a:pt x="374" y="128"/>
                    <a:pt x="385" y="115"/>
                    <a:pt x="363" y="90"/>
                  </a:cubicBezTo>
                  <a:cubicBezTo>
                    <a:pt x="349" y="74"/>
                    <a:pt x="343" y="80"/>
                    <a:pt x="337" y="54"/>
                  </a:cubicBezTo>
                  <a:cubicBezTo>
                    <a:pt x="323" y="54"/>
                    <a:pt x="281" y="52"/>
                    <a:pt x="270" y="55"/>
                  </a:cubicBezTo>
                  <a:cubicBezTo>
                    <a:pt x="226" y="64"/>
                    <a:pt x="269" y="81"/>
                    <a:pt x="222" y="81"/>
                  </a:cubicBezTo>
                  <a:cubicBezTo>
                    <a:pt x="197" y="81"/>
                    <a:pt x="198" y="73"/>
                    <a:pt x="175" y="68"/>
                  </a:cubicBezTo>
                  <a:cubicBezTo>
                    <a:pt x="128" y="137"/>
                    <a:pt x="192" y="86"/>
                    <a:pt x="126" y="155"/>
                  </a:cubicBezTo>
                  <a:cubicBezTo>
                    <a:pt x="104" y="179"/>
                    <a:pt x="112" y="179"/>
                    <a:pt x="100" y="203"/>
                  </a:cubicBezTo>
                  <a:cubicBezTo>
                    <a:pt x="76" y="198"/>
                    <a:pt x="78" y="196"/>
                    <a:pt x="46" y="196"/>
                  </a:cubicBezTo>
                  <a:cubicBezTo>
                    <a:pt x="49" y="236"/>
                    <a:pt x="59" y="211"/>
                    <a:pt x="59" y="237"/>
                  </a:cubicBezTo>
                  <a:cubicBezTo>
                    <a:pt x="59" y="260"/>
                    <a:pt x="0" y="289"/>
                    <a:pt x="74" y="358"/>
                  </a:cubicBezTo>
                  <a:cubicBezTo>
                    <a:pt x="75" y="360"/>
                    <a:pt x="79" y="363"/>
                    <a:pt x="81" y="365"/>
                  </a:cubicBezTo>
                  <a:cubicBezTo>
                    <a:pt x="91" y="374"/>
                    <a:pt x="126" y="404"/>
                    <a:pt x="130" y="417"/>
                  </a:cubicBezTo>
                  <a:cubicBezTo>
                    <a:pt x="148" y="464"/>
                    <a:pt x="96" y="458"/>
                    <a:pt x="210" y="507"/>
                  </a:cubicBezTo>
                  <a:cubicBezTo>
                    <a:pt x="230" y="516"/>
                    <a:pt x="201" y="508"/>
                    <a:pt x="229" y="515"/>
                  </a:cubicBezTo>
                  <a:cubicBezTo>
                    <a:pt x="306" y="463"/>
                    <a:pt x="244" y="465"/>
                    <a:pt x="296" y="453"/>
                  </a:cubicBezTo>
                  <a:cubicBezTo>
                    <a:pt x="339" y="444"/>
                    <a:pt x="411" y="404"/>
                    <a:pt x="439" y="366"/>
                  </a:cubicBezTo>
                  <a:cubicBezTo>
                    <a:pt x="427" y="315"/>
                    <a:pt x="420" y="337"/>
                    <a:pt x="412" y="305"/>
                  </a:cubicBezTo>
                  <a:lnTo>
                    <a:pt x="489" y="200"/>
                  </a:lnTo>
                  <a:cubicBezTo>
                    <a:pt x="513" y="167"/>
                    <a:pt x="497" y="186"/>
                    <a:pt x="511" y="153"/>
                  </a:cubicBezTo>
                  <a:cubicBezTo>
                    <a:pt x="519" y="134"/>
                    <a:pt x="513" y="150"/>
                    <a:pt x="520" y="136"/>
                  </a:cubicBezTo>
                  <a:lnTo>
                    <a:pt x="525" y="127"/>
                  </a:lnTo>
                  <a:cubicBezTo>
                    <a:pt x="549" y="74"/>
                    <a:pt x="541" y="87"/>
                    <a:pt x="572" y="72"/>
                  </a:cubicBezTo>
                  <a:lnTo>
                    <a:pt x="602" y="54"/>
                  </a:lnTo>
                  <a:cubicBezTo>
                    <a:pt x="636" y="39"/>
                    <a:pt x="610" y="66"/>
                    <a:pt x="649" y="47"/>
                  </a:cubicBezTo>
                  <a:cubicBezTo>
                    <a:pt x="645" y="0"/>
                    <a:pt x="598" y="4"/>
                    <a:pt x="569" y="15"/>
                  </a:cubicBezTo>
                  <a:cubicBezTo>
                    <a:pt x="548" y="23"/>
                    <a:pt x="552" y="27"/>
                    <a:pt x="537" y="44"/>
                  </a:cubicBezTo>
                  <a:cubicBezTo>
                    <a:pt x="518" y="65"/>
                    <a:pt x="522" y="53"/>
                    <a:pt x="507" y="81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99"/>
            <p:cNvSpPr>
              <a:spLocks/>
            </p:cNvSpPr>
            <p:nvPr/>
          </p:nvSpPr>
          <p:spPr bwMode="auto">
            <a:xfrm>
              <a:off x="1954026" y="2193925"/>
              <a:ext cx="5621" cy="3975"/>
            </a:xfrm>
            <a:custGeom>
              <a:avLst/>
              <a:gdLst>
                <a:gd name="T0" fmla="*/ 1 w 29"/>
                <a:gd name="T1" fmla="*/ 15 h 30"/>
                <a:gd name="T2" fmla="*/ 12 w 29"/>
                <a:gd name="T3" fmla="*/ 15 h 30"/>
                <a:gd name="T4" fmla="*/ 9 w 29"/>
                <a:gd name="T5" fmla="*/ 13 h 30"/>
                <a:gd name="T6" fmla="*/ 1 w 29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1" y="15"/>
                  </a:moveTo>
                  <a:cubicBezTo>
                    <a:pt x="1" y="23"/>
                    <a:pt x="16" y="30"/>
                    <a:pt x="12" y="15"/>
                  </a:cubicBezTo>
                  <a:cubicBezTo>
                    <a:pt x="8" y="0"/>
                    <a:pt x="29" y="15"/>
                    <a:pt x="9" y="13"/>
                  </a:cubicBezTo>
                  <a:cubicBezTo>
                    <a:pt x="0" y="12"/>
                    <a:pt x="1" y="1"/>
                    <a:pt x="1" y="1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89"/>
            <p:cNvSpPr>
              <a:spLocks/>
            </p:cNvSpPr>
            <p:nvPr/>
          </p:nvSpPr>
          <p:spPr bwMode="auto">
            <a:xfrm>
              <a:off x="646025" y="2203863"/>
              <a:ext cx="11244" cy="9940"/>
            </a:xfrm>
            <a:custGeom>
              <a:avLst/>
              <a:gdLst>
                <a:gd name="T0" fmla="*/ 3 w 64"/>
                <a:gd name="T1" fmla="*/ 54 h 54"/>
                <a:gd name="T2" fmla="*/ 64 w 64"/>
                <a:gd name="T3" fmla="*/ 41 h 54"/>
                <a:gd name="T4" fmla="*/ 23 w 64"/>
                <a:gd name="T5" fmla="*/ 0 h 54"/>
                <a:gd name="T6" fmla="*/ 3 w 64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" y="54"/>
                  </a:moveTo>
                  <a:cubicBezTo>
                    <a:pt x="53" y="50"/>
                    <a:pt x="0" y="41"/>
                    <a:pt x="64" y="41"/>
                  </a:cubicBezTo>
                  <a:cubicBezTo>
                    <a:pt x="61" y="9"/>
                    <a:pt x="59" y="1"/>
                    <a:pt x="23" y="0"/>
                  </a:cubicBezTo>
                  <a:cubicBezTo>
                    <a:pt x="22" y="49"/>
                    <a:pt x="13" y="17"/>
                    <a:pt x="3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90"/>
            <p:cNvSpPr>
              <a:spLocks/>
            </p:cNvSpPr>
            <p:nvPr/>
          </p:nvSpPr>
          <p:spPr bwMode="auto">
            <a:xfrm>
              <a:off x="557951" y="2054772"/>
              <a:ext cx="14991" cy="7952"/>
            </a:xfrm>
            <a:custGeom>
              <a:avLst/>
              <a:gdLst>
                <a:gd name="T0" fmla="*/ 88 w 88"/>
                <a:gd name="T1" fmla="*/ 27 h 38"/>
                <a:gd name="T2" fmla="*/ 55 w 88"/>
                <a:gd name="T3" fmla="*/ 7 h 38"/>
                <a:gd name="T4" fmla="*/ 0 w 88"/>
                <a:gd name="T5" fmla="*/ 0 h 38"/>
                <a:gd name="T6" fmla="*/ 88 w 88"/>
                <a:gd name="T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8">
                  <a:moveTo>
                    <a:pt x="88" y="27"/>
                  </a:moveTo>
                  <a:cubicBezTo>
                    <a:pt x="81" y="0"/>
                    <a:pt x="86" y="8"/>
                    <a:pt x="55" y="7"/>
                  </a:cubicBezTo>
                  <a:cubicBezTo>
                    <a:pt x="24" y="5"/>
                    <a:pt x="24" y="2"/>
                    <a:pt x="0" y="0"/>
                  </a:cubicBezTo>
                  <a:cubicBezTo>
                    <a:pt x="3" y="38"/>
                    <a:pt x="13" y="27"/>
                    <a:pt x="88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Freeform 93"/>
            <p:cNvSpPr>
              <a:spLocks/>
            </p:cNvSpPr>
            <p:nvPr/>
          </p:nvSpPr>
          <p:spPr bwMode="auto">
            <a:xfrm>
              <a:off x="683504" y="2086578"/>
              <a:ext cx="3749" cy="5965"/>
            </a:xfrm>
            <a:custGeom>
              <a:avLst/>
              <a:gdLst>
                <a:gd name="T0" fmla="*/ 7 w 21"/>
                <a:gd name="T1" fmla="*/ 40 h 40"/>
                <a:gd name="T2" fmla="*/ 21 w 21"/>
                <a:gd name="T3" fmla="*/ 40 h 40"/>
                <a:gd name="T4" fmla="*/ 21 w 21"/>
                <a:gd name="T5" fmla="*/ 0 h 40"/>
                <a:gd name="T6" fmla="*/ 0 w 21"/>
                <a:gd name="T7" fmla="*/ 0 h 40"/>
                <a:gd name="T8" fmla="*/ 7 w 2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0">
                  <a:moveTo>
                    <a:pt x="7" y="40"/>
                  </a:moveTo>
                  <a:lnTo>
                    <a:pt x="21" y="40"/>
                  </a:lnTo>
                  <a:lnTo>
                    <a:pt x="21" y="0"/>
                  </a:lnTo>
                  <a:lnTo>
                    <a:pt x="0" y="0"/>
                  </a:lnTo>
                  <a:cubicBezTo>
                    <a:pt x="1" y="20"/>
                    <a:pt x="3" y="24"/>
                    <a:pt x="7" y="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Rectangle 95"/>
            <p:cNvSpPr>
              <a:spLocks noChangeArrowheads="1"/>
            </p:cNvSpPr>
            <p:nvPr/>
          </p:nvSpPr>
          <p:spPr bwMode="auto">
            <a:xfrm>
              <a:off x="687252" y="2096518"/>
              <a:ext cx="3749" cy="19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96"/>
            <p:cNvSpPr>
              <a:spLocks/>
            </p:cNvSpPr>
            <p:nvPr/>
          </p:nvSpPr>
          <p:spPr bwMode="auto">
            <a:xfrm>
              <a:off x="552329" y="2048809"/>
              <a:ext cx="7495" cy="5965"/>
            </a:xfrm>
            <a:custGeom>
              <a:avLst/>
              <a:gdLst>
                <a:gd name="T0" fmla="*/ 21 w 36"/>
                <a:gd name="T1" fmla="*/ 28 h 31"/>
                <a:gd name="T2" fmla="*/ 8 w 36"/>
                <a:gd name="T3" fmla="*/ 0 h 31"/>
                <a:gd name="T4" fmla="*/ 21 w 36"/>
                <a:gd name="T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21" y="28"/>
                  </a:moveTo>
                  <a:cubicBezTo>
                    <a:pt x="32" y="5"/>
                    <a:pt x="36" y="8"/>
                    <a:pt x="8" y="0"/>
                  </a:cubicBezTo>
                  <a:cubicBezTo>
                    <a:pt x="10" y="31"/>
                    <a:pt x="0" y="13"/>
                    <a:pt x="21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100"/>
            <p:cNvSpPr>
              <a:spLocks/>
            </p:cNvSpPr>
            <p:nvPr/>
          </p:nvSpPr>
          <p:spPr bwMode="auto">
            <a:xfrm>
              <a:off x="550455" y="2042845"/>
              <a:ext cx="5621" cy="5965"/>
            </a:xfrm>
            <a:custGeom>
              <a:avLst/>
              <a:gdLst>
                <a:gd name="T0" fmla="*/ 2 w 29"/>
                <a:gd name="T1" fmla="*/ 15 h 30"/>
                <a:gd name="T2" fmla="*/ 12 w 29"/>
                <a:gd name="T3" fmla="*/ 15 h 30"/>
                <a:gd name="T4" fmla="*/ 9 w 29"/>
                <a:gd name="T5" fmla="*/ 13 h 30"/>
                <a:gd name="T6" fmla="*/ 2 w 29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2" y="15"/>
                  </a:moveTo>
                  <a:cubicBezTo>
                    <a:pt x="2" y="23"/>
                    <a:pt x="16" y="30"/>
                    <a:pt x="12" y="15"/>
                  </a:cubicBezTo>
                  <a:cubicBezTo>
                    <a:pt x="8" y="0"/>
                    <a:pt x="29" y="15"/>
                    <a:pt x="9" y="13"/>
                  </a:cubicBezTo>
                  <a:cubicBezTo>
                    <a:pt x="0" y="12"/>
                    <a:pt x="2" y="1"/>
                    <a:pt x="2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101"/>
            <p:cNvSpPr>
              <a:spLocks/>
            </p:cNvSpPr>
            <p:nvPr/>
          </p:nvSpPr>
          <p:spPr bwMode="auto">
            <a:xfrm>
              <a:off x="850283" y="1398768"/>
              <a:ext cx="3749" cy="3975"/>
            </a:xfrm>
            <a:custGeom>
              <a:avLst/>
              <a:gdLst>
                <a:gd name="T0" fmla="*/ 1 w 21"/>
                <a:gd name="T1" fmla="*/ 13 h 30"/>
                <a:gd name="T2" fmla="*/ 10 w 21"/>
                <a:gd name="T3" fmla="*/ 14 h 30"/>
                <a:gd name="T4" fmla="*/ 12 w 21"/>
                <a:gd name="T5" fmla="*/ 12 h 30"/>
                <a:gd name="T6" fmla="*/ 1 w 21"/>
                <a:gd name="T7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1" y="13"/>
                  </a:moveTo>
                  <a:cubicBezTo>
                    <a:pt x="2" y="15"/>
                    <a:pt x="9" y="14"/>
                    <a:pt x="10" y="14"/>
                  </a:cubicBezTo>
                  <a:cubicBezTo>
                    <a:pt x="11" y="14"/>
                    <a:pt x="21" y="30"/>
                    <a:pt x="12" y="12"/>
                  </a:cubicBezTo>
                  <a:cubicBezTo>
                    <a:pt x="12" y="12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6"/>
            <p:cNvSpPr>
              <a:spLocks/>
            </p:cNvSpPr>
            <p:nvPr/>
          </p:nvSpPr>
          <p:spPr bwMode="auto">
            <a:xfrm>
              <a:off x="1822851" y="1090644"/>
              <a:ext cx="509708" cy="1218578"/>
            </a:xfrm>
            <a:custGeom>
              <a:avLst/>
              <a:gdLst>
                <a:gd name="T0" fmla="*/ 1640 w 2964"/>
                <a:gd name="T1" fmla="*/ 370 h 6681"/>
                <a:gd name="T2" fmla="*/ 1351 w 2964"/>
                <a:gd name="T3" fmla="*/ 563 h 6681"/>
                <a:gd name="T4" fmla="*/ 1114 w 2964"/>
                <a:gd name="T5" fmla="*/ 623 h 6681"/>
                <a:gd name="T6" fmla="*/ 755 w 2964"/>
                <a:gd name="T7" fmla="*/ 881 h 6681"/>
                <a:gd name="T8" fmla="*/ 728 w 2964"/>
                <a:gd name="T9" fmla="*/ 1125 h 6681"/>
                <a:gd name="T10" fmla="*/ 255 w 2964"/>
                <a:gd name="T11" fmla="*/ 1194 h 6681"/>
                <a:gd name="T12" fmla="*/ 365 w 2964"/>
                <a:gd name="T13" fmla="*/ 1562 h 6681"/>
                <a:gd name="T14" fmla="*/ 56 w 2964"/>
                <a:gd name="T15" fmla="*/ 1457 h 6681"/>
                <a:gd name="T16" fmla="*/ 165 w 2964"/>
                <a:gd name="T17" fmla="*/ 1972 h 6681"/>
                <a:gd name="T18" fmla="*/ 124 w 2964"/>
                <a:gd name="T19" fmla="*/ 2250 h 6681"/>
                <a:gd name="T20" fmla="*/ 307 w 2964"/>
                <a:gd name="T21" fmla="*/ 2412 h 6681"/>
                <a:gd name="T22" fmla="*/ 244 w 2964"/>
                <a:gd name="T23" fmla="*/ 2593 h 6681"/>
                <a:gd name="T24" fmla="*/ 314 w 2964"/>
                <a:gd name="T25" fmla="*/ 2927 h 6681"/>
                <a:gd name="T26" fmla="*/ 382 w 2964"/>
                <a:gd name="T27" fmla="*/ 3368 h 6681"/>
                <a:gd name="T28" fmla="*/ 451 w 2964"/>
                <a:gd name="T29" fmla="*/ 3715 h 6681"/>
                <a:gd name="T30" fmla="*/ 351 w 2964"/>
                <a:gd name="T31" fmla="*/ 4158 h 6681"/>
                <a:gd name="T32" fmla="*/ 330 w 2964"/>
                <a:gd name="T33" fmla="*/ 4387 h 6681"/>
                <a:gd name="T34" fmla="*/ 294 w 2964"/>
                <a:gd name="T35" fmla="*/ 4601 h 6681"/>
                <a:gd name="T36" fmla="*/ 618 w 2964"/>
                <a:gd name="T37" fmla="*/ 4676 h 6681"/>
                <a:gd name="T38" fmla="*/ 817 w 2964"/>
                <a:gd name="T39" fmla="*/ 4887 h 6681"/>
                <a:gd name="T40" fmla="*/ 713 w 2964"/>
                <a:gd name="T41" fmla="*/ 5020 h 6681"/>
                <a:gd name="T42" fmla="*/ 809 w 2964"/>
                <a:gd name="T43" fmla="*/ 5340 h 6681"/>
                <a:gd name="T44" fmla="*/ 897 w 2964"/>
                <a:gd name="T45" fmla="*/ 5699 h 6681"/>
                <a:gd name="T46" fmla="*/ 1158 w 2964"/>
                <a:gd name="T47" fmla="*/ 6021 h 6681"/>
                <a:gd name="T48" fmla="*/ 1245 w 2964"/>
                <a:gd name="T49" fmla="*/ 6338 h 6681"/>
                <a:gd name="T50" fmla="*/ 1066 w 2964"/>
                <a:gd name="T51" fmla="*/ 6600 h 6681"/>
                <a:gd name="T52" fmla="*/ 1543 w 2964"/>
                <a:gd name="T53" fmla="*/ 6487 h 6681"/>
                <a:gd name="T54" fmla="*/ 1855 w 2964"/>
                <a:gd name="T55" fmla="*/ 6211 h 6681"/>
                <a:gd name="T56" fmla="*/ 1807 w 2964"/>
                <a:gd name="T57" fmla="*/ 5992 h 6681"/>
                <a:gd name="T58" fmla="*/ 1967 w 2964"/>
                <a:gd name="T59" fmla="*/ 5555 h 6681"/>
                <a:gd name="T60" fmla="*/ 1954 w 2964"/>
                <a:gd name="T61" fmla="*/ 5292 h 6681"/>
                <a:gd name="T62" fmla="*/ 2259 w 2964"/>
                <a:gd name="T63" fmla="*/ 5028 h 6681"/>
                <a:gd name="T64" fmla="*/ 2374 w 2964"/>
                <a:gd name="T65" fmla="*/ 5116 h 6681"/>
                <a:gd name="T66" fmla="*/ 2553 w 2964"/>
                <a:gd name="T67" fmla="*/ 4829 h 6681"/>
                <a:gd name="T68" fmla="*/ 2791 w 2964"/>
                <a:gd name="T69" fmla="*/ 4773 h 6681"/>
                <a:gd name="T70" fmla="*/ 2854 w 2964"/>
                <a:gd name="T71" fmla="*/ 4477 h 6681"/>
                <a:gd name="T72" fmla="*/ 2822 w 2964"/>
                <a:gd name="T73" fmla="*/ 3991 h 6681"/>
                <a:gd name="T74" fmla="*/ 2801 w 2964"/>
                <a:gd name="T75" fmla="*/ 3673 h 6681"/>
                <a:gd name="T76" fmla="*/ 2939 w 2964"/>
                <a:gd name="T77" fmla="*/ 3341 h 6681"/>
                <a:gd name="T78" fmla="*/ 2658 w 2964"/>
                <a:gd name="T79" fmla="*/ 3150 h 6681"/>
                <a:gd name="T80" fmla="*/ 2569 w 2964"/>
                <a:gd name="T81" fmla="*/ 2787 h 6681"/>
                <a:gd name="T82" fmla="*/ 2512 w 2964"/>
                <a:gd name="T83" fmla="*/ 2322 h 6681"/>
                <a:gd name="T84" fmla="*/ 2492 w 2964"/>
                <a:gd name="T85" fmla="*/ 2022 h 6681"/>
                <a:gd name="T86" fmla="*/ 2679 w 2964"/>
                <a:gd name="T87" fmla="*/ 1755 h 6681"/>
                <a:gd name="T88" fmla="*/ 2711 w 2964"/>
                <a:gd name="T89" fmla="*/ 1324 h 6681"/>
                <a:gd name="T90" fmla="*/ 2505 w 2964"/>
                <a:gd name="T91" fmla="*/ 1049 h 6681"/>
                <a:gd name="T92" fmla="*/ 2219 w 2964"/>
                <a:gd name="T93" fmla="*/ 1240 h 6681"/>
                <a:gd name="T94" fmla="*/ 2300 w 2964"/>
                <a:gd name="T95" fmla="*/ 1003 h 6681"/>
                <a:gd name="T96" fmla="*/ 2520 w 2964"/>
                <a:gd name="T97" fmla="*/ 559 h 6681"/>
                <a:gd name="T98" fmla="*/ 2469 w 2964"/>
                <a:gd name="T99" fmla="*/ 271 h 6681"/>
                <a:gd name="T100" fmla="*/ 2309 w 2964"/>
                <a:gd name="T101" fmla="*/ 172 h 6681"/>
                <a:gd name="T102" fmla="*/ 2107 w 2964"/>
                <a:gd name="T103" fmla="*/ 268 h 6681"/>
                <a:gd name="T104" fmla="*/ 1825 w 2964"/>
                <a:gd name="T105" fmla="*/ 169 h 6681"/>
                <a:gd name="T106" fmla="*/ 1798 w 2964"/>
                <a:gd name="T107" fmla="*/ 20 h 6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64" h="6681">
                  <a:moveTo>
                    <a:pt x="1798" y="20"/>
                  </a:moveTo>
                  <a:cubicBezTo>
                    <a:pt x="1771" y="23"/>
                    <a:pt x="1751" y="46"/>
                    <a:pt x="1734" y="64"/>
                  </a:cubicBezTo>
                  <a:cubicBezTo>
                    <a:pt x="1715" y="84"/>
                    <a:pt x="1704" y="115"/>
                    <a:pt x="1696" y="142"/>
                  </a:cubicBezTo>
                  <a:lnTo>
                    <a:pt x="1678" y="178"/>
                  </a:lnTo>
                  <a:cubicBezTo>
                    <a:pt x="1652" y="273"/>
                    <a:pt x="1697" y="295"/>
                    <a:pt x="1697" y="312"/>
                  </a:cubicBezTo>
                  <a:cubicBezTo>
                    <a:pt x="1697" y="377"/>
                    <a:pt x="1702" y="355"/>
                    <a:pt x="1640" y="370"/>
                  </a:cubicBezTo>
                  <a:cubicBezTo>
                    <a:pt x="1614" y="376"/>
                    <a:pt x="1603" y="386"/>
                    <a:pt x="1575" y="393"/>
                  </a:cubicBezTo>
                  <a:cubicBezTo>
                    <a:pt x="1586" y="437"/>
                    <a:pt x="1622" y="400"/>
                    <a:pt x="1622" y="481"/>
                  </a:cubicBezTo>
                  <a:cubicBezTo>
                    <a:pt x="1587" y="478"/>
                    <a:pt x="1588" y="468"/>
                    <a:pt x="1534" y="468"/>
                  </a:cubicBezTo>
                  <a:cubicBezTo>
                    <a:pt x="1500" y="468"/>
                    <a:pt x="1527" y="490"/>
                    <a:pt x="1499" y="514"/>
                  </a:cubicBezTo>
                  <a:cubicBezTo>
                    <a:pt x="1473" y="535"/>
                    <a:pt x="1446" y="522"/>
                    <a:pt x="1419" y="522"/>
                  </a:cubicBezTo>
                  <a:cubicBezTo>
                    <a:pt x="1400" y="522"/>
                    <a:pt x="1378" y="555"/>
                    <a:pt x="1351" y="563"/>
                  </a:cubicBezTo>
                  <a:cubicBezTo>
                    <a:pt x="1328" y="515"/>
                    <a:pt x="1372" y="496"/>
                    <a:pt x="1296" y="507"/>
                  </a:cubicBezTo>
                  <a:cubicBezTo>
                    <a:pt x="1273" y="510"/>
                    <a:pt x="1258" y="510"/>
                    <a:pt x="1241" y="514"/>
                  </a:cubicBezTo>
                  <a:cubicBezTo>
                    <a:pt x="1208" y="522"/>
                    <a:pt x="1226" y="520"/>
                    <a:pt x="1202" y="535"/>
                  </a:cubicBezTo>
                  <a:cubicBezTo>
                    <a:pt x="1212" y="564"/>
                    <a:pt x="1214" y="540"/>
                    <a:pt x="1222" y="569"/>
                  </a:cubicBezTo>
                  <a:cubicBezTo>
                    <a:pt x="1216" y="578"/>
                    <a:pt x="1210" y="583"/>
                    <a:pt x="1201" y="589"/>
                  </a:cubicBezTo>
                  <a:cubicBezTo>
                    <a:pt x="1172" y="612"/>
                    <a:pt x="1139" y="598"/>
                    <a:pt x="1114" y="623"/>
                  </a:cubicBezTo>
                  <a:cubicBezTo>
                    <a:pt x="1076" y="661"/>
                    <a:pt x="1043" y="644"/>
                    <a:pt x="999" y="658"/>
                  </a:cubicBezTo>
                  <a:cubicBezTo>
                    <a:pt x="970" y="667"/>
                    <a:pt x="950" y="696"/>
                    <a:pt x="923" y="704"/>
                  </a:cubicBezTo>
                  <a:cubicBezTo>
                    <a:pt x="891" y="714"/>
                    <a:pt x="875" y="726"/>
                    <a:pt x="857" y="760"/>
                  </a:cubicBezTo>
                  <a:cubicBezTo>
                    <a:pt x="842" y="788"/>
                    <a:pt x="851" y="796"/>
                    <a:pt x="809" y="800"/>
                  </a:cubicBezTo>
                  <a:lnTo>
                    <a:pt x="809" y="840"/>
                  </a:lnTo>
                  <a:cubicBezTo>
                    <a:pt x="779" y="843"/>
                    <a:pt x="767" y="862"/>
                    <a:pt x="755" y="881"/>
                  </a:cubicBezTo>
                  <a:lnTo>
                    <a:pt x="763" y="931"/>
                  </a:lnTo>
                  <a:cubicBezTo>
                    <a:pt x="764" y="977"/>
                    <a:pt x="772" y="943"/>
                    <a:pt x="775" y="983"/>
                  </a:cubicBezTo>
                  <a:cubicBezTo>
                    <a:pt x="744" y="990"/>
                    <a:pt x="756" y="996"/>
                    <a:pt x="714" y="996"/>
                  </a:cubicBezTo>
                  <a:cubicBezTo>
                    <a:pt x="716" y="1026"/>
                    <a:pt x="718" y="1015"/>
                    <a:pt x="737" y="1027"/>
                  </a:cubicBezTo>
                  <a:cubicBezTo>
                    <a:pt x="771" y="1048"/>
                    <a:pt x="767" y="1061"/>
                    <a:pt x="782" y="1091"/>
                  </a:cubicBezTo>
                  <a:cubicBezTo>
                    <a:pt x="756" y="1108"/>
                    <a:pt x="761" y="1122"/>
                    <a:pt x="728" y="1125"/>
                  </a:cubicBezTo>
                  <a:cubicBezTo>
                    <a:pt x="678" y="1130"/>
                    <a:pt x="694" y="1116"/>
                    <a:pt x="651" y="1137"/>
                  </a:cubicBezTo>
                  <a:cubicBezTo>
                    <a:pt x="631" y="1147"/>
                    <a:pt x="650" y="1141"/>
                    <a:pt x="620" y="1147"/>
                  </a:cubicBezTo>
                  <a:cubicBezTo>
                    <a:pt x="566" y="1157"/>
                    <a:pt x="516" y="1138"/>
                    <a:pt x="504" y="1172"/>
                  </a:cubicBezTo>
                  <a:lnTo>
                    <a:pt x="463" y="1172"/>
                  </a:lnTo>
                  <a:cubicBezTo>
                    <a:pt x="451" y="1129"/>
                    <a:pt x="358" y="1145"/>
                    <a:pt x="314" y="1145"/>
                  </a:cubicBezTo>
                  <a:cubicBezTo>
                    <a:pt x="283" y="1145"/>
                    <a:pt x="258" y="1170"/>
                    <a:pt x="255" y="1194"/>
                  </a:cubicBezTo>
                  <a:cubicBezTo>
                    <a:pt x="254" y="1197"/>
                    <a:pt x="259" y="1235"/>
                    <a:pt x="260" y="1240"/>
                  </a:cubicBezTo>
                  <a:cubicBezTo>
                    <a:pt x="272" y="1278"/>
                    <a:pt x="265" y="1244"/>
                    <a:pt x="287" y="1274"/>
                  </a:cubicBezTo>
                  <a:cubicBezTo>
                    <a:pt x="279" y="1307"/>
                    <a:pt x="269" y="1301"/>
                    <a:pt x="262" y="1330"/>
                  </a:cubicBezTo>
                  <a:lnTo>
                    <a:pt x="239" y="1389"/>
                  </a:lnTo>
                  <a:cubicBezTo>
                    <a:pt x="315" y="1531"/>
                    <a:pt x="355" y="1467"/>
                    <a:pt x="361" y="1525"/>
                  </a:cubicBezTo>
                  <a:cubicBezTo>
                    <a:pt x="363" y="1543"/>
                    <a:pt x="358" y="1542"/>
                    <a:pt x="365" y="1562"/>
                  </a:cubicBezTo>
                  <a:cubicBezTo>
                    <a:pt x="376" y="1591"/>
                    <a:pt x="382" y="1569"/>
                    <a:pt x="382" y="1620"/>
                  </a:cubicBezTo>
                  <a:cubicBezTo>
                    <a:pt x="382" y="1669"/>
                    <a:pt x="343" y="1660"/>
                    <a:pt x="307" y="1660"/>
                  </a:cubicBezTo>
                  <a:cubicBezTo>
                    <a:pt x="274" y="1660"/>
                    <a:pt x="225" y="1616"/>
                    <a:pt x="211" y="1587"/>
                  </a:cubicBezTo>
                  <a:cubicBezTo>
                    <a:pt x="192" y="1547"/>
                    <a:pt x="238" y="1535"/>
                    <a:pt x="173" y="1497"/>
                  </a:cubicBezTo>
                  <a:cubicBezTo>
                    <a:pt x="166" y="1493"/>
                    <a:pt x="159" y="1489"/>
                    <a:pt x="151" y="1484"/>
                  </a:cubicBezTo>
                  <a:cubicBezTo>
                    <a:pt x="104" y="1451"/>
                    <a:pt x="138" y="1457"/>
                    <a:pt x="56" y="1457"/>
                  </a:cubicBezTo>
                  <a:cubicBezTo>
                    <a:pt x="78" y="1537"/>
                    <a:pt x="178" y="1506"/>
                    <a:pt x="185" y="1592"/>
                  </a:cubicBezTo>
                  <a:cubicBezTo>
                    <a:pt x="156" y="1604"/>
                    <a:pt x="177" y="1650"/>
                    <a:pt x="147" y="1663"/>
                  </a:cubicBezTo>
                  <a:cubicBezTo>
                    <a:pt x="114" y="1677"/>
                    <a:pt x="90" y="1660"/>
                    <a:pt x="77" y="1708"/>
                  </a:cubicBezTo>
                  <a:cubicBezTo>
                    <a:pt x="111" y="1717"/>
                    <a:pt x="95" y="1728"/>
                    <a:pt x="123" y="1750"/>
                  </a:cubicBezTo>
                  <a:cubicBezTo>
                    <a:pt x="190" y="1801"/>
                    <a:pt x="172" y="1764"/>
                    <a:pt x="167" y="1879"/>
                  </a:cubicBezTo>
                  <a:lnTo>
                    <a:pt x="165" y="1972"/>
                  </a:lnTo>
                  <a:lnTo>
                    <a:pt x="104" y="1972"/>
                  </a:lnTo>
                  <a:cubicBezTo>
                    <a:pt x="86" y="2005"/>
                    <a:pt x="60" y="2027"/>
                    <a:pt x="34" y="2051"/>
                  </a:cubicBezTo>
                  <a:cubicBezTo>
                    <a:pt x="15" y="2068"/>
                    <a:pt x="31" y="2066"/>
                    <a:pt x="2" y="2074"/>
                  </a:cubicBezTo>
                  <a:cubicBezTo>
                    <a:pt x="2" y="2108"/>
                    <a:pt x="0" y="2113"/>
                    <a:pt x="13" y="2137"/>
                  </a:cubicBezTo>
                  <a:cubicBezTo>
                    <a:pt x="24" y="2156"/>
                    <a:pt x="24" y="2167"/>
                    <a:pt x="40" y="2184"/>
                  </a:cubicBezTo>
                  <a:cubicBezTo>
                    <a:pt x="70" y="2215"/>
                    <a:pt x="123" y="2190"/>
                    <a:pt x="124" y="2250"/>
                  </a:cubicBezTo>
                  <a:cubicBezTo>
                    <a:pt x="143" y="2250"/>
                    <a:pt x="156" y="2247"/>
                    <a:pt x="167" y="2245"/>
                  </a:cubicBezTo>
                  <a:cubicBezTo>
                    <a:pt x="169" y="2245"/>
                    <a:pt x="184" y="2242"/>
                    <a:pt x="184" y="2242"/>
                  </a:cubicBezTo>
                  <a:cubicBezTo>
                    <a:pt x="210" y="2235"/>
                    <a:pt x="186" y="2243"/>
                    <a:pt x="205" y="2234"/>
                  </a:cubicBezTo>
                  <a:cubicBezTo>
                    <a:pt x="246" y="2214"/>
                    <a:pt x="239" y="2226"/>
                    <a:pt x="239" y="2277"/>
                  </a:cubicBezTo>
                  <a:cubicBezTo>
                    <a:pt x="255" y="2287"/>
                    <a:pt x="266" y="2298"/>
                    <a:pt x="287" y="2304"/>
                  </a:cubicBezTo>
                  <a:cubicBezTo>
                    <a:pt x="287" y="2404"/>
                    <a:pt x="306" y="2376"/>
                    <a:pt x="307" y="2412"/>
                  </a:cubicBezTo>
                  <a:cubicBezTo>
                    <a:pt x="308" y="2445"/>
                    <a:pt x="287" y="2441"/>
                    <a:pt x="287" y="2473"/>
                  </a:cubicBezTo>
                  <a:cubicBezTo>
                    <a:pt x="287" y="2502"/>
                    <a:pt x="296" y="2526"/>
                    <a:pt x="277" y="2552"/>
                  </a:cubicBezTo>
                  <a:cubicBezTo>
                    <a:pt x="277" y="2553"/>
                    <a:pt x="275" y="2555"/>
                    <a:pt x="274" y="2556"/>
                  </a:cubicBezTo>
                  <a:lnTo>
                    <a:pt x="258" y="2574"/>
                  </a:lnTo>
                  <a:cubicBezTo>
                    <a:pt x="257" y="2575"/>
                    <a:pt x="256" y="2576"/>
                    <a:pt x="255" y="2577"/>
                  </a:cubicBezTo>
                  <a:lnTo>
                    <a:pt x="244" y="2593"/>
                  </a:lnTo>
                  <a:cubicBezTo>
                    <a:pt x="237" y="2608"/>
                    <a:pt x="243" y="2608"/>
                    <a:pt x="235" y="2618"/>
                  </a:cubicBezTo>
                  <a:cubicBezTo>
                    <a:pt x="218" y="2642"/>
                    <a:pt x="192" y="2617"/>
                    <a:pt x="192" y="2650"/>
                  </a:cubicBezTo>
                  <a:cubicBezTo>
                    <a:pt x="192" y="2671"/>
                    <a:pt x="213" y="2672"/>
                    <a:pt x="220" y="2703"/>
                  </a:cubicBezTo>
                  <a:cubicBezTo>
                    <a:pt x="233" y="2759"/>
                    <a:pt x="208" y="2751"/>
                    <a:pt x="234" y="2825"/>
                  </a:cubicBezTo>
                  <a:cubicBezTo>
                    <a:pt x="244" y="2854"/>
                    <a:pt x="236" y="2842"/>
                    <a:pt x="262" y="2858"/>
                  </a:cubicBezTo>
                  <a:cubicBezTo>
                    <a:pt x="281" y="2869"/>
                    <a:pt x="314" y="2902"/>
                    <a:pt x="314" y="2927"/>
                  </a:cubicBezTo>
                  <a:cubicBezTo>
                    <a:pt x="314" y="2976"/>
                    <a:pt x="287" y="2952"/>
                    <a:pt x="287" y="2988"/>
                  </a:cubicBezTo>
                  <a:cubicBezTo>
                    <a:pt x="287" y="3019"/>
                    <a:pt x="303" y="3037"/>
                    <a:pt x="303" y="3055"/>
                  </a:cubicBezTo>
                  <a:cubicBezTo>
                    <a:pt x="303" y="3081"/>
                    <a:pt x="287" y="3097"/>
                    <a:pt x="287" y="3124"/>
                  </a:cubicBezTo>
                  <a:cubicBezTo>
                    <a:pt x="287" y="3146"/>
                    <a:pt x="335" y="3149"/>
                    <a:pt x="358" y="3174"/>
                  </a:cubicBezTo>
                  <a:cubicBezTo>
                    <a:pt x="369" y="3185"/>
                    <a:pt x="402" y="3239"/>
                    <a:pt x="402" y="3253"/>
                  </a:cubicBezTo>
                  <a:cubicBezTo>
                    <a:pt x="402" y="3377"/>
                    <a:pt x="382" y="3308"/>
                    <a:pt x="382" y="3368"/>
                  </a:cubicBezTo>
                  <a:cubicBezTo>
                    <a:pt x="382" y="3401"/>
                    <a:pt x="415" y="3402"/>
                    <a:pt x="450" y="3402"/>
                  </a:cubicBezTo>
                  <a:cubicBezTo>
                    <a:pt x="462" y="3425"/>
                    <a:pt x="454" y="3428"/>
                    <a:pt x="490" y="3429"/>
                  </a:cubicBezTo>
                  <a:cubicBezTo>
                    <a:pt x="497" y="3398"/>
                    <a:pt x="492" y="3404"/>
                    <a:pt x="517" y="3402"/>
                  </a:cubicBezTo>
                  <a:cubicBezTo>
                    <a:pt x="537" y="3443"/>
                    <a:pt x="525" y="3501"/>
                    <a:pt x="524" y="3538"/>
                  </a:cubicBezTo>
                  <a:cubicBezTo>
                    <a:pt x="523" y="3586"/>
                    <a:pt x="544" y="3561"/>
                    <a:pt x="544" y="3591"/>
                  </a:cubicBezTo>
                  <a:cubicBezTo>
                    <a:pt x="544" y="3614"/>
                    <a:pt x="464" y="3680"/>
                    <a:pt x="451" y="3715"/>
                  </a:cubicBezTo>
                  <a:cubicBezTo>
                    <a:pt x="431" y="3770"/>
                    <a:pt x="477" y="3765"/>
                    <a:pt x="477" y="3815"/>
                  </a:cubicBezTo>
                  <a:cubicBezTo>
                    <a:pt x="477" y="3860"/>
                    <a:pt x="477" y="3884"/>
                    <a:pt x="448" y="3915"/>
                  </a:cubicBezTo>
                  <a:cubicBezTo>
                    <a:pt x="400" y="3966"/>
                    <a:pt x="473" y="3943"/>
                    <a:pt x="380" y="4037"/>
                  </a:cubicBezTo>
                  <a:cubicBezTo>
                    <a:pt x="370" y="4047"/>
                    <a:pt x="367" y="4051"/>
                    <a:pt x="357" y="4061"/>
                  </a:cubicBezTo>
                  <a:cubicBezTo>
                    <a:pt x="325" y="4096"/>
                    <a:pt x="334" y="4072"/>
                    <a:pt x="334" y="4133"/>
                  </a:cubicBezTo>
                  <a:cubicBezTo>
                    <a:pt x="334" y="4156"/>
                    <a:pt x="337" y="4143"/>
                    <a:pt x="351" y="4158"/>
                  </a:cubicBezTo>
                  <a:cubicBezTo>
                    <a:pt x="367" y="4175"/>
                    <a:pt x="382" y="4184"/>
                    <a:pt x="401" y="4196"/>
                  </a:cubicBezTo>
                  <a:lnTo>
                    <a:pt x="497" y="4235"/>
                  </a:lnTo>
                  <a:cubicBezTo>
                    <a:pt x="495" y="4263"/>
                    <a:pt x="485" y="4263"/>
                    <a:pt x="473" y="4285"/>
                  </a:cubicBezTo>
                  <a:lnTo>
                    <a:pt x="465" y="4298"/>
                  </a:lnTo>
                  <a:cubicBezTo>
                    <a:pt x="445" y="4330"/>
                    <a:pt x="410" y="4347"/>
                    <a:pt x="377" y="4359"/>
                  </a:cubicBezTo>
                  <a:lnTo>
                    <a:pt x="330" y="4387"/>
                  </a:lnTo>
                  <a:cubicBezTo>
                    <a:pt x="274" y="4435"/>
                    <a:pt x="293" y="4430"/>
                    <a:pt x="303" y="4456"/>
                  </a:cubicBezTo>
                  <a:cubicBezTo>
                    <a:pt x="310" y="4475"/>
                    <a:pt x="306" y="4469"/>
                    <a:pt x="315" y="4485"/>
                  </a:cubicBezTo>
                  <a:cubicBezTo>
                    <a:pt x="327" y="4505"/>
                    <a:pt x="317" y="4478"/>
                    <a:pt x="328" y="4505"/>
                  </a:cubicBezTo>
                  <a:lnTo>
                    <a:pt x="334" y="4547"/>
                  </a:lnTo>
                  <a:cubicBezTo>
                    <a:pt x="334" y="4567"/>
                    <a:pt x="331" y="4557"/>
                    <a:pt x="318" y="4571"/>
                  </a:cubicBezTo>
                  <a:lnTo>
                    <a:pt x="294" y="4601"/>
                  </a:lnTo>
                  <a:cubicBezTo>
                    <a:pt x="303" y="4637"/>
                    <a:pt x="311" y="4608"/>
                    <a:pt x="314" y="4648"/>
                  </a:cubicBezTo>
                  <a:lnTo>
                    <a:pt x="375" y="4655"/>
                  </a:lnTo>
                  <a:cubicBezTo>
                    <a:pt x="402" y="4655"/>
                    <a:pt x="395" y="4628"/>
                    <a:pt x="422" y="4628"/>
                  </a:cubicBezTo>
                  <a:lnTo>
                    <a:pt x="531" y="4628"/>
                  </a:lnTo>
                  <a:lnTo>
                    <a:pt x="591" y="4656"/>
                  </a:lnTo>
                  <a:cubicBezTo>
                    <a:pt x="618" y="4664"/>
                    <a:pt x="605" y="4655"/>
                    <a:pt x="618" y="4676"/>
                  </a:cubicBezTo>
                  <a:cubicBezTo>
                    <a:pt x="634" y="4702"/>
                    <a:pt x="648" y="4720"/>
                    <a:pt x="669" y="4741"/>
                  </a:cubicBezTo>
                  <a:cubicBezTo>
                    <a:pt x="712" y="4785"/>
                    <a:pt x="695" y="4778"/>
                    <a:pt x="714" y="4818"/>
                  </a:cubicBezTo>
                  <a:cubicBezTo>
                    <a:pt x="738" y="4818"/>
                    <a:pt x="771" y="4813"/>
                    <a:pt x="791" y="4822"/>
                  </a:cubicBezTo>
                  <a:cubicBezTo>
                    <a:pt x="802" y="4826"/>
                    <a:pt x="799" y="4826"/>
                    <a:pt x="803" y="4830"/>
                  </a:cubicBezTo>
                  <a:cubicBezTo>
                    <a:pt x="804" y="4831"/>
                    <a:pt x="806" y="4832"/>
                    <a:pt x="807" y="4833"/>
                  </a:cubicBezTo>
                  <a:cubicBezTo>
                    <a:pt x="832" y="4856"/>
                    <a:pt x="838" y="4859"/>
                    <a:pt x="817" y="4887"/>
                  </a:cubicBezTo>
                  <a:cubicBezTo>
                    <a:pt x="816" y="4888"/>
                    <a:pt x="815" y="4889"/>
                    <a:pt x="814" y="4891"/>
                  </a:cubicBezTo>
                  <a:lnTo>
                    <a:pt x="807" y="4898"/>
                  </a:lnTo>
                  <a:cubicBezTo>
                    <a:pt x="807" y="4899"/>
                    <a:pt x="805" y="4900"/>
                    <a:pt x="804" y="4901"/>
                  </a:cubicBezTo>
                  <a:lnTo>
                    <a:pt x="764" y="4942"/>
                  </a:lnTo>
                  <a:cubicBezTo>
                    <a:pt x="739" y="4964"/>
                    <a:pt x="739" y="4984"/>
                    <a:pt x="721" y="5008"/>
                  </a:cubicBezTo>
                  <a:cubicBezTo>
                    <a:pt x="715" y="5017"/>
                    <a:pt x="722" y="5003"/>
                    <a:pt x="713" y="5020"/>
                  </a:cubicBezTo>
                  <a:cubicBezTo>
                    <a:pt x="706" y="5032"/>
                    <a:pt x="707" y="5007"/>
                    <a:pt x="707" y="5035"/>
                  </a:cubicBezTo>
                  <a:cubicBezTo>
                    <a:pt x="707" y="5056"/>
                    <a:pt x="724" y="5058"/>
                    <a:pt x="735" y="5075"/>
                  </a:cubicBezTo>
                  <a:cubicBezTo>
                    <a:pt x="786" y="5159"/>
                    <a:pt x="754" y="5125"/>
                    <a:pt x="791" y="5134"/>
                  </a:cubicBezTo>
                  <a:lnTo>
                    <a:pt x="817" y="5142"/>
                  </a:lnTo>
                  <a:cubicBezTo>
                    <a:pt x="878" y="5154"/>
                    <a:pt x="904" y="5167"/>
                    <a:pt x="904" y="5238"/>
                  </a:cubicBezTo>
                  <a:cubicBezTo>
                    <a:pt x="904" y="5270"/>
                    <a:pt x="816" y="5283"/>
                    <a:pt x="809" y="5340"/>
                  </a:cubicBezTo>
                  <a:cubicBezTo>
                    <a:pt x="805" y="5367"/>
                    <a:pt x="813" y="5413"/>
                    <a:pt x="807" y="5440"/>
                  </a:cubicBezTo>
                  <a:cubicBezTo>
                    <a:pt x="798" y="5484"/>
                    <a:pt x="782" y="5446"/>
                    <a:pt x="782" y="5516"/>
                  </a:cubicBezTo>
                  <a:cubicBezTo>
                    <a:pt x="821" y="5526"/>
                    <a:pt x="786" y="5525"/>
                    <a:pt x="814" y="5544"/>
                  </a:cubicBezTo>
                  <a:cubicBezTo>
                    <a:pt x="840" y="5562"/>
                    <a:pt x="823" y="5534"/>
                    <a:pt x="853" y="5566"/>
                  </a:cubicBezTo>
                  <a:cubicBezTo>
                    <a:pt x="868" y="5583"/>
                    <a:pt x="871" y="5591"/>
                    <a:pt x="879" y="5608"/>
                  </a:cubicBezTo>
                  <a:cubicBezTo>
                    <a:pt x="903" y="5660"/>
                    <a:pt x="897" y="5620"/>
                    <a:pt x="897" y="5699"/>
                  </a:cubicBezTo>
                  <a:cubicBezTo>
                    <a:pt x="897" y="5735"/>
                    <a:pt x="827" y="5755"/>
                    <a:pt x="809" y="5780"/>
                  </a:cubicBezTo>
                  <a:lnTo>
                    <a:pt x="861" y="5857"/>
                  </a:lnTo>
                  <a:cubicBezTo>
                    <a:pt x="914" y="5908"/>
                    <a:pt x="930" y="5856"/>
                    <a:pt x="986" y="5860"/>
                  </a:cubicBezTo>
                  <a:cubicBezTo>
                    <a:pt x="1015" y="5862"/>
                    <a:pt x="1085" y="5848"/>
                    <a:pt x="1106" y="5862"/>
                  </a:cubicBezTo>
                  <a:cubicBezTo>
                    <a:pt x="1166" y="5899"/>
                    <a:pt x="1114" y="5953"/>
                    <a:pt x="1114" y="5963"/>
                  </a:cubicBezTo>
                  <a:cubicBezTo>
                    <a:pt x="1114" y="5994"/>
                    <a:pt x="1140" y="5999"/>
                    <a:pt x="1158" y="6021"/>
                  </a:cubicBezTo>
                  <a:cubicBezTo>
                    <a:pt x="1187" y="6056"/>
                    <a:pt x="1182" y="6040"/>
                    <a:pt x="1182" y="6098"/>
                  </a:cubicBezTo>
                  <a:cubicBezTo>
                    <a:pt x="1202" y="6109"/>
                    <a:pt x="1201" y="6110"/>
                    <a:pt x="1215" y="6126"/>
                  </a:cubicBezTo>
                  <a:cubicBezTo>
                    <a:pt x="1277" y="6193"/>
                    <a:pt x="1230" y="6192"/>
                    <a:pt x="1252" y="6245"/>
                  </a:cubicBezTo>
                  <a:cubicBezTo>
                    <a:pt x="1263" y="6272"/>
                    <a:pt x="1249" y="6253"/>
                    <a:pt x="1270" y="6261"/>
                  </a:cubicBezTo>
                  <a:cubicBezTo>
                    <a:pt x="1266" y="6302"/>
                    <a:pt x="1272" y="6263"/>
                    <a:pt x="1261" y="6286"/>
                  </a:cubicBezTo>
                  <a:lnTo>
                    <a:pt x="1245" y="6338"/>
                  </a:lnTo>
                  <a:cubicBezTo>
                    <a:pt x="1241" y="6345"/>
                    <a:pt x="1233" y="6351"/>
                    <a:pt x="1229" y="6356"/>
                  </a:cubicBezTo>
                  <a:cubicBezTo>
                    <a:pt x="1187" y="6394"/>
                    <a:pt x="1235" y="6439"/>
                    <a:pt x="1159" y="6490"/>
                  </a:cubicBezTo>
                  <a:cubicBezTo>
                    <a:pt x="1135" y="6506"/>
                    <a:pt x="1101" y="6525"/>
                    <a:pt x="1089" y="6555"/>
                  </a:cubicBezTo>
                  <a:cubicBezTo>
                    <a:pt x="1088" y="6556"/>
                    <a:pt x="1088" y="6558"/>
                    <a:pt x="1087" y="6560"/>
                  </a:cubicBezTo>
                  <a:cubicBezTo>
                    <a:pt x="1086" y="6561"/>
                    <a:pt x="1086" y="6563"/>
                    <a:pt x="1085" y="6565"/>
                  </a:cubicBezTo>
                  <a:cubicBezTo>
                    <a:pt x="1078" y="6582"/>
                    <a:pt x="1072" y="6580"/>
                    <a:pt x="1066" y="6600"/>
                  </a:cubicBezTo>
                  <a:cubicBezTo>
                    <a:pt x="1084" y="6627"/>
                    <a:pt x="1123" y="6649"/>
                    <a:pt x="1155" y="6654"/>
                  </a:cubicBezTo>
                  <a:cubicBezTo>
                    <a:pt x="1176" y="6657"/>
                    <a:pt x="1209" y="6651"/>
                    <a:pt x="1228" y="6655"/>
                  </a:cubicBezTo>
                  <a:cubicBezTo>
                    <a:pt x="1282" y="6665"/>
                    <a:pt x="1207" y="6681"/>
                    <a:pt x="1351" y="6681"/>
                  </a:cubicBezTo>
                  <a:cubicBezTo>
                    <a:pt x="1373" y="6681"/>
                    <a:pt x="1440" y="6613"/>
                    <a:pt x="1457" y="6598"/>
                  </a:cubicBezTo>
                  <a:cubicBezTo>
                    <a:pt x="1485" y="6573"/>
                    <a:pt x="1507" y="6587"/>
                    <a:pt x="1517" y="6563"/>
                  </a:cubicBezTo>
                  <a:cubicBezTo>
                    <a:pt x="1532" y="6529"/>
                    <a:pt x="1505" y="6536"/>
                    <a:pt x="1543" y="6487"/>
                  </a:cubicBezTo>
                  <a:cubicBezTo>
                    <a:pt x="1559" y="6465"/>
                    <a:pt x="1551" y="6440"/>
                    <a:pt x="1568" y="6417"/>
                  </a:cubicBezTo>
                  <a:cubicBezTo>
                    <a:pt x="1596" y="6381"/>
                    <a:pt x="1626" y="6416"/>
                    <a:pt x="1644" y="6344"/>
                  </a:cubicBezTo>
                  <a:cubicBezTo>
                    <a:pt x="1653" y="6310"/>
                    <a:pt x="1650" y="6254"/>
                    <a:pt x="1703" y="6254"/>
                  </a:cubicBezTo>
                  <a:cubicBezTo>
                    <a:pt x="1735" y="6254"/>
                    <a:pt x="1730" y="6273"/>
                    <a:pt x="1760" y="6264"/>
                  </a:cubicBezTo>
                  <a:cubicBezTo>
                    <a:pt x="1781" y="6258"/>
                    <a:pt x="1792" y="6242"/>
                    <a:pt x="1806" y="6228"/>
                  </a:cubicBezTo>
                  <a:cubicBezTo>
                    <a:pt x="1832" y="6203"/>
                    <a:pt x="1819" y="6208"/>
                    <a:pt x="1855" y="6211"/>
                  </a:cubicBezTo>
                  <a:cubicBezTo>
                    <a:pt x="1897" y="6214"/>
                    <a:pt x="1877" y="6201"/>
                    <a:pt x="1920" y="6200"/>
                  </a:cubicBezTo>
                  <a:lnTo>
                    <a:pt x="1920" y="6173"/>
                  </a:lnTo>
                  <a:cubicBezTo>
                    <a:pt x="1886" y="6170"/>
                    <a:pt x="1903" y="6168"/>
                    <a:pt x="1880" y="6145"/>
                  </a:cubicBezTo>
                  <a:cubicBezTo>
                    <a:pt x="1870" y="6135"/>
                    <a:pt x="1875" y="6142"/>
                    <a:pt x="1863" y="6129"/>
                  </a:cubicBezTo>
                  <a:cubicBezTo>
                    <a:pt x="1824" y="6087"/>
                    <a:pt x="1764" y="6059"/>
                    <a:pt x="1764" y="6037"/>
                  </a:cubicBezTo>
                  <a:cubicBezTo>
                    <a:pt x="1764" y="6011"/>
                    <a:pt x="1791" y="6006"/>
                    <a:pt x="1807" y="5992"/>
                  </a:cubicBezTo>
                  <a:cubicBezTo>
                    <a:pt x="1848" y="5955"/>
                    <a:pt x="1815" y="5973"/>
                    <a:pt x="1865" y="5962"/>
                  </a:cubicBezTo>
                  <a:cubicBezTo>
                    <a:pt x="1891" y="5957"/>
                    <a:pt x="1894" y="5935"/>
                    <a:pt x="1901" y="5909"/>
                  </a:cubicBezTo>
                  <a:cubicBezTo>
                    <a:pt x="1910" y="5871"/>
                    <a:pt x="1892" y="5824"/>
                    <a:pt x="1905" y="5785"/>
                  </a:cubicBezTo>
                  <a:cubicBezTo>
                    <a:pt x="1914" y="5759"/>
                    <a:pt x="1911" y="5766"/>
                    <a:pt x="1927" y="5760"/>
                  </a:cubicBezTo>
                  <a:cubicBezTo>
                    <a:pt x="1926" y="5699"/>
                    <a:pt x="1880" y="5719"/>
                    <a:pt x="1900" y="5651"/>
                  </a:cubicBezTo>
                  <a:cubicBezTo>
                    <a:pt x="1933" y="5539"/>
                    <a:pt x="1926" y="5597"/>
                    <a:pt x="1967" y="5555"/>
                  </a:cubicBezTo>
                  <a:cubicBezTo>
                    <a:pt x="1976" y="5546"/>
                    <a:pt x="1974" y="5542"/>
                    <a:pt x="1982" y="5530"/>
                  </a:cubicBezTo>
                  <a:lnTo>
                    <a:pt x="2003" y="5511"/>
                  </a:lnTo>
                  <a:cubicBezTo>
                    <a:pt x="2015" y="5502"/>
                    <a:pt x="2017" y="5502"/>
                    <a:pt x="2029" y="5495"/>
                  </a:cubicBezTo>
                  <a:cubicBezTo>
                    <a:pt x="2028" y="5481"/>
                    <a:pt x="2025" y="5461"/>
                    <a:pt x="2022" y="5448"/>
                  </a:cubicBezTo>
                  <a:lnTo>
                    <a:pt x="2008" y="5421"/>
                  </a:lnTo>
                  <a:cubicBezTo>
                    <a:pt x="1971" y="5358"/>
                    <a:pt x="1954" y="5385"/>
                    <a:pt x="1954" y="5292"/>
                  </a:cubicBezTo>
                  <a:cubicBezTo>
                    <a:pt x="1954" y="5275"/>
                    <a:pt x="1985" y="5249"/>
                    <a:pt x="1993" y="5236"/>
                  </a:cubicBezTo>
                  <a:cubicBezTo>
                    <a:pt x="2007" y="5215"/>
                    <a:pt x="2002" y="5182"/>
                    <a:pt x="2002" y="5150"/>
                  </a:cubicBezTo>
                  <a:cubicBezTo>
                    <a:pt x="2015" y="5143"/>
                    <a:pt x="2060" y="5126"/>
                    <a:pt x="2073" y="5127"/>
                  </a:cubicBezTo>
                  <a:cubicBezTo>
                    <a:pt x="2126" y="5129"/>
                    <a:pt x="2094" y="5147"/>
                    <a:pt x="2149" y="5128"/>
                  </a:cubicBezTo>
                  <a:cubicBezTo>
                    <a:pt x="2244" y="5096"/>
                    <a:pt x="2144" y="5106"/>
                    <a:pt x="2243" y="5038"/>
                  </a:cubicBezTo>
                  <a:cubicBezTo>
                    <a:pt x="2251" y="5032"/>
                    <a:pt x="2252" y="5032"/>
                    <a:pt x="2259" y="5028"/>
                  </a:cubicBezTo>
                  <a:cubicBezTo>
                    <a:pt x="2275" y="5035"/>
                    <a:pt x="2290" y="5045"/>
                    <a:pt x="2303" y="5059"/>
                  </a:cubicBezTo>
                  <a:cubicBezTo>
                    <a:pt x="2320" y="5077"/>
                    <a:pt x="2328" y="5082"/>
                    <a:pt x="2336" y="5107"/>
                  </a:cubicBezTo>
                  <a:cubicBezTo>
                    <a:pt x="2339" y="5116"/>
                    <a:pt x="2340" y="5124"/>
                    <a:pt x="2345" y="5132"/>
                  </a:cubicBezTo>
                  <a:cubicBezTo>
                    <a:pt x="2355" y="5150"/>
                    <a:pt x="2344" y="5133"/>
                    <a:pt x="2354" y="5144"/>
                  </a:cubicBezTo>
                  <a:cubicBezTo>
                    <a:pt x="2375" y="5167"/>
                    <a:pt x="2380" y="5182"/>
                    <a:pt x="2408" y="5163"/>
                  </a:cubicBezTo>
                  <a:cubicBezTo>
                    <a:pt x="2394" y="5142"/>
                    <a:pt x="2389" y="5143"/>
                    <a:pt x="2374" y="5116"/>
                  </a:cubicBezTo>
                  <a:cubicBezTo>
                    <a:pt x="2389" y="5096"/>
                    <a:pt x="2379" y="5108"/>
                    <a:pt x="2402" y="5096"/>
                  </a:cubicBezTo>
                  <a:cubicBezTo>
                    <a:pt x="2402" y="5051"/>
                    <a:pt x="2407" y="5025"/>
                    <a:pt x="2430" y="4988"/>
                  </a:cubicBezTo>
                  <a:lnTo>
                    <a:pt x="2438" y="4976"/>
                  </a:lnTo>
                  <a:cubicBezTo>
                    <a:pt x="2439" y="4975"/>
                    <a:pt x="2440" y="4974"/>
                    <a:pt x="2441" y="4973"/>
                  </a:cubicBezTo>
                  <a:cubicBezTo>
                    <a:pt x="2457" y="4950"/>
                    <a:pt x="2472" y="4927"/>
                    <a:pt x="2491" y="4907"/>
                  </a:cubicBezTo>
                  <a:cubicBezTo>
                    <a:pt x="2511" y="4887"/>
                    <a:pt x="2549" y="4861"/>
                    <a:pt x="2553" y="4829"/>
                  </a:cubicBezTo>
                  <a:cubicBezTo>
                    <a:pt x="2555" y="4811"/>
                    <a:pt x="2545" y="4819"/>
                    <a:pt x="2543" y="4778"/>
                  </a:cubicBezTo>
                  <a:cubicBezTo>
                    <a:pt x="2543" y="4754"/>
                    <a:pt x="2544" y="4727"/>
                    <a:pt x="2544" y="4703"/>
                  </a:cubicBezTo>
                  <a:cubicBezTo>
                    <a:pt x="2589" y="4699"/>
                    <a:pt x="2569" y="4667"/>
                    <a:pt x="2622" y="4672"/>
                  </a:cubicBezTo>
                  <a:cubicBezTo>
                    <a:pt x="2676" y="4678"/>
                    <a:pt x="2658" y="4697"/>
                    <a:pt x="2689" y="4720"/>
                  </a:cubicBezTo>
                  <a:cubicBezTo>
                    <a:pt x="2702" y="4730"/>
                    <a:pt x="2707" y="4730"/>
                    <a:pt x="2722" y="4741"/>
                  </a:cubicBezTo>
                  <a:cubicBezTo>
                    <a:pt x="2759" y="4769"/>
                    <a:pt x="2764" y="4752"/>
                    <a:pt x="2791" y="4773"/>
                  </a:cubicBezTo>
                  <a:cubicBezTo>
                    <a:pt x="2813" y="4790"/>
                    <a:pt x="2842" y="4822"/>
                    <a:pt x="2849" y="4770"/>
                  </a:cubicBezTo>
                  <a:cubicBezTo>
                    <a:pt x="2853" y="4738"/>
                    <a:pt x="2842" y="4754"/>
                    <a:pt x="2857" y="4724"/>
                  </a:cubicBezTo>
                  <a:lnTo>
                    <a:pt x="2878" y="4691"/>
                  </a:lnTo>
                  <a:cubicBezTo>
                    <a:pt x="2897" y="4663"/>
                    <a:pt x="2905" y="4638"/>
                    <a:pt x="2873" y="4610"/>
                  </a:cubicBezTo>
                  <a:cubicBezTo>
                    <a:pt x="2862" y="4601"/>
                    <a:pt x="2841" y="4599"/>
                    <a:pt x="2822" y="4594"/>
                  </a:cubicBezTo>
                  <a:cubicBezTo>
                    <a:pt x="2806" y="4526"/>
                    <a:pt x="2818" y="4531"/>
                    <a:pt x="2854" y="4477"/>
                  </a:cubicBezTo>
                  <a:cubicBezTo>
                    <a:pt x="2864" y="4462"/>
                    <a:pt x="2883" y="4419"/>
                    <a:pt x="2857" y="4403"/>
                  </a:cubicBezTo>
                  <a:cubicBezTo>
                    <a:pt x="2832" y="4388"/>
                    <a:pt x="2812" y="4416"/>
                    <a:pt x="2784" y="4388"/>
                  </a:cubicBezTo>
                  <a:cubicBezTo>
                    <a:pt x="2728" y="4332"/>
                    <a:pt x="2674" y="4311"/>
                    <a:pt x="2721" y="4209"/>
                  </a:cubicBezTo>
                  <a:cubicBezTo>
                    <a:pt x="2742" y="4165"/>
                    <a:pt x="2727" y="4178"/>
                    <a:pt x="2727" y="4133"/>
                  </a:cubicBezTo>
                  <a:cubicBezTo>
                    <a:pt x="2727" y="4102"/>
                    <a:pt x="2757" y="4124"/>
                    <a:pt x="2780" y="4071"/>
                  </a:cubicBezTo>
                  <a:cubicBezTo>
                    <a:pt x="2792" y="4041"/>
                    <a:pt x="2822" y="4031"/>
                    <a:pt x="2822" y="3991"/>
                  </a:cubicBezTo>
                  <a:lnTo>
                    <a:pt x="2822" y="3944"/>
                  </a:lnTo>
                  <a:cubicBezTo>
                    <a:pt x="2852" y="3941"/>
                    <a:pt x="2852" y="3928"/>
                    <a:pt x="2869" y="3903"/>
                  </a:cubicBezTo>
                  <a:cubicBezTo>
                    <a:pt x="2864" y="3883"/>
                    <a:pt x="2869" y="3888"/>
                    <a:pt x="2849" y="3883"/>
                  </a:cubicBezTo>
                  <a:cubicBezTo>
                    <a:pt x="2849" y="3832"/>
                    <a:pt x="2869" y="3836"/>
                    <a:pt x="2869" y="3781"/>
                  </a:cubicBezTo>
                  <a:cubicBezTo>
                    <a:pt x="2848" y="3775"/>
                    <a:pt x="2849" y="3768"/>
                    <a:pt x="2835" y="3754"/>
                  </a:cubicBezTo>
                  <a:cubicBezTo>
                    <a:pt x="2809" y="3731"/>
                    <a:pt x="2801" y="3718"/>
                    <a:pt x="2801" y="3673"/>
                  </a:cubicBezTo>
                  <a:cubicBezTo>
                    <a:pt x="2801" y="3644"/>
                    <a:pt x="2804" y="3614"/>
                    <a:pt x="2800" y="3586"/>
                  </a:cubicBezTo>
                  <a:cubicBezTo>
                    <a:pt x="2793" y="3543"/>
                    <a:pt x="2785" y="3493"/>
                    <a:pt x="2813" y="3461"/>
                  </a:cubicBezTo>
                  <a:cubicBezTo>
                    <a:pt x="2825" y="3447"/>
                    <a:pt x="2851" y="3438"/>
                    <a:pt x="2866" y="3426"/>
                  </a:cubicBezTo>
                  <a:cubicBezTo>
                    <a:pt x="2900" y="3400"/>
                    <a:pt x="2865" y="3401"/>
                    <a:pt x="2920" y="3399"/>
                  </a:cubicBezTo>
                  <a:cubicBezTo>
                    <a:pt x="2945" y="3398"/>
                    <a:pt x="2964" y="3376"/>
                    <a:pt x="2964" y="3354"/>
                  </a:cubicBezTo>
                  <a:cubicBezTo>
                    <a:pt x="2964" y="3333"/>
                    <a:pt x="2954" y="3333"/>
                    <a:pt x="2939" y="3341"/>
                  </a:cubicBezTo>
                  <a:cubicBezTo>
                    <a:pt x="2889" y="3366"/>
                    <a:pt x="2963" y="3368"/>
                    <a:pt x="2815" y="3368"/>
                  </a:cubicBezTo>
                  <a:cubicBezTo>
                    <a:pt x="2790" y="3368"/>
                    <a:pt x="2800" y="3349"/>
                    <a:pt x="2768" y="3341"/>
                  </a:cubicBezTo>
                  <a:cubicBezTo>
                    <a:pt x="2747" y="3356"/>
                    <a:pt x="2757" y="3336"/>
                    <a:pt x="2754" y="3368"/>
                  </a:cubicBezTo>
                  <a:cubicBezTo>
                    <a:pt x="2678" y="3368"/>
                    <a:pt x="2639" y="3371"/>
                    <a:pt x="2639" y="3286"/>
                  </a:cubicBezTo>
                  <a:cubicBezTo>
                    <a:pt x="2639" y="3262"/>
                    <a:pt x="2659" y="3281"/>
                    <a:pt x="2659" y="3212"/>
                  </a:cubicBezTo>
                  <a:cubicBezTo>
                    <a:pt x="2659" y="3183"/>
                    <a:pt x="2631" y="3199"/>
                    <a:pt x="2658" y="3150"/>
                  </a:cubicBezTo>
                  <a:lnTo>
                    <a:pt x="2672" y="3130"/>
                  </a:lnTo>
                  <a:cubicBezTo>
                    <a:pt x="2673" y="3128"/>
                    <a:pt x="2674" y="3127"/>
                    <a:pt x="2674" y="3126"/>
                  </a:cubicBezTo>
                  <a:cubicBezTo>
                    <a:pt x="2703" y="3070"/>
                    <a:pt x="2677" y="3054"/>
                    <a:pt x="2654" y="3027"/>
                  </a:cubicBezTo>
                  <a:cubicBezTo>
                    <a:pt x="2633" y="3003"/>
                    <a:pt x="2639" y="2988"/>
                    <a:pt x="2639" y="2948"/>
                  </a:cubicBezTo>
                  <a:cubicBezTo>
                    <a:pt x="2583" y="2918"/>
                    <a:pt x="2544" y="2893"/>
                    <a:pt x="2585" y="2832"/>
                  </a:cubicBezTo>
                  <a:lnTo>
                    <a:pt x="2569" y="2787"/>
                  </a:lnTo>
                  <a:cubicBezTo>
                    <a:pt x="2566" y="2782"/>
                    <a:pt x="2578" y="2777"/>
                    <a:pt x="2551" y="2774"/>
                  </a:cubicBezTo>
                  <a:cubicBezTo>
                    <a:pt x="2521" y="2771"/>
                    <a:pt x="2499" y="2797"/>
                    <a:pt x="2494" y="2733"/>
                  </a:cubicBezTo>
                  <a:cubicBezTo>
                    <a:pt x="2488" y="2661"/>
                    <a:pt x="2585" y="2622"/>
                    <a:pt x="2585" y="2595"/>
                  </a:cubicBezTo>
                  <a:cubicBezTo>
                    <a:pt x="2585" y="2585"/>
                    <a:pt x="2567" y="2541"/>
                    <a:pt x="2565" y="2446"/>
                  </a:cubicBezTo>
                  <a:cubicBezTo>
                    <a:pt x="2564" y="2398"/>
                    <a:pt x="2558" y="2420"/>
                    <a:pt x="2546" y="2390"/>
                  </a:cubicBezTo>
                  <a:cubicBezTo>
                    <a:pt x="2533" y="2355"/>
                    <a:pt x="2524" y="2357"/>
                    <a:pt x="2512" y="2322"/>
                  </a:cubicBezTo>
                  <a:cubicBezTo>
                    <a:pt x="2500" y="2288"/>
                    <a:pt x="2496" y="2259"/>
                    <a:pt x="2496" y="2216"/>
                  </a:cubicBezTo>
                  <a:cubicBezTo>
                    <a:pt x="2449" y="2193"/>
                    <a:pt x="2463" y="2208"/>
                    <a:pt x="2438" y="2159"/>
                  </a:cubicBezTo>
                  <a:cubicBezTo>
                    <a:pt x="2428" y="2139"/>
                    <a:pt x="2427" y="2145"/>
                    <a:pt x="2423" y="2120"/>
                  </a:cubicBezTo>
                  <a:cubicBezTo>
                    <a:pt x="2420" y="2103"/>
                    <a:pt x="2416" y="2081"/>
                    <a:pt x="2415" y="2067"/>
                  </a:cubicBezTo>
                  <a:cubicBezTo>
                    <a:pt x="2435" y="2056"/>
                    <a:pt x="2444" y="2044"/>
                    <a:pt x="2466" y="2036"/>
                  </a:cubicBezTo>
                  <a:cubicBezTo>
                    <a:pt x="2480" y="2030"/>
                    <a:pt x="2484" y="2030"/>
                    <a:pt x="2492" y="2022"/>
                  </a:cubicBezTo>
                  <a:cubicBezTo>
                    <a:pt x="2531" y="1978"/>
                    <a:pt x="2511" y="1960"/>
                    <a:pt x="2584" y="1930"/>
                  </a:cubicBezTo>
                  <a:cubicBezTo>
                    <a:pt x="2599" y="1924"/>
                    <a:pt x="2568" y="1924"/>
                    <a:pt x="2598" y="1924"/>
                  </a:cubicBezTo>
                  <a:cubicBezTo>
                    <a:pt x="2624" y="1924"/>
                    <a:pt x="2659" y="1974"/>
                    <a:pt x="2659" y="1897"/>
                  </a:cubicBezTo>
                  <a:cubicBezTo>
                    <a:pt x="2659" y="1881"/>
                    <a:pt x="2648" y="1878"/>
                    <a:pt x="2639" y="1863"/>
                  </a:cubicBezTo>
                  <a:cubicBezTo>
                    <a:pt x="2623" y="1839"/>
                    <a:pt x="2628" y="1847"/>
                    <a:pt x="2633" y="1825"/>
                  </a:cubicBezTo>
                  <a:cubicBezTo>
                    <a:pt x="2647" y="1768"/>
                    <a:pt x="2638" y="1783"/>
                    <a:pt x="2679" y="1755"/>
                  </a:cubicBezTo>
                  <a:lnTo>
                    <a:pt x="2679" y="1660"/>
                  </a:lnTo>
                  <a:cubicBezTo>
                    <a:pt x="2701" y="1655"/>
                    <a:pt x="2703" y="1646"/>
                    <a:pt x="2720" y="1633"/>
                  </a:cubicBezTo>
                  <a:cubicBezTo>
                    <a:pt x="2752" y="1608"/>
                    <a:pt x="2812" y="1545"/>
                    <a:pt x="2815" y="1504"/>
                  </a:cubicBezTo>
                  <a:cubicBezTo>
                    <a:pt x="2764" y="1503"/>
                    <a:pt x="2727" y="1418"/>
                    <a:pt x="2727" y="1410"/>
                  </a:cubicBezTo>
                  <a:cubicBezTo>
                    <a:pt x="2727" y="1376"/>
                    <a:pt x="2740" y="1358"/>
                    <a:pt x="2721" y="1335"/>
                  </a:cubicBezTo>
                  <a:lnTo>
                    <a:pt x="2711" y="1324"/>
                  </a:lnTo>
                  <a:cubicBezTo>
                    <a:pt x="2710" y="1323"/>
                    <a:pt x="2708" y="1322"/>
                    <a:pt x="2707" y="1321"/>
                  </a:cubicBezTo>
                  <a:cubicBezTo>
                    <a:pt x="2701" y="1315"/>
                    <a:pt x="2688" y="1305"/>
                    <a:pt x="2681" y="1300"/>
                  </a:cubicBezTo>
                  <a:cubicBezTo>
                    <a:pt x="2672" y="1293"/>
                    <a:pt x="2672" y="1293"/>
                    <a:pt x="2665" y="1288"/>
                  </a:cubicBezTo>
                  <a:cubicBezTo>
                    <a:pt x="2606" y="1247"/>
                    <a:pt x="2632" y="1260"/>
                    <a:pt x="2605" y="1226"/>
                  </a:cubicBezTo>
                  <a:cubicBezTo>
                    <a:pt x="2596" y="1214"/>
                    <a:pt x="2562" y="1195"/>
                    <a:pt x="2544" y="1186"/>
                  </a:cubicBezTo>
                  <a:cubicBezTo>
                    <a:pt x="2544" y="1048"/>
                    <a:pt x="2553" y="1131"/>
                    <a:pt x="2505" y="1049"/>
                  </a:cubicBezTo>
                  <a:cubicBezTo>
                    <a:pt x="2491" y="1025"/>
                    <a:pt x="2500" y="1025"/>
                    <a:pt x="2490" y="1003"/>
                  </a:cubicBezTo>
                  <a:cubicBezTo>
                    <a:pt x="2458" y="1011"/>
                    <a:pt x="2457" y="1035"/>
                    <a:pt x="2428" y="1049"/>
                  </a:cubicBezTo>
                  <a:cubicBezTo>
                    <a:pt x="2327" y="1096"/>
                    <a:pt x="2387" y="1098"/>
                    <a:pt x="2343" y="1134"/>
                  </a:cubicBezTo>
                  <a:cubicBezTo>
                    <a:pt x="2324" y="1150"/>
                    <a:pt x="2291" y="1144"/>
                    <a:pt x="2242" y="1169"/>
                  </a:cubicBezTo>
                  <a:cubicBezTo>
                    <a:pt x="2233" y="1173"/>
                    <a:pt x="2226" y="1175"/>
                    <a:pt x="2219" y="1179"/>
                  </a:cubicBezTo>
                  <a:lnTo>
                    <a:pt x="2219" y="1240"/>
                  </a:lnTo>
                  <a:cubicBezTo>
                    <a:pt x="2197" y="1255"/>
                    <a:pt x="2174" y="1273"/>
                    <a:pt x="2144" y="1274"/>
                  </a:cubicBezTo>
                  <a:cubicBezTo>
                    <a:pt x="2133" y="1228"/>
                    <a:pt x="2148" y="1228"/>
                    <a:pt x="2159" y="1181"/>
                  </a:cubicBezTo>
                  <a:cubicBezTo>
                    <a:pt x="2183" y="1080"/>
                    <a:pt x="2155" y="1155"/>
                    <a:pt x="2201" y="1094"/>
                  </a:cubicBezTo>
                  <a:cubicBezTo>
                    <a:pt x="2218" y="1071"/>
                    <a:pt x="2206" y="1085"/>
                    <a:pt x="2215" y="1060"/>
                  </a:cubicBezTo>
                  <a:cubicBezTo>
                    <a:pt x="2222" y="1042"/>
                    <a:pt x="2236" y="1020"/>
                    <a:pt x="2246" y="1003"/>
                  </a:cubicBezTo>
                  <a:lnTo>
                    <a:pt x="2300" y="1003"/>
                  </a:lnTo>
                  <a:cubicBezTo>
                    <a:pt x="2308" y="966"/>
                    <a:pt x="2303" y="941"/>
                    <a:pt x="2324" y="911"/>
                  </a:cubicBezTo>
                  <a:cubicBezTo>
                    <a:pt x="2331" y="901"/>
                    <a:pt x="2333" y="896"/>
                    <a:pt x="2340" y="887"/>
                  </a:cubicBezTo>
                  <a:cubicBezTo>
                    <a:pt x="2383" y="829"/>
                    <a:pt x="2374" y="857"/>
                    <a:pt x="2374" y="759"/>
                  </a:cubicBezTo>
                  <a:cubicBezTo>
                    <a:pt x="2387" y="742"/>
                    <a:pt x="2386" y="749"/>
                    <a:pt x="2401" y="732"/>
                  </a:cubicBezTo>
                  <a:lnTo>
                    <a:pt x="2462" y="664"/>
                  </a:lnTo>
                  <a:cubicBezTo>
                    <a:pt x="2482" y="643"/>
                    <a:pt x="2512" y="585"/>
                    <a:pt x="2520" y="559"/>
                  </a:cubicBezTo>
                  <a:cubicBezTo>
                    <a:pt x="2526" y="537"/>
                    <a:pt x="2521" y="525"/>
                    <a:pt x="2527" y="505"/>
                  </a:cubicBezTo>
                  <a:cubicBezTo>
                    <a:pt x="2544" y="456"/>
                    <a:pt x="2568" y="456"/>
                    <a:pt x="2498" y="405"/>
                  </a:cubicBezTo>
                  <a:cubicBezTo>
                    <a:pt x="2475" y="387"/>
                    <a:pt x="2445" y="379"/>
                    <a:pt x="2442" y="346"/>
                  </a:cubicBezTo>
                  <a:cubicBezTo>
                    <a:pt x="2463" y="329"/>
                    <a:pt x="2505" y="363"/>
                    <a:pt x="2502" y="320"/>
                  </a:cubicBezTo>
                  <a:cubicBezTo>
                    <a:pt x="2500" y="300"/>
                    <a:pt x="2493" y="302"/>
                    <a:pt x="2486" y="295"/>
                  </a:cubicBezTo>
                  <a:cubicBezTo>
                    <a:pt x="2474" y="282"/>
                    <a:pt x="2478" y="288"/>
                    <a:pt x="2469" y="271"/>
                  </a:cubicBezTo>
                  <a:cubicBezTo>
                    <a:pt x="2443" y="273"/>
                    <a:pt x="2440" y="282"/>
                    <a:pt x="2419" y="268"/>
                  </a:cubicBezTo>
                  <a:lnTo>
                    <a:pt x="2385" y="240"/>
                  </a:lnTo>
                  <a:cubicBezTo>
                    <a:pt x="2374" y="227"/>
                    <a:pt x="2379" y="230"/>
                    <a:pt x="2373" y="218"/>
                  </a:cubicBezTo>
                  <a:lnTo>
                    <a:pt x="2358" y="192"/>
                  </a:lnTo>
                  <a:cubicBezTo>
                    <a:pt x="2348" y="177"/>
                    <a:pt x="2348" y="163"/>
                    <a:pt x="2327" y="163"/>
                  </a:cubicBezTo>
                  <a:cubicBezTo>
                    <a:pt x="2298" y="163"/>
                    <a:pt x="2326" y="162"/>
                    <a:pt x="2309" y="172"/>
                  </a:cubicBezTo>
                  <a:cubicBezTo>
                    <a:pt x="2287" y="186"/>
                    <a:pt x="2324" y="172"/>
                    <a:pt x="2293" y="183"/>
                  </a:cubicBezTo>
                  <a:cubicBezTo>
                    <a:pt x="2292" y="182"/>
                    <a:pt x="2278" y="167"/>
                    <a:pt x="2276" y="166"/>
                  </a:cubicBezTo>
                  <a:cubicBezTo>
                    <a:pt x="2245" y="144"/>
                    <a:pt x="2241" y="159"/>
                    <a:pt x="2217" y="174"/>
                  </a:cubicBezTo>
                  <a:cubicBezTo>
                    <a:pt x="2187" y="193"/>
                    <a:pt x="2174" y="173"/>
                    <a:pt x="2103" y="210"/>
                  </a:cubicBezTo>
                  <a:cubicBezTo>
                    <a:pt x="2110" y="235"/>
                    <a:pt x="2110" y="224"/>
                    <a:pt x="2124" y="244"/>
                  </a:cubicBezTo>
                  <a:cubicBezTo>
                    <a:pt x="2118" y="251"/>
                    <a:pt x="2112" y="257"/>
                    <a:pt x="2107" y="268"/>
                  </a:cubicBezTo>
                  <a:cubicBezTo>
                    <a:pt x="2101" y="281"/>
                    <a:pt x="2103" y="285"/>
                    <a:pt x="2097" y="298"/>
                  </a:cubicBezTo>
                  <a:cubicBezTo>
                    <a:pt x="2049" y="297"/>
                    <a:pt x="2090" y="293"/>
                    <a:pt x="2047" y="280"/>
                  </a:cubicBezTo>
                  <a:cubicBezTo>
                    <a:pt x="2001" y="266"/>
                    <a:pt x="2002" y="269"/>
                    <a:pt x="2002" y="224"/>
                  </a:cubicBezTo>
                  <a:cubicBezTo>
                    <a:pt x="2002" y="200"/>
                    <a:pt x="2014" y="214"/>
                    <a:pt x="2022" y="183"/>
                  </a:cubicBezTo>
                  <a:cubicBezTo>
                    <a:pt x="1996" y="145"/>
                    <a:pt x="1944" y="144"/>
                    <a:pt x="1934" y="183"/>
                  </a:cubicBezTo>
                  <a:cubicBezTo>
                    <a:pt x="1887" y="183"/>
                    <a:pt x="1864" y="188"/>
                    <a:pt x="1825" y="169"/>
                  </a:cubicBezTo>
                  <a:cubicBezTo>
                    <a:pt x="1831" y="145"/>
                    <a:pt x="1840" y="134"/>
                    <a:pt x="1855" y="118"/>
                  </a:cubicBezTo>
                  <a:cubicBezTo>
                    <a:pt x="1859" y="114"/>
                    <a:pt x="1864" y="107"/>
                    <a:pt x="1867" y="103"/>
                  </a:cubicBezTo>
                  <a:cubicBezTo>
                    <a:pt x="1880" y="86"/>
                    <a:pt x="1882" y="86"/>
                    <a:pt x="1893" y="74"/>
                  </a:cubicBezTo>
                  <a:cubicBezTo>
                    <a:pt x="1939" y="18"/>
                    <a:pt x="1881" y="24"/>
                    <a:pt x="1854" y="18"/>
                  </a:cubicBezTo>
                  <a:cubicBezTo>
                    <a:pt x="1819" y="11"/>
                    <a:pt x="1842" y="1"/>
                    <a:pt x="1798" y="0"/>
                  </a:cubicBezTo>
                  <a:lnTo>
                    <a:pt x="1798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18"/>
            <p:cNvSpPr>
              <a:spLocks/>
            </p:cNvSpPr>
            <p:nvPr/>
          </p:nvSpPr>
          <p:spPr bwMode="auto">
            <a:xfrm>
              <a:off x="1657946" y="1883814"/>
              <a:ext cx="316695" cy="238547"/>
            </a:xfrm>
            <a:custGeom>
              <a:avLst/>
              <a:gdLst>
                <a:gd name="T0" fmla="*/ 97 w 1836"/>
                <a:gd name="T1" fmla="*/ 396 h 1315"/>
                <a:gd name="T2" fmla="*/ 37 w 1836"/>
                <a:gd name="T3" fmla="*/ 443 h 1315"/>
                <a:gd name="T4" fmla="*/ 33 w 1836"/>
                <a:gd name="T5" fmla="*/ 470 h 1315"/>
                <a:gd name="T6" fmla="*/ 0 w 1836"/>
                <a:gd name="T7" fmla="*/ 570 h 1315"/>
                <a:gd name="T8" fmla="*/ 52 w 1836"/>
                <a:gd name="T9" fmla="*/ 741 h 1315"/>
                <a:gd name="T10" fmla="*/ 83 w 1836"/>
                <a:gd name="T11" fmla="*/ 798 h 1315"/>
                <a:gd name="T12" fmla="*/ 143 w 1836"/>
                <a:gd name="T13" fmla="*/ 826 h 1315"/>
                <a:gd name="T14" fmla="*/ 266 w 1836"/>
                <a:gd name="T15" fmla="*/ 852 h 1315"/>
                <a:gd name="T16" fmla="*/ 416 w 1836"/>
                <a:gd name="T17" fmla="*/ 906 h 1315"/>
                <a:gd name="T18" fmla="*/ 499 w 1836"/>
                <a:gd name="T19" fmla="*/ 965 h 1315"/>
                <a:gd name="T20" fmla="*/ 525 w 1836"/>
                <a:gd name="T21" fmla="*/ 994 h 1315"/>
                <a:gd name="T22" fmla="*/ 596 w 1836"/>
                <a:gd name="T23" fmla="*/ 1085 h 1315"/>
                <a:gd name="T24" fmla="*/ 827 w 1836"/>
                <a:gd name="T25" fmla="*/ 1159 h 1315"/>
                <a:gd name="T26" fmla="*/ 885 w 1836"/>
                <a:gd name="T27" fmla="*/ 1143 h 1315"/>
                <a:gd name="T28" fmla="*/ 915 w 1836"/>
                <a:gd name="T29" fmla="*/ 1112 h 1315"/>
                <a:gd name="T30" fmla="*/ 994 w 1836"/>
                <a:gd name="T31" fmla="*/ 1161 h 1315"/>
                <a:gd name="T32" fmla="*/ 1016 w 1836"/>
                <a:gd name="T33" fmla="*/ 1315 h 1315"/>
                <a:gd name="T34" fmla="*/ 1200 w 1836"/>
                <a:gd name="T35" fmla="*/ 1227 h 1315"/>
                <a:gd name="T36" fmla="*/ 1402 w 1836"/>
                <a:gd name="T37" fmla="*/ 1144 h 1315"/>
                <a:gd name="T38" fmla="*/ 1578 w 1836"/>
                <a:gd name="T39" fmla="*/ 1130 h 1315"/>
                <a:gd name="T40" fmla="*/ 1725 w 1836"/>
                <a:gd name="T41" fmla="*/ 1061 h 1315"/>
                <a:gd name="T42" fmla="*/ 1758 w 1836"/>
                <a:gd name="T43" fmla="*/ 945 h 1315"/>
                <a:gd name="T44" fmla="*/ 1830 w 1836"/>
                <a:gd name="T45" fmla="*/ 861 h 1315"/>
                <a:gd name="T46" fmla="*/ 1690 w 1836"/>
                <a:gd name="T47" fmla="*/ 804 h 1315"/>
                <a:gd name="T48" fmla="*/ 1656 w 1836"/>
                <a:gd name="T49" fmla="*/ 640 h 1315"/>
                <a:gd name="T50" fmla="*/ 1679 w 1836"/>
                <a:gd name="T51" fmla="*/ 595 h 1315"/>
                <a:gd name="T52" fmla="*/ 1647 w 1836"/>
                <a:gd name="T53" fmla="*/ 509 h 1315"/>
                <a:gd name="T54" fmla="*/ 1570 w 1836"/>
                <a:gd name="T55" fmla="*/ 382 h 1315"/>
                <a:gd name="T56" fmla="*/ 1396 w 1836"/>
                <a:gd name="T57" fmla="*/ 326 h 1315"/>
                <a:gd name="T58" fmla="*/ 1220 w 1836"/>
                <a:gd name="T59" fmla="*/ 292 h 1315"/>
                <a:gd name="T60" fmla="*/ 1260 w 1836"/>
                <a:gd name="T61" fmla="*/ 190 h 1315"/>
                <a:gd name="T62" fmla="*/ 1226 w 1836"/>
                <a:gd name="T63" fmla="*/ 116 h 1315"/>
                <a:gd name="T64" fmla="*/ 1091 w 1836"/>
                <a:gd name="T65" fmla="*/ 34 h 1315"/>
                <a:gd name="T66" fmla="*/ 1014 w 1836"/>
                <a:gd name="T67" fmla="*/ 100 h 1315"/>
                <a:gd name="T68" fmla="*/ 932 w 1836"/>
                <a:gd name="T69" fmla="*/ 112 h 1315"/>
                <a:gd name="T70" fmla="*/ 829 w 1836"/>
                <a:gd name="T71" fmla="*/ 93 h 1315"/>
                <a:gd name="T72" fmla="*/ 805 w 1836"/>
                <a:gd name="T73" fmla="*/ 69 h 1315"/>
                <a:gd name="T74" fmla="*/ 718 w 1836"/>
                <a:gd name="T75" fmla="*/ 82 h 1315"/>
                <a:gd name="T76" fmla="*/ 385 w 1836"/>
                <a:gd name="T77" fmla="*/ 11 h 1315"/>
                <a:gd name="T78" fmla="*/ 311 w 1836"/>
                <a:gd name="T79" fmla="*/ 95 h 1315"/>
                <a:gd name="T80" fmla="*/ 280 w 1836"/>
                <a:gd name="T81" fmla="*/ 246 h 1315"/>
                <a:gd name="T82" fmla="*/ 196 w 1836"/>
                <a:gd name="T83" fmla="*/ 277 h 1315"/>
                <a:gd name="T84" fmla="*/ 170 w 1836"/>
                <a:gd name="T85" fmla="*/ 293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6" h="1315">
                  <a:moveTo>
                    <a:pt x="115" y="333"/>
                  </a:moveTo>
                  <a:cubicBezTo>
                    <a:pt x="115" y="370"/>
                    <a:pt x="120" y="376"/>
                    <a:pt x="97" y="396"/>
                  </a:cubicBezTo>
                  <a:cubicBezTo>
                    <a:pt x="79" y="411"/>
                    <a:pt x="59" y="414"/>
                    <a:pt x="44" y="431"/>
                  </a:cubicBezTo>
                  <a:cubicBezTo>
                    <a:pt x="33" y="444"/>
                    <a:pt x="43" y="426"/>
                    <a:pt x="37" y="443"/>
                  </a:cubicBezTo>
                  <a:cubicBezTo>
                    <a:pt x="32" y="456"/>
                    <a:pt x="36" y="453"/>
                    <a:pt x="35" y="457"/>
                  </a:cubicBezTo>
                  <a:cubicBezTo>
                    <a:pt x="34" y="466"/>
                    <a:pt x="38" y="453"/>
                    <a:pt x="33" y="470"/>
                  </a:cubicBezTo>
                  <a:cubicBezTo>
                    <a:pt x="33" y="470"/>
                    <a:pt x="29" y="481"/>
                    <a:pt x="27" y="488"/>
                  </a:cubicBezTo>
                  <a:cubicBezTo>
                    <a:pt x="14" y="522"/>
                    <a:pt x="0" y="534"/>
                    <a:pt x="0" y="570"/>
                  </a:cubicBezTo>
                  <a:cubicBezTo>
                    <a:pt x="0" y="591"/>
                    <a:pt x="40" y="612"/>
                    <a:pt x="40" y="637"/>
                  </a:cubicBezTo>
                  <a:cubicBezTo>
                    <a:pt x="40" y="696"/>
                    <a:pt x="6" y="655"/>
                    <a:pt x="52" y="741"/>
                  </a:cubicBezTo>
                  <a:cubicBezTo>
                    <a:pt x="54" y="745"/>
                    <a:pt x="59" y="753"/>
                    <a:pt x="59" y="754"/>
                  </a:cubicBezTo>
                  <a:cubicBezTo>
                    <a:pt x="71" y="779"/>
                    <a:pt x="58" y="789"/>
                    <a:pt x="83" y="798"/>
                  </a:cubicBezTo>
                  <a:cubicBezTo>
                    <a:pt x="102" y="806"/>
                    <a:pt x="117" y="800"/>
                    <a:pt x="133" y="816"/>
                  </a:cubicBezTo>
                  <a:lnTo>
                    <a:pt x="143" y="826"/>
                  </a:lnTo>
                  <a:cubicBezTo>
                    <a:pt x="145" y="828"/>
                    <a:pt x="152" y="834"/>
                    <a:pt x="154" y="835"/>
                  </a:cubicBezTo>
                  <a:cubicBezTo>
                    <a:pt x="196" y="869"/>
                    <a:pt x="170" y="840"/>
                    <a:pt x="266" y="852"/>
                  </a:cubicBezTo>
                  <a:cubicBezTo>
                    <a:pt x="303" y="857"/>
                    <a:pt x="330" y="860"/>
                    <a:pt x="361" y="879"/>
                  </a:cubicBezTo>
                  <a:cubicBezTo>
                    <a:pt x="394" y="899"/>
                    <a:pt x="353" y="883"/>
                    <a:pt x="416" y="906"/>
                  </a:cubicBezTo>
                  <a:lnTo>
                    <a:pt x="433" y="915"/>
                  </a:lnTo>
                  <a:cubicBezTo>
                    <a:pt x="459" y="928"/>
                    <a:pt x="476" y="943"/>
                    <a:pt x="499" y="965"/>
                  </a:cubicBezTo>
                  <a:cubicBezTo>
                    <a:pt x="500" y="967"/>
                    <a:pt x="504" y="971"/>
                    <a:pt x="505" y="972"/>
                  </a:cubicBezTo>
                  <a:cubicBezTo>
                    <a:pt x="515" y="982"/>
                    <a:pt x="515" y="983"/>
                    <a:pt x="525" y="994"/>
                  </a:cubicBezTo>
                  <a:lnTo>
                    <a:pt x="555" y="1024"/>
                  </a:lnTo>
                  <a:cubicBezTo>
                    <a:pt x="570" y="1039"/>
                    <a:pt x="586" y="1066"/>
                    <a:pt x="596" y="1085"/>
                  </a:cubicBezTo>
                  <a:cubicBezTo>
                    <a:pt x="786" y="1085"/>
                    <a:pt x="697" y="1084"/>
                    <a:pt x="771" y="1147"/>
                  </a:cubicBezTo>
                  <a:cubicBezTo>
                    <a:pt x="792" y="1164"/>
                    <a:pt x="798" y="1159"/>
                    <a:pt x="827" y="1159"/>
                  </a:cubicBezTo>
                  <a:cubicBezTo>
                    <a:pt x="854" y="1159"/>
                    <a:pt x="862" y="1154"/>
                    <a:pt x="880" y="1145"/>
                  </a:cubicBezTo>
                  <a:cubicBezTo>
                    <a:pt x="882" y="1144"/>
                    <a:pt x="883" y="1144"/>
                    <a:pt x="885" y="1143"/>
                  </a:cubicBezTo>
                  <a:cubicBezTo>
                    <a:pt x="886" y="1142"/>
                    <a:pt x="888" y="1141"/>
                    <a:pt x="889" y="1141"/>
                  </a:cubicBezTo>
                  <a:cubicBezTo>
                    <a:pt x="906" y="1132"/>
                    <a:pt x="910" y="1130"/>
                    <a:pt x="915" y="1112"/>
                  </a:cubicBezTo>
                  <a:lnTo>
                    <a:pt x="983" y="1112"/>
                  </a:lnTo>
                  <a:cubicBezTo>
                    <a:pt x="986" y="1126"/>
                    <a:pt x="989" y="1145"/>
                    <a:pt x="994" y="1161"/>
                  </a:cubicBezTo>
                  <a:cubicBezTo>
                    <a:pt x="1001" y="1180"/>
                    <a:pt x="1006" y="1186"/>
                    <a:pt x="1009" y="1207"/>
                  </a:cubicBezTo>
                  <a:cubicBezTo>
                    <a:pt x="1014" y="1249"/>
                    <a:pt x="1019" y="1279"/>
                    <a:pt x="1016" y="1315"/>
                  </a:cubicBezTo>
                  <a:cubicBezTo>
                    <a:pt x="1071" y="1278"/>
                    <a:pt x="1057" y="1242"/>
                    <a:pt x="1138" y="1248"/>
                  </a:cubicBezTo>
                  <a:cubicBezTo>
                    <a:pt x="1189" y="1253"/>
                    <a:pt x="1158" y="1240"/>
                    <a:pt x="1200" y="1227"/>
                  </a:cubicBezTo>
                  <a:cubicBezTo>
                    <a:pt x="1226" y="1219"/>
                    <a:pt x="1254" y="1223"/>
                    <a:pt x="1287" y="1220"/>
                  </a:cubicBezTo>
                  <a:cubicBezTo>
                    <a:pt x="1341" y="1216"/>
                    <a:pt x="1365" y="1169"/>
                    <a:pt x="1402" y="1144"/>
                  </a:cubicBezTo>
                  <a:cubicBezTo>
                    <a:pt x="1449" y="1114"/>
                    <a:pt x="1515" y="1152"/>
                    <a:pt x="1532" y="1152"/>
                  </a:cubicBezTo>
                  <a:cubicBezTo>
                    <a:pt x="1547" y="1152"/>
                    <a:pt x="1555" y="1137"/>
                    <a:pt x="1578" y="1130"/>
                  </a:cubicBezTo>
                  <a:cubicBezTo>
                    <a:pt x="1624" y="1117"/>
                    <a:pt x="1612" y="1163"/>
                    <a:pt x="1658" y="1116"/>
                  </a:cubicBezTo>
                  <a:cubicBezTo>
                    <a:pt x="1676" y="1097"/>
                    <a:pt x="1716" y="1088"/>
                    <a:pt x="1725" y="1061"/>
                  </a:cubicBezTo>
                  <a:cubicBezTo>
                    <a:pt x="1731" y="1043"/>
                    <a:pt x="1726" y="1023"/>
                    <a:pt x="1728" y="1003"/>
                  </a:cubicBezTo>
                  <a:cubicBezTo>
                    <a:pt x="1731" y="966"/>
                    <a:pt x="1745" y="969"/>
                    <a:pt x="1758" y="945"/>
                  </a:cubicBezTo>
                  <a:cubicBezTo>
                    <a:pt x="1776" y="910"/>
                    <a:pt x="1773" y="928"/>
                    <a:pt x="1811" y="904"/>
                  </a:cubicBezTo>
                  <a:cubicBezTo>
                    <a:pt x="1836" y="888"/>
                    <a:pt x="1830" y="902"/>
                    <a:pt x="1830" y="861"/>
                  </a:cubicBezTo>
                  <a:cubicBezTo>
                    <a:pt x="1801" y="853"/>
                    <a:pt x="1815" y="858"/>
                    <a:pt x="1803" y="834"/>
                  </a:cubicBezTo>
                  <a:cubicBezTo>
                    <a:pt x="1749" y="834"/>
                    <a:pt x="1705" y="846"/>
                    <a:pt x="1690" y="804"/>
                  </a:cubicBezTo>
                  <a:cubicBezTo>
                    <a:pt x="1663" y="724"/>
                    <a:pt x="1640" y="749"/>
                    <a:pt x="1640" y="671"/>
                  </a:cubicBezTo>
                  <a:cubicBezTo>
                    <a:pt x="1640" y="649"/>
                    <a:pt x="1647" y="661"/>
                    <a:pt x="1656" y="640"/>
                  </a:cubicBezTo>
                  <a:cubicBezTo>
                    <a:pt x="1657" y="638"/>
                    <a:pt x="1657" y="637"/>
                    <a:pt x="1658" y="635"/>
                  </a:cubicBezTo>
                  <a:cubicBezTo>
                    <a:pt x="1669" y="604"/>
                    <a:pt x="1652" y="622"/>
                    <a:pt x="1679" y="595"/>
                  </a:cubicBezTo>
                  <a:cubicBezTo>
                    <a:pt x="1709" y="564"/>
                    <a:pt x="1735" y="553"/>
                    <a:pt x="1735" y="509"/>
                  </a:cubicBezTo>
                  <a:cubicBezTo>
                    <a:pt x="1700" y="509"/>
                    <a:pt x="1676" y="515"/>
                    <a:pt x="1647" y="509"/>
                  </a:cubicBezTo>
                  <a:cubicBezTo>
                    <a:pt x="1628" y="427"/>
                    <a:pt x="1635" y="455"/>
                    <a:pt x="1579" y="393"/>
                  </a:cubicBezTo>
                  <a:cubicBezTo>
                    <a:pt x="1573" y="385"/>
                    <a:pt x="1580" y="396"/>
                    <a:pt x="1570" y="382"/>
                  </a:cubicBezTo>
                  <a:cubicBezTo>
                    <a:pt x="1561" y="369"/>
                    <a:pt x="1555" y="350"/>
                    <a:pt x="1541" y="343"/>
                  </a:cubicBezTo>
                  <a:cubicBezTo>
                    <a:pt x="1501" y="322"/>
                    <a:pt x="1439" y="326"/>
                    <a:pt x="1396" y="326"/>
                  </a:cubicBezTo>
                  <a:cubicBezTo>
                    <a:pt x="1374" y="326"/>
                    <a:pt x="1288" y="365"/>
                    <a:pt x="1246" y="319"/>
                  </a:cubicBezTo>
                  <a:cubicBezTo>
                    <a:pt x="1235" y="307"/>
                    <a:pt x="1236" y="298"/>
                    <a:pt x="1220" y="292"/>
                  </a:cubicBezTo>
                  <a:lnTo>
                    <a:pt x="1220" y="238"/>
                  </a:lnTo>
                  <a:cubicBezTo>
                    <a:pt x="1240" y="232"/>
                    <a:pt x="1260" y="216"/>
                    <a:pt x="1260" y="190"/>
                  </a:cubicBezTo>
                  <a:cubicBezTo>
                    <a:pt x="1260" y="174"/>
                    <a:pt x="1247" y="160"/>
                    <a:pt x="1240" y="143"/>
                  </a:cubicBezTo>
                  <a:lnTo>
                    <a:pt x="1226" y="116"/>
                  </a:lnTo>
                  <a:cubicBezTo>
                    <a:pt x="1206" y="75"/>
                    <a:pt x="1195" y="77"/>
                    <a:pt x="1157" y="50"/>
                  </a:cubicBezTo>
                  <a:cubicBezTo>
                    <a:pt x="1126" y="28"/>
                    <a:pt x="1133" y="34"/>
                    <a:pt x="1091" y="34"/>
                  </a:cubicBezTo>
                  <a:lnTo>
                    <a:pt x="1026" y="64"/>
                  </a:lnTo>
                  <a:cubicBezTo>
                    <a:pt x="1007" y="82"/>
                    <a:pt x="1021" y="72"/>
                    <a:pt x="1014" y="100"/>
                  </a:cubicBezTo>
                  <a:cubicBezTo>
                    <a:pt x="1009" y="123"/>
                    <a:pt x="1008" y="118"/>
                    <a:pt x="996" y="136"/>
                  </a:cubicBezTo>
                  <a:cubicBezTo>
                    <a:pt x="959" y="127"/>
                    <a:pt x="962" y="127"/>
                    <a:pt x="932" y="112"/>
                  </a:cubicBezTo>
                  <a:cubicBezTo>
                    <a:pt x="900" y="96"/>
                    <a:pt x="891" y="109"/>
                    <a:pt x="854" y="109"/>
                  </a:cubicBezTo>
                  <a:cubicBezTo>
                    <a:pt x="835" y="109"/>
                    <a:pt x="839" y="102"/>
                    <a:pt x="829" y="93"/>
                  </a:cubicBezTo>
                  <a:cubicBezTo>
                    <a:pt x="828" y="92"/>
                    <a:pt x="826" y="91"/>
                    <a:pt x="825" y="90"/>
                  </a:cubicBezTo>
                  <a:lnTo>
                    <a:pt x="805" y="69"/>
                  </a:lnTo>
                  <a:cubicBezTo>
                    <a:pt x="804" y="68"/>
                    <a:pt x="803" y="67"/>
                    <a:pt x="802" y="66"/>
                  </a:cubicBezTo>
                  <a:cubicBezTo>
                    <a:pt x="759" y="29"/>
                    <a:pt x="746" y="82"/>
                    <a:pt x="718" y="82"/>
                  </a:cubicBezTo>
                  <a:cubicBezTo>
                    <a:pt x="683" y="82"/>
                    <a:pt x="613" y="74"/>
                    <a:pt x="603" y="34"/>
                  </a:cubicBezTo>
                  <a:cubicBezTo>
                    <a:pt x="397" y="34"/>
                    <a:pt x="533" y="0"/>
                    <a:pt x="385" y="11"/>
                  </a:cubicBezTo>
                  <a:cubicBezTo>
                    <a:pt x="356" y="13"/>
                    <a:pt x="387" y="1"/>
                    <a:pt x="358" y="14"/>
                  </a:cubicBezTo>
                  <a:cubicBezTo>
                    <a:pt x="332" y="26"/>
                    <a:pt x="342" y="47"/>
                    <a:pt x="311" y="95"/>
                  </a:cubicBezTo>
                  <a:cubicBezTo>
                    <a:pt x="304" y="105"/>
                    <a:pt x="303" y="112"/>
                    <a:pt x="299" y="124"/>
                  </a:cubicBezTo>
                  <a:cubicBezTo>
                    <a:pt x="277" y="195"/>
                    <a:pt x="310" y="218"/>
                    <a:pt x="280" y="246"/>
                  </a:cubicBezTo>
                  <a:cubicBezTo>
                    <a:pt x="259" y="267"/>
                    <a:pt x="241" y="266"/>
                    <a:pt x="224" y="269"/>
                  </a:cubicBezTo>
                  <a:cubicBezTo>
                    <a:pt x="207" y="272"/>
                    <a:pt x="208" y="271"/>
                    <a:pt x="196" y="277"/>
                  </a:cubicBezTo>
                  <a:lnTo>
                    <a:pt x="175" y="290"/>
                  </a:lnTo>
                  <a:cubicBezTo>
                    <a:pt x="173" y="291"/>
                    <a:pt x="171" y="292"/>
                    <a:pt x="170" y="293"/>
                  </a:cubicBezTo>
                  <a:lnTo>
                    <a:pt x="115" y="3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Freeform 8"/>
            <p:cNvSpPr>
              <a:spLocks/>
            </p:cNvSpPr>
            <p:nvPr/>
          </p:nvSpPr>
          <p:spPr bwMode="auto">
            <a:xfrm>
              <a:off x="2133774" y="1705492"/>
              <a:ext cx="494717" cy="588416"/>
            </a:xfrm>
            <a:custGeom>
              <a:avLst/>
              <a:gdLst>
                <a:gd name="T0" fmla="*/ 1062 w 2868"/>
                <a:gd name="T1" fmla="*/ 349 h 3212"/>
                <a:gd name="T2" fmla="*/ 1100 w 2868"/>
                <a:gd name="T3" fmla="*/ 522 h 3212"/>
                <a:gd name="T4" fmla="*/ 988 w 2868"/>
                <a:gd name="T5" fmla="*/ 721 h 3212"/>
                <a:gd name="T6" fmla="*/ 980 w 2868"/>
                <a:gd name="T7" fmla="*/ 953 h 3212"/>
                <a:gd name="T8" fmla="*/ 1046 w 2868"/>
                <a:gd name="T9" fmla="*/ 1165 h 3212"/>
                <a:gd name="T10" fmla="*/ 1085 w 2868"/>
                <a:gd name="T11" fmla="*/ 1327 h 3212"/>
                <a:gd name="T12" fmla="*/ 836 w 2868"/>
                <a:gd name="T13" fmla="*/ 1342 h 3212"/>
                <a:gd name="T14" fmla="*/ 665 w 2868"/>
                <a:gd name="T15" fmla="*/ 1584 h 3212"/>
                <a:gd name="T16" fmla="*/ 578 w 2868"/>
                <a:gd name="T17" fmla="*/ 1816 h 3212"/>
                <a:gd name="T18" fmla="*/ 509 w 2868"/>
                <a:gd name="T19" fmla="*/ 1756 h 3212"/>
                <a:gd name="T20" fmla="*/ 360 w 2868"/>
                <a:gd name="T21" fmla="*/ 1761 h 3212"/>
                <a:gd name="T22" fmla="*/ 202 w 2868"/>
                <a:gd name="T23" fmla="*/ 1873 h 3212"/>
                <a:gd name="T24" fmla="*/ 151 w 2868"/>
                <a:gd name="T25" fmla="*/ 2371 h 3212"/>
                <a:gd name="T26" fmla="*/ 81 w 2868"/>
                <a:gd name="T27" fmla="*/ 2712 h 3212"/>
                <a:gd name="T28" fmla="*/ 341 w 2868"/>
                <a:gd name="T29" fmla="*/ 2846 h 3212"/>
                <a:gd name="T30" fmla="*/ 523 w 2868"/>
                <a:gd name="T31" fmla="*/ 2894 h 3212"/>
                <a:gd name="T32" fmla="*/ 722 w 2868"/>
                <a:gd name="T33" fmla="*/ 2865 h 3212"/>
                <a:gd name="T34" fmla="*/ 932 w 2868"/>
                <a:gd name="T35" fmla="*/ 2993 h 3212"/>
                <a:gd name="T36" fmla="*/ 1127 w 2868"/>
                <a:gd name="T37" fmla="*/ 3069 h 3212"/>
                <a:gd name="T38" fmla="*/ 1310 w 2868"/>
                <a:gd name="T39" fmla="*/ 3212 h 3212"/>
                <a:gd name="T40" fmla="*/ 1483 w 2868"/>
                <a:gd name="T41" fmla="*/ 3032 h 3212"/>
                <a:gd name="T42" fmla="*/ 1563 w 2868"/>
                <a:gd name="T43" fmla="*/ 2909 h 3212"/>
                <a:gd name="T44" fmla="*/ 1754 w 2868"/>
                <a:gd name="T45" fmla="*/ 2673 h 3212"/>
                <a:gd name="T46" fmla="*/ 1827 w 2868"/>
                <a:gd name="T47" fmla="*/ 2274 h 3212"/>
                <a:gd name="T48" fmla="*/ 1778 w 2868"/>
                <a:gd name="T49" fmla="*/ 1904 h 3212"/>
                <a:gd name="T50" fmla="*/ 1693 w 2868"/>
                <a:gd name="T51" fmla="*/ 1751 h 3212"/>
                <a:gd name="T52" fmla="*/ 1817 w 2868"/>
                <a:gd name="T53" fmla="*/ 1659 h 3212"/>
                <a:gd name="T54" fmla="*/ 1961 w 2868"/>
                <a:gd name="T55" fmla="*/ 1633 h 3212"/>
                <a:gd name="T56" fmla="*/ 2211 w 2868"/>
                <a:gd name="T57" fmla="*/ 1538 h 3212"/>
                <a:gd name="T58" fmla="*/ 2462 w 2868"/>
                <a:gd name="T59" fmla="*/ 1484 h 3212"/>
                <a:gd name="T60" fmla="*/ 2529 w 2868"/>
                <a:gd name="T61" fmla="*/ 1334 h 3212"/>
                <a:gd name="T62" fmla="*/ 2632 w 2868"/>
                <a:gd name="T63" fmla="*/ 1375 h 3212"/>
                <a:gd name="T64" fmla="*/ 2766 w 2868"/>
                <a:gd name="T65" fmla="*/ 1333 h 3212"/>
                <a:gd name="T66" fmla="*/ 2808 w 2868"/>
                <a:gd name="T67" fmla="*/ 1287 h 3212"/>
                <a:gd name="T68" fmla="*/ 2714 w 2868"/>
                <a:gd name="T69" fmla="*/ 1205 h 3212"/>
                <a:gd name="T70" fmla="*/ 2727 w 2868"/>
                <a:gd name="T71" fmla="*/ 928 h 3212"/>
                <a:gd name="T72" fmla="*/ 2713 w 2868"/>
                <a:gd name="T73" fmla="*/ 766 h 3212"/>
                <a:gd name="T74" fmla="*/ 2543 w 2868"/>
                <a:gd name="T75" fmla="*/ 746 h 3212"/>
                <a:gd name="T76" fmla="*/ 2450 w 2868"/>
                <a:gd name="T77" fmla="*/ 621 h 3212"/>
                <a:gd name="T78" fmla="*/ 2245 w 2868"/>
                <a:gd name="T79" fmla="*/ 583 h 3212"/>
                <a:gd name="T80" fmla="*/ 2174 w 2868"/>
                <a:gd name="T81" fmla="*/ 782 h 3212"/>
                <a:gd name="T82" fmla="*/ 2028 w 2868"/>
                <a:gd name="T83" fmla="*/ 1111 h 3212"/>
                <a:gd name="T84" fmla="*/ 1977 w 2868"/>
                <a:gd name="T85" fmla="*/ 1061 h 3212"/>
                <a:gd name="T86" fmla="*/ 1764 w 2868"/>
                <a:gd name="T87" fmla="*/ 1104 h 3212"/>
                <a:gd name="T88" fmla="*/ 1554 w 2868"/>
                <a:gd name="T89" fmla="*/ 1070 h 3212"/>
                <a:gd name="T90" fmla="*/ 1486 w 2868"/>
                <a:gd name="T91" fmla="*/ 569 h 3212"/>
                <a:gd name="T92" fmla="*/ 1452 w 2868"/>
                <a:gd name="T93" fmla="*/ 433 h 3212"/>
                <a:gd name="T94" fmla="*/ 1284 w 2868"/>
                <a:gd name="T95" fmla="*/ 121 h 3212"/>
                <a:gd name="T96" fmla="*/ 1195 w 2868"/>
                <a:gd name="T97" fmla="*/ 27 h 3212"/>
                <a:gd name="T98" fmla="*/ 1108 w 2868"/>
                <a:gd name="T99" fmla="*/ 42 h 3212"/>
                <a:gd name="T100" fmla="*/ 1019 w 2868"/>
                <a:gd name="T101" fmla="*/ 108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68" h="3212">
                  <a:moveTo>
                    <a:pt x="1019" y="108"/>
                  </a:moveTo>
                  <a:cubicBezTo>
                    <a:pt x="1019" y="139"/>
                    <a:pt x="1005" y="198"/>
                    <a:pt x="1039" y="210"/>
                  </a:cubicBezTo>
                  <a:cubicBezTo>
                    <a:pt x="1038" y="254"/>
                    <a:pt x="1019" y="235"/>
                    <a:pt x="1019" y="312"/>
                  </a:cubicBezTo>
                  <a:cubicBezTo>
                    <a:pt x="1041" y="318"/>
                    <a:pt x="1044" y="331"/>
                    <a:pt x="1062" y="349"/>
                  </a:cubicBezTo>
                  <a:cubicBezTo>
                    <a:pt x="1090" y="377"/>
                    <a:pt x="1103" y="384"/>
                    <a:pt x="1090" y="430"/>
                  </a:cubicBezTo>
                  <a:cubicBezTo>
                    <a:pt x="1079" y="469"/>
                    <a:pt x="1095" y="445"/>
                    <a:pt x="1073" y="454"/>
                  </a:cubicBezTo>
                  <a:cubicBezTo>
                    <a:pt x="1074" y="497"/>
                    <a:pt x="1077" y="472"/>
                    <a:pt x="1090" y="497"/>
                  </a:cubicBezTo>
                  <a:lnTo>
                    <a:pt x="1100" y="522"/>
                  </a:lnTo>
                  <a:cubicBezTo>
                    <a:pt x="1075" y="538"/>
                    <a:pt x="1076" y="546"/>
                    <a:pt x="1046" y="562"/>
                  </a:cubicBezTo>
                  <a:cubicBezTo>
                    <a:pt x="1046" y="593"/>
                    <a:pt x="1052" y="631"/>
                    <a:pt x="1033" y="651"/>
                  </a:cubicBezTo>
                  <a:lnTo>
                    <a:pt x="1022" y="660"/>
                  </a:lnTo>
                  <a:cubicBezTo>
                    <a:pt x="1000" y="682"/>
                    <a:pt x="1004" y="706"/>
                    <a:pt x="988" y="721"/>
                  </a:cubicBezTo>
                  <a:cubicBezTo>
                    <a:pt x="978" y="730"/>
                    <a:pt x="951" y="732"/>
                    <a:pt x="951" y="759"/>
                  </a:cubicBezTo>
                  <a:cubicBezTo>
                    <a:pt x="951" y="795"/>
                    <a:pt x="961" y="782"/>
                    <a:pt x="952" y="814"/>
                  </a:cubicBezTo>
                  <a:cubicBezTo>
                    <a:pt x="949" y="825"/>
                    <a:pt x="948" y="828"/>
                    <a:pt x="943" y="839"/>
                  </a:cubicBezTo>
                  <a:cubicBezTo>
                    <a:pt x="923" y="884"/>
                    <a:pt x="918" y="898"/>
                    <a:pt x="980" y="953"/>
                  </a:cubicBezTo>
                  <a:cubicBezTo>
                    <a:pt x="1003" y="973"/>
                    <a:pt x="1005" y="971"/>
                    <a:pt x="1032" y="971"/>
                  </a:cubicBezTo>
                  <a:cubicBezTo>
                    <a:pt x="1101" y="971"/>
                    <a:pt x="1092" y="1014"/>
                    <a:pt x="1100" y="1104"/>
                  </a:cubicBezTo>
                  <a:cubicBezTo>
                    <a:pt x="1087" y="1110"/>
                    <a:pt x="1060" y="1121"/>
                    <a:pt x="1046" y="1125"/>
                  </a:cubicBezTo>
                  <a:lnTo>
                    <a:pt x="1046" y="1165"/>
                  </a:lnTo>
                  <a:cubicBezTo>
                    <a:pt x="1072" y="1166"/>
                    <a:pt x="1071" y="1164"/>
                    <a:pt x="1084" y="1181"/>
                  </a:cubicBezTo>
                  <a:cubicBezTo>
                    <a:pt x="1102" y="1204"/>
                    <a:pt x="1114" y="1227"/>
                    <a:pt x="1118" y="1256"/>
                  </a:cubicBezTo>
                  <a:cubicBezTo>
                    <a:pt x="1121" y="1283"/>
                    <a:pt x="1115" y="1284"/>
                    <a:pt x="1113" y="1308"/>
                  </a:cubicBezTo>
                  <a:cubicBezTo>
                    <a:pt x="1081" y="1311"/>
                    <a:pt x="1103" y="1299"/>
                    <a:pt x="1085" y="1327"/>
                  </a:cubicBezTo>
                  <a:cubicBezTo>
                    <a:pt x="1045" y="1387"/>
                    <a:pt x="1113" y="1430"/>
                    <a:pt x="991" y="1430"/>
                  </a:cubicBezTo>
                  <a:cubicBezTo>
                    <a:pt x="965" y="1430"/>
                    <a:pt x="986" y="1419"/>
                    <a:pt x="951" y="1409"/>
                  </a:cubicBezTo>
                  <a:cubicBezTo>
                    <a:pt x="891" y="1391"/>
                    <a:pt x="920" y="1397"/>
                    <a:pt x="877" y="1361"/>
                  </a:cubicBezTo>
                  <a:cubicBezTo>
                    <a:pt x="861" y="1348"/>
                    <a:pt x="860" y="1344"/>
                    <a:pt x="836" y="1342"/>
                  </a:cubicBezTo>
                  <a:cubicBezTo>
                    <a:pt x="831" y="1283"/>
                    <a:pt x="761" y="1298"/>
                    <a:pt x="761" y="1382"/>
                  </a:cubicBezTo>
                  <a:cubicBezTo>
                    <a:pt x="761" y="1402"/>
                    <a:pt x="780" y="1401"/>
                    <a:pt x="788" y="1436"/>
                  </a:cubicBezTo>
                  <a:cubicBezTo>
                    <a:pt x="778" y="1452"/>
                    <a:pt x="772" y="1459"/>
                    <a:pt x="761" y="1477"/>
                  </a:cubicBezTo>
                  <a:cubicBezTo>
                    <a:pt x="735" y="1517"/>
                    <a:pt x="689" y="1545"/>
                    <a:pt x="665" y="1584"/>
                  </a:cubicBezTo>
                  <a:cubicBezTo>
                    <a:pt x="664" y="1585"/>
                    <a:pt x="663" y="1587"/>
                    <a:pt x="662" y="1588"/>
                  </a:cubicBezTo>
                  <a:cubicBezTo>
                    <a:pt x="645" y="1616"/>
                    <a:pt x="631" y="1644"/>
                    <a:pt x="622" y="1677"/>
                  </a:cubicBezTo>
                  <a:cubicBezTo>
                    <a:pt x="606" y="1741"/>
                    <a:pt x="615" y="1733"/>
                    <a:pt x="646" y="1768"/>
                  </a:cubicBezTo>
                  <a:cubicBezTo>
                    <a:pt x="629" y="1793"/>
                    <a:pt x="611" y="1808"/>
                    <a:pt x="578" y="1816"/>
                  </a:cubicBezTo>
                  <a:cubicBezTo>
                    <a:pt x="565" y="1807"/>
                    <a:pt x="555" y="1801"/>
                    <a:pt x="542" y="1791"/>
                  </a:cubicBezTo>
                  <a:cubicBezTo>
                    <a:pt x="541" y="1790"/>
                    <a:pt x="539" y="1789"/>
                    <a:pt x="538" y="1788"/>
                  </a:cubicBezTo>
                  <a:lnTo>
                    <a:pt x="512" y="1760"/>
                  </a:lnTo>
                  <a:cubicBezTo>
                    <a:pt x="511" y="1758"/>
                    <a:pt x="510" y="1757"/>
                    <a:pt x="509" y="1756"/>
                  </a:cubicBezTo>
                  <a:cubicBezTo>
                    <a:pt x="501" y="1745"/>
                    <a:pt x="503" y="1749"/>
                    <a:pt x="497" y="1734"/>
                  </a:cubicBezTo>
                  <a:cubicBezTo>
                    <a:pt x="492" y="1718"/>
                    <a:pt x="478" y="1680"/>
                    <a:pt x="449" y="1680"/>
                  </a:cubicBezTo>
                  <a:cubicBezTo>
                    <a:pt x="414" y="1680"/>
                    <a:pt x="415" y="1735"/>
                    <a:pt x="402" y="1748"/>
                  </a:cubicBezTo>
                  <a:cubicBezTo>
                    <a:pt x="386" y="1756"/>
                    <a:pt x="375" y="1754"/>
                    <a:pt x="360" y="1761"/>
                  </a:cubicBezTo>
                  <a:cubicBezTo>
                    <a:pt x="317" y="1780"/>
                    <a:pt x="364" y="1775"/>
                    <a:pt x="320" y="1782"/>
                  </a:cubicBezTo>
                  <a:cubicBezTo>
                    <a:pt x="273" y="1789"/>
                    <a:pt x="262" y="1768"/>
                    <a:pt x="219" y="1789"/>
                  </a:cubicBezTo>
                  <a:cubicBezTo>
                    <a:pt x="221" y="1818"/>
                    <a:pt x="230" y="1827"/>
                    <a:pt x="219" y="1850"/>
                  </a:cubicBezTo>
                  <a:cubicBezTo>
                    <a:pt x="206" y="1880"/>
                    <a:pt x="220" y="1847"/>
                    <a:pt x="202" y="1873"/>
                  </a:cubicBezTo>
                  <a:cubicBezTo>
                    <a:pt x="140" y="1961"/>
                    <a:pt x="246" y="2001"/>
                    <a:pt x="246" y="2046"/>
                  </a:cubicBezTo>
                  <a:cubicBezTo>
                    <a:pt x="246" y="2091"/>
                    <a:pt x="257" y="2136"/>
                    <a:pt x="198" y="2141"/>
                  </a:cubicBezTo>
                  <a:cubicBezTo>
                    <a:pt x="196" y="2238"/>
                    <a:pt x="124" y="2162"/>
                    <a:pt x="124" y="2297"/>
                  </a:cubicBezTo>
                  <a:cubicBezTo>
                    <a:pt x="124" y="2323"/>
                    <a:pt x="151" y="2309"/>
                    <a:pt x="151" y="2371"/>
                  </a:cubicBezTo>
                  <a:cubicBezTo>
                    <a:pt x="151" y="2403"/>
                    <a:pt x="118" y="2367"/>
                    <a:pt x="125" y="2479"/>
                  </a:cubicBezTo>
                  <a:cubicBezTo>
                    <a:pt x="135" y="2637"/>
                    <a:pt x="120" y="2586"/>
                    <a:pt x="51" y="2603"/>
                  </a:cubicBezTo>
                  <a:cubicBezTo>
                    <a:pt x="0" y="2616"/>
                    <a:pt x="59" y="2631"/>
                    <a:pt x="2" y="2636"/>
                  </a:cubicBezTo>
                  <a:cubicBezTo>
                    <a:pt x="7" y="2654"/>
                    <a:pt x="62" y="2692"/>
                    <a:pt x="81" y="2712"/>
                  </a:cubicBezTo>
                  <a:cubicBezTo>
                    <a:pt x="96" y="2726"/>
                    <a:pt x="105" y="2735"/>
                    <a:pt x="118" y="2750"/>
                  </a:cubicBezTo>
                  <a:cubicBezTo>
                    <a:pt x="154" y="2787"/>
                    <a:pt x="179" y="2758"/>
                    <a:pt x="230" y="2794"/>
                  </a:cubicBezTo>
                  <a:cubicBezTo>
                    <a:pt x="269" y="2821"/>
                    <a:pt x="286" y="2799"/>
                    <a:pt x="319" y="2826"/>
                  </a:cubicBezTo>
                  <a:cubicBezTo>
                    <a:pt x="325" y="2831"/>
                    <a:pt x="336" y="2841"/>
                    <a:pt x="341" y="2846"/>
                  </a:cubicBezTo>
                  <a:cubicBezTo>
                    <a:pt x="389" y="2888"/>
                    <a:pt x="386" y="2880"/>
                    <a:pt x="449" y="2880"/>
                  </a:cubicBezTo>
                  <a:cubicBezTo>
                    <a:pt x="473" y="2880"/>
                    <a:pt x="459" y="2868"/>
                    <a:pt x="490" y="2859"/>
                  </a:cubicBezTo>
                  <a:lnTo>
                    <a:pt x="520" y="2891"/>
                  </a:lnTo>
                  <a:cubicBezTo>
                    <a:pt x="521" y="2892"/>
                    <a:pt x="522" y="2893"/>
                    <a:pt x="523" y="2894"/>
                  </a:cubicBezTo>
                  <a:cubicBezTo>
                    <a:pt x="531" y="2902"/>
                    <a:pt x="527" y="2899"/>
                    <a:pt x="537" y="2907"/>
                  </a:cubicBezTo>
                  <a:cubicBezTo>
                    <a:pt x="579" y="2879"/>
                    <a:pt x="642" y="2792"/>
                    <a:pt x="659" y="2792"/>
                  </a:cubicBezTo>
                  <a:cubicBezTo>
                    <a:pt x="665" y="2792"/>
                    <a:pt x="700" y="2810"/>
                    <a:pt x="704" y="2815"/>
                  </a:cubicBezTo>
                  <a:cubicBezTo>
                    <a:pt x="727" y="2840"/>
                    <a:pt x="701" y="2836"/>
                    <a:pt x="722" y="2865"/>
                  </a:cubicBezTo>
                  <a:cubicBezTo>
                    <a:pt x="735" y="2883"/>
                    <a:pt x="746" y="2879"/>
                    <a:pt x="762" y="2892"/>
                  </a:cubicBezTo>
                  <a:cubicBezTo>
                    <a:pt x="782" y="2907"/>
                    <a:pt x="803" y="2918"/>
                    <a:pt x="829" y="2927"/>
                  </a:cubicBezTo>
                  <a:cubicBezTo>
                    <a:pt x="868" y="2941"/>
                    <a:pt x="866" y="2947"/>
                    <a:pt x="889" y="2968"/>
                  </a:cubicBezTo>
                  <a:cubicBezTo>
                    <a:pt x="908" y="2985"/>
                    <a:pt x="911" y="2975"/>
                    <a:pt x="932" y="2993"/>
                  </a:cubicBezTo>
                  <a:cubicBezTo>
                    <a:pt x="952" y="3010"/>
                    <a:pt x="958" y="3022"/>
                    <a:pt x="985" y="3022"/>
                  </a:cubicBezTo>
                  <a:cubicBezTo>
                    <a:pt x="1051" y="3022"/>
                    <a:pt x="1025" y="2974"/>
                    <a:pt x="1091" y="3038"/>
                  </a:cubicBezTo>
                  <a:lnTo>
                    <a:pt x="1108" y="3054"/>
                  </a:lnTo>
                  <a:cubicBezTo>
                    <a:pt x="1128" y="3071"/>
                    <a:pt x="1095" y="3057"/>
                    <a:pt x="1127" y="3069"/>
                  </a:cubicBezTo>
                  <a:cubicBezTo>
                    <a:pt x="1143" y="3078"/>
                    <a:pt x="1162" y="3072"/>
                    <a:pt x="1175" y="3083"/>
                  </a:cubicBezTo>
                  <a:cubicBezTo>
                    <a:pt x="1208" y="3109"/>
                    <a:pt x="1162" y="3171"/>
                    <a:pt x="1269" y="3171"/>
                  </a:cubicBezTo>
                  <a:cubicBezTo>
                    <a:pt x="1291" y="3171"/>
                    <a:pt x="1281" y="3155"/>
                    <a:pt x="1298" y="3176"/>
                  </a:cubicBezTo>
                  <a:cubicBezTo>
                    <a:pt x="1304" y="3184"/>
                    <a:pt x="1307" y="3201"/>
                    <a:pt x="1310" y="3212"/>
                  </a:cubicBezTo>
                  <a:cubicBezTo>
                    <a:pt x="1371" y="3210"/>
                    <a:pt x="1316" y="3194"/>
                    <a:pt x="1369" y="3188"/>
                  </a:cubicBezTo>
                  <a:cubicBezTo>
                    <a:pt x="1443" y="3179"/>
                    <a:pt x="1366" y="3145"/>
                    <a:pt x="1421" y="3093"/>
                  </a:cubicBezTo>
                  <a:lnTo>
                    <a:pt x="1463" y="3053"/>
                  </a:lnTo>
                  <a:cubicBezTo>
                    <a:pt x="1475" y="3041"/>
                    <a:pt x="1471" y="3047"/>
                    <a:pt x="1483" y="3032"/>
                  </a:cubicBezTo>
                  <a:cubicBezTo>
                    <a:pt x="1502" y="3007"/>
                    <a:pt x="1527" y="2986"/>
                    <a:pt x="1544" y="2958"/>
                  </a:cubicBezTo>
                  <a:lnTo>
                    <a:pt x="1553" y="2939"/>
                  </a:lnTo>
                  <a:cubicBezTo>
                    <a:pt x="1555" y="2931"/>
                    <a:pt x="1553" y="2931"/>
                    <a:pt x="1556" y="2923"/>
                  </a:cubicBezTo>
                  <a:cubicBezTo>
                    <a:pt x="1561" y="2908"/>
                    <a:pt x="1555" y="2921"/>
                    <a:pt x="1563" y="2909"/>
                  </a:cubicBezTo>
                  <a:cubicBezTo>
                    <a:pt x="1585" y="2874"/>
                    <a:pt x="1576" y="2875"/>
                    <a:pt x="1588" y="2853"/>
                  </a:cubicBezTo>
                  <a:cubicBezTo>
                    <a:pt x="1599" y="2834"/>
                    <a:pt x="1633" y="2810"/>
                    <a:pt x="1650" y="2792"/>
                  </a:cubicBezTo>
                  <a:lnTo>
                    <a:pt x="1751" y="2677"/>
                  </a:lnTo>
                  <a:cubicBezTo>
                    <a:pt x="1752" y="2676"/>
                    <a:pt x="1753" y="2674"/>
                    <a:pt x="1754" y="2673"/>
                  </a:cubicBezTo>
                  <a:cubicBezTo>
                    <a:pt x="1778" y="2646"/>
                    <a:pt x="1804" y="2617"/>
                    <a:pt x="1811" y="2581"/>
                  </a:cubicBezTo>
                  <a:cubicBezTo>
                    <a:pt x="1820" y="2529"/>
                    <a:pt x="1814" y="2483"/>
                    <a:pt x="1818" y="2426"/>
                  </a:cubicBezTo>
                  <a:cubicBezTo>
                    <a:pt x="1820" y="2405"/>
                    <a:pt x="1834" y="2350"/>
                    <a:pt x="1843" y="2328"/>
                  </a:cubicBezTo>
                  <a:cubicBezTo>
                    <a:pt x="1855" y="2295"/>
                    <a:pt x="1886" y="2292"/>
                    <a:pt x="1827" y="2274"/>
                  </a:cubicBezTo>
                  <a:cubicBezTo>
                    <a:pt x="1803" y="2267"/>
                    <a:pt x="1811" y="2270"/>
                    <a:pt x="1791" y="2256"/>
                  </a:cubicBezTo>
                  <a:cubicBezTo>
                    <a:pt x="1791" y="2154"/>
                    <a:pt x="1779" y="2198"/>
                    <a:pt x="1768" y="2131"/>
                  </a:cubicBezTo>
                  <a:cubicBezTo>
                    <a:pt x="1763" y="2105"/>
                    <a:pt x="1766" y="2087"/>
                    <a:pt x="1759" y="2064"/>
                  </a:cubicBezTo>
                  <a:cubicBezTo>
                    <a:pt x="1719" y="1937"/>
                    <a:pt x="1757" y="1960"/>
                    <a:pt x="1778" y="1904"/>
                  </a:cubicBezTo>
                  <a:cubicBezTo>
                    <a:pt x="1749" y="1883"/>
                    <a:pt x="1780" y="1894"/>
                    <a:pt x="1746" y="1881"/>
                  </a:cubicBezTo>
                  <a:cubicBezTo>
                    <a:pt x="1712" y="1868"/>
                    <a:pt x="1700" y="1872"/>
                    <a:pt x="1689" y="1830"/>
                  </a:cubicBezTo>
                  <a:cubicBezTo>
                    <a:pt x="1685" y="1817"/>
                    <a:pt x="1687" y="1821"/>
                    <a:pt x="1683" y="1809"/>
                  </a:cubicBezTo>
                  <a:cubicBezTo>
                    <a:pt x="1680" y="1801"/>
                    <a:pt x="1661" y="1775"/>
                    <a:pt x="1693" y="1751"/>
                  </a:cubicBezTo>
                  <a:lnTo>
                    <a:pt x="1706" y="1744"/>
                  </a:lnTo>
                  <a:cubicBezTo>
                    <a:pt x="1730" y="1730"/>
                    <a:pt x="1741" y="1716"/>
                    <a:pt x="1767" y="1704"/>
                  </a:cubicBezTo>
                  <a:cubicBezTo>
                    <a:pt x="1787" y="1694"/>
                    <a:pt x="1795" y="1695"/>
                    <a:pt x="1812" y="1687"/>
                  </a:cubicBezTo>
                  <a:cubicBezTo>
                    <a:pt x="1814" y="1677"/>
                    <a:pt x="1815" y="1666"/>
                    <a:pt x="1817" y="1659"/>
                  </a:cubicBezTo>
                  <a:cubicBezTo>
                    <a:pt x="1825" y="1630"/>
                    <a:pt x="1828" y="1635"/>
                    <a:pt x="1850" y="1624"/>
                  </a:cubicBezTo>
                  <a:cubicBezTo>
                    <a:pt x="1898" y="1597"/>
                    <a:pt x="1884" y="1617"/>
                    <a:pt x="1900" y="1625"/>
                  </a:cubicBezTo>
                  <a:cubicBezTo>
                    <a:pt x="1902" y="1626"/>
                    <a:pt x="1903" y="1627"/>
                    <a:pt x="1904" y="1628"/>
                  </a:cubicBezTo>
                  <a:cubicBezTo>
                    <a:pt x="1921" y="1636"/>
                    <a:pt x="1942" y="1633"/>
                    <a:pt x="1961" y="1633"/>
                  </a:cubicBezTo>
                  <a:cubicBezTo>
                    <a:pt x="1999" y="1575"/>
                    <a:pt x="1966" y="1575"/>
                    <a:pt x="2042" y="1524"/>
                  </a:cubicBezTo>
                  <a:cubicBezTo>
                    <a:pt x="2084" y="1553"/>
                    <a:pt x="2077" y="1545"/>
                    <a:pt x="2130" y="1545"/>
                  </a:cubicBezTo>
                  <a:cubicBezTo>
                    <a:pt x="2158" y="1545"/>
                    <a:pt x="2165" y="1539"/>
                    <a:pt x="2171" y="1518"/>
                  </a:cubicBezTo>
                  <a:cubicBezTo>
                    <a:pt x="2200" y="1520"/>
                    <a:pt x="2192" y="1527"/>
                    <a:pt x="2211" y="1538"/>
                  </a:cubicBezTo>
                  <a:lnTo>
                    <a:pt x="2239" y="1551"/>
                  </a:lnTo>
                  <a:cubicBezTo>
                    <a:pt x="2319" y="1585"/>
                    <a:pt x="2292" y="1538"/>
                    <a:pt x="2340" y="1538"/>
                  </a:cubicBezTo>
                  <a:cubicBezTo>
                    <a:pt x="2380" y="1538"/>
                    <a:pt x="2367" y="1556"/>
                    <a:pt x="2403" y="1519"/>
                  </a:cubicBezTo>
                  <a:cubicBezTo>
                    <a:pt x="2433" y="1489"/>
                    <a:pt x="2426" y="1501"/>
                    <a:pt x="2462" y="1484"/>
                  </a:cubicBezTo>
                  <a:cubicBezTo>
                    <a:pt x="2462" y="1450"/>
                    <a:pt x="2457" y="1435"/>
                    <a:pt x="2458" y="1422"/>
                  </a:cubicBezTo>
                  <a:cubicBezTo>
                    <a:pt x="2459" y="1417"/>
                    <a:pt x="2461" y="1402"/>
                    <a:pt x="2466" y="1393"/>
                  </a:cubicBezTo>
                  <a:cubicBezTo>
                    <a:pt x="2480" y="1368"/>
                    <a:pt x="2473" y="1383"/>
                    <a:pt x="2488" y="1374"/>
                  </a:cubicBezTo>
                  <a:cubicBezTo>
                    <a:pt x="2503" y="1365"/>
                    <a:pt x="2518" y="1350"/>
                    <a:pt x="2529" y="1334"/>
                  </a:cubicBezTo>
                  <a:cubicBezTo>
                    <a:pt x="2537" y="1323"/>
                    <a:pt x="2532" y="1331"/>
                    <a:pt x="2537" y="1322"/>
                  </a:cubicBezTo>
                  <a:cubicBezTo>
                    <a:pt x="2551" y="1296"/>
                    <a:pt x="2551" y="1278"/>
                    <a:pt x="2580" y="1288"/>
                  </a:cubicBezTo>
                  <a:cubicBezTo>
                    <a:pt x="2583" y="1289"/>
                    <a:pt x="2587" y="1292"/>
                    <a:pt x="2595" y="1296"/>
                  </a:cubicBezTo>
                  <a:cubicBezTo>
                    <a:pt x="2644" y="1319"/>
                    <a:pt x="2668" y="1321"/>
                    <a:pt x="2632" y="1375"/>
                  </a:cubicBezTo>
                  <a:cubicBezTo>
                    <a:pt x="2650" y="1375"/>
                    <a:pt x="2662" y="1373"/>
                    <a:pt x="2675" y="1372"/>
                  </a:cubicBezTo>
                  <a:cubicBezTo>
                    <a:pt x="2706" y="1369"/>
                    <a:pt x="2680" y="1375"/>
                    <a:pt x="2713" y="1375"/>
                  </a:cubicBezTo>
                  <a:cubicBezTo>
                    <a:pt x="2739" y="1375"/>
                    <a:pt x="2718" y="1376"/>
                    <a:pt x="2728" y="1370"/>
                  </a:cubicBezTo>
                  <a:cubicBezTo>
                    <a:pt x="2743" y="1362"/>
                    <a:pt x="2752" y="1345"/>
                    <a:pt x="2766" y="1333"/>
                  </a:cubicBezTo>
                  <a:cubicBezTo>
                    <a:pt x="2767" y="1332"/>
                    <a:pt x="2768" y="1331"/>
                    <a:pt x="2769" y="1330"/>
                  </a:cubicBezTo>
                  <a:cubicBezTo>
                    <a:pt x="2770" y="1329"/>
                    <a:pt x="2772" y="1328"/>
                    <a:pt x="2773" y="1327"/>
                  </a:cubicBezTo>
                  <a:cubicBezTo>
                    <a:pt x="2775" y="1325"/>
                    <a:pt x="2784" y="1316"/>
                    <a:pt x="2786" y="1313"/>
                  </a:cubicBezTo>
                  <a:cubicBezTo>
                    <a:pt x="2797" y="1302"/>
                    <a:pt x="2800" y="1300"/>
                    <a:pt x="2808" y="1287"/>
                  </a:cubicBezTo>
                  <a:cubicBezTo>
                    <a:pt x="2793" y="1222"/>
                    <a:pt x="2766" y="1257"/>
                    <a:pt x="2730" y="1222"/>
                  </a:cubicBezTo>
                  <a:lnTo>
                    <a:pt x="2720" y="1212"/>
                  </a:lnTo>
                  <a:cubicBezTo>
                    <a:pt x="2719" y="1211"/>
                    <a:pt x="2718" y="1210"/>
                    <a:pt x="2717" y="1209"/>
                  </a:cubicBezTo>
                  <a:cubicBezTo>
                    <a:pt x="2716" y="1208"/>
                    <a:pt x="2715" y="1206"/>
                    <a:pt x="2714" y="1205"/>
                  </a:cubicBezTo>
                  <a:lnTo>
                    <a:pt x="2659" y="1152"/>
                  </a:lnTo>
                  <a:cubicBezTo>
                    <a:pt x="2661" y="1124"/>
                    <a:pt x="2666" y="1137"/>
                    <a:pt x="2666" y="1111"/>
                  </a:cubicBezTo>
                  <a:lnTo>
                    <a:pt x="2661" y="994"/>
                  </a:lnTo>
                  <a:cubicBezTo>
                    <a:pt x="2659" y="964"/>
                    <a:pt x="2696" y="928"/>
                    <a:pt x="2727" y="928"/>
                  </a:cubicBezTo>
                  <a:cubicBezTo>
                    <a:pt x="2821" y="928"/>
                    <a:pt x="2773" y="955"/>
                    <a:pt x="2801" y="955"/>
                  </a:cubicBezTo>
                  <a:cubicBezTo>
                    <a:pt x="2868" y="955"/>
                    <a:pt x="2854" y="913"/>
                    <a:pt x="2820" y="882"/>
                  </a:cubicBezTo>
                  <a:cubicBezTo>
                    <a:pt x="2792" y="857"/>
                    <a:pt x="2774" y="834"/>
                    <a:pt x="2756" y="797"/>
                  </a:cubicBezTo>
                  <a:cubicBezTo>
                    <a:pt x="2735" y="754"/>
                    <a:pt x="2752" y="784"/>
                    <a:pt x="2713" y="766"/>
                  </a:cubicBezTo>
                  <a:cubicBezTo>
                    <a:pt x="2713" y="723"/>
                    <a:pt x="2702" y="702"/>
                    <a:pt x="2671" y="678"/>
                  </a:cubicBezTo>
                  <a:cubicBezTo>
                    <a:pt x="2641" y="655"/>
                    <a:pt x="2623" y="705"/>
                    <a:pt x="2608" y="722"/>
                  </a:cubicBezTo>
                  <a:cubicBezTo>
                    <a:pt x="2598" y="733"/>
                    <a:pt x="2599" y="717"/>
                    <a:pt x="2591" y="745"/>
                  </a:cubicBezTo>
                  <a:cubicBezTo>
                    <a:pt x="2575" y="745"/>
                    <a:pt x="2558" y="746"/>
                    <a:pt x="2543" y="746"/>
                  </a:cubicBezTo>
                  <a:cubicBezTo>
                    <a:pt x="2485" y="745"/>
                    <a:pt x="2510" y="715"/>
                    <a:pt x="2488" y="678"/>
                  </a:cubicBezTo>
                  <a:cubicBezTo>
                    <a:pt x="2488" y="677"/>
                    <a:pt x="2486" y="676"/>
                    <a:pt x="2485" y="675"/>
                  </a:cubicBezTo>
                  <a:cubicBezTo>
                    <a:pt x="2485" y="673"/>
                    <a:pt x="2483" y="672"/>
                    <a:pt x="2483" y="670"/>
                  </a:cubicBezTo>
                  <a:cubicBezTo>
                    <a:pt x="2468" y="643"/>
                    <a:pt x="2483" y="639"/>
                    <a:pt x="2450" y="621"/>
                  </a:cubicBezTo>
                  <a:lnTo>
                    <a:pt x="2379" y="592"/>
                  </a:lnTo>
                  <a:cubicBezTo>
                    <a:pt x="2364" y="584"/>
                    <a:pt x="2385" y="583"/>
                    <a:pt x="2354" y="583"/>
                  </a:cubicBezTo>
                  <a:cubicBezTo>
                    <a:pt x="2324" y="583"/>
                    <a:pt x="2323" y="588"/>
                    <a:pt x="2301" y="587"/>
                  </a:cubicBezTo>
                  <a:cubicBezTo>
                    <a:pt x="2289" y="586"/>
                    <a:pt x="2270" y="583"/>
                    <a:pt x="2245" y="583"/>
                  </a:cubicBezTo>
                  <a:cubicBezTo>
                    <a:pt x="2241" y="597"/>
                    <a:pt x="2233" y="600"/>
                    <a:pt x="2228" y="613"/>
                  </a:cubicBezTo>
                  <a:cubicBezTo>
                    <a:pt x="2223" y="623"/>
                    <a:pt x="2222" y="637"/>
                    <a:pt x="2217" y="649"/>
                  </a:cubicBezTo>
                  <a:cubicBezTo>
                    <a:pt x="2208" y="673"/>
                    <a:pt x="2191" y="691"/>
                    <a:pt x="2171" y="705"/>
                  </a:cubicBezTo>
                  <a:cubicBezTo>
                    <a:pt x="2171" y="745"/>
                    <a:pt x="2180" y="738"/>
                    <a:pt x="2174" y="782"/>
                  </a:cubicBezTo>
                  <a:cubicBezTo>
                    <a:pt x="2164" y="857"/>
                    <a:pt x="2111" y="858"/>
                    <a:pt x="2103" y="902"/>
                  </a:cubicBezTo>
                  <a:cubicBezTo>
                    <a:pt x="2100" y="920"/>
                    <a:pt x="2103" y="974"/>
                    <a:pt x="2103" y="996"/>
                  </a:cubicBezTo>
                  <a:cubicBezTo>
                    <a:pt x="2078" y="1008"/>
                    <a:pt x="2063" y="1028"/>
                    <a:pt x="2035" y="1030"/>
                  </a:cubicBezTo>
                  <a:cubicBezTo>
                    <a:pt x="2035" y="1062"/>
                    <a:pt x="2039" y="1089"/>
                    <a:pt x="2028" y="1111"/>
                  </a:cubicBezTo>
                  <a:cubicBezTo>
                    <a:pt x="1999" y="1109"/>
                    <a:pt x="2002" y="1103"/>
                    <a:pt x="1990" y="1082"/>
                  </a:cubicBezTo>
                  <a:cubicBezTo>
                    <a:pt x="1967" y="1042"/>
                    <a:pt x="2008" y="1112"/>
                    <a:pt x="1985" y="1073"/>
                  </a:cubicBezTo>
                  <a:cubicBezTo>
                    <a:pt x="1984" y="1071"/>
                    <a:pt x="1981" y="1066"/>
                    <a:pt x="1980" y="1065"/>
                  </a:cubicBezTo>
                  <a:cubicBezTo>
                    <a:pt x="1979" y="1063"/>
                    <a:pt x="1978" y="1062"/>
                    <a:pt x="1977" y="1061"/>
                  </a:cubicBezTo>
                  <a:cubicBezTo>
                    <a:pt x="1942" y="1007"/>
                    <a:pt x="1977" y="982"/>
                    <a:pt x="1940" y="982"/>
                  </a:cubicBezTo>
                  <a:cubicBezTo>
                    <a:pt x="1906" y="982"/>
                    <a:pt x="1935" y="1012"/>
                    <a:pt x="1895" y="1039"/>
                  </a:cubicBezTo>
                  <a:lnTo>
                    <a:pt x="1819" y="1071"/>
                  </a:lnTo>
                  <a:cubicBezTo>
                    <a:pt x="1788" y="1080"/>
                    <a:pt x="1784" y="1060"/>
                    <a:pt x="1764" y="1104"/>
                  </a:cubicBezTo>
                  <a:cubicBezTo>
                    <a:pt x="1749" y="1140"/>
                    <a:pt x="1732" y="1134"/>
                    <a:pt x="1723" y="1172"/>
                  </a:cubicBezTo>
                  <a:cubicBezTo>
                    <a:pt x="1632" y="1172"/>
                    <a:pt x="1653" y="1184"/>
                    <a:pt x="1597" y="1129"/>
                  </a:cubicBezTo>
                  <a:cubicBezTo>
                    <a:pt x="1586" y="1118"/>
                    <a:pt x="1589" y="1121"/>
                    <a:pt x="1581" y="1111"/>
                  </a:cubicBezTo>
                  <a:cubicBezTo>
                    <a:pt x="1572" y="1101"/>
                    <a:pt x="1554" y="1084"/>
                    <a:pt x="1554" y="1070"/>
                  </a:cubicBezTo>
                  <a:cubicBezTo>
                    <a:pt x="1554" y="1015"/>
                    <a:pt x="1541" y="814"/>
                    <a:pt x="1569" y="753"/>
                  </a:cubicBezTo>
                  <a:cubicBezTo>
                    <a:pt x="1582" y="726"/>
                    <a:pt x="1591" y="675"/>
                    <a:pt x="1571" y="647"/>
                  </a:cubicBezTo>
                  <a:cubicBezTo>
                    <a:pt x="1564" y="636"/>
                    <a:pt x="1562" y="635"/>
                    <a:pt x="1548" y="629"/>
                  </a:cubicBezTo>
                  <a:cubicBezTo>
                    <a:pt x="1496" y="609"/>
                    <a:pt x="1494" y="628"/>
                    <a:pt x="1486" y="569"/>
                  </a:cubicBezTo>
                  <a:cubicBezTo>
                    <a:pt x="1481" y="537"/>
                    <a:pt x="1489" y="558"/>
                    <a:pt x="1470" y="538"/>
                  </a:cubicBezTo>
                  <a:cubicBezTo>
                    <a:pt x="1469" y="536"/>
                    <a:pt x="1468" y="535"/>
                    <a:pt x="1467" y="534"/>
                  </a:cubicBezTo>
                  <a:cubicBezTo>
                    <a:pt x="1443" y="507"/>
                    <a:pt x="1439" y="488"/>
                    <a:pt x="1439" y="454"/>
                  </a:cubicBezTo>
                  <a:cubicBezTo>
                    <a:pt x="1439" y="427"/>
                    <a:pt x="1440" y="454"/>
                    <a:pt x="1452" y="433"/>
                  </a:cubicBezTo>
                  <a:cubicBezTo>
                    <a:pt x="1461" y="416"/>
                    <a:pt x="1459" y="399"/>
                    <a:pt x="1459" y="379"/>
                  </a:cubicBezTo>
                  <a:cubicBezTo>
                    <a:pt x="1429" y="365"/>
                    <a:pt x="1410" y="370"/>
                    <a:pt x="1381" y="356"/>
                  </a:cubicBezTo>
                  <a:cubicBezTo>
                    <a:pt x="1305" y="322"/>
                    <a:pt x="1378" y="280"/>
                    <a:pt x="1327" y="193"/>
                  </a:cubicBezTo>
                  <a:cubicBezTo>
                    <a:pt x="1311" y="166"/>
                    <a:pt x="1310" y="144"/>
                    <a:pt x="1284" y="121"/>
                  </a:cubicBezTo>
                  <a:cubicBezTo>
                    <a:pt x="1257" y="98"/>
                    <a:pt x="1246" y="108"/>
                    <a:pt x="1230" y="116"/>
                  </a:cubicBezTo>
                  <a:cubicBezTo>
                    <a:pt x="1201" y="131"/>
                    <a:pt x="1244" y="123"/>
                    <a:pt x="1201" y="129"/>
                  </a:cubicBezTo>
                  <a:cubicBezTo>
                    <a:pt x="1145" y="137"/>
                    <a:pt x="1154" y="91"/>
                    <a:pt x="1154" y="54"/>
                  </a:cubicBezTo>
                  <a:cubicBezTo>
                    <a:pt x="1154" y="27"/>
                    <a:pt x="1172" y="38"/>
                    <a:pt x="1195" y="27"/>
                  </a:cubicBezTo>
                  <a:cubicBezTo>
                    <a:pt x="1191" y="15"/>
                    <a:pt x="1193" y="20"/>
                    <a:pt x="1188" y="13"/>
                  </a:cubicBezTo>
                  <a:lnTo>
                    <a:pt x="1178" y="3"/>
                  </a:lnTo>
                  <a:cubicBezTo>
                    <a:pt x="1178" y="2"/>
                    <a:pt x="1176" y="1"/>
                    <a:pt x="1174" y="0"/>
                  </a:cubicBezTo>
                  <a:cubicBezTo>
                    <a:pt x="1120" y="36"/>
                    <a:pt x="1166" y="27"/>
                    <a:pt x="1108" y="42"/>
                  </a:cubicBezTo>
                  <a:cubicBezTo>
                    <a:pt x="1106" y="42"/>
                    <a:pt x="1104" y="42"/>
                    <a:pt x="1102" y="43"/>
                  </a:cubicBezTo>
                  <a:lnTo>
                    <a:pt x="1092" y="47"/>
                  </a:lnTo>
                  <a:cubicBezTo>
                    <a:pt x="1075" y="55"/>
                    <a:pt x="1044" y="71"/>
                    <a:pt x="1031" y="86"/>
                  </a:cubicBezTo>
                  <a:cubicBezTo>
                    <a:pt x="1023" y="95"/>
                    <a:pt x="1019" y="93"/>
                    <a:pt x="1019" y="10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Овал 290"/>
            <p:cNvSpPr/>
            <p:nvPr/>
          </p:nvSpPr>
          <p:spPr bwMode="auto">
            <a:xfrm>
              <a:off x="2281216" y="2178917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92" name="Овал 291"/>
            <p:cNvSpPr/>
            <p:nvPr/>
          </p:nvSpPr>
          <p:spPr bwMode="auto">
            <a:xfrm>
              <a:off x="2289141" y="198857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93" name="Freeform 13"/>
            <p:cNvSpPr>
              <a:spLocks/>
            </p:cNvSpPr>
            <p:nvPr/>
          </p:nvSpPr>
          <p:spPr bwMode="auto">
            <a:xfrm>
              <a:off x="3123573" y="886287"/>
              <a:ext cx="412265" cy="616246"/>
            </a:xfrm>
            <a:custGeom>
              <a:avLst/>
              <a:gdLst>
                <a:gd name="T0" fmla="*/ 969 w 2398"/>
                <a:gd name="T1" fmla="*/ 260 h 3369"/>
                <a:gd name="T2" fmla="*/ 873 w 2398"/>
                <a:gd name="T3" fmla="*/ 449 h 3369"/>
                <a:gd name="T4" fmla="*/ 762 w 2398"/>
                <a:gd name="T5" fmla="*/ 452 h 3369"/>
                <a:gd name="T6" fmla="*/ 613 w 2398"/>
                <a:gd name="T7" fmla="*/ 513 h 3369"/>
                <a:gd name="T8" fmla="*/ 575 w 2398"/>
                <a:gd name="T9" fmla="*/ 450 h 3369"/>
                <a:gd name="T10" fmla="*/ 535 w 2398"/>
                <a:gd name="T11" fmla="*/ 347 h 3369"/>
                <a:gd name="T12" fmla="*/ 359 w 2398"/>
                <a:gd name="T13" fmla="*/ 415 h 3369"/>
                <a:gd name="T14" fmla="*/ 189 w 2398"/>
                <a:gd name="T15" fmla="*/ 605 h 3369"/>
                <a:gd name="T16" fmla="*/ 58 w 2398"/>
                <a:gd name="T17" fmla="*/ 705 h 3369"/>
                <a:gd name="T18" fmla="*/ 0 w 2398"/>
                <a:gd name="T19" fmla="*/ 797 h 3369"/>
                <a:gd name="T20" fmla="*/ 99 w 2398"/>
                <a:gd name="T21" fmla="*/ 879 h 3369"/>
                <a:gd name="T22" fmla="*/ 175 w 2398"/>
                <a:gd name="T23" fmla="*/ 991 h 3369"/>
                <a:gd name="T24" fmla="*/ 452 w 2398"/>
                <a:gd name="T25" fmla="*/ 1141 h 3369"/>
                <a:gd name="T26" fmla="*/ 541 w 2398"/>
                <a:gd name="T27" fmla="*/ 1222 h 3369"/>
                <a:gd name="T28" fmla="*/ 536 w 2398"/>
                <a:gd name="T29" fmla="*/ 1172 h 3369"/>
                <a:gd name="T30" fmla="*/ 623 w 2398"/>
                <a:gd name="T31" fmla="*/ 930 h 3369"/>
                <a:gd name="T32" fmla="*/ 782 w 2398"/>
                <a:gd name="T33" fmla="*/ 1184 h 3369"/>
                <a:gd name="T34" fmla="*/ 848 w 2398"/>
                <a:gd name="T35" fmla="*/ 1380 h 3369"/>
                <a:gd name="T36" fmla="*/ 859 w 2398"/>
                <a:gd name="T37" fmla="*/ 1514 h 3369"/>
                <a:gd name="T38" fmla="*/ 968 w 2398"/>
                <a:gd name="T39" fmla="*/ 1825 h 3369"/>
                <a:gd name="T40" fmla="*/ 1085 w 2398"/>
                <a:gd name="T41" fmla="*/ 2169 h 3369"/>
                <a:gd name="T42" fmla="*/ 1056 w 2398"/>
                <a:gd name="T43" fmla="*/ 2421 h 3369"/>
                <a:gd name="T44" fmla="*/ 1196 w 2398"/>
                <a:gd name="T45" fmla="*/ 2614 h 3369"/>
                <a:gd name="T46" fmla="*/ 1344 w 2398"/>
                <a:gd name="T47" fmla="*/ 2831 h 3369"/>
                <a:gd name="T48" fmla="*/ 1558 w 2398"/>
                <a:gd name="T49" fmla="*/ 2983 h 3369"/>
                <a:gd name="T50" fmla="*/ 1723 w 2398"/>
                <a:gd name="T51" fmla="*/ 3036 h 3369"/>
                <a:gd name="T52" fmla="*/ 1896 w 2398"/>
                <a:gd name="T53" fmla="*/ 3154 h 3369"/>
                <a:gd name="T54" fmla="*/ 2331 w 2398"/>
                <a:gd name="T55" fmla="*/ 3363 h 3369"/>
                <a:gd name="T56" fmla="*/ 2373 w 2398"/>
                <a:gd name="T57" fmla="*/ 3233 h 3369"/>
                <a:gd name="T58" fmla="*/ 2332 w 2398"/>
                <a:gd name="T59" fmla="*/ 3070 h 3369"/>
                <a:gd name="T60" fmla="*/ 2227 w 2398"/>
                <a:gd name="T61" fmla="*/ 2972 h 3369"/>
                <a:gd name="T62" fmla="*/ 2156 w 2398"/>
                <a:gd name="T63" fmla="*/ 2775 h 3369"/>
                <a:gd name="T64" fmla="*/ 2148 w 2398"/>
                <a:gd name="T65" fmla="*/ 2672 h 3369"/>
                <a:gd name="T66" fmla="*/ 2026 w 2398"/>
                <a:gd name="T67" fmla="*/ 2556 h 3369"/>
                <a:gd name="T68" fmla="*/ 2058 w 2398"/>
                <a:gd name="T69" fmla="*/ 2232 h 3369"/>
                <a:gd name="T70" fmla="*/ 1816 w 2398"/>
                <a:gd name="T71" fmla="*/ 2136 h 3369"/>
                <a:gd name="T72" fmla="*/ 1829 w 2398"/>
                <a:gd name="T73" fmla="*/ 1919 h 3369"/>
                <a:gd name="T74" fmla="*/ 1609 w 2398"/>
                <a:gd name="T75" fmla="*/ 1862 h 3369"/>
                <a:gd name="T76" fmla="*/ 1477 w 2398"/>
                <a:gd name="T77" fmla="*/ 1709 h 3369"/>
                <a:gd name="T78" fmla="*/ 1376 w 2398"/>
                <a:gd name="T79" fmla="*/ 1837 h 3369"/>
                <a:gd name="T80" fmla="*/ 1149 w 2398"/>
                <a:gd name="T81" fmla="*/ 1536 h 3369"/>
                <a:gd name="T82" fmla="*/ 1094 w 2398"/>
                <a:gd name="T83" fmla="*/ 1482 h 3369"/>
                <a:gd name="T84" fmla="*/ 1056 w 2398"/>
                <a:gd name="T85" fmla="*/ 1289 h 3369"/>
                <a:gd name="T86" fmla="*/ 1100 w 2398"/>
                <a:gd name="T87" fmla="*/ 1144 h 3369"/>
                <a:gd name="T88" fmla="*/ 1150 w 2398"/>
                <a:gd name="T89" fmla="*/ 1000 h 3369"/>
                <a:gd name="T90" fmla="*/ 1237 w 2398"/>
                <a:gd name="T91" fmla="*/ 677 h 3369"/>
                <a:gd name="T92" fmla="*/ 1389 w 2398"/>
                <a:gd name="T93" fmla="*/ 652 h 3369"/>
                <a:gd name="T94" fmla="*/ 1359 w 2398"/>
                <a:gd name="T95" fmla="*/ 587 h 3369"/>
                <a:gd name="T96" fmla="*/ 1255 w 2398"/>
                <a:gd name="T97" fmla="*/ 312 h 3369"/>
                <a:gd name="T98" fmla="*/ 1163 w 2398"/>
                <a:gd name="T99" fmla="*/ 19 h 3369"/>
                <a:gd name="T100" fmla="*/ 1051 w 2398"/>
                <a:gd name="T101" fmla="*/ 0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98" h="3369">
                  <a:moveTo>
                    <a:pt x="1016" y="22"/>
                  </a:moveTo>
                  <a:cubicBezTo>
                    <a:pt x="1016" y="127"/>
                    <a:pt x="1018" y="71"/>
                    <a:pt x="998" y="126"/>
                  </a:cubicBezTo>
                  <a:cubicBezTo>
                    <a:pt x="972" y="197"/>
                    <a:pt x="968" y="175"/>
                    <a:pt x="969" y="260"/>
                  </a:cubicBezTo>
                  <a:cubicBezTo>
                    <a:pt x="969" y="299"/>
                    <a:pt x="973" y="291"/>
                    <a:pt x="957" y="316"/>
                  </a:cubicBezTo>
                  <a:lnTo>
                    <a:pt x="927" y="381"/>
                  </a:lnTo>
                  <a:cubicBezTo>
                    <a:pt x="895" y="440"/>
                    <a:pt x="882" y="418"/>
                    <a:pt x="873" y="449"/>
                  </a:cubicBezTo>
                  <a:lnTo>
                    <a:pt x="840" y="449"/>
                  </a:lnTo>
                  <a:cubicBezTo>
                    <a:pt x="834" y="428"/>
                    <a:pt x="826" y="422"/>
                    <a:pt x="799" y="422"/>
                  </a:cubicBezTo>
                  <a:cubicBezTo>
                    <a:pt x="775" y="422"/>
                    <a:pt x="781" y="436"/>
                    <a:pt x="762" y="452"/>
                  </a:cubicBezTo>
                  <a:cubicBezTo>
                    <a:pt x="733" y="476"/>
                    <a:pt x="698" y="469"/>
                    <a:pt x="676" y="502"/>
                  </a:cubicBezTo>
                  <a:cubicBezTo>
                    <a:pt x="666" y="516"/>
                    <a:pt x="659" y="530"/>
                    <a:pt x="650" y="544"/>
                  </a:cubicBezTo>
                  <a:cubicBezTo>
                    <a:pt x="636" y="535"/>
                    <a:pt x="626" y="526"/>
                    <a:pt x="613" y="513"/>
                  </a:cubicBezTo>
                  <a:cubicBezTo>
                    <a:pt x="612" y="512"/>
                    <a:pt x="597" y="496"/>
                    <a:pt x="597" y="495"/>
                  </a:cubicBezTo>
                  <a:cubicBezTo>
                    <a:pt x="580" y="474"/>
                    <a:pt x="589" y="485"/>
                    <a:pt x="581" y="464"/>
                  </a:cubicBezTo>
                  <a:lnTo>
                    <a:pt x="575" y="450"/>
                  </a:lnTo>
                  <a:cubicBezTo>
                    <a:pt x="574" y="448"/>
                    <a:pt x="573" y="447"/>
                    <a:pt x="572" y="445"/>
                  </a:cubicBezTo>
                  <a:cubicBezTo>
                    <a:pt x="561" y="423"/>
                    <a:pt x="569" y="440"/>
                    <a:pt x="561" y="416"/>
                  </a:cubicBezTo>
                  <a:cubicBezTo>
                    <a:pt x="550" y="382"/>
                    <a:pt x="535" y="392"/>
                    <a:pt x="535" y="347"/>
                  </a:cubicBezTo>
                  <a:cubicBezTo>
                    <a:pt x="521" y="347"/>
                    <a:pt x="516" y="346"/>
                    <a:pt x="503" y="350"/>
                  </a:cubicBezTo>
                  <a:cubicBezTo>
                    <a:pt x="460" y="360"/>
                    <a:pt x="468" y="402"/>
                    <a:pt x="419" y="402"/>
                  </a:cubicBezTo>
                  <a:cubicBezTo>
                    <a:pt x="385" y="402"/>
                    <a:pt x="376" y="355"/>
                    <a:pt x="359" y="415"/>
                  </a:cubicBezTo>
                  <a:cubicBezTo>
                    <a:pt x="351" y="441"/>
                    <a:pt x="339" y="442"/>
                    <a:pt x="331" y="469"/>
                  </a:cubicBezTo>
                  <a:cubicBezTo>
                    <a:pt x="242" y="469"/>
                    <a:pt x="236" y="447"/>
                    <a:pt x="236" y="530"/>
                  </a:cubicBezTo>
                  <a:cubicBezTo>
                    <a:pt x="168" y="576"/>
                    <a:pt x="216" y="549"/>
                    <a:pt x="189" y="605"/>
                  </a:cubicBezTo>
                  <a:cubicBezTo>
                    <a:pt x="156" y="621"/>
                    <a:pt x="111" y="601"/>
                    <a:pt x="97" y="642"/>
                  </a:cubicBezTo>
                  <a:cubicBezTo>
                    <a:pt x="85" y="677"/>
                    <a:pt x="108" y="665"/>
                    <a:pt x="78" y="691"/>
                  </a:cubicBezTo>
                  <a:cubicBezTo>
                    <a:pt x="78" y="691"/>
                    <a:pt x="61" y="703"/>
                    <a:pt x="58" y="705"/>
                  </a:cubicBezTo>
                  <a:cubicBezTo>
                    <a:pt x="41" y="717"/>
                    <a:pt x="20" y="732"/>
                    <a:pt x="8" y="750"/>
                  </a:cubicBezTo>
                  <a:cubicBezTo>
                    <a:pt x="1" y="761"/>
                    <a:pt x="2" y="760"/>
                    <a:pt x="1" y="773"/>
                  </a:cubicBezTo>
                  <a:lnTo>
                    <a:pt x="0" y="797"/>
                  </a:lnTo>
                  <a:cubicBezTo>
                    <a:pt x="4" y="844"/>
                    <a:pt x="61" y="816"/>
                    <a:pt x="87" y="842"/>
                  </a:cubicBezTo>
                  <a:cubicBezTo>
                    <a:pt x="94" y="857"/>
                    <a:pt x="90" y="851"/>
                    <a:pt x="93" y="863"/>
                  </a:cubicBezTo>
                  <a:lnTo>
                    <a:pt x="99" y="879"/>
                  </a:lnTo>
                  <a:cubicBezTo>
                    <a:pt x="110" y="914"/>
                    <a:pt x="104" y="894"/>
                    <a:pt x="101" y="930"/>
                  </a:cubicBezTo>
                  <a:cubicBezTo>
                    <a:pt x="127" y="943"/>
                    <a:pt x="122" y="930"/>
                    <a:pt x="148" y="951"/>
                  </a:cubicBezTo>
                  <a:cubicBezTo>
                    <a:pt x="168" y="967"/>
                    <a:pt x="163" y="969"/>
                    <a:pt x="175" y="991"/>
                  </a:cubicBezTo>
                  <a:cubicBezTo>
                    <a:pt x="282" y="966"/>
                    <a:pt x="224" y="1039"/>
                    <a:pt x="311" y="1059"/>
                  </a:cubicBezTo>
                  <a:cubicBezTo>
                    <a:pt x="311" y="1142"/>
                    <a:pt x="355" y="1120"/>
                    <a:pt x="419" y="1120"/>
                  </a:cubicBezTo>
                  <a:cubicBezTo>
                    <a:pt x="436" y="1120"/>
                    <a:pt x="440" y="1131"/>
                    <a:pt x="452" y="1141"/>
                  </a:cubicBezTo>
                  <a:cubicBezTo>
                    <a:pt x="460" y="1147"/>
                    <a:pt x="484" y="1161"/>
                    <a:pt x="489" y="1166"/>
                  </a:cubicBezTo>
                  <a:cubicBezTo>
                    <a:pt x="515" y="1192"/>
                    <a:pt x="491" y="1187"/>
                    <a:pt x="505" y="1211"/>
                  </a:cubicBezTo>
                  <a:cubicBezTo>
                    <a:pt x="520" y="1238"/>
                    <a:pt x="508" y="1206"/>
                    <a:pt x="541" y="1222"/>
                  </a:cubicBezTo>
                  <a:cubicBezTo>
                    <a:pt x="563" y="1243"/>
                    <a:pt x="532" y="1269"/>
                    <a:pt x="589" y="1269"/>
                  </a:cubicBezTo>
                  <a:cubicBezTo>
                    <a:pt x="608" y="1269"/>
                    <a:pt x="613" y="1249"/>
                    <a:pt x="623" y="1235"/>
                  </a:cubicBezTo>
                  <a:cubicBezTo>
                    <a:pt x="581" y="1232"/>
                    <a:pt x="561" y="1197"/>
                    <a:pt x="536" y="1172"/>
                  </a:cubicBezTo>
                  <a:cubicBezTo>
                    <a:pt x="432" y="1068"/>
                    <a:pt x="467" y="1138"/>
                    <a:pt x="467" y="978"/>
                  </a:cubicBezTo>
                  <a:lnTo>
                    <a:pt x="546" y="928"/>
                  </a:lnTo>
                  <a:cubicBezTo>
                    <a:pt x="580" y="901"/>
                    <a:pt x="605" y="855"/>
                    <a:pt x="623" y="930"/>
                  </a:cubicBezTo>
                  <a:cubicBezTo>
                    <a:pt x="599" y="966"/>
                    <a:pt x="524" y="999"/>
                    <a:pt x="598" y="1050"/>
                  </a:cubicBezTo>
                  <a:cubicBezTo>
                    <a:pt x="624" y="1069"/>
                    <a:pt x="617" y="1054"/>
                    <a:pt x="639" y="1083"/>
                  </a:cubicBezTo>
                  <a:cubicBezTo>
                    <a:pt x="725" y="1193"/>
                    <a:pt x="737" y="1134"/>
                    <a:pt x="782" y="1184"/>
                  </a:cubicBezTo>
                  <a:cubicBezTo>
                    <a:pt x="794" y="1197"/>
                    <a:pt x="798" y="1201"/>
                    <a:pt x="804" y="1216"/>
                  </a:cubicBezTo>
                  <a:cubicBezTo>
                    <a:pt x="815" y="1243"/>
                    <a:pt x="840" y="1262"/>
                    <a:pt x="847" y="1281"/>
                  </a:cubicBezTo>
                  <a:cubicBezTo>
                    <a:pt x="851" y="1291"/>
                    <a:pt x="850" y="1367"/>
                    <a:pt x="848" y="1380"/>
                  </a:cubicBezTo>
                  <a:cubicBezTo>
                    <a:pt x="844" y="1419"/>
                    <a:pt x="820" y="1444"/>
                    <a:pt x="832" y="1479"/>
                  </a:cubicBezTo>
                  <a:cubicBezTo>
                    <a:pt x="840" y="1501"/>
                    <a:pt x="832" y="1482"/>
                    <a:pt x="839" y="1493"/>
                  </a:cubicBezTo>
                  <a:lnTo>
                    <a:pt x="859" y="1514"/>
                  </a:lnTo>
                  <a:cubicBezTo>
                    <a:pt x="882" y="1541"/>
                    <a:pt x="896" y="1619"/>
                    <a:pt x="911" y="1651"/>
                  </a:cubicBezTo>
                  <a:cubicBezTo>
                    <a:pt x="922" y="1674"/>
                    <a:pt x="939" y="1715"/>
                    <a:pt x="942" y="1736"/>
                  </a:cubicBezTo>
                  <a:cubicBezTo>
                    <a:pt x="947" y="1772"/>
                    <a:pt x="964" y="1786"/>
                    <a:pt x="968" y="1825"/>
                  </a:cubicBezTo>
                  <a:cubicBezTo>
                    <a:pt x="973" y="1867"/>
                    <a:pt x="981" y="1884"/>
                    <a:pt x="1006" y="1916"/>
                  </a:cubicBezTo>
                  <a:cubicBezTo>
                    <a:pt x="1056" y="1980"/>
                    <a:pt x="1055" y="2026"/>
                    <a:pt x="1079" y="2100"/>
                  </a:cubicBezTo>
                  <a:cubicBezTo>
                    <a:pt x="1088" y="2127"/>
                    <a:pt x="1080" y="2142"/>
                    <a:pt x="1085" y="2169"/>
                  </a:cubicBezTo>
                  <a:cubicBezTo>
                    <a:pt x="1092" y="2206"/>
                    <a:pt x="1111" y="2207"/>
                    <a:pt x="1111" y="2245"/>
                  </a:cubicBezTo>
                  <a:cubicBezTo>
                    <a:pt x="1111" y="2283"/>
                    <a:pt x="1072" y="2239"/>
                    <a:pt x="1085" y="2330"/>
                  </a:cubicBezTo>
                  <a:cubicBezTo>
                    <a:pt x="1095" y="2397"/>
                    <a:pt x="1060" y="2376"/>
                    <a:pt x="1056" y="2421"/>
                  </a:cubicBezTo>
                  <a:cubicBezTo>
                    <a:pt x="1099" y="2431"/>
                    <a:pt x="1111" y="2454"/>
                    <a:pt x="1134" y="2485"/>
                  </a:cubicBezTo>
                  <a:cubicBezTo>
                    <a:pt x="1169" y="2531"/>
                    <a:pt x="1138" y="2554"/>
                    <a:pt x="1183" y="2599"/>
                  </a:cubicBezTo>
                  <a:lnTo>
                    <a:pt x="1196" y="2614"/>
                  </a:lnTo>
                  <a:cubicBezTo>
                    <a:pt x="1221" y="2652"/>
                    <a:pt x="1189" y="2670"/>
                    <a:pt x="1238" y="2720"/>
                  </a:cubicBezTo>
                  <a:cubicBezTo>
                    <a:pt x="1239" y="2721"/>
                    <a:pt x="1241" y="2722"/>
                    <a:pt x="1242" y="2723"/>
                  </a:cubicBezTo>
                  <a:cubicBezTo>
                    <a:pt x="1276" y="2757"/>
                    <a:pt x="1318" y="2792"/>
                    <a:pt x="1344" y="2831"/>
                  </a:cubicBezTo>
                  <a:cubicBezTo>
                    <a:pt x="1374" y="2875"/>
                    <a:pt x="1367" y="2883"/>
                    <a:pt x="1415" y="2910"/>
                  </a:cubicBezTo>
                  <a:cubicBezTo>
                    <a:pt x="1456" y="2933"/>
                    <a:pt x="1425" y="2923"/>
                    <a:pt x="1505" y="2962"/>
                  </a:cubicBezTo>
                  <a:cubicBezTo>
                    <a:pt x="1526" y="2973"/>
                    <a:pt x="1536" y="2979"/>
                    <a:pt x="1558" y="2983"/>
                  </a:cubicBezTo>
                  <a:cubicBezTo>
                    <a:pt x="1602" y="2992"/>
                    <a:pt x="1582" y="2995"/>
                    <a:pt x="1610" y="3006"/>
                  </a:cubicBezTo>
                  <a:cubicBezTo>
                    <a:pt x="1640" y="3017"/>
                    <a:pt x="1666" y="3006"/>
                    <a:pt x="1695" y="3022"/>
                  </a:cubicBezTo>
                  <a:lnTo>
                    <a:pt x="1723" y="3036"/>
                  </a:lnTo>
                  <a:cubicBezTo>
                    <a:pt x="1740" y="3044"/>
                    <a:pt x="1753" y="3053"/>
                    <a:pt x="1767" y="3066"/>
                  </a:cubicBezTo>
                  <a:cubicBezTo>
                    <a:pt x="1805" y="3102"/>
                    <a:pt x="1815" y="3118"/>
                    <a:pt x="1867" y="3142"/>
                  </a:cubicBezTo>
                  <a:cubicBezTo>
                    <a:pt x="1884" y="3150"/>
                    <a:pt x="1879" y="3144"/>
                    <a:pt x="1896" y="3154"/>
                  </a:cubicBezTo>
                  <a:cubicBezTo>
                    <a:pt x="1955" y="3188"/>
                    <a:pt x="2032" y="3208"/>
                    <a:pt x="2093" y="3248"/>
                  </a:cubicBezTo>
                  <a:cubicBezTo>
                    <a:pt x="2142" y="3280"/>
                    <a:pt x="2123" y="3287"/>
                    <a:pt x="2188" y="3293"/>
                  </a:cubicBezTo>
                  <a:cubicBezTo>
                    <a:pt x="2242" y="3298"/>
                    <a:pt x="2231" y="3363"/>
                    <a:pt x="2331" y="3363"/>
                  </a:cubicBezTo>
                  <a:cubicBezTo>
                    <a:pt x="2367" y="3363"/>
                    <a:pt x="2372" y="3367"/>
                    <a:pt x="2398" y="3369"/>
                  </a:cubicBezTo>
                  <a:cubicBezTo>
                    <a:pt x="2398" y="3322"/>
                    <a:pt x="2390" y="3338"/>
                    <a:pt x="2381" y="3306"/>
                  </a:cubicBezTo>
                  <a:cubicBezTo>
                    <a:pt x="2374" y="3279"/>
                    <a:pt x="2381" y="3259"/>
                    <a:pt x="2373" y="3233"/>
                  </a:cubicBezTo>
                  <a:cubicBezTo>
                    <a:pt x="2365" y="3209"/>
                    <a:pt x="2355" y="3199"/>
                    <a:pt x="2352" y="3172"/>
                  </a:cubicBezTo>
                  <a:cubicBezTo>
                    <a:pt x="2349" y="3144"/>
                    <a:pt x="2352" y="3116"/>
                    <a:pt x="2346" y="3097"/>
                  </a:cubicBezTo>
                  <a:cubicBezTo>
                    <a:pt x="2342" y="3084"/>
                    <a:pt x="2339" y="3079"/>
                    <a:pt x="2332" y="3070"/>
                  </a:cubicBezTo>
                  <a:lnTo>
                    <a:pt x="2290" y="3031"/>
                  </a:lnTo>
                  <a:cubicBezTo>
                    <a:pt x="2279" y="3020"/>
                    <a:pt x="2283" y="3022"/>
                    <a:pt x="2270" y="3011"/>
                  </a:cubicBezTo>
                  <a:cubicBezTo>
                    <a:pt x="2254" y="2997"/>
                    <a:pt x="2243" y="2986"/>
                    <a:pt x="2227" y="2972"/>
                  </a:cubicBezTo>
                  <a:cubicBezTo>
                    <a:pt x="2204" y="2952"/>
                    <a:pt x="2202" y="2943"/>
                    <a:pt x="2168" y="2943"/>
                  </a:cubicBezTo>
                  <a:cubicBezTo>
                    <a:pt x="2164" y="2897"/>
                    <a:pt x="2135" y="2870"/>
                    <a:pt x="2135" y="2827"/>
                  </a:cubicBezTo>
                  <a:cubicBezTo>
                    <a:pt x="2136" y="2798"/>
                    <a:pt x="2149" y="2795"/>
                    <a:pt x="2156" y="2775"/>
                  </a:cubicBezTo>
                  <a:cubicBezTo>
                    <a:pt x="2162" y="2759"/>
                    <a:pt x="2164" y="2724"/>
                    <a:pt x="2168" y="2705"/>
                  </a:cubicBezTo>
                  <a:cubicBezTo>
                    <a:pt x="2197" y="2705"/>
                    <a:pt x="2195" y="2708"/>
                    <a:pt x="2215" y="2699"/>
                  </a:cubicBezTo>
                  <a:cubicBezTo>
                    <a:pt x="2204" y="2667"/>
                    <a:pt x="2175" y="2685"/>
                    <a:pt x="2148" y="2672"/>
                  </a:cubicBezTo>
                  <a:cubicBezTo>
                    <a:pt x="2133" y="2664"/>
                    <a:pt x="2134" y="2659"/>
                    <a:pt x="2122" y="2649"/>
                  </a:cubicBezTo>
                  <a:cubicBezTo>
                    <a:pt x="2088" y="2623"/>
                    <a:pt x="2067" y="2641"/>
                    <a:pt x="2042" y="2588"/>
                  </a:cubicBezTo>
                  <a:cubicBezTo>
                    <a:pt x="2033" y="2569"/>
                    <a:pt x="2038" y="2573"/>
                    <a:pt x="2026" y="2556"/>
                  </a:cubicBezTo>
                  <a:cubicBezTo>
                    <a:pt x="1973" y="2483"/>
                    <a:pt x="2014" y="2519"/>
                    <a:pt x="1994" y="2445"/>
                  </a:cubicBezTo>
                  <a:cubicBezTo>
                    <a:pt x="1982" y="2398"/>
                    <a:pt x="2003" y="2354"/>
                    <a:pt x="2043" y="2323"/>
                  </a:cubicBezTo>
                  <a:cubicBezTo>
                    <a:pt x="2091" y="2286"/>
                    <a:pt x="2120" y="2292"/>
                    <a:pt x="2058" y="2232"/>
                  </a:cubicBezTo>
                  <a:cubicBezTo>
                    <a:pt x="2027" y="2203"/>
                    <a:pt x="2001" y="2218"/>
                    <a:pt x="1951" y="2218"/>
                  </a:cubicBezTo>
                  <a:cubicBezTo>
                    <a:pt x="1915" y="2218"/>
                    <a:pt x="1907" y="2192"/>
                    <a:pt x="1882" y="2178"/>
                  </a:cubicBezTo>
                  <a:cubicBezTo>
                    <a:pt x="1847" y="2157"/>
                    <a:pt x="1839" y="2174"/>
                    <a:pt x="1816" y="2136"/>
                  </a:cubicBezTo>
                  <a:cubicBezTo>
                    <a:pt x="1801" y="2114"/>
                    <a:pt x="1791" y="2090"/>
                    <a:pt x="1776" y="2068"/>
                  </a:cubicBezTo>
                  <a:cubicBezTo>
                    <a:pt x="1759" y="2043"/>
                    <a:pt x="1757" y="2018"/>
                    <a:pt x="1748" y="1980"/>
                  </a:cubicBezTo>
                  <a:cubicBezTo>
                    <a:pt x="1780" y="1963"/>
                    <a:pt x="1809" y="1949"/>
                    <a:pt x="1829" y="1919"/>
                  </a:cubicBezTo>
                  <a:cubicBezTo>
                    <a:pt x="1760" y="1817"/>
                    <a:pt x="1764" y="1890"/>
                    <a:pt x="1705" y="1895"/>
                  </a:cubicBezTo>
                  <a:cubicBezTo>
                    <a:pt x="1702" y="1896"/>
                    <a:pt x="1654" y="1886"/>
                    <a:pt x="1626" y="1886"/>
                  </a:cubicBezTo>
                  <a:cubicBezTo>
                    <a:pt x="1621" y="1867"/>
                    <a:pt x="1627" y="1875"/>
                    <a:pt x="1609" y="1862"/>
                  </a:cubicBezTo>
                  <a:cubicBezTo>
                    <a:pt x="1579" y="1841"/>
                    <a:pt x="1562" y="1840"/>
                    <a:pt x="1548" y="1801"/>
                  </a:cubicBezTo>
                  <a:cubicBezTo>
                    <a:pt x="1539" y="1777"/>
                    <a:pt x="1529" y="1749"/>
                    <a:pt x="1515" y="1732"/>
                  </a:cubicBezTo>
                  <a:cubicBezTo>
                    <a:pt x="1503" y="1718"/>
                    <a:pt x="1495" y="1714"/>
                    <a:pt x="1477" y="1709"/>
                  </a:cubicBezTo>
                  <a:cubicBezTo>
                    <a:pt x="1467" y="1716"/>
                    <a:pt x="1443" y="1746"/>
                    <a:pt x="1436" y="1757"/>
                  </a:cubicBezTo>
                  <a:cubicBezTo>
                    <a:pt x="1446" y="1796"/>
                    <a:pt x="1470" y="1779"/>
                    <a:pt x="1456" y="1838"/>
                  </a:cubicBezTo>
                  <a:cubicBezTo>
                    <a:pt x="1438" y="1838"/>
                    <a:pt x="1392" y="1840"/>
                    <a:pt x="1376" y="1837"/>
                  </a:cubicBezTo>
                  <a:cubicBezTo>
                    <a:pt x="1354" y="1832"/>
                    <a:pt x="1339" y="1802"/>
                    <a:pt x="1274" y="1763"/>
                  </a:cubicBezTo>
                  <a:cubicBezTo>
                    <a:pt x="1256" y="1753"/>
                    <a:pt x="1236" y="1741"/>
                    <a:pt x="1219" y="1730"/>
                  </a:cubicBezTo>
                  <a:cubicBezTo>
                    <a:pt x="1219" y="1610"/>
                    <a:pt x="1212" y="1596"/>
                    <a:pt x="1149" y="1536"/>
                  </a:cubicBezTo>
                  <a:cubicBezTo>
                    <a:pt x="1148" y="1535"/>
                    <a:pt x="1146" y="1533"/>
                    <a:pt x="1145" y="1532"/>
                  </a:cubicBezTo>
                  <a:lnTo>
                    <a:pt x="1111" y="1499"/>
                  </a:lnTo>
                  <a:cubicBezTo>
                    <a:pt x="1105" y="1493"/>
                    <a:pt x="1101" y="1489"/>
                    <a:pt x="1094" y="1482"/>
                  </a:cubicBezTo>
                  <a:lnTo>
                    <a:pt x="1053" y="1421"/>
                  </a:lnTo>
                  <a:cubicBezTo>
                    <a:pt x="1032" y="1391"/>
                    <a:pt x="1036" y="1412"/>
                    <a:pt x="1036" y="1364"/>
                  </a:cubicBezTo>
                  <a:cubicBezTo>
                    <a:pt x="1074" y="1354"/>
                    <a:pt x="1056" y="1319"/>
                    <a:pt x="1056" y="1289"/>
                  </a:cubicBezTo>
                  <a:cubicBezTo>
                    <a:pt x="1056" y="1259"/>
                    <a:pt x="1106" y="1273"/>
                    <a:pt x="1131" y="1235"/>
                  </a:cubicBezTo>
                  <a:cubicBezTo>
                    <a:pt x="1119" y="1218"/>
                    <a:pt x="1110" y="1217"/>
                    <a:pt x="1106" y="1199"/>
                  </a:cubicBezTo>
                  <a:cubicBezTo>
                    <a:pt x="1100" y="1179"/>
                    <a:pt x="1108" y="1164"/>
                    <a:pt x="1100" y="1144"/>
                  </a:cubicBezTo>
                  <a:cubicBezTo>
                    <a:pt x="1088" y="1111"/>
                    <a:pt x="1071" y="1112"/>
                    <a:pt x="1070" y="1052"/>
                  </a:cubicBezTo>
                  <a:cubicBezTo>
                    <a:pt x="1144" y="1034"/>
                    <a:pt x="1140" y="1086"/>
                    <a:pt x="1192" y="1100"/>
                  </a:cubicBezTo>
                  <a:cubicBezTo>
                    <a:pt x="1210" y="1062"/>
                    <a:pt x="1155" y="1042"/>
                    <a:pt x="1150" y="1000"/>
                  </a:cubicBezTo>
                  <a:cubicBezTo>
                    <a:pt x="1144" y="961"/>
                    <a:pt x="1145" y="929"/>
                    <a:pt x="1172" y="889"/>
                  </a:cubicBezTo>
                  <a:cubicBezTo>
                    <a:pt x="1133" y="832"/>
                    <a:pt x="1135" y="857"/>
                    <a:pt x="1174" y="797"/>
                  </a:cubicBezTo>
                  <a:cubicBezTo>
                    <a:pt x="1212" y="738"/>
                    <a:pt x="1221" y="698"/>
                    <a:pt x="1237" y="677"/>
                  </a:cubicBezTo>
                  <a:cubicBezTo>
                    <a:pt x="1247" y="664"/>
                    <a:pt x="1246" y="666"/>
                    <a:pt x="1253" y="652"/>
                  </a:cubicBezTo>
                  <a:cubicBezTo>
                    <a:pt x="1310" y="652"/>
                    <a:pt x="1288" y="654"/>
                    <a:pt x="1321" y="632"/>
                  </a:cubicBezTo>
                  <a:cubicBezTo>
                    <a:pt x="1342" y="651"/>
                    <a:pt x="1359" y="652"/>
                    <a:pt x="1389" y="652"/>
                  </a:cubicBezTo>
                  <a:cubicBezTo>
                    <a:pt x="1389" y="623"/>
                    <a:pt x="1385" y="611"/>
                    <a:pt x="1366" y="593"/>
                  </a:cubicBezTo>
                  <a:cubicBezTo>
                    <a:pt x="1365" y="592"/>
                    <a:pt x="1364" y="591"/>
                    <a:pt x="1363" y="590"/>
                  </a:cubicBezTo>
                  <a:cubicBezTo>
                    <a:pt x="1362" y="589"/>
                    <a:pt x="1360" y="588"/>
                    <a:pt x="1359" y="587"/>
                  </a:cubicBezTo>
                  <a:cubicBezTo>
                    <a:pt x="1324" y="555"/>
                    <a:pt x="1327" y="528"/>
                    <a:pt x="1318" y="486"/>
                  </a:cubicBezTo>
                  <a:cubicBezTo>
                    <a:pt x="1309" y="441"/>
                    <a:pt x="1293" y="456"/>
                    <a:pt x="1294" y="395"/>
                  </a:cubicBezTo>
                  <a:cubicBezTo>
                    <a:pt x="1294" y="319"/>
                    <a:pt x="1284" y="353"/>
                    <a:pt x="1255" y="312"/>
                  </a:cubicBezTo>
                  <a:cubicBezTo>
                    <a:pt x="1246" y="298"/>
                    <a:pt x="1224" y="250"/>
                    <a:pt x="1220" y="232"/>
                  </a:cubicBezTo>
                  <a:cubicBezTo>
                    <a:pt x="1210" y="183"/>
                    <a:pt x="1205" y="128"/>
                    <a:pt x="1186" y="82"/>
                  </a:cubicBezTo>
                  <a:cubicBezTo>
                    <a:pt x="1181" y="70"/>
                    <a:pt x="1182" y="24"/>
                    <a:pt x="1163" y="19"/>
                  </a:cubicBezTo>
                  <a:cubicBezTo>
                    <a:pt x="1130" y="11"/>
                    <a:pt x="1177" y="16"/>
                    <a:pt x="1156" y="20"/>
                  </a:cubicBezTo>
                  <a:lnTo>
                    <a:pt x="1097" y="42"/>
                  </a:lnTo>
                  <a:lnTo>
                    <a:pt x="1051" y="0"/>
                  </a:lnTo>
                  <a:cubicBezTo>
                    <a:pt x="1035" y="10"/>
                    <a:pt x="1029" y="13"/>
                    <a:pt x="1016" y="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94" name="Группа 293"/>
            <p:cNvGrpSpPr/>
            <p:nvPr/>
          </p:nvGrpSpPr>
          <p:grpSpPr>
            <a:xfrm>
              <a:off x="2880756" y="1397046"/>
              <a:ext cx="556557" cy="952200"/>
              <a:chOff x="7780714" y="4484966"/>
              <a:chExt cx="1050952" cy="1798051"/>
            </a:xfrm>
            <a:solidFill>
              <a:srgbClr val="00B0F0"/>
            </a:solidFill>
          </p:grpSpPr>
          <p:sp>
            <p:nvSpPr>
              <p:cNvPr id="317" name="Freeform 7"/>
              <p:cNvSpPr>
                <a:spLocks/>
              </p:cNvSpPr>
              <p:nvPr/>
            </p:nvSpPr>
            <p:spPr bwMode="auto">
              <a:xfrm>
                <a:off x="7780714" y="4484966"/>
                <a:ext cx="820944" cy="1347601"/>
              </a:xfrm>
              <a:custGeom>
                <a:avLst/>
                <a:gdLst>
                  <a:gd name="T0" fmla="*/ 497 w 2529"/>
                  <a:gd name="T1" fmla="*/ 260 h 3906"/>
                  <a:gd name="T2" fmla="*/ 240 w 2529"/>
                  <a:gd name="T3" fmla="*/ 315 h 3906"/>
                  <a:gd name="T4" fmla="*/ 253 w 2529"/>
                  <a:gd name="T5" fmla="*/ 647 h 3906"/>
                  <a:gd name="T6" fmla="*/ 331 w 2529"/>
                  <a:gd name="T7" fmla="*/ 874 h 3906"/>
                  <a:gd name="T8" fmla="*/ 457 w 2529"/>
                  <a:gd name="T9" fmla="*/ 1047 h 3906"/>
                  <a:gd name="T10" fmla="*/ 258 w 2529"/>
                  <a:gd name="T11" fmla="*/ 1281 h 3906"/>
                  <a:gd name="T12" fmla="*/ 247 w 2529"/>
                  <a:gd name="T13" fmla="*/ 1413 h 3906"/>
                  <a:gd name="T14" fmla="*/ 35 w 2529"/>
                  <a:gd name="T15" fmla="*/ 1513 h 3906"/>
                  <a:gd name="T16" fmla="*/ 10 w 2529"/>
                  <a:gd name="T17" fmla="*/ 1643 h 3906"/>
                  <a:gd name="T18" fmla="*/ 23 w 2529"/>
                  <a:gd name="T19" fmla="*/ 1867 h 3906"/>
                  <a:gd name="T20" fmla="*/ 84 w 2529"/>
                  <a:gd name="T21" fmla="*/ 2097 h 3906"/>
                  <a:gd name="T22" fmla="*/ 218 w 2529"/>
                  <a:gd name="T23" fmla="*/ 2275 h 3906"/>
                  <a:gd name="T24" fmla="*/ 500 w 2529"/>
                  <a:gd name="T25" fmla="*/ 2325 h 3906"/>
                  <a:gd name="T26" fmla="*/ 488 w 2529"/>
                  <a:gd name="T27" fmla="*/ 2481 h 3906"/>
                  <a:gd name="T28" fmla="*/ 477 w 2529"/>
                  <a:gd name="T29" fmla="*/ 2707 h 3906"/>
                  <a:gd name="T30" fmla="*/ 624 w 2529"/>
                  <a:gd name="T31" fmla="*/ 2824 h 3906"/>
                  <a:gd name="T32" fmla="*/ 760 w 2529"/>
                  <a:gd name="T33" fmla="*/ 2820 h 3906"/>
                  <a:gd name="T34" fmla="*/ 853 w 2529"/>
                  <a:gd name="T35" fmla="*/ 2669 h 3906"/>
                  <a:gd name="T36" fmla="*/ 979 w 2529"/>
                  <a:gd name="T37" fmla="*/ 2544 h 3906"/>
                  <a:gd name="T38" fmla="*/ 1079 w 2529"/>
                  <a:gd name="T39" fmla="*/ 2830 h 3906"/>
                  <a:gd name="T40" fmla="*/ 979 w 2529"/>
                  <a:gd name="T41" fmla="*/ 3107 h 3906"/>
                  <a:gd name="T42" fmla="*/ 904 w 2529"/>
                  <a:gd name="T43" fmla="*/ 3330 h 3906"/>
                  <a:gd name="T44" fmla="*/ 1094 w 2529"/>
                  <a:gd name="T45" fmla="*/ 3561 h 3906"/>
                  <a:gd name="T46" fmla="*/ 1251 w 2529"/>
                  <a:gd name="T47" fmla="*/ 3705 h 3906"/>
                  <a:gd name="T48" fmla="*/ 1478 w 2529"/>
                  <a:gd name="T49" fmla="*/ 3583 h 3906"/>
                  <a:gd name="T50" fmla="*/ 1691 w 2529"/>
                  <a:gd name="T51" fmla="*/ 3534 h 3906"/>
                  <a:gd name="T52" fmla="*/ 1835 w 2529"/>
                  <a:gd name="T53" fmla="*/ 3653 h 3906"/>
                  <a:gd name="T54" fmla="*/ 1902 w 2529"/>
                  <a:gd name="T55" fmla="*/ 3878 h 3906"/>
                  <a:gd name="T56" fmla="*/ 1985 w 2529"/>
                  <a:gd name="T57" fmla="*/ 3807 h 3906"/>
                  <a:gd name="T58" fmla="*/ 2215 w 2529"/>
                  <a:gd name="T59" fmla="*/ 3753 h 3906"/>
                  <a:gd name="T60" fmla="*/ 2341 w 2529"/>
                  <a:gd name="T61" fmla="*/ 3500 h 3906"/>
                  <a:gd name="T62" fmla="*/ 2151 w 2529"/>
                  <a:gd name="T63" fmla="*/ 3337 h 3906"/>
                  <a:gd name="T64" fmla="*/ 2456 w 2529"/>
                  <a:gd name="T65" fmla="*/ 3222 h 3906"/>
                  <a:gd name="T66" fmla="*/ 2302 w 2529"/>
                  <a:gd name="T67" fmla="*/ 2753 h 3906"/>
                  <a:gd name="T68" fmla="*/ 2083 w 2529"/>
                  <a:gd name="T69" fmla="*/ 2457 h 3906"/>
                  <a:gd name="T70" fmla="*/ 1996 w 2529"/>
                  <a:gd name="T71" fmla="*/ 2172 h 3906"/>
                  <a:gd name="T72" fmla="*/ 1772 w 2529"/>
                  <a:gd name="T73" fmla="*/ 2097 h 3906"/>
                  <a:gd name="T74" fmla="*/ 1406 w 2529"/>
                  <a:gd name="T75" fmla="*/ 2029 h 3906"/>
                  <a:gd name="T76" fmla="*/ 1406 w 2529"/>
                  <a:gd name="T77" fmla="*/ 2219 h 3906"/>
                  <a:gd name="T78" fmla="*/ 1216 w 2529"/>
                  <a:gd name="T79" fmla="*/ 2199 h 3906"/>
                  <a:gd name="T80" fmla="*/ 1175 w 2529"/>
                  <a:gd name="T81" fmla="*/ 2307 h 3906"/>
                  <a:gd name="T82" fmla="*/ 1042 w 2529"/>
                  <a:gd name="T83" fmla="*/ 2207 h 3906"/>
                  <a:gd name="T84" fmla="*/ 861 w 2529"/>
                  <a:gd name="T85" fmla="*/ 2170 h 3906"/>
                  <a:gd name="T86" fmla="*/ 910 w 2529"/>
                  <a:gd name="T87" fmla="*/ 2008 h 3906"/>
                  <a:gd name="T88" fmla="*/ 909 w 2529"/>
                  <a:gd name="T89" fmla="*/ 1595 h 3906"/>
                  <a:gd name="T90" fmla="*/ 931 w 2529"/>
                  <a:gd name="T91" fmla="*/ 1304 h 3906"/>
                  <a:gd name="T92" fmla="*/ 932 w 2529"/>
                  <a:gd name="T93" fmla="*/ 952 h 3906"/>
                  <a:gd name="T94" fmla="*/ 950 w 2529"/>
                  <a:gd name="T95" fmla="*/ 740 h 3906"/>
                  <a:gd name="T96" fmla="*/ 1098 w 2529"/>
                  <a:gd name="T97" fmla="*/ 549 h 3906"/>
                  <a:gd name="T98" fmla="*/ 1243 w 2529"/>
                  <a:gd name="T99" fmla="*/ 478 h 3906"/>
                  <a:gd name="T100" fmla="*/ 1269 w 2529"/>
                  <a:gd name="T101" fmla="*/ 290 h 3906"/>
                  <a:gd name="T102" fmla="*/ 1114 w 2529"/>
                  <a:gd name="T103" fmla="*/ 268 h 3906"/>
                  <a:gd name="T104" fmla="*/ 981 w 2529"/>
                  <a:gd name="T105" fmla="*/ 103 h 3906"/>
                  <a:gd name="T106" fmla="*/ 896 w 2529"/>
                  <a:gd name="T107" fmla="*/ 32 h 3906"/>
                  <a:gd name="T108" fmla="*/ 644 w 2529"/>
                  <a:gd name="T109" fmla="*/ 101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29" h="3906">
                    <a:moveTo>
                      <a:pt x="647" y="193"/>
                    </a:moveTo>
                    <a:cubicBezTo>
                      <a:pt x="615" y="196"/>
                      <a:pt x="567" y="186"/>
                      <a:pt x="540" y="209"/>
                    </a:cubicBezTo>
                    <a:lnTo>
                      <a:pt x="500" y="256"/>
                    </a:lnTo>
                    <a:cubicBezTo>
                      <a:pt x="499" y="257"/>
                      <a:pt x="498" y="259"/>
                      <a:pt x="497" y="260"/>
                    </a:cubicBezTo>
                    <a:cubicBezTo>
                      <a:pt x="449" y="310"/>
                      <a:pt x="446" y="309"/>
                      <a:pt x="419" y="317"/>
                    </a:cubicBezTo>
                    <a:cubicBezTo>
                      <a:pt x="417" y="318"/>
                      <a:pt x="415" y="318"/>
                      <a:pt x="414" y="319"/>
                    </a:cubicBezTo>
                    <a:cubicBezTo>
                      <a:pt x="388" y="328"/>
                      <a:pt x="364" y="352"/>
                      <a:pt x="337" y="341"/>
                    </a:cubicBezTo>
                    <a:cubicBezTo>
                      <a:pt x="278" y="316"/>
                      <a:pt x="307" y="315"/>
                      <a:pt x="240" y="315"/>
                    </a:cubicBezTo>
                    <a:cubicBezTo>
                      <a:pt x="194" y="315"/>
                      <a:pt x="239" y="383"/>
                      <a:pt x="244" y="399"/>
                    </a:cubicBezTo>
                    <a:cubicBezTo>
                      <a:pt x="251" y="418"/>
                      <a:pt x="250" y="433"/>
                      <a:pt x="261" y="450"/>
                    </a:cubicBezTo>
                    <a:cubicBezTo>
                      <a:pt x="272" y="468"/>
                      <a:pt x="274" y="479"/>
                      <a:pt x="294" y="484"/>
                    </a:cubicBezTo>
                    <a:cubicBezTo>
                      <a:pt x="266" y="544"/>
                      <a:pt x="298" y="583"/>
                      <a:pt x="253" y="647"/>
                    </a:cubicBezTo>
                    <a:cubicBezTo>
                      <a:pt x="252" y="649"/>
                      <a:pt x="243" y="662"/>
                      <a:pt x="242" y="675"/>
                    </a:cubicBezTo>
                    <a:cubicBezTo>
                      <a:pt x="240" y="701"/>
                      <a:pt x="256" y="712"/>
                      <a:pt x="267" y="728"/>
                    </a:cubicBezTo>
                    <a:cubicBezTo>
                      <a:pt x="242" y="775"/>
                      <a:pt x="250" y="777"/>
                      <a:pt x="254" y="823"/>
                    </a:cubicBezTo>
                    <a:cubicBezTo>
                      <a:pt x="290" y="826"/>
                      <a:pt x="308" y="850"/>
                      <a:pt x="331" y="874"/>
                    </a:cubicBezTo>
                    <a:cubicBezTo>
                      <a:pt x="338" y="882"/>
                      <a:pt x="336" y="880"/>
                      <a:pt x="344" y="888"/>
                    </a:cubicBezTo>
                    <a:lnTo>
                      <a:pt x="388" y="946"/>
                    </a:lnTo>
                    <a:cubicBezTo>
                      <a:pt x="395" y="963"/>
                      <a:pt x="396" y="969"/>
                      <a:pt x="411" y="984"/>
                    </a:cubicBezTo>
                    <a:cubicBezTo>
                      <a:pt x="427" y="1000"/>
                      <a:pt x="451" y="1025"/>
                      <a:pt x="457" y="1047"/>
                    </a:cubicBezTo>
                    <a:cubicBezTo>
                      <a:pt x="441" y="1071"/>
                      <a:pt x="415" y="1077"/>
                      <a:pt x="389" y="1094"/>
                    </a:cubicBezTo>
                    <a:cubicBezTo>
                      <a:pt x="389" y="1195"/>
                      <a:pt x="398" y="1178"/>
                      <a:pt x="343" y="1231"/>
                    </a:cubicBezTo>
                    <a:cubicBezTo>
                      <a:pt x="334" y="1241"/>
                      <a:pt x="309" y="1269"/>
                      <a:pt x="297" y="1274"/>
                    </a:cubicBezTo>
                    <a:cubicBezTo>
                      <a:pt x="280" y="1280"/>
                      <a:pt x="276" y="1275"/>
                      <a:pt x="258" y="1281"/>
                    </a:cubicBezTo>
                    <a:cubicBezTo>
                      <a:pt x="237" y="1289"/>
                      <a:pt x="256" y="1290"/>
                      <a:pt x="227" y="1298"/>
                    </a:cubicBezTo>
                    <a:cubicBezTo>
                      <a:pt x="227" y="1354"/>
                      <a:pt x="235" y="1326"/>
                      <a:pt x="245" y="1360"/>
                    </a:cubicBezTo>
                    <a:cubicBezTo>
                      <a:pt x="247" y="1369"/>
                      <a:pt x="247" y="1369"/>
                      <a:pt x="247" y="1378"/>
                    </a:cubicBezTo>
                    <a:cubicBezTo>
                      <a:pt x="248" y="1388"/>
                      <a:pt x="247" y="1403"/>
                      <a:pt x="247" y="1413"/>
                    </a:cubicBezTo>
                    <a:cubicBezTo>
                      <a:pt x="209" y="1421"/>
                      <a:pt x="162" y="1479"/>
                      <a:pt x="136" y="1486"/>
                    </a:cubicBezTo>
                    <a:cubicBezTo>
                      <a:pt x="118" y="1490"/>
                      <a:pt x="108" y="1485"/>
                      <a:pt x="99" y="1485"/>
                    </a:cubicBezTo>
                    <a:cubicBezTo>
                      <a:pt x="96" y="1485"/>
                      <a:pt x="85" y="1486"/>
                      <a:pt x="83" y="1486"/>
                    </a:cubicBezTo>
                    <a:cubicBezTo>
                      <a:pt x="56" y="1491"/>
                      <a:pt x="59" y="1502"/>
                      <a:pt x="35" y="1513"/>
                    </a:cubicBezTo>
                    <a:cubicBezTo>
                      <a:pt x="0" y="1529"/>
                      <a:pt x="10" y="1517"/>
                      <a:pt x="10" y="1562"/>
                    </a:cubicBezTo>
                    <a:cubicBezTo>
                      <a:pt x="10" y="1581"/>
                      <a:pt x="20" y="1578"/>
                      <a:pt x="29" y="1590"/>
                    </a:cubicBezTo>
                    <a:cubicBezTo>
                      <a:pt x="36" y="1601"/>
                      <a:pt x="31" y="1592"/>
                      <a:pt x="37" y="1602"/>
                    </a:cubicBezTo>
                    <a:lnTo>
                      <a:pt x="10" y="1643"/>
                    </a:lnTo>
                    <a:cubicBezTo>
                      <a:pt x="19" y="1656"/>
                      <a:pt x="27" y="1660"/>
                      <a:pt x="32" y="1675"/>
                    </a:cubicBezTo>
                    <a:cubicBezTo>
                      <a:pt x="39" y="1693"/>
                      <a:pt x="30" y="1715"/>
                      <a:pt x="30" y="1738"/>
                    </a:cubicBezTo>
                    <a:cubicBezTo>
                      <a:pt x="30" y="1800"/>
                      <a:pt x="57" y="1727"/>
                      <a:pt x="57" y="1840"/>
                    </a:cubicBezTo>
                    <a:cubicBezTo>
                      <a:pt x="57" y="1861"/>
                      <a:pt x="40" y="1863"/>
                      <a:pt x="23" y="1867"/>
                    </a:cubicBezTo>
                    <a:cubicBezTo>
                      <a:pt x="27" y="1918"/>
                      <a:pt x="73" y="1908"/>
                      <a:pt x="105" y="1914"/>
                    </a:cubicBezTo>
                    <a:cubicBezTo>
                      <a:pt x="105" y="2096"/>
                      <a:pt x="106" y="2018"/>
                      <a:pt x="125" y="2070"/>
                    </a:cubicBezTo>
                    <a:cubicBezTo>
                      <a:pt x="109" y="2074"/>
                      <a:pt x="105" y="2076"/>
                      <a:pt x="84" y="2077"/>
                    </a:cubicBezTo>
                    <a:lnTo>
                      <a:pt x="84" y="2097"/>
                    </a:lnTo>
                    <a:cubicBezTo>
                      <a:pt x="202" y="2097"/>
                      <a:pt x="128" y="2105"/>
                      <a:pt x="200" y="2124"/>
                    </a:cubicBezTo>
                    <a:cubicBezTo>
                      <a:pt x="240" y="2135"/>
                      <a:pt x="227" y="2143"/>
                      <a:pt x="227" y="2192"/>
                    </a:cubicBezTo>
                    <a:cubicBezTo>
                      <a:pt x="227" y="2219"/>
                      <a:pt x="220" y="2227"/>
                      <a:pt x="199" y="2233"/>
                    </a:cubicBezTo>
                    <a:cubicBezTo>
                      <a:pt x="200" y="2273"/>
                      <a:pt x="202" y="2251"/>
                      <a:pt x="218" y="2275"/>
                    </a:cubicBezTo>
                    <a:cubicBezTo>
                      <a:pt x="242" y="2312"/>
                      <a:pt x="203" y="2336"/>
                      <a:pt x="260" y="2422"/>
                    </a:cubicBezTo>
                    <a:cubicBezTo>
                      <a:pt x="304" y="2412"/>
                      <a:pt x="311" y="2372"/>
                      <a:pt x="351" y="2363"/>
                    </a:cubicBezTo>
                    <a:cubicBezTo>
                      <a:pt x="399" y="2352"/>
                      <a:pt x="369" y="2369"/>
                      <a:pt x="399" y="2337"/>
                    </a:cubicBezTo>
                    <a:cubicBezTo>
                      <a:pt x="432" y="2301"/>
                      <a:pt x="463" y="2301"/>
                      <a:pt x="500" y="2325"/>
                    </a:cubicBezTo>
                    <a:lnTo>
                      <a:pt x="509" y="2330"/>
                    </a:lnTo>
                    <a:cubicBezTo>
                      <a:pt x="529" y="2344"/>
                      <a:pt x="549" y="2335"/>
                      <a:pt x="521" y="2385"/>
                    </a:cubicBezTo>
                    <a:cubicBezTo>
                      <a:pt x="508" y="2410"/>
                      <a:pt x="510" y="2419"/>
                      <a:pt x="504" y="2449"/>
                    </a:cubicBezTo>
                    <a:cubicBezTo>
                      <a:pt x="495" y="2497"/>
                      <a:pt x="504" y="2446"/>
                      <a:pt x="488" y="2481"/>
                    </a:cubicBezTo>
                    <a:cubicBezTo>
                      <a:pt x="466" y="2531"/>
                      <a:pt x="516" y="2514"/>
                      <a:pt x="450" y="2612"/>
                    </a:cubicBezTo>
                    <a:cubicBezTo>
                      <a:pt x="456" y="2624"/>
                      <a:pt x="454" y="2627"/>
                      <a:pt x="459" y="2637"/>
                    </a:cubicBezTo>
                    <a:cubicBezTo>
                      <a:pt x="471" y="2665"/>
                      <a:pt x="454" y="2650"/>
                      <a:pt x="477" y="2660"/>
                    </a:cubicBezTo>
                    <a:lnTo>
                      <a:pt x="477" y="2707"/>
                    </a:lnTo>
                    <a:cubicBezTo>
                      <a:pt x="424" y="2719"/>
                      <a:pt x="411" y="2809"/>
                      <a:pt x="457" y="2809"/>
                    </a:cubicBezTo>
                    <a:cubicBezTo>
                      <a:pt x="569" y="2809"/>
                      <a:pt x="527" y="2781"/>
                      <a:pt x="579" y="2781"/>
                    </a:cubicBezTo>
                    <a:cubicBezTo>
                      <a:pt x="595" y="2781"/>
                      <a:pt x="595" y="2788"/>
                      <a:pt x="604" y="2797"/>
                    </a:cubicBezTo>
                    <a:lnTo>
                      <a:pt x="624" y="2824"/>
                    </a:lnTo>
                    <a:cubicBezTo>
                      <a:pt x="640" y="2848"/>
                      <a:pt x="640" y="2876"/>
                      <a:pt x="674" y="2876"/>
                    </a:cubicBezTo>
                    <a:cubicBezTo>
                      <a:pt x="693" y="2876"/>
                      <a:pt x="685" y="2871"/>
                      <a:pt x="695" y="2864"/>
                    </a:cubicBezTo>
                    <a:cubicBezTo>
                      <a:pt x="711" y="2852"/>
                      <a:pt x="730" y="2850"/>
                      <a:pt x="745" y="2839"/>
                    </a:cubicBezTo>
                    <a:lnTo>
                      <a:pt x="760" y="2820"/>
                    </a:lnTo>
                    <a:cubicBezTo>
                      <a:pt x="783" y="2781"/>
                      <a:pt x="770" y="2796"/>
                      <a:pt x="810" y="2775"/>
                    </a:cubicBezTo>
                    <a:cubicBezTo>
                      <a:pt x="824" y="2767"/>
                      <a:pt x="831" y="2759"/>
                      <a:pt x="850" y="2754"/>
                    </a:cubicBezTo>
                    <a:cubicBezTo>
                      <a:pt x="850" y="2712"/>
                      <a:pt x="844" y="2725"/>
                      <a:pt x="837" y="2693"/>
                    </a:cubicBezTo>
                    <a:cubicBezTo>
                      <a:pt x="844" y="2683"/>
                      <a:pt x="847" y="2681"/>
                      <a:pt x="853" y="2669"/>
                    </a:cubicBezTo>
                    <a:cubicBezTo>
                      <a:pt x="859" y="2657"/>
                      <a:pt x="858" y="2652"/>
                      <a:pt x="864" y="2639"/>
                    </a:cubicBezTo>
                    <a:cubicBezTo>
                      <a:pt x="909" y="2639"/>
                      <a:pt x="917" y="2637"/>
                      <a:pt x="937" y="2611"/>
                    </a:cubicBezTo>
                    <a:cubicBezTo>
                      <a:pt x="938" y="2610"/>
                      <a:pt x="940" y="2609"/>
                      <a:pt x="940" y="2607"/>
                    </a:cubicBezTo>
                    <a:cubicBezTo>
                      <a:pt x="953" y="2590"/>
                      <a:pt x="974" y="2562"/>
                      <a:pt x="979" y="2544"/>
                    </a:cubicBezTo>
                    <a:cubicBezTo>
                      <a:pt x="1025" y="2544"/>
                      <a:pt x="1025" y="2537"/>
                      <a:pt x="1053" y="2558"/>
                    </a:cubicBezTo>
                    <a:cubicBezTo>
                      <a:pt x="1120" y="2607"/>
                      <a:pt x="1077" y="2694"/>
                      <a:pt x="1162" y="2714"/>
                    </a:cubicBezTo>
                    <a:cubicBezTo>
                      <a:pt x="1162" y="2738"/>
                      <a:pt x="1152" y="2759"/>
                      <a:pt x="1146" y="2780"/>
                    </a:cubicBezTo>
                    <a:cubicBezTo>
                      <a:pt x="1136" y="2813"/>
                      <a:pt x="1114" y="2817"/>
                      <a:pt x="1079" y="2830"/>
                    </a:cubicBezTo>
                    <a:cubicBezTo>
                      <a:pt x="1041" y="2844"/>
                      <a:pt x="1005" y="2823"/>
                      <a:pt x="979" y="2863"/>
                    </a:cubicBezTo>
                    <a:cubicBezTo>
                      <a:pt x="1001" y="2896"/>
                      <a:pt x="1052" y="2917"/>
                      <a:pt x="1023" y="2974"/>
                    </a:cubicBezTo>
                    <a:cubicBezTo>
                      <a:pt x="1016" y="2988"/>
                      <a:pt x="991" y="3011"/>
                      <a:pt x="985" y="3024"/>
                    </a:cubicBezTo>
                    <a:cubicBezTo>
                      <a:pt x="975" y="3044"/>
                      <a:pt x="979" y="3080"/>
                      <a:pt x="979" y="3107"/>
                    </a:cubicBezTo>
                    <a:cubicBezTo>
                      <a:pt x="937" y="3129"/>
                      <a:pt x="933" y="3155"/>
                      <a:pt x="932" y="3161"/>
                    </a:cubicBezTo>
                    <a:cubicBezTo>
                      <a:pt x="922" y="3214"/>
                      <a:pt x="904" y="3199"/>
                      <a:pt x="904" y="3235"/>
                    </a:cubicBezTo>
                    <a:cubicBezTo>
                      <a:pt x="904" y="3269"/>
                      <a:pt x="912" y="3260"/>
                      <a:pt x="914" y="3285"/>
                    </a:cubicBezTo>
                    <a:cubicBezTo>
                      <a:pt x="917" y="3306"/>
                      <a:pt x="904" y="3314"/>
                      <a:pt x="904" y="3330"/>
                    </a:cubicBezTo>
                    <a:cubicBezTo>
                      <a:pt x="904" y="3382"/>
                      <a:pt x="911" y="3406"/>
                      <a:pt x="911" y="3459"/>
                    </a:cubicBezTo>
                    <a:cubicBezTo>
                      <a:pt x="949" y="3462"/>
                      <a:pt x="976" y="3468"/>
                      <a:pt x="979" y="3506"/>
                    </a:cubicBezTo>
                    <a:cubicBezTo>
                      <a:pt x="1019" y="3503"/>
                      <a:pt x="1047" y="3477"/>
                      <a:pt x="1082" y="3511"/>
                    </a:cubicBezTo>
                    <a:cubicBezTo>
                      <a:pt x="1100" y="3529"/>
                      <a:pt x="1094" y="3529"/>
                      <a:pt x="1094" y="3561"/>
                    </a:cubicBezTo>
                    <a:cubicBezTo>
                      <a:pt x="1123" y="3563"/>
                      <a:pt x="1107" y="3563"/>
                      <a:pt x="1115" y="3567"/>
                    </a:cubicBezTo>
                    <a:cubicBezTo>
                      <a:pt x="1126" y="3574"/>
                      <a:pt x="1161" y="3617"/>
                      <a:pt x="1180" y="3637"/>
                    </a:cubicBezTo>
                    <a:cubicBezTo>
                      <a:pt x="1200" y="3656"/>
                      <a:pt x="1179" y="3654"/>
                      <a:pt x="1216" y="3662"/>
                    </a:cubicBezTo>
                    <a:cubicBezTo>
                      <a:pt x="1216" y="3695"/>
                      <a:pt x="1204" y="3762"/>
                      <a:pt x="1251" y="3705"/>
                    </a:cubicBezTo>
                    <a:cubicBezTo>
                      <a:pt x="1253" y="3703"/>
                      <a:pt x="1280" y="3667"/>
                      <a:pt x="1280" y="3666"/>
                    </a:cubicBezTo>
                    <a:cubicBezTo>
                      <a:pt x="1288" y="3648"/>
                      <a:pt x="1284" y="3622"/>
                      <a:pt x="1284" y="3601"/>
                    </a:cubicBezTo>
                    <a:cubicBezTo>
                      <a:pt x="1364" y="3583"/>
                      <a:pt x="1337" y="3601"/>
                      <a:pt x="1372" y="3601"/>
                    </a:cubicBezTo>
                    <a:cubicBezTo>
                      <a:pt x="1398" y="3601"/>
                      <a:pt x="1429" y="3562"/>
                      <a:pt x="1478" y="3583"/>
                    </a:cubicBezTo>
                    <a:cubicBezTo>
                      <a:pt x="1524" y="3603"/>
                      <a:pt x="1515" y="3638"/>
                      <a:pt x="1555" y="3649"/>
                    </a:cubicBezTo>
                    <a:cubicBezTo>
                      <a:pt x="1606" y="3611"/>
                      <a:pt x="1540" y="3630"/>
                      <a:pt x="1632" y="3604"/>
                    </a:cubicBezTo>
                    <a:cubicBezTo>
                      <a:pt x="1658" y="3597"/>
                      <a:pt x="1674" y="3583"/>
                      <a:pt x="1683" y="3560"/>
                    </a:cubicBezTo>
                    <a:cubicBezTo>
                      <a:pt x="1687" y="3552"/>
                      <a:pt x="1688" y="3543"/>
                      <a:pt x="1691" y="3534"/>
                    </a:cubicBezTo>
                    <a:cubicBezTo>
                      <a:pt x="1788" y="3534"/>
                      <a:pt x="1775" y="3513"/>
                      <a:pt x="1799" y="3513"/>
                    </a:cubicBezTo>
                    <a:cubicBezTo>
                      <a:pt x="1832" y="3513"/>
                      <a:pt x="1815" y="3537"/>
                      <a:pt x="1818" y="3556"/>
                    </a:cubicBezTo>
                    <a:cubicBezTo>
                      <a:pt x="1821" y="3575"/>
                      <a:pt x="1824" y="3560"/>
                      <a:pt x="1826" y="3595"/>
                    </a:cubicBezTo>
                    <a:cubicBezTo>
                      <a:pt x="1827" y="3616"/>
                      <a:pt x="1825" y="3637"/>
                      <a:pt x="1835" y="3653"/>
                    </a:cubicBezTo>
                    <a:lnTo>
                      <a:pt x="1872" y="3691"/>
                    </a:lnTo>
                    <a:cubicBezTo>
                      <a:pt x="1889" y="3708"/>
                      <a:pt x="1902" y="3724"/>
                      <a:pt x="1921" y="3737"/>
                    </a:cubicBezTo>
                    <a:cubicBezTo>
                      <a:pt x="1915" y="3763"/>
                      <a:pt x="1914" y="3764"/>
                      <a:pt x="1914" y="3798"/>
                    </a:cubicBezTo>
                    <a:cubicBezTo>
                      <a:pt x="1871" y="3827"/>
                      <a:pt x="1869" y="3838"/>
                      <a:pt x="1902" y="3878"/>
                    </a:cubicBezTo>
                    <a:cubicBezTo>
                      <a:pt x="1919" y="3900"/>
                      <a:pt x="1911" y="3904"/>
                      <a:pt x="1941" y="3906"/>
                    </a:cubicBezTo>
                    <a:cubicBezTo>
                      <a:pt x="1948" y="3892"/>
                      <a:pt x="1948" y="3881"/>
                      <a:pt x="1954" y="3865"/>
                    </a:cubicBezTo>
                    <a:cubicBezTo>
                      <a:pt x="1961" y="3845"/>
                      <a:pt x="1966" y="3831"/>
                      <a:pt x="1979" y="3815"/>
                    </a:cubicBezTo>
                    <a:lnTo>
                      <a:pt x="1985" y="3807"/>
                    </a:lnTo>
                    <a:cubicBezTo>
                      <a:pt x="2027" y="3745"/>
                      <a:pt x="2033" y="3771"/>
                      <a:pt x="2084" y="3798"/>
                    </a:cubicBezTo>
                    <a:lnTo>
                      <a:pt x="2103" y="3783"/>
                    </a:lnTo>
                    <a:cubicBezTo>
                      <a:pt x="2130" y="3762"/>
                      <a:pt x="2155" y="3776"/>
                      <a:pt x="2190" y="3762"/>
                    </a:cubicBezTo>
                    <a:cubicBezTo>
                      <a:pt x="2204" y="3756"/>
                      <a:pt x="2203" y="3756"/>
                      <a:pt x="2215" y="3753"/>
                    </a:cubicBezTo>
                    <a:lnTo>
                      <a:pt x="2250" y="3734"/>
                    </a:lnTo>
                    <a:cubicBezTo>
                      <a:pt x="2281" y="3709"/>
                      <a:pt x="2273" y="3695"/>
                      <a:pt x="2273" y="3656"/>
                    </a:cubicBezTo>
                    <a:cubicBezTo>
                      <a:pt x="2273" y="3629"/>
                      <a:pt x="2246" y="3643"/>
                      <a:pt x="2246" y="3581"/>
                    </a:cubicBezTo>
                    <a:cubicBezTo>
                      <a:pt x="2246" y="3544"/>
                      <a:pt x="2341" y="3546"/>
                      <a:pt x="2341" y="3500"/>
                    </a:cubicBezTo>
                    <a:cubicBezTo>
                      <a:pt x="2341" y="3342"/>
                      <a:pt x="2337" y="3425"/>
                      <a:pt x="2253" y="3425"/>
                    </a:cubicBezTo>
                    <a:cubicBezTo>
                      <a:pt x="2229" y="3425"/>
                      <a:pt x="2231" y="3406"/>
                      <a:pt x="2214" y="3397"/>
                    </a:cubicBezTo>
                    <a:cubicBezTo>
                      <a:pt x="2192" y="3385"/>
                      <a:pt x="2185" y="3388"/>
                      <a:pt x="2169" y="3367"/>
                    </a:cubicBezTo>
                    <a:cubicBezTo>
                      <a:pt x="2159" y="3352"/>
                      <a:pt x="2159" y="3352"/>
                      <a:pt x="2151" y="3337"/>
                    </a:cubicBezTo>
                    <a:cubicBezTo>
                      <a:pt x="2290" y="3244"/>
                      <a:pt x="2175" y="3202"/>
                      <a:pt x="2287" y="3202"/>
                    </a:cubicBezTo>
                    <a:cubicBezTo>
                      <a:pt x="2311" y="3202"/>
                      <a:pt x="2338" y="3237"/>
                      <a:pt x="2348" y="3256"/>
                    </a:cubicBezTo>
                    <a:cubicBezTo>
                      <a:pt x="2431" y="3256"/>
                      <a:pt x="2416" y="3261"/>
                      <a:pt x="2416" y="3344"/>
                    </a:cubicBezTo>
                    <a:cubicBezTo>
                      <a:pt x="2529" y="3370"/>
                      <a:pt x="2456" y="3261"/>
                      <a:pt x="2456" y="3222"/>
                    </a:cubicBezTo>
                    <a:cubicBezTo>
                      <a:pt x="2456" y="3190"/>
                      <a:pt x="2461" y="3169"/>
                      <a:pt x="2466" y="3137"/>
                    </a:cubicBezTo>
                    <a:cubicBezTo>
                      <a:pt x="2495" y="2947"/>
                      <a:pt x="2425" y="2993"/>
                      <a:pt x="2375" y="2876"/>
                    </a:cubicBezTo>
                    <a:cubicBezTo>
                      <a:pt x="2366" y="2854"/>
                      <a:pt x="2364" y="2837"/>
                      <a:pt x="2354" y="2823"/>
                    </a:cubicBezTo>
                    <a:cubicBezTo>
                      <a:pt x="2336" y="2800"/>
                      <a:pt x="2324" y="2774"/>
                      <a:pt x="2302" y="2753"/>
                    </a:cubicBezTo>
                    <a:cubicBezTo>
                      <a:pt x="2240" y="2691"/>
                      <a:pt x="2257" y="2666"/>
                      <a:pt x="2225" y="2634"/>
                    </a:cubicBezTo>
                    <a:lnTo>
                      <a:pt x="2164" y="2572"/>
                    </a:lnTo>
                    <a:cubicBezTo>
                      <a:pt x="2143" y="2552"/>
                      <a:pt x="2124" y="2532"/>
                      <a:pt x="2107" y="2507"/>
                    </a:cubicBezTo>
                    <a:lnTo>
                      <a:pt x="2083" y="2457"/>
                    </a:lnTo>
                    <a:cubicBezTo>
                      <a:pt x="2075" y="2434"/>
                      <a:pt x="2067" y="2427"/>
                      <a:pt x="2064" y="2402"/>
                    </a:cubicBezTo>
                    <a:cubicBezTo>
                      <a:pt x="2059" y="2372"/>
                      <a:pt x="2065" y="2390"/>
                      <a:pt x="2054" y="2364"/>
                    </a:cubicBezTo>
                    <a:cubicBezTo>
                      <a:pt x="2036" y="2320"/>
                      <a:pt x="2046" y="2282"/>
                      <a:pt x="2035" y="2234"/>
                    </a:cubicBezTo>
                    <a:cubicBezTo>
                      <a:pt x="2027" y="2205"/>
                      <a:pt x="2003" y="2200"/>
                      <a:pt x="1996" y="2172"/>
                    </a:cubicBezTo>
                    <a:lnTo>
                      <a:pt x="1921" y="2172"/>
                    </a:lnTo>
                    <a:cubicBezTo>
                      <a:pt x="1916" y="2153"/>
                      <a:pt x="1912" y="2154"/>
                      <a:pt x="1900" y="2138"/>
                    </a:cubicBezTo>
                    <a:cubicBezTo>
                      <a:pt x="1888" y="2122"/>
                      <a:pt x="1890" y="2116"/>
                      <a:pt x="1872" y="2106"/>
                    </a:cubicBezTo>
                    <a:cubicBezTo>
                      <a:pt x="1842" y="2089"/>
                      <a:pt x="1804" y="2100"/>
                      <a:pt x="1772" y="2097"/>
                    </a:cubicBezTo>
                    <a:cubicBezTo>
                      <a:pt x="1773" y="2044"/>
                      <a:pt x="1826" y="2039"/>
                      <a:pt x="1826" y="2009"/>
                    </a:cubicBezTo>
                    <a:cubicBezTo>
                      <a:pt x="1826" y="1964"/>
                      <a:pt x="1726" y="2009"/>
                      <a:pt x="1677" y="2009"/>
                    </a:cubicBezTo>
                    <a:cubicBezTo>
                      <a:pt x="1647" y="2009"/>
                      <a:pt x="1667" y="1982"/>
                      <a:pt x="1636" y="1982"/>
                    </a:cubicBezTo>
                    <a:cubicBezTo>
                      <a:pt x="1382" y="1982"/>
                      <a:pt x="1505" y="1973"/>
                      <a:pt x="1406" y="2029"/>
                    </a:cubicBezTo>
                    <a:cubicBezTo>
                      <a:pt x="1388" y="2039"/>
                      <a:pt x="1363" y="2039"/>
                      <a:pt x="1413" y="2111"/>
                    </a:cubicBezTo>
                    <a:lnTo>
                      <a:pt x="1418" y="2119"/>
                    </a:lnTo>
                    <a:cubicBezTo>
                      <a:pt x="1450" y="2169"/>
                      <a:pt x="1474" y="2168"/>
                      <a:pt x="1440" y="2233"/>
                    </a:cubicBezTo>
                    <a:cubicBezTo>
                      <a:pt x="1415" y="2226"/>
                      <a:pt x="1431" y="2226"/>
                      <a:pt x="1406" y="2219"/>
                    </a:cubicBezTo>
                    <a:cubicBezTo>
                      <a:pt x="1387" y="2247"/>
                      <a:pt x="1382" y="2245"/>
                      <a:pt x="1368" y="2276"/>
                    </a:cubicBezTo>
                    <a:cubicBezTo>
                      <a:pt x="1358" y="2300"/>
                      <a:pt x="1341" y="2314"/>
                      <a:pt x="1311" y="2314"/>
                    </a:cubicBezTo>
                    <a:cubicBezTo>
                      <a:pt x="1274" y="2314"/>
                      <a:pt x="1291" y="2272"/>
                      <a:pt x="1291" y="2233"/>
                    </a:cubicBezTo>
                    <a:cubicBezTo>
                      <a:pt x="1270" y="2219"/>
                      <a:pt x="1248" y="2199"/>
                      <a:pt x="1216" y="2199"/>
                    </a:cubicBezTo>
                    <a:cubicBezTo>
                      <a:pt x="1216" y="2235"/>
                      <a:pt x="1213" y="2245"/>
                      <a:pt x="1250" y="2246"/>
                    </a:cubicBezTo>
                    <a:cubicBezTo>
                      <a:pt x="1250" y="2273"/>
                      <a:pt x="1252" y="2302"/>
                      <a:pt x="1231" y="2323"/>
                    </a:cubicBezTo>
                    <a:cubicBezTo>
                      <a:pt x="1215" y="2340"/>
                      <a:pt x="1220" y="2334"/>
                      <a:pt x="1189" y="2334"/>
                    </a:cubicBezTo>
                    <a:cubicBezTo>
                      <a:pt x="1184" y="2314"/>
                      <a:pt x="1184" y="2325"/>
                      <a:pt x="1175" y="2307"/>
                    </a:cubicBezTo>
                    <a:cubicBezTo>
                      <a:pt x="1174" y="2306"/>
                      <a:pt x="1174" y="2304"/>
                      <a:pt x="1173" y="2303"/>
                    </a:cubicBezTo>
                    <a:lnTo>
                      <a:pt x="1156" y="2272"/>
                    </a:lnTo>
                    <a:cubicBezTo>
                      <a:pt x="1121" y="2223"/>
                      <a:pt x="1166" y="2225"/>
                      <a:pt x="1107" y="2192"/>
                    </a:cubicBezTo>
                    <a:cubicBezTo>
                      <a:pt x="1074" y="2173"/>
                      <a:pt x="1073" y="2170"/>
                      <a:pt x="1042" y="2207"/>
                    </a:cubicBezTo>
                    <a:cubicBezTo>
                      <a:pt x="1018" y="2235"/>
                      <a:pt x="1035" y="2232"/>
                      <a:pt x="1000" y="2240"/>
                    </a:cubicBezTo>
                    <a:cubicBezTo>
                      <a:pt x="917" y="2261"/>
                      <a:pt x="935" y="2287"/>
                      <a:pt x="904" y="2287"/>
                    </a:cubicBezTo>
                    <a:cubicBezTo>
                      <a:pt x="854" y="2287"/>
                      <a:pt x="850" y="2206"/>
                      <a:pt x="858" y="2177"/>
                    </a:cubicBezTo>
                    <a:lnTo>
                      <a:pt x="861" y="2170"/>
                    </a:lnTo>
                    <a:cubicBezTo>
                      <a:pt x="861" y="2169"/>
                      <a:pt x="862" y="2167"/>
                      <a:pt x="862" y="2166"/>
                    </a:cubicBezTo>
                    <a:cubicBezTo>
                      <a:pt x="862" y="2165"/>
                      <a:pt x="863" y="2163"/>
                      <a:pt x="863" y="2162"/>
                    </a:cubicBezTo>
                    <a:cubicBezTo>
                      <a:pt x="872" y="2134"/>
                      <a:pt x="869" y="2086"/>
                      <a:pt x="880" y="2059"/>
                    </a:cubicBezTo>
                    <a:cubicBezTo>
                      <a:pt x="892" y="2030"/>
                      <a:pt x="903" y="2037"/>
                      <a:pt x="910" y="2008"/>
                    </a:cubicBezTo>
                    <a:cubicBezTo>
                      <a:pt x="918" y="1967"/>
                      <a:pt x="906" y="1941"/>
                      <a:pt x="923" y="1899"/>
                    </a:cubicBezTo>
                    <a:cubicBezTo>
                      <a:pt x="940" y="1858"/>
                      <a:pt x="950" y="1709"/>
                      <a:pt x="926" y="1668"/>
                    </a:cubicBezTo>
                    <a:cubicBezTo>
                      <a:pt x="908" y="1637"/>
                      <a:pt x="942" y="1692"/>
                      <a:pt x="917" y="1657"/>
                    </a:cubicBezTo>
                    <a:cubicBezTo>
                      <a:pt x="904" y="1637"/>
                      <a:pt x="909" y="1623"/>
                      <a:pt x="909" y="1595"/>
                    </a:cubicBezTo>
                    <a:cubicBezTo>
                      <a:pt x="909" y="1585"/>
                      <a:pt x="910" y="1544"/>
                      <a:pt x="915" y="1525"/>
                    </a:cubicBezTo>
                    <a:cubicBezTo>
                      <a:pt x="927" y="1488"/>
                      <a:pt x="929" y="1484"/>
                      <a:pt x="929" y="1448"/>
                    </a:cubicBezTo>
                    <a:cubicBezTo>
                      <a:pt x="929" y="1443"/>
                      <a:pt x="931" y="1429"/>
                      <a:pt x="931" y="1420"/>
                    </a:cubicBezTo>
                    <a:cubicBezTo>
                      <a:pt x="931" y="1381"/>
                      <a:pt x="927" y="1343"/>
                      <a:pt x="931" y="1304"/>
                    </a:cubicBezTo>
                    <a:cubicBezTo>
                      <a:pt x="936" y="1261"/>
                      <a:pt x="952" y="1282"/>
                      <a:pt x="952" y="1250"/>
                    </a:cubicBezTo>
                    <a:cubicBezTo>
                      <a:pt x="952" y="1237"/>
                      <a:pt x="927" y="1208"/>
                      <a:pt x="919" y="1194"/>
                    </a:cubicBezTo>
                    <a:cubicBezTo>
                      <a:pt x="908" y="1175"/>
                      <a:pt x="906" y="1160"/>
                      <a:pt x="905" y="1135"/>
                    </a:cubicBezTo>
                    <a:cubicBezTo>
                      <a:pt x="896" y="956"/>
                      <a:pt x="977" y="1067"/>
                      <a:pt x="932" y="952"/>
                    </a:cubicBezTo>
                    <a:lnTo>
                      <a:pt x="911" y="918"/>
                    </a:lnTo>
                    <a:cubicBezTo>
                      <a:pt x="885" y="866"/>
                      <a:pt x="936" y="768"/>
                      <a:pt x="941" y="758"/>
                    </a:cubicBezTo>
                    <a:cubicBezTo>
                      <a:pt x="942" y="757"/>
                      <a:pt x="943" y="756"/>
                      <a:pt x="944" y="754"/>
                    </a:cubicBezTo>
                    <a:cubicBezTo>
                      <a:pt x="949" y="744"/>
                      <a:pt x="946" y="751"/>
                      <a:pt x="950" y="740"/>
                    </a:cubicBezTo>
                    <a:cubicBezTo>
                      <a:pt x="967" y="699"/>
                      <a:pt x="1011" y="668"/>
                      <a:pt x="1035" y="629"/>
                    </a:cubicBezTo>
                    <a:cubicBezTo>
                      <a:pt x="1036" y="628"/>
                      <a:pt x="1037" y="626"/>
                      <a:pt x="1038" y="625"/>
                    </a:cubicBezTo>
                    <a:cubicBezTo>
                      <a:pt x="1039" y="623"/>
                      <a:pt x="1040" y="622"/>
                      <a:pt x="1040" y="620"/>
                    </a:cubicBezTo>
                    <a:cubicBezTo>
                      <a:pt x="1058" y="592"/>
                      <a:pt x="1072" y="571"/>
                      <a:pt x="1098" y="549"/>
                    </a:cubicBezTo>
                    <a:lnTo>
                      <a:pt x="1129" y="519"/>
                    </a:lnTo>
                    <a:cubicBezTo>
                      <a:pt x="1130" y="518"/>
                      <a:pt x="1131" y="517"/>
                      <a:pt x="1132" y="516"/>
                    </a:cubicBezTo>
                    <a:lnTo>
                      <a:pt x="1154" y="490"/>
                    </a:lnTo>
                    <a:cubicBezTo>
                      <a:pt x="1176" y="466"/>
                      <a:pt x="1193" y="478"/>
                      <a:pt x="1243" y="478"/>
                    </a:cubicBezTo>
                    <a:cubicBezTo>
                      <a:pt x="1272" y="434"/>
                      <a:pt x="1264" y="430"/>
                      <a:pt x="1236" y="390"/>
                    </a:cubicBezTo>
                    <a:cubicBezTo>
                      <a:pt x="1291" y="353"/>
                      <a:pt x="1227" y="386"/>
                      <a:pt x="1304" y="349"/>
                    </a:cubicBezTo>
                    <a:cubicBezTo>
                      <a:pt x="1302" y="321"/>
                      <a:pt x="1298" y="322"/>
                      <a:pt x="1279" y="300"/>
                    </a:cubicBezTo>
                    <a:cubicBezTo>
                      <a:pt x="1271" y="291"/>
                      <a:pt x="1276" y="296"/>
                      <a:pt x="1269" y="290"/>
                    </a:cubicBezTo>
                    <a:cubicBezTo>
                      <a:pt x="1268" y="289"/>
                      <a:pt x="1266" y="288"/>
                      <a:pt x="1265" y="287"/>
                    </a:cubicBezTo>
                    <a:lnTo>
                      <a:pt x="1236" y="261"/>
                    </a:lnTo>
                    <a:cubicBezTo>
                      <a:pt x="1215" y="266"/>
                      <a:pt x="1191" y="288"/>
                      <a:pt x="1175" y="288"/>
                    </a:cubicBezTo>
                    <a:cubicBezTo>
                      <a:pt x="1155" y="288"/>
                      <a:pt x="1159" y="268"/>
                      <a:pt x="1114" y="268"/>
                    </a:cubicBezTo>
                    <a:cubicBezTo>
                      <a:pt x="1070" y="268"/>
                      <a:pt x="1108" y="315"/>
                      <a:pt x="1020" y="315"/>
                    </a:cubicBezTo>
                    <a:cubicBezTo>
                      <a:pt x="998" y="315"/>
                      <a:pt x="1007" y="310"/>
                      <a:pt x="997" y="297"/>
                    </a:cubicBezTo>
                    <a:cubicBezTo>
                      <a:pt x="976" y="273"/>
                      <a:pt x="975" y="232"/>
                      <a:pt x="972" y="200"/>
                    </a:cubicBezTo>
                    <a:cubicBezTo>
                      <a:pt x="1041" y="154"/>
                      <a:pt x="1002" y="152"/>
                      <a:pt x="981" y="103"/>
                    </a:cubicBezTo>
                    <a:cubicBezTo>
                      <a:pt x="969" y="71"/>
                      <a:pt x="987" y="95"/>
                      <a:pt x="964" y="72"/>
                    </a:cubicBezTo>
                    <a:lnTo>
                      <a:pt x="941" y="55"/>
                    </a:lnTo>
                    <a:cubicBezTo>
                      <a:pt x="939" y="54"/>
                      <a:pt x="938" y="53"/>
                      <a:pt x="936" y="53"/>
                    </a:cubicBezTo>
                    <a:lnTo>
                      <a:pt x="896" y="32"/>
                    </a:lnTo>
                    <a:cubicBezTo>
                      <a:pt x="841" y="3"/>
                      <a:pt x="860" y="13"/>
                      <a:pt x="804" y="9"/>
                    </a:cubicBezTo>
                    <a:cubicBezTo>
                      <a:pt x="777" y="7"/>
                      <a:pt x="754" y="0"/>
                      <a:pt x="730" y="19"/>
                    </a:cubicBezTo>
                    <a:cubicBezTo>
                      <a:pt x="711" y="33"/>
                      <a:pt x="705" y="55"/>
                      <a:pt x="685" y="69"/>
                    </a:cubicBezTo>
                    <a:cubicBezTo>
                      <a:pt x="662" y="85"/>
                      <a:pt x="644" y="65"/>
                      <a:pt x="644" y="101"/>
                    </a:cubicBezTo>
                    <a:cubicBezTo>
                      <a:pt x="644" y="129"/>
                      <a:pt x="647" y="163"/>
                      <a:pt x="647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6"/>
              <p:cNvSpPr>
                <a:spLocks/>
              </p:cNvSpPr>
              <p:nvPr/>
            </p:nvSpPr>
            <p:spPr bwMode="auto">
              <a:xfrm>
                <a:off x="8353961" y="5596079"/>
                <a:ext cx="261853" cy="686938"/>
              </a:xfrm>
              <a:custGeom>
                <a:avLst/>
                <a:gdLst>
                  <a:gd name="T0" fmla="*/ 442 w 808"/>
                  <a:gd name="T1" fmla="*/ 101 h 1991"/>
                  <a:gd name="T2" fmla="*/ 523 w 808"/>
                  <a:gd name="T3" fmla="*/ 175 h 1991"/>
                  <a:gd name="T4" fmla="*/ 589 w 808"/>
                  <a:gd name="T5" fmla="*/ 163 h 1991"/>
                  <a:gd name="T6" fmla="*/ 589 w 808"/>
                  <a:gd name="T7" fmla="*/ 315 h 1991"/>
                  <a:gd name="T8" fmla="*/ 516 w 808"/>
                  <a:gd name="T9" fmla="*/ 372 h 1991"/>
                  <a:gd name="T10" fmla="*/ 544 w 808"/>
                  <a:gd name="T11" fmla="*/ 473 h 1991"/>
                  <a:gd name="T12" fmla="*/ 524 w 808"/>
                  <a:gd name="T13" fmla="*/ 514 h 1991"/>
                  <a:gd name="T14" fmla="*/ 458 w 808"/>
                  <a:gd name="T15" fmla="*/ 557 h 1991"/>
                  <a:gd name="T16" fmla="*/ 373 w 808"/>
                  <a:gd name="T17" fmla="*/ 580 h 1991"/>
                  <a:gd name="T18" fmla="*/ 327 w 808"/>
                  <a:gd name="T19" fmla="*/ 602 h 1991"/>
                  <a:gd name="T20" fmla="*/ 306 w 808"/>
                  <a:gd name="T21" fmla="*/ 595 h 1991"/>
                  <a:gd name="T22" fmla="*/ 266 w 808"/>
                  <a:gd name="T23" fmla="*/ 575 h 1991"/>
                  <a:gd name="T24" fmla="*/ 211 w 808"/>
                  <a:gd name="T25" fmla="*/ 765 h 1991"/>
                  <a:gd name="T26" fmla="*/ 231 w 808"/>
                  <a:gd name="T27" fmla="*/ 867 h 1991"/>
                  <a:gd name="T28" fmla="*/ 279 w 808"/>
                  <a:gd name="T29" fmla="*/ 1049 h 1991"/>
                  <a:gd name="T30" fmla="*/ 277 w 808"/>
                  <a:gd name="T31" fmla="*/ 1105 h 1991"/>
                  <a:gd name="T32" fmla="*/ 279 w 808"/>
                  <a:gd name="T33" fmla="*/ 1232 h 1991"/>
                  <a:gd name="T34" fmla="*/ 157 w 808"/>
                  <a:gd name="T35" fmla="*/ 1265 h 1991"/>
                  <a:gd name="T36" fmla="*/ 72 w 808"/>
                  <a:gd name="T37" fmla="*/ 1397 h 1991"/>
                  <a:gd name="T38" fmla="*/ 114 w 808"/>
                  <a:gd name="T39" fmla="*/ 1519 h 1991"/>
                  <a:gd name="T40" fmla="*/ 213 w 808"/>
                  <a:gd name="T41" fmla="*/ 1651 h 1991"/>
                  <a:gd name="T42" fmla="*/ 265 w 808"/>
                  <a:gd name="T43" fmla="*/ 1714 h 1991"/>
                  <a:gd name="T44" fmla="*/ 275 w 808"/>
                  <a:gd name="T45" fmla="*/ 1885 h 1991"/>
                  <a:gd name="T46" fmla="*/ 293 w 808"/>
                  <a:gd name="T47" fmla="*/ 1977 h 1991"/>
                  <a:gd name="T48" fmla="*/ 320 w 808"/>
                  <a:gd name="T49" fmla="*/ 1774 h 1991"/>
                  <a:gd name="T50" fmla="*/ 394 w 808"/>
                  <a:gd name="T51" fmla="*/ 1713 h 1991"/>
                  <a:gd name="T52" fmla="*/ 428 w 808"/>
                  <a:gd name="T53" fmla="*/ 1639 h 1991"/>
                  <a:gd name="T54" fmla="*/ 601 w 808"/>
                  <a:gd name="T55" fmla="*/ 1662 h 1991"/>
                  <a:gd name="T56" fmla="*/ 663 w 808"/>
                  <a:gd name="T57" fmla="*/ 1637 h 1991"/>
                  <a:gd name="T58" fmla="*/ 691 w 808"/>
                  <a:gd name="T59" fmla="*/ 1582 h 1991"/>
                  <a:gd name="T60" fmla="*/ 720 w 808"/>
                  <a:gd name="T61" fmla="*/ 1517 h 1991"/>
                  <a:gd name="T62" fmla="*/ 788 w 808"/>
                  <a:gd name="T63" fmla="*/ 1307 h 1991"/>
                  <a:gd name="T64" fmla="*/ 775 w 808"/>
                  <a:gd name="T65" fmla="*/ 1071 h 1991"/>
                  <a:gd name="T66" fmla="*/ 791 w 808"/>
                  <a:gd name="T67" fmla="*/ 974 h 1991"/>
                  <a:gd name="T68" fmla="*/ 808 w 808"/>
                  <a:gd name="T69" fmla="*/ 595 h 1991"/>
                  <a:gd name="T70" fmla="*/ 788 w 808"/>
                  <a:gd name="T71" fmla="*/ 453 h 1991"/>
                  <a:gd name="T72" fmla="*/ 729 w 808"/>
                  <a:gd name="T73" fmla="*/ 247 h 1991"/>
                  <a:gd name="T74" fmla="*/ 625 w 808"/>
                  <a:gd name="T75" fmla="*/ 114 h 1991"/>
                  <a:gd name="T76" fmla="*/ 552 w 808"/>
                  <a:gd name="T77" fmla="*/ 24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8" h="1991">
                    <a:moveTo>
                      <a:pt x="489" y="12"/>
                    </a:moveTo>
                    <a:cubicBezTo>
                      <a:pt x="489" y="55"/>
                      <a:pt x="488" y="88"/>
                      <a:pt x="442" y="101"/>
                    </a:cubicBezTo>
                    <a:lnTo>
                      <a:pt x="442" y="134"/>
                    </a:lnTo>
                    <a:lnTo>
                      <a:pt x="523" y="175"/>
                    </a:lnTo>
                    <a:lnTo>
                      <a:pt x="557" y="141"/>
                    </a:lnTo>
                    <a:cubicBezTo>
                      <a:pt x="587" y="148"/>
                      <a:pt x="576" y="145"/>
                      <a:pt x="589" y="163"/>
                    </a:cubicBezTo>
                    <a:cubicBezTo>
                      <a:pt x="621" y="208"/>
                      <a:pt x="611" y="211"/>
                      <a:pt x="611" y="270"/>
                    </a:cubicBezTo>
                    <a:cubicBezTo>
                      <a:pt x="611" y="296"/>
                      <a:pt x="600" y="299"/>
                      <a:pt x="589" y="315"/>
                    </a:cubicBezTo>
                    <a:cubicBezTo>
                      <a:pt x="576" y="334"/>
                      <a:pt x="581" y="336"/>
                      <a:pt x="555" y="343"/>
                    </a:cubicBezTo>
                    <a:cubicBezTo>
                      <a:pt x="527" y="350"/>
                      <a:pt x="531" y="345"/>
                      <a:pt x="516" y="372"/>
                    </a:cubicBezTo>
                    <a:cubicBezTo>
                      <a:pt x="528" y="389"/>
                      <a:pt x="520" y="386"/>
                      <a:pt x="544" y="392"/>
                    </a:cubicBezTo>
                    <a:cubicBezTo>
                      <a:pt x="544" y="416"/>
                      <a:pt x="546" y="451"/>
                      <a:pt x="544" y="473"/>
                    </a:cubicBezTo>
                    <a:cubicBezTo>
                      <a:pt x="542" y="495"/>
                      <a:pt x="544" y="489"/>
                      <a:pt x="533" y="503"/>
                    </a:cubicBezTo>
                    <a:cubicBezTo>
                      <a:pt x="527" y="512"/>
                      <a:pt x="533" y="501"/>
                      <a:pt x="524" y="514"/>
                    </a:cubicBezTo>
                    <a:cubicBezTo>
                      <a:pt x="523" y="515"/>
                      <a:pt x="522" y="517"/>
                      <a:pt x="521" y="518"/>
                    </a:cubicBezTo>
                    <a:cubicBezTo>
                      <a:pt x="482" y="574"/>
                      <a:pt x="505" y="523"/>
                      <a:pt x="458" y="557"/>
                    </a:cubicBezTo>
                    <a:cubicBezTo>
                      <a:pt x="432" y="576"/>
                      <a:pt x="467" y="562"/>
                      <a:pt x="436" y="576"/>
                    </a:cubicBezTo>
                    <a:cubicBezTo>
                      <a:pt x="416" y="585"/>
                      <a:pt x="393" y="571"/>
                      <a:pt x="373" y="580"/>
                    </a:cubicBezTo>
                    <a:cubicBezTo>
                      <a:pt x="353" y="588"/>
                      <a:pt x="359" y="582"/>
                      <a:pt x="354" y="602"/>
                    </a:cubicBezTo>
                    <a:cubicBezTo>
                      <a:pt x="347" y="602"/>
                      <a:pt x="332" y="603"/>
                      <a:pt x="327" y="602"/>
                    </a:cubicBezTo>
                    <a:lnTo>
                      <a:pt x="310" y="598"/>
                    </a:lnTo>
                    <a:cubicBezTo>
                      <a:pt x="309" y="597"/>
                      <a:pt x="307" y="596"/>
                      <a:pt x="306" y="595"/>
                    </a:cubicBezTo>
                    <a:lnTo>
                      <a:pt x="291" y="584"/>
                    </a:lnTo>
                    <a:cubicBezTo>
                      <a:pt x="279" y="577"/>
                      <a:pt x="278" y="578"/>
                      <a:pt x="266" y="575"/>
                    </a:cubicBezTo>
                    <a:cubicBezTo>
                      <a:pt x="177" y="659"/>
                      <a:pt x="252" y="677"/>
                      <a:pt x="252" y="724"/>
                    </a:cubicBezTo>
                    <a:cubicBezTo>
                      <a:pt x="252" y="745"/>
                      <a:pt x="226" y="755"/>
                      <a:pt x="211" y="765"/>
                    </a:cubicBezTo>
                    <a:cubicBezTo>
                      <a:pt x="211" y="775"/>
                      <a:pt x="213" y="793"/>
                      <a:pt x="213" y="800"/>
                    </a:cubicBezTo>
                    <a:cubicBezTo>
                      <a:pt x="213" y="826"/>
                      <a:pt x="210" y="840"/>
                      <a:pt x="231" y="867"/>
                    </a:cubicBezTo>
                    <a:cubicBezTo>
                      <a:pt x="263" y="911"/>
                      <a:pt x="248" y="936"/>
                      <a:pt x="263" y="978"/>
                    </a:cubicBezTo>
                    <a:cubicBezTo>
                      <a:pt x="277" y="1015"/>
                      <a:pt x="279" y="978"/>
                      <a:pt x="279" y="1049"/>
                    </a:cubicBezTo>
                    <a:cubicBezTo>
                      <a:pt x="279" y="1073"/>
                      <a:pt x="260" y="1065"/>
                      <a:pt x="274" y="1101"/>
                    </a:cubicBezTo>
                    <a:cubicBezTo>
                      <a:pt x="275" y="1102"/>
                      <a:pt x="276" y="1104"/>
                      <a:pt x="277" y="1105"/>
                    </a:cubicBezTo>
                    <a:cubicBezTo>
                      <a:pt x="286" y="1127"/>
                      <a:pt x="306" y="1135"/>
                      <a:pt x="306" y="1158"/>
                    </a:cubicBezTo>
                    <a:cubicBezTo>
                      <a:pt x="306" y="1206"/>
                      <a:pt x="280" y="1180"/>
                      <a:pt x="279" y="1232"/>
                    </a:cubicBezTo>
                    <a:cubicBezTo>
                      <a:pt x="248" y="1235"/>
                      <a:pt x="255" y="1241"/>
                      <a:pt x="239" y="1266"/>
                    </a:cubicBezTo>
                    <a:cubicBezTo>
                      <a:pt x="204" y="1266"/>
                      <a:pt x="186" y="1256"/>
                      <a:pt x="157" y="1265"/>
                    </a:cubicBezTo>
                    <a:cubicBezTo>
                      <a:pt x="134" y="1273"/>
                      <a:pt x="114" y="1288"/>
                      <a:pt x="110" y="1314"/>
                    </a:cubicBezTo>
                    <a:cubicBezTo>
                      <a:pt x="103" y="1371"/>
                      <a:pt x="112" y="1358"/>
                      <a:pt x="72" y="1397"/>
                    </a:cubicBezTo>
                    <a:lnTo>
                      <a:pt x="65" y="1404"/>
                    </a:lnTo>
                    <a:cubicBezTo>
                      <a:pt x="0" y="1467"/>
                      <a:pt x="80" y="1483"/>
                      <a:pt x="114" y="1519"/>
                    </a:cubicBezTo>
                    <a:cubicBezTo>
                      <a:pt x="161" y="1569"/>
                      <a:pt x="146" y="1574"/>
                      <a:pt x="175" y="1614"/>
                    </a:cubicBezTo>
                    <a:cubicBezTo>
                      <a:pt x="189" y="1632"/>
                      <a:pt x="197" y="1635"/>
                      <a:pt x="213" y="1651"/>
                    </a:cubicBezTo>
                    <a:lnTo>
                      <a:pt x="233" y="1671"/>
                    </a:lnTo>
                    <a:cubicBezTo>
                      <a:pt x="248" y="1685"/>
                      <a:pt x="254" y="1697"/>
                      <a:pt x="265" y="1714"/>
                    </a:cubicBezTo>
                    <a:cubicBezTo>
                      <a:pt x="295" y="1760"/>
                      <a:pt x="308" y="1810"/>
                      <a:pt x="285" y="1862"/>
                    </a:cubicBezTo>
                    <a:lnTo>
                      <a:pt x="275" y="1885"/>
                    </a:lnTo>
                    <a:cubicBezTo>
                      <a:pt x="267" y="1901"/>
                      <a:pt x="267" y="1895"/>
                      <a:pt x="260" y="1911"/>
                    </a:cubicBezTo>
                    <a:cubicBezTo>
                      <a:pt x="239" y="1955"/>
                      <a:pt x="236" y="1991"/>
                      <a:pt x="293" y="1977"/>
                    </a:cubicBezTo>
                    <a:cubicBezTo>
                      <a:pt x="287" y="1911"/>
                      <a:pt x="294" y="1935"/>
                      <a:pt x="316" y="1886"/>
                    </a:cubicBezTo>
                    <a:cubicBezTo>
                      <a:pt x="334" y="1847"/>
                      <a:pt x="320" y="1818"/>
                      <a:pt x="320" y="1774"/>
                    </a:cubicBezTo>
                    <a:cubicBezTo>
                      <a:pt x="320" y="1746"/>
                      <a:pt x="321" y="1704"/>
                      <a:pt x="327" y="1679"/>
                    </a:cubicBezTo>
                    <a:cubicBezTo>
                      <a:pt x="380" y="1684"/>
                      <a:pt x="341" y="1701"/>
                      <a:pt x="394" y="1713"/>
                    </a:cubicBezTo>
                    <a:cubicBezTo>
                      <a:pt x="396" y="1666"/>
                      <a:pt x="406" y="1669"/>
                      <a:pt x="416" y="1653"/>
                    </a:cubicBezTo>
                    <a:cubicBezTo>
                      <a:pt x="425" y="1640"/>
                      <a:pt x="407" y="1655"/>
                      <a:pt x="428" y="1639"/>
                    </a:cubicBezTo>
                    <a:cubicBezTo>
                      <a:pt x="458" y="1647"/>
                      <a:pt x="469" y="1677"/>
                      <a:pt x="469" y="1706"/>
                    </a:cubicBezTo>
                    <a:cubicBezTo>
                      <a:pt x="538" y="1706"/>
                      <a:pt x="540" y="1688"/>
                      <a:pt x="601" y="1662"/>
                    </a:cubicBezTo>
                    <a:cubicBezTo>
                      <a:pt x="623" y="1653"/>
                      <a:pt x="636" y="1661"/>
                      <a:pt x="653" y="1647"/>
                    </a:cubicBezTo>
                    <a:lnTo>
                      <a:pt x="663" y="1637"/>
                    </a:lnTo>
                    <a:cubicBezTo>
                      <a:pt x="677" y="1621"/>
                      <a:pt x="679" y="1604"/>
                      <a:pt x="688" y="1587"/>
                    </a:cubicBezTo>
                    <a:cubicBezTo>
                      <a:pt x="689" y="1585"/>
                      <a:pt x="690" y="1584"/>
                      <a:pt x="691" y="1582"/>
                    </a:cubicBezTo>
                    <a:lnTo>
                      <a:pt x="710" y="1541"/>
                    </a:lnTo>
                    <a:cubicBezTo>
                      <a:pt x="716" y="1528"/>
                      <a:pt x="716" y="1527"/>
                      <a:pt x="720" y="1517"/>
                    </a:cubicBezTo>
                    <a:lnTo>
                      <a:pt x="773" y="1428"/>
                    </a:lnTo>
                    <a:cubicBezTo>
                      <a:pt x="795" y="1392"/>
                      <a:pt x="788" y="1361"/>
                      <a:pt x="788" y="1307"/>
                    </a:cubicBezTo>
                    <a:cubicBezTo>
                      <a:pt x="788" y="1262"/>
                      <a:pt x="792" y="1212"/>
                      <a:pt x="785" y="1170"/>
                    </a:cubicBezTo>
                    <a:cubicBezTo>
                      <a:pt x="781" y="1142"/>
                      <a:pt x="765" y="1118"/>
                      <a:pt x="775" y="1071"/>
                    </a:cubicBezTo>
                    <a:lnTo>
                      <a:pt x="791" y="988"/>
                    </a:lnTo>
                    <a:cubicBezTo>
                      <a:pt x="792" y="972"/>
                      <a:pt x="789" y="991"/>
                      <a:pt x="791" y="974"/>
                    </a:cubicBezTo>
                    <a:lnTo>
                      <a:pt x="794" y="737"/>
                    </a:lnTo>
                    <a:cubicBezTo>
                      <a:pt x="796" y="694"/>
                      <a:pt x="808" y="699"/>
                      <a:pt x="808" y="595"/>
                    </a:cubicBezTo>
                    <a:cubicBezTo>
                      <a:pt x="808" y="561"/>
                      <a:pt x="797" y="558"/>
                      <a:pt x="794" y="520"/>
                    </a:cubicBezTo>
                    <a:cubicBezTo>
                      <a:pt x="791" y="485"/>
                      <a:pt x="794" y="486"/>
                      <a:pt x="788" y="453"/>
                    </a:cubicBezTo>
                    <a:cubicBezTo>
                      <a:pt x="783" y="423"/>
                      <a:pt x="776" y="418"/>
                      <a:pt x="770" y="382"/>
                    </a:cubicBezTo>
                    <a:cubicBezTo>
                      <a:pt x="762" y="333"/>
                      <a:pt x="752" y="289"/>
                      <a:pt x="729" y="247"/>
                    </a:cubicBezTo>
                    <a:cubicBezTo>
                      <a:pt x="707" y="207"/>
                      <a:pt x="739" y="149"/>
                      <a:pt x="707" y="145"/>
                    </a:cubicBezTo>
                    <a:cubicBezTo>
                      <a:pt x="677" y="141"/>
                      <a:pt x="717" y="176"/>
                      <a:pt x="625" y="114"/>
                    </a:cubicBezTo>
                    <a:cubicBezTo>
                      <a:pt x="642" y="40"/>
                      <a:pt x="613" y="75"/>
                      <a:pt x="566" y="37"/>
                    </a:cubicBezTo>
                    <a:lnTo>
                      <a:pt x="552" y="24"/>
                    </a:lnTo>
                    <a:cubicBezTo>
                      <a:pt x="533" y="5"/>
                      <a:pt x="523" y="0"/>
                      <a:pt x="48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46"/>
              <p:cNvSpPr>
                <a:spLocks/>
              </p:cNvSpPr>
              <p:nvPr/>
            </p:nvSpPr>
            <p:spPr bwMode="auto">
              <a:xfrm>
                <a:off x="8382269" y="5089320"/>
                <a:ext cx="449397" cy="518017"/>
              </a:xfrm>
              <a:custGeom>
                <a:avLst/>
                <a:gdLst>
                  <a:gd name="T0" fmla="*/ 14 w 1376"/>
                  <a:gd name="T1" fmla="*/ 121 h 1504"/>
                  <a:gd name="T2" fmla="*/ 72 w 1376"/>
                  <a:gd name="T3" fmla="*/ 219 h 1504"/>
                  <a:gd name="T4" fmla="*/ 87 w 1376"/>
                  <a:gd name="T5" fmla="*/ 245 h 1504"/>
                  <a:gd name="T6" fmla="*/ 122 w 1376"/>
                  <a:gd name="T7" fmla="*/ 291 h 1504"/>
                  <a:gd name="T8" fmla="*/ 174 w 1376"/>
                  <a:gd name="T9" fmla="*/ 381 h 1504"/>
                  <a:gd name="T10" fmla="*/ 281 w 1376"/>
                  <a:gd name="T11" fmla="*/ 458 h 1504"/>
                  <a:gd name="T12" fmla="*/ 392 w 1376"/>
                  <a:gd name="T13" fmla="*/ 509 h 1504"/>
                  <a:gd name="T14" fmla="*/ 502 w 1376"/>
                  <a:gd name="T15" fmla="*/ 630 h 1504"/>
                  <a:gd name="T16" fmla="*/ 768 w 1376"/>
                  <a:gd name="T17" fmla="*/ 946 h 1504"/>
                  <a:gd name="T18" fmla="*/ 873 w 1376"/>
                  <a:gd name="T19" fmla="*/ 1044 h 1504"/>
                  <a:gd name="T20" fmla="*/ 1020 w 1376"/>
                  <a:gd name="T21" fmla="*/ 1223 h 1504"/>
                  <a:gd name="T22" fmla="*/ 1061 w 1376"/>
                  <a:gd name="T23" fmla="*/ 1263 h 1504"/>
                  <a:gd name="T24" fmla="*/ 1140 w 1376"/>
                  <a:gd name="T25" fmla="*/ 1387 h 1504"/>
                  <a:gd name="T26" fmla="*/ 1267 w 1376"/>
                  <a:gd name="T27" fmla="*/ 1465 h 1504"/>
                  <a:gd name="T28" fmla="*/ 1242 w 1376"/>
                  <a:gd name="T29" fmla="*/ 1428 h 1504"/>
                  <a:gd name="T30" fmla="*/ 1215 w 1376"/>
                  <a:gd name="T31" fmla="*/ 1394 h 1504"/>
                  <a:gd name="T32" fmla="*/ 1301 w 1376"/>
                  <a:gd name="T33" fmla="*/ 1266 h 1504"/>
                  <a:gd name="T34" fmla="*/ 1329 w 1376"/>
                  <a:gd name="T35" fmla="*/ 1212 h 1504"/>
                  <a:gd name="T36" fmla="*/ 1178 w 1376"/>
                  <a:gd name="T37" fmla="*/ 1187 h 1504"/>
                  <a:gd name="T38" fmla="*/ 1125 w 1376"/>
                  <a:gd name="T39" fmla="*/ 1159 h 1504"/>
                  <a:gd name="T40" fmla="*/ 884 w 1376"/>
                  <a:gd name="T41" fmla="*/ 898 h 1504"/>
                  <a:gd name="T42" fmla="*/ 838 w 1376"/>
                  <a:gd name="T43" fmla="*/ 825 h 1504"/>
                  <a:gd name="T44" fmla="*/ 843 w 1376"/>
                  <a:gd name="T45" fmla="*/ 706 h 1504"/>
                  <a:gd name="T46" fmla="*/ 901 w 1376"/>
                  <a:gd name="T47" fmla="*/ 624 h 1504"/>
                  <a:gd name="T48" fmla="*/ 817 w 1376"/>
                  <a:gd name="T49" fmla="*/ 566 h 1504"/>
                  <a:gd name="T50" fmla="*/ 808 w 1376"/>
                  <a:gd name="T51" fmla="*/ 561 h 1504"/>
                  <a:gd name="T52" fmla="*/ 664 w 1376"/>
                  <a:gd name="T53" fmla="*/ 468 h 1504"/>
                  <a:gd name="T54" fmla="*/ 617 w 1376"/>
                  <a:gd name="T55" fmla="*/ 440 h 1504"/>
                  <a:gd name="T56" fmla="*/ 571 w 1376"/>
                  <a:gd name="T57" fmla="*/ 412 h 1504"/>
                  <a:gd name="T58" fmla="*/ 357 w 1376"/>
                  <a:gd name="T59" fmla="*/ 273 h 1504"/>
                  <a:gd name="T60" fmla="*/ 310 w 1376"/>
                  <a:gd name="T61" fmla="*/ 225 h 1504"/>
                  <a:gd name="T62" fmla="*/ 276 w 1376"/>
                  <a:gd name="T63" fmla="*/ 158 h 1504"/>
                  <a:gd name="T64" fmla="*/ 203 w 1376"/>
                  <a:gd name="T65" fmla="*/ 102 h 1504"/>
                  <a:gd name="T66" fmla="*/ 84 w 1376"/>
                  <a:gd name="T67" fmla="*/ 17 h 1504"/>
                  <a:gd name="T68" fmla="*/ 77 w 1376"/>
                  <a:gd name="T69" fmla="*/ 65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6" h="1504">
                    <a:moveTo>
                      <a:pt x="61" y="135"/>
                    </a:moveTo>
                    <a:cubicBezTo>
                      <a:pt x="28" y="126"/>
                      <a:pt x="57" y="122"/>
                      <a:pt x="14" y="121"/>
                    </a:cubicBezTo>
                    <a:cubicBezTo>
                      <a:pt x="13" y="168"/>
                      <a:pt x="4" y="135"/>
                      <a:pt x="0" y="176"/>
                    </a:cubicBezTo>
                    <a:cubicBezTo>
                      <a:pt x="36" y="193"/>
                      <a:pt x="45" y="178"/>
                      <a:pt x="72" y="219"/>
                    </a:cubicBezTo>
                    <a:cubicBezTo>
                      <a:pt x="73" y="221"/>
                      <a:pt x="80" y="232"/>
                      <a:pt x="80" y="232"/>
                    </a:cubicBezTo>
                    <a:cubicBezTo>
                      <a:pt x="86" y="243"/>
                      <a:pt x="82" y="235"/>
                      <a:pt x="87" y="245"/>
                    </a:cubicBezTo>
                    <a:lnTo>
                      <a:pt x="102" y="270"/>
                    </a:lnTo>
                    <a:cubicBezTo>
                      <a:pt x="107" y="275"/>
                      <a:pt x="117" y="285"/>
                      <a:pt x="122" y="291"/>
                    </a:cubicBezTo>
                    <a:cubicBezTo>
                      <a:pt x="140" y="310"/>
                      <a:pt x="152" y="309"/>
                      <a:pt x="160" y="335"/>
                    </a:cubicBezTo>
                    <a:cubicBezTo>
                      <a:pt x="165" y="351"/>
                      <a:pt x="165" y="366"/>
                      <a:pt x="174" y="381"/>
                    </a:cubicBezTo>
                    <a:lnTo>
                      <a:pt x="179" y="390"/>
                    </a:lnTo>
                    <a:cubicBezTo>
                      <a:pt x="223" y="462"/>
                      <a:pt x="221" y="432"/>
                      <a:pt x="281" y="458"/>
                    </a:cubicBezTo>
                    <a:lnTo>
                      <a:pt x="367" y="494"/>
                    </a:lnTo>
                    <a:cubicBezTo>
                      <a:pt x="380" y="501"/>
                      <a:pt x="373" y="501"/>
                      <a:pt x="392" y="509"/>
                    </a:cubicBezTo>
                    <a:cubicBezTo>
                      <a:pt x="442" y="530"/>
                      <a:pt x="422" y="506"/>
                      <a:pt x="474" y="590"/>
                    </a:cubicBezTo>
                    <a:lnTo>
                      <a:pt x="502" y="630"/>
                    </a:lnTo>
                    <a:cubicBezTo>
                      <a:pt x="550" y="691"/>
                      <a:pt x="631" y="755"/>
                      <a:pt x="667" y="803"/>
                    </a:cubicBezTo>
                    <a:cubicBezTo>
                      <a:pt x="693" y="838"/>
                      <a:pt x="752" y="909"/>
                      <a:pt x="768" y="946"/>
                    </a:cubicBezTo>
                    <a:cubicBezTo>
                      <a:pt x="774" y="962"/>
                      <a:pt x="771" y="963"/>
                      <a:pt x="778" y="977"/>
                    </a:cubicBezTo>
                    <a:cubicBezTo>
                      <a:pt x="799" y="1018"/>
                      <a:pt x="841" y="1020"/>
                      <a:pt x="873" y="1044"/>
                    </a:cubicBezTo>
                    <a:cubicBezTo>
                      <a:pt x="897" y="1063"/>
                      <a:pt x="919" y="1077"/>
                      <a:pt x="941" y="1099"/>
                    </a:cubicBezTo>
                    <a:cubicBezTo>
                      <a:pt x="976" y="1134"/>
                      <a:pt x="981" y="1188"/>
                      <a:pt x="1020" y="1223"/>
                    </a:cubicBezTo>
                    <a:cubicBezTo>
                      <a:pt x="1035" y="1237"/>
                      <a:pt x="1027" y="1229"/>
                      <a:pt x="1040" y="1243"/>
                    </a:cubicBezTo>
                    <a:cubicBezTo>
                      <a:pt x="1052" y="1256"/>
                      <a:pt x="1050" y="1253"/>
                      <a:pt x="1061" y="1263"/>
                    </a:cubicBezTo>
                    <a:cubicBezTo>
                      <a:pt x="1075" y="1276"/>
                      <a:pt x="1067" y="1271"/>
                      <a:pt x="1080" y="1284"/>
                    </a:cubicBezTo>
                    <a:cubicBezTo>
                      <a:pt x="1154" y="1358"/>
                      <a:pt x="1105" y="1349"/>
                      <a:pt x="1140" y="1387"/>
                    </a:cubicBezTo>
                    <a:cubicBezTo>
                      <a:pt x="1166" y="1416"/>
                      <a:pt x="1237" y="1496"/>
                      <a:pt x="1268" y="1504"/>
                    </a:cubicBezTo>
                    <a:cubicBezTo>
                      <a:pt x="1276" y="1486"/>
                      <a:pt x="1275" y="1484"/>
                      <a:pt x="1267" y="1465"/>
                    </a:cubicBezTo>
                    <a:lnTo>
                      <a:pt x="1245" y="1432"/>
                    </a:lnTo>
                    <a:cubicBezTo>
                      <a:pt x="1244" y="1430"/>
                      <a:pt x="1243" y="1429"/>
                      <a:pt x="1242" y="1428"/>
                    </a:cubicBezTo>
                    <a:cubicBezTo>
                      <a:pt x="1237" y="1422"/>
                      <a:pt x="1235" y="1420"/>
                      <a:pt x="1229" y="1413"/>
                    </a:cubicBezTo>
                    <a:cubicBezTo>
                      <a:pt x="1219" y="1401"/>
                      <a:pt x="1224" y="1411"/>
                      <a:pt x="1215" y="1394"/>
                    </a:cubicBezTo>
                    <a:cubicBezTo>
                      <a:pt x="1195" y="1357"/>
                      <a:pt x="1203" y="1324"/>
                      <a:pt x="1220" y="1287"/>
                    </a:cubicBezTo>
                    <a:cubicBezTo>
                      <a:pt x="1258" y="1278"/>
                      <a:pt x="1270" y="1284"/>
                      <a:pt x="1301" y="1266"/>
                    </a:cubicBezTo>
                    <a:cubicBezTo>
                      <a:pt x="1349" y="1238"/>
                      <a:pt x="1319" y="1265"/>
                      <a:pt x="1376" y="1267"/>
                    </a:cubicBezTo>
                    <a:cubicBezTo>
                      <a:pt x="1373" y="1232"/>
                      <a:pt x="1352" y="1228"/>
                      <a:pt x="1329" y="1212"/>
                    </a:cubicBezTo>
                    <a:cubicBezTo>
                      <a:pt x="1282" y="1223"/>
                      <a:pt x="1263" y="1258"/>
                      <a:pt x="1215" y="1224"/>
                    </a:cubicBezTo>
                    <a:cubicBezTo>
                      <a:pt x="1200" y="1214"/>
                      <a:pt x="1194" y="1195"/>
                      <a:pt x="1178" y="1187"/>
                    </a:cubicBezTo>
                    <a:cubicBezTo>
                      <a:pt x="1169" y="1183"/>
                      <a:pt x="1162" y="1184"/>
                      <a:pt x="1148" y="1176"/>
                    </a:cubicBezTo>
                    <a:cubicBezTo>
                      <a:pt x="1121" y="1162"/>
                      <a:pt x="1141" y="1168"/>
                      <a:pt x="1125" y="1159"/>
                    </a:cubicBezTo>
                    <a:cubicBezTo>
                      <a:pt x="1057" y="1120"/>
                      <a:pt x="1095" y="1211"/>
                      <a:pt x="930" y="1042"/>
                    </a:cubicBezTo>
                    <a:cubicBezTo>
                      <a:pt x="885" y="996"/>
                      <a:pt x="928" y="952"/>
                      <a:pt x="884" y="898"/>
                    </a:cubicBezTo>
                    <a:lnTo>
                      <a:pt x="872" y="883"/>
                    </a:lnTo>
                    <a:cubicBezTo>
                      <a:pt x="863" y="869"/>
                      <a:pt x="841" y="842"/>
                      <a:pt x="838" y="825"/>
                    </a:cubicBezTo>
                    <a:cubicBezTo>
                      <a:pt x="837" y="817"/>
                      <a:pt x="845" y="775"/>
                      <a:pt x="845" y="764"/>
                    </a:cubicBezTo>
                    <a:cubicBezTo>
                      <a:pt x="845" y="743"/>
                      <a:pt x="830" y="720"/>
                      <a:pt x="843" y="706"/>
                    </a:cubicBezTo>
                    <a:cubicBezTo>
                      <a:pt x="861" y="687"/>
                      <a:pt x="922" y="710"/>
                      <a:pt x="956" y="664"/>
                    </a:cubicBezTo>
                    <a:cubicBezTo>
                      <a:pt x="946" y="621"/>
                      <a:pt x="937" y="641"/>
                      <a:pt x="901" y="624"/>
                    </a:cubicBezTo>
                    <a:cubicBezTo>
                      <a:pt x="875" y="612"/>
                      <a:pt x="862" y="593"/>
                      <a:pt x="838" y="578"/>
                    </a:cubicBezTo>
                    <a:lnTo>
                      <a:pt x="817" y="566"/>
                    </a:lnTo>
                    <a:cubicBezTo>
                      <a:pt x="815" y="565"/>
                      <a:pt x="814" y="564"/>
                      <a:pt x="812" y="563"/>
                    </a:cubicBezTo>
                    <a:cubicBezTo>
                      <a:pt x="811" y="562"/>
                      <a:pt x="809" y="561"/>
                      <a:pt x="808" y="561"/>
                    </a:cubicBezTo>
                    <a:lnTo>
                      <a:pt x="759" y="535"/>
                    </a:lnTo>
                    <a:lnTo>
                      <a:pt x="664" y="468"/>
                    </a:lnTo>
                    <a:cubicBezTo>
                      <a:pt x="654" y="460"/>
                      <a:pt x="661" y="465"/>
                      <a:pt x="653" y="459"/>
                    </a:cubicBezTo>
                    <a:lnTo>
                      <a:pt x="617" y="440"/>
                    </a:lnTo>
                    <a:cubicBezTo>
                      <a:pt x="609" y="436"/>
                      <a:pt x="610" y="436"/>
                      <a:pt x="600" y="430"/>
                    </a:cubicBezTo>
                    <a:cubicBezTo>
                      <a:pt x="587" y="421"/>
                      <a:pt x="583" y="420"/>
                      <a:pt x="571" y="412"/>
                    </a:cubicBezTo>
                    <a:lnTo>
                      <a:pt x="515" y="366"/>
                    </a:lnTo>
                    <a:cubicBezTo>
                      <a:pt x="437" y="315"/>
                      <a:pt x="445" y="368"/>
                      <a:pt x="357" y="273"/>
                    </a:cubicBezTo>
                    <a:cubicBezTo>
                      <a:pt x="346" y="261"/>
                      <a:pt x="345" y="260"/>
                      <a:pt x="333" y="249"/>
                    </a:cubicBezTo>
                    <a:lnTo>
                      <a:pt x="310" y="225"/>
                    </a:lnTo>
                    <a:cubicBezTo>
                      <a:pt x="300" y="214"/>
                      <a:pt x="297" y="213"/>
                      <a:pt x="288" y="199"/>
                    </a:cubicBezTo>
                    <a:cubicBezTo>
                      <a:pt x="271" y="170"/>
                      <a:pt x="285" y="185"/>
                      <a:pt x="276" y="158"/>
                    </a:cubicBezTo>
                    <a:cubicBezTo>
                      <a:pt x="271" y="142"/>
                      <a:pt x="270" y="143"/>
                      <a:pt x="256" y="129"/>
                    </a:cubicBezTo>
                    <a:cubicBezTo>
                      <a:pt x="239" y="112"/>
                      <a:pt x="224" y="112"/>
                      <a:pt x="203" y="102"/>
                    </a:cubicBezTo>
                    <a:lnTo>
                      <a:pt x="142" y="61"/>
                    </a:lnTo>
                    <a:cubicBezTo>
                      <a:pt x="108" y="30"/>
                      <a:pt x="146" y="39"/>
                      <a:pt x="84" y="17"/>
                    </a:cubicBezTo>
                    <a:cubicBezTo>
                      <a:pt x="67" y="12"/>
                      <a:pt x="66" y="4"/>
                      <a:pt x="48" y="0"/>
                    </a:cubicBezTo>
                    <a:cubicBezTo>
                      <a:pt x="48" y="60"/>
                      <a:pt x="63" y="28"/>
                      <a:pt x="77" y="65"/>
                    </a:cubicBezTo>
                    <a:cubicBezTo>
                      <a:pt x="86" y="89"/>
                      <a:pt x="67" y="110"/>
                      <a:pt x="61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95" name="Овал 294"/>
            <p:cNvSpPr/>
            <p:nvPr/>
          </p:nvSpPr>
          <p:spPr bwMode="auto">
            <a:xfrm>
              <a:off x="3492631" y="146856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296" name="Группа 295"/>
            <p:cNvGrpSpPr/>
            <p:nvPr/>
          </p:nvGrpSpPr>
          <p:grpSpPr>
            <a:xfrm>
              <a:off x="2248071" y="939221"/>
              <a:ext cx="944530" cy="1202466"/>
              <a:chOff x="6428605" y="3465841"/>
              <a:chExt cx="1783567" cy="2270632"/>
            </a:xfrm>
            <a:solidFill>
              <a:srgbClr val="0070C0"/>
            </a:solidFill>
          </p:grpSpPr>
          <p:sp>
            <p:nvSpPr>
              <p:cNvPr id="313" name="Freeform 65"/>
              <p:cNvSpPr>
                <a:spLocks/>
              </p:cNvSpPr>
              <p:nvPr/>
            </p:nvSpPr>
            <p:spPr bwMode="auto">
              <a:xfrm>
                <a:off x="8003396" y="5560046"/>
                <a:ext cx="208776" cy="176427"/>
              </a:xfrm>
              <a:custGeom>
                <a:avLst/>
                <a:gdLst>
                  <a:gd name="T0" fmla="*/ 507 w 649"/>
                  <a:gd name="T1" fmla="*/ 81 h 516"/>
                  <a:gd name="T2" fmla="*/ 446 w 649"/>
                  <a:gd name="T3" fmla="*/ 81 h 516"/>
                  <a:gd name="T4" fmla="*/ 419 w 649"/>
                  <a:gd name="T5" fmla="*/ 129 h 516"/>
                  <a:gd name="T6" fmla="*/ 363 w 649"/>
                  <a:gd name="T7" fmla="*/ 90 h 516"/>
                  <a:gd name="T8" fmla="*/ 337 w 649"/>
                  <a:gd name="T9" fmla="*/ 54 h 516"/>
                  <a:gd name="T10" fmla="*/ 270 w 649"/>
                  <a:gd name="T11" fmla="*/ 55 h 516"/>
                  <a:gd name="T12" fmla="*/ 222 w 649"/>
                  <a:gd name="T13" fmla="*/ 81 h 516"/>
                  <a:gd name="T14" fmla="*/ 175 w 649"/>
                  <a:gd name="T15" fmla="*/ 68 h 516"/>
                  <a:gd name="T16" fmla="*/ 126 w 649"/>
                  <a:gd name="T17" fmla="*/ 155 h 516"/>
                  <a:gd name="T18" fmla="*/ 100 w 649"/>
                  <a:gd name="T19" fmla="*/ 203 h 516"/>
                  <a:gd name="T20" fmla="*/ 46 w 649"/>
                  <a:gd name="T21" fmla="*/ 196 h 516"/>
                  <a:gd name="T22" fmla="*/ 59 w 649"/>
                  <a:gd name="T23" fmla="*/ 237 h 516"/>
                  <a:gd name="T24" fmla="*/ 74 w 649"/>
                  <a:gd name="T25" fmla="*/ 358 h 516"/>
                  <a:gd name="T26" fmla="*/ 81 w 649"/>
                  <a:gd name="T27" fmla="*/ 365 h 516"/>
                  <a:gd name="T28" fmla="*/ 130 w 649"/>
                  <a:gd name="T29" fmla="*/ 417 h 516"/>
                  <a:gd name="T30" fmla="*/ 210 w 649"/>
                  <a:gd name="T31" fmla="*/ 507 h 516"/>
                  <a:gd name="T32" fmla="*/ 229 w 649"/>
                  <a:gd name="T33" fmla="*/ 515 h 516"/>
                  <a:gd name="T34" fmla="*/ 296 w 649"/>
                  <a:gd name="T35" fmla="*/ 453 h 516"/>
                  <a:gd name="T36" fmla="*/ 439 w 649"/>
                  <a:gd name="T37" fmla="*/ 366 h 516"/>
                  <a:gd name="T38" fmla="*/ 412 w 649"/>
                  <a:gd name="T39" fmla="*/ 305 h 516"/>
                  <a:gd name="T40" fmla="*/ 489 w 649"/>
                  <a:gd name="T41" fmla="*/ 200 h 516"/>
                  <a:gd name="T42" fmla="*/ 511 w 649"/>
                  <a:gd name="T43" fmla="*/ 153 h 516"/>
                  <a:gd name="T44" fmla="*/ 520 w 649"/>
                  <a:gd name="T45" fmla="*/ 136 h 516"/>
                  <a:gd name="T46" fmla="*/ 525 w 649"/>
                  <a:gd name="T47" fmla="*/ 127 h 516"/>
                  <a:gd name="T48" fmla="*/ 572 w 649"/>
                  <a:gd name="T49" fmla="*/ 72 h 516"/>
                  <a:gd name="T50" fmla="*/ 602 w 649"/>
                  <a:gd name="T51" fmla="*/ 54 h 516"/>
                  <a:gd name="T52" fmla="*/ 649 w 649"/>
                  <a:gd name="T53" fmla="*/ 47 h 516"/>
                  <a:gd name="T54" fmla="*/ 569 w 649"/>
                  <a:gd name="T55" fmla="*/ 15 h 516"/>
                  <a:gd name="T56" fmla="*/ 537 w 649"/>
                  <a:gd name="T57" fmla="*/ 44 h 516"/>
                  <a:gd name="T58" fmla="*/ 507 w 649"/>
                  <a:gd name="T59" fmla="*/ 8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9" h="516">
                    <a:moveTo>
                      <a:pt x="507" y="81"/>
                    </a:moveTo>
                    <a:lnTo>
                      <a:pt x="446" y="81"/>
                    </a:lnTo>
                    <a:cubicBezTo>
                      <a:pt x="435" y="102"/>
                      <a:pt x="424" y="109"/>
                      <a:pt x="419" y="129"/>
                    </a:cubicBezTo>
                    <a:cubicBezTo>
                      <a:pt x="374" y="128"/>
                      <a:pt x="385" y="115"/>
                      <a:pt x="363" y="90"/>
                    </a:cubicBezTo>
                    <a:cubicBezTo>
                      <a:pt x="349" y="74"/>
                      <a:pt x="343" y="80"/>
                      <a:pt x="337" y="54"/>
                    </a:cubicBezTo>
                    <a:cubicBezTo>
                      <a:pt x="323" y="54"/>
                      <a:pt x="281" y="52"/>
                      <a:pt x="270" y="55"/>
                    </a:cubicBezTo>
                    <a:cubicBezTo>
                      <a:pt x="226" y="64"/>
                      <a:pt x="269" y="81"/>
                      <a:pt x="222" y="81"/>
                    </a:cubicBezTo>
                    <a:cubicBezTo>
                      <a:pt x="197" y="81"/>
                      <a:pt x="198" y="73"/>
                      <a:pt x="175" y="68"/>
                    </a:cubicBezTo>
                    <a:cubicBezTo>
                      <a:pt x="128" y="137"/>
                      <a:pt x="192" y="86"/>
                      <a:pt x="126" y="155"/>
                    </a:cubicBezTo>
                    <a:cubicBezTo>
                      <a:pt x="104" y="179"/>
                      <a:pt x="112" y="179"/>
                      <a:pt x="100" y="203"/>
                    </a:cubicBezTo>
                    <a:cubicBezTo>
                      <a:pt x="76" y="198"/>
                      <a:pt x="78" y="196"/>
                      <a:pt x="46" y="196"/>
                    </a:cubicBezTo>
                    <a:cubicBezTo>
                      <a:pt x="49" y="236"/>
                      <a:pt x="59" y="211"/>
                      <a:pt x="59" y="237"/>
                    </a:cubicBezTo>
                    <a:cubicBezTo>
                      <a:pt x="59" y="260"/>
                      <a:pt x="0" y="289"/>
                      <a:pt x="74" y="358"/>
                    </a:cubicBezTo>
                    <a:cubicBezTo>
                      <a:pt x="75" y="360"/>
                      <a:pt x="79" y="363"/>
                      <a:pt x="81" y="365"/>
                    </a:cubicBezTo>
                    <a:cubicBezTo>
                      <a:pt x="91" y="374"/>
                      <a:pt x="126" y="404"/>
                      <a:pt x="130" y="417"/>
                    </a:cubicBezTo>
                    <a:cubicBezTo>
                      <a:pt x="148" y="464"/>
                      <a:pt x="96" y="458"/>
                      <a:pt x="210" y="507"/>
                    </a:cubicBezTo>
                    <a:cubicBezTo>
                      <a:pt x="230" y="516"/>
                      <a:pt x="201" y="508"/>
                      <a:pt x="229" y="515"/>
                    </a:cubicBezTo>
                    <a:cubicBezTo>
                      <a:pt x="306" y="463"/>
                      <a:pt x="244" y="465"/>
                      <a:pt x="296" y="453"/>
                    </a:cubicBezTo>
                    <a:cubicBezTo>
                      <a:pt x="339" y="444"/>
                      <a:pt x="411" y="404"/>
                      <a:pt x="439" y="366"/>
                    </a:cubicBezTo>
                    <a:cubicBezTo>
                      <a:pt x="427" y="315"/>
                      <a:pt x="420" y="337"/>
                      <a:pt x="412" y="305"/>
                    </a:cubicBezTo>
                    <a:lnTo>
                      <a:pt x="489" y="200"/>
                    </a:lnTo>
                    <a:cubicBezTo>
                      <a:pt x="513" y="167"/>
                      <a:pt x="497" y="186"/>
                      <a:pt x="511" y="153"/>
                    </a:cubicBezTo>
                    <a:cubicBezTo>
                      <a:pt x="519" y="134"/>
                      <a:pt x="513" y="150"/>
                      <a:pt x="520" y="136"/>
                    </a:cubicBezTo>
                    <a:lnTo>
                      <a:pt x="525" y="127"/>
                    </a:lnTo>
                    <a:cubicBezTo>
                      <a:pt x="549" y="74"/>
                      <a:pt x="541" y="87"/>
                      <a:pt x="572" y="72"/>
                    </a:cubicBezTo>
                    <a:lnTo>
                      <a:pt x="602" y="54"/>
                    </a:lnTo>
                    <a:cubicBezTo>
                      <a:pt x="636" y="39"/>
                      <a:pt x="610" y="66"/>
                      <a:pt x="649" y="47"/>
                    </a:cubicBezTo>
                    <a:cubicBezTo>
                      <a:pt x="645" y="0"/>
                      <a:pt x="598" y="4"/>
                      <a:pt x="569" y="15"/>
                    </a:cubicBezTo>
                    <a:cubicBezTo>
                      <a:pt x="548" y="23"/>
                      <a:pt x="552" y="27"/>
                      <a:pt x="537" y="44"/>
                    </a:cubicBezTo>
                    <a:cubicBezTo>
                      <a:pt x="518" y="65"/>
                      <a:pt x="522" y="53"/>
                      <a:pt x="507" y="8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14" name="Группа 313"/>
              <p:cNvGrpSpPr/>
              <p:nvPr/>
            </p:nvGrpSpPr>
            <p:grpSpPr>
              <a:xfrm>
                <a:off x="6428605" y="3465841"/>
                <a:ext cx="1581934" cy="2225298"/>
                <a:chOff x="6428605" y="3465841"/>
                <a:chExt cx="1581934" cy="2225298"/>
              </a:xfrm>
              <a:grpFill/>
            </p:grpSpPr>
            <p:sp>
              <p:nvSpPr>
                <p:cNvPr id="315" name="Freeform 5"/>
                <p:cNvSpPr>
                  <a:spLocks/>
                </p:cNvSpPr>
                <p:nvPr/>
              </p:nvSpPr>
              <p:spPr bwMode="auto">
                <a:xfrm>
                  <a:off x="6428605" y="3465841"/>
                  <a:ext cx="1457883" cy="1861865"/>
                </a:xfrm>
                <a:custGeom>
                  <a:avLst/>
                  <a:gdLst>
                    <a:gd name="T0" fmla="*/ 3822 w 4487"/>
                    <a:gd name="T1" fmla="*/ 162 h 5401"/>
                    <a:gd name="T2" fmla="*/ 3418 w 4487"/>
                    <a:gd name="T3" fmla="*/ 158 h 5401"/>
                    <a:gd name="T4" fmla="*/ 2996 w 4487"/>
                    <a:gd name="T5" fmla="*/ 549 h 5401"/>
                    <a:gd name="T6" fmla="*/ 2816 w 4487"/>
                    <a:gd name="T7" fmla="*/ 525 h 5401"/>
                    <a:gd name="T8" fmla="*/ 2625 w 4487"/>
                    <a:gd name="T9" fmla="*/ 822 h 5401"/>
                    <a:gd name="T10" fmla="*/ 2467 w 4487"/>
                    <a:gd name="T11" fmla="*/ 678 h 5401"/>
                    <a:gd name="T12" fmla="*/ 2209 w 4487"/>
                    <a:gd name="T13" fmla="*/ 942 h 5401"/>
                    <a:gd name="T14" fmla="*/ 2352 w 4487"/>
                    <a:gd name="T15" fmla="*/ 1159 h 5401"/>
                    <a:gd name="T16" fmla="*/ 2033 w 4487"/>
                    <a:gd name="T17" fmla="*/ 1430 h 5401"/>
                    <a:gd name="T18" fmla="*/ 1832 w 4487"/>
                    <a:gd name="T19" fmla="*/ 1537 h 5401"/>
                    <a:gd name="T20" fmla="*/ 1722 w 4487"/>
                    <a:gd name="T21" fmla="*/ 1769 h 5401"/>
                    <a:gd name="T22" fmla="*/ 1484 w 4487"/>
                    <a:gd name="T23" fmla="*/ 1640 h 5401"/>
                    <a:gd name="T24" fmla="*/ 1498 w 4487"/>
                    <a:gd name="T25" fmla="*/ 1539 h 5401"/>
                    <a:gd name="T26" fmla="*/ 1295 w 4487"/>
                    <a:gd name="T27" fmla="*/ 1341 h 5401"/>
                    <a:gd name="T28" fmla="*/ 1125 w 4487"/>
                    <a:gd name="T29" fmla="*/ 1403 h 5401"/>
                    <a:gd name="T30" fmla="*/ 851 w 4487"/>
                    <a:gd name="T31" fmla="*/ 1678 h 5401"/>
                    <a:gd name="T32" fmla="*/ 419 w 4487"/>
                    <a:gd name="T33" fmla="*/ 1646 h 5401"/>
                    <a:gd name="T34" fmla="*/ 284 w 4487"/>
                    <a:gd name="T35" fmla="*/ 1762 h 5401"/>
                    <a:gd name="T36" fmla="*/ 79 w 4487"/>
                    <a:gd name="T37" fmla="*/ 1730 h 5401"/>
                    <a:gd name="T38" fmla="*/ 180 w 4487"/>
                    <a:gd name="T39" fmla="*/ 2023 h 5401"/>
                    <a:gd name="T40" fmla="*/ 400 w 4487"/>
                    <a:gd name="T41" fmla="*/ 2358 h 5401"/>
                    <a:gd name="T42" fmla="*/ 312 w 4487"/>
                    <a:gd name="T43" fmla="*/ 2460 h 5401"/>
                    <a:gd name="T44" fmla="*/ 147 w 4487"/>
                    <a:gd name="T45" fmla="*/ 2794 h 5401"/>
                    <a:gd name="T46" fmla="*/ 0 w 4487"/>
                    <a:gd name="T47" fmla="*/ 2962 h 5401"/>
                    <a:gd name="T48" fmla="*/ 137 w 4487"/>
                    <a:gd name="T49" fmla="*/ 3230 h 5401"/>
                    <a:gd name="T50" fmla="*/ 162 w 4487"/>
                    <a:gd name="T51" fmla="*/ 3659 h 5401"/>
                    <a:gd name="T52" fmla="*/ 251 w 4487"/>
                    <a:gd name="T53" fmla="*/ 3965 h 5401"/>
                    <a:gd name="T54" fmla="*/ 440 w 4487"/>
                    <a:gd name="T55" fmla="*/ 4161 h 5401"/>
                    <a:gd name="T56" fmla="*/ 677 w 4487"/>
                    <a:gd name="T57" fmla="*/ 4338 h 5401"/>
                    <a:gd name="T58" fmla="*/ 834 w 4487"/>
                    <a:gd name="T59" fmla="*/ 4723 h 5401"/>
                    <a:gd name="T60" fmla="*/ 982 w 4487"/>
                    <a:gd name="T61" fmla="*/ 5334 h 5401"/>
                    <a:gd name="T62" fmla="*/ 1301 w 4487"/>
                    <a:gd name="T63" fmla="*/ 5171 h 5401"/>
                    <a:gd name="T64" fmla="*/ 1451 w 4487"/>
                    <a:gd name="T65" fmla="*/ 5070 h 5401"/>
                    <a:gd name="T66" fmla="*/ 1728 w 4487"/>
                    <a:gd name="T67" fmla="*/ 4777 h 5401"/>
                    <a:gd name="T68" fmla="*/ 1965 w 4487"/>
                    <a:gd name="T69" fmla="*/ 4845 h 5401"/>
                    <a:gd name="T70" fmla="*/ 2146 w 4487"/>
                    <a:gd name="T71" fmla="*/ 5017 h 5401"/>
                    <a:gd name="T72" fmla="*/ 2239 w 4487"/>
                    <a:gd name="T73" fmla="*/ 5149 h 5401"/>
                    <a:gd name="T74" fmla="*/ 2400 w 4487"/>
                    <a:gd name="T75" fmla="*/ 5339 h 5401"/>
                    <a:gd name="T76" fmla="*/ 2650 w 4487"/>
                    <a:gd name="T77" fmla="*/ 5286 h 5401"/>
                    <a:gd name="T78" fmla="*/ 3099 w 4487"/>
                    <a:gd name="T79" fmla="*/ 5318 h 5401"/>
                    <a:gd name="T80" fmla="*/ 3545 w 4487"/>
                    <a:gd name="T81" fmla="*/ 5191 h 5401"/>
                    <a:gd name="T82" fmla="*/ 3844 w 4487"/>
                    <a:gd name="T83" fmla="*/ 4982 h 5401"/>
                    <a:gd name="T84" fmla="*/ 3845 w 4487"/>
                    <a:gd name="T85" fmla="*/ 4647 h 5401"/>
                    <a:gd name="T86" fmla="*/ 3712 w 4487"/>
                    <a:gd name="T87" fmla="*/ 4434 h 5401"/>
                    <a:gd name="T88" fmla="*/ 3667 w 4487"/>
                    <a:gd name="T89" fmla="*/ 4161 h 5401"/>
                    <a:gd name="T90" fmla="*/ 3904 w 4487"/>
                    <a:gd name="T91" fmla="*/ 3876 h 5401"/>
                    <a:gd name="T92" fmla="*/ 4040 w 4487"/>
                    <a:gd name="T93" fmla="*/ 3456 h 5401"/>
                    <a:gd name="T94" fmla="*/ 3898 w 4487"/>
                    <a:gd name="T95" fmla="*/ 3212 h 5401"/>
                    <a:gd name="T96" fmla="*/ 3902 w 4487"/>
                    <a:gd name="T97" fmla="*/ 2916 h 5401"/>
                    <a:gd name="T98" fmla="*/ 4093 w 4487"/>
                    <a:gd name="T99" fmla="*/ 2799 h 5401"/>
                    <a:gd name="T100" fmla="*/ 4250 w 4487"/>
                    <a:gd name="T101" fmla="*/ 2432 h 5401"/>
                    <a:gd name="T102" fmla="*/ 4112 w 4487"/>
                    <a:gd name="T103" fmla="*/ 2293 h 5401"/>
                    <a:gd name="T104" fmla="*/ 4159 w 4487"/>
                    <a:gd name="T105" fmla="*/ 1991 h 5401"/>
                    <a:gd name="T106" fmla="*/ 4211 w 4487"/>
                    <a:gd name="T107" fmla="*/ 1798 h 5401"/>
                    <a:gd name="T108" fmla="*/ 4351 w 4487"/>
                    <a:gd name="T109" fmla="*/ 1755 h 5401"/>
                    <a:gd name="T110" fmla="*/ 4396 w 4487"/>
                    <a:gd name="T111" fmla="*/ 1604 h 5401"/>
                    <a:gd name="T112" fmla="*/ 4310 w 4487"/>
                    <a:gd name="T113" fmla="*/ 1302 h 5401"/>
                    <a:gd name="T114" fmla="*/ 4293 w 4487"/>
                    <a:gd name="T115" fmla="*/ 1000 h 5401"/>
                    <a:gd name="T116" fmla="*/ 4444 w 4487"/>
                    <a:gd name="T117" fmla="*/ 754 h 5401"/>
                    <a:gd name="T118" fmla="*/ 4223 w 4487"/>
                    <a:gd name="T119" fmla="*/ 664 h 5401"/>
                    <a:gd name="T120" fmla="*/ 4082 w 4487"/>
                    <a:gd name="T121" fmla="*/ 436 h 5401"/>
                    <a:gd name="T122" fmla="*/ 4160 w 4487"/>
                    <a:gd name="T123" fmla="*/ 96 h 5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87" h="5401">
                      <a:moveTo>
                        <a:pt x="3931" y="28"/>
                      </a:moveTo>
                      <a:cubicBezTo>
                        <a:pt x="3932" y="62"/>
                        <a:pt x="3941" y="59"/>
                        <a:pt x="3955" y="85"/>
                      </a:cubicBezTo>
                      <a:cubicBezTo>
                        <a:pt x="3972" y="115"/>
                        <a:pt x="3962" y="93"/>
                        <a:pt x="3958" y="102"/>
                      </a:cubicBezTo>
                      <a:cubicBezTo>
                        <a:pt x="3941" y="130"/>
                        <a:pt x="3903" y="103"/>
                        <a:pt x="3863" y="136"/>
                      </a:cubicBezTo>
                      <a:cubicBezTo>
                        <a:pt x="3846" y="149"/>
                        <a:pt x="3840" y="156"/>
                        <a:pt x="3822" y="162"/>
                      </a:cubicBezTo>
                      <a:lnTo>
                        <a:pt x="3797" y="172"/>
                      </a:lnTo>
                      <a:cubicBezTo>
                        <a:pt x="3762" y="190"/>
                        <a:pt x="3770" y="189"/>
                        <a:pt x="3731" y="153"/>
                      </a:cubicBezTo>
                      <a:cubicBezTo>
                        <a:pt x="3730" y="152"/>
                        <a:pt x="3729" y="150"/>
                        <a:pt x="3728" y="149"/>
                      </a:cubicBezTo>
                      <a:cubicBezTo>
                        <a:pt x="3653" y="79"/>
                        <a:pt x="3680" y="61"/>
                        <a:pt x="3565" y="68"/>
                      </a:cubicBezTo>
                      <a:cubicBezTo>
                        <a:pt x="3472" y="74"/>
                        <a:pt x="3469" y="104"/>
                        <a:pt x="3418" y="158"/>
                      </a:cubicBezTo>
                      <a:cubicBezTo>
                        <a:pt x="3377" y="200"/>
                        <a:pt x="3341" y="240"/>
                        <a:pt x="3313" y="291"/>
                      </a:cubicBezTo>
                      <a:cubicBezTo>
                        <a:pt x="3298" y="319"/>
                        <a:pt x="3301" y="364"/>
                        <a:pt x="3301" y="400"/>
                      </a:cubicBezTo>
                      <a:cubicBezTo>
                        <a:pt x="3272" y="419"/>
                        <a:pt x="3255" y="448"/>
                        <a:pt x="3231" y="473"/>
                      </a:cubicBezTo>
                      <a:cubicBezTo>
                        <a:pt x="3119" y="594"/>
                        <a:pt x="3124" y="509"/>
                        <a:pt x="3063" y="509"/>
                      </a:cubicBezTo>
                      <a:cubicBezTo>
                        <a:pt x="3017" y="509"/>
                        <a:pt x="3022" y="532"/>
                        <a:pt x="2996" y="549"/>
                      </a:cubicBezTo>
                      <a:cubicBezTo>
                        <a:pt x="3003" y="578"/>
                        <a:pt x="3009" y="565"/>
                        <a:pt x="3009" y="590"/>
                      </a:cubicBezTo>
                      <a:cubicBezTo>
                        <a:pt x="3009" y="620"/>
                        <a:pt x="2981" y="610"/>
                        <a:pt x="2968" y="598"/>
                      </a:cubicBezTo>
                      <a:cubicBezTo>
                        <a:pt x="2941" y="575"/>
                        <a:pt x="2968" y="571"/>
                        <a:pt x="2921" y="570"/>
                      </a:cubicBezTo>
                      <a:cubicBezTo>
                        <a:pt x="2905" y="629"/>
                        <a:pt x="2792" y="600"/>
                        <a:pt x="2792" y="570"/>
                      </a:cubicBezTo>
                      <a:cubicBezTo>
                        <a:pt x="2792" y="534"/>
                        <a:pt x="2804" y="544"/>
                        <a:pt x="2816" y="525"/>
                      </a:cubicBezTo>
                      <a:cubicBezTo>
                        <a:pt x="2838" y="492"/>
                        <a:pt x="2813" y="488"/>
                        <a:pt x="2785" y="488"/>
                      </a:cubicBezTo>
                      <a:cubicBezTo>
                        <a:pt x="2768" y="488"/>
                        <a:pt x="2731" y="508"/>
                        <a:pt x="2712" y="517"/>
                      </a:cubicBezTo>
                      <a:cubicBezTo>
                        <a:pt x="2647" y="546"/>
                        <a:pt x="2671" y="544"/>
                        <a:pt x="2650" y="596"/>
                      </a:cubicBezTo>
                      <a:cubicBezTo>
                        <a:pt x="2637" y="627"/>
                        <a:pt x="2636" y="603"/>
                        <a:pt x="2636" y="651"/>
                      </a:cubicBezTo>
                      <a:cubicBezTo>
                        <a:pt x="2636" y="723"/>
                        <a:pt x="2676" y="765"/>
                        <a:pt x="2625" y="822"/>
                      </a:cubicBezTo>
                      <a:cubicBezTo>
                        <a:pt x="2602" y="848"/>
                        <a:pt x="2613" y="847"/>
                        <a:pt x="2569" y="847"/>
                      </a:cubicBezTo>
                      <a:cubicBezTo>
                        <a:pt x="2608" y="679"/>
                        <a:pt x="2564" y="723"/>
                        <a:pt x="2510" y="762"/>
                      </a:cubicBezTo>
                      <a:cubicBezTo>
                        <a:pt x="2490" y="775"/>
                        <a:pt x="2472" y="781"/>
                        <a:pt x="2447" y="786"/>
                      </a:cubicBezTo>
                      <a:cubicBezTo>
                        <a:pt x="2447" y="769"/>
                        <a:pt x="2445" y="743"/>
                        <a:pt x="2448" y="727"/>
                      </a:cubicBezTo>
                      <a:cubicBezTo>
                        <a:pt x="2455" y="696"/>
                        <a:pt x="2464" y="713"/>
                        <a:pt x="2467" y="678"/>
                      </a:cubicBezTo>
                      <a:cubicBezTo>
                        <a:pt x="2403" y="678"/>
                        <a:pt x="2426" y="692"/>
                        <a:pt x="2378" y="704"/>
                      </a:cubicBezTo>
                      <a:cubicBezTo>
                        <a:pt x="2315" y="722"/>
                        <a:pt x="2344" y="771"/>
                        <a:pt x="2288" y="797"/>
                      </a:cubicBezTo>
                      <a:cubicBezTo>
                        <a:pt x="2209" y="835"/>
                        <a:pt x="2169" y="818"/>
                        <a:pt x="2169" y="847"/>
                      </a:cubicBezTo>
                      <a:cubicBezTo>
                        <a:pt x="2169" y="867"/>
                        <a:pt x="2193" y="877"/>
                        <a:pt x="2209" y="881"/>
                      </a:cubicBezTo>
                      <a:lnTo>
                        <a:pt x="2209" y="942"/>
                      </a:lnTo>
                      <a:cubicBezTo>
                        <a:pt x="2187" y="957"/>
                        <a:pt x="2155" y="980"/>
                        <a:pt x="2155" y="1010"/>
                      </a:cubicBezTo>
                      <a:cubicBezTo>
                        <a:pt x="2155" y="1036"/>
                        <a:pt x="2153" y="1013"/>
                        <a:pt x="2162" y="1030"/>
                      </a:cubicBezTo>
                      <a:cubicBezTo>
                        <a:pt x="2206" y="1001"/>
                        <a:pt x="2164" y="955"/>
                        <a:pt x="2236" y="1003"/>
                      </a:cubicBezTo>
                      <a:lnTo>
                        <a:pt x="2236" y="1064"/>
                      </a:lnTo>
                      <a:cubicBezTo>
                        <a:pt x="2277" y="1091"/>
                        <a:pt x="2324" y="1118"/>
                        <a:pt x="2352" y="1159"/>
                      </a:cubicBezTo>
                      <a:cubicBezTo>
                        <a:pt x="2341" y="1175"/>
                        <a:pt x="2328" y="1181"/>
                        <a:pt x="2313" y="1195"/>
                      </a:cubicBezTo>
                      <a:cubicBezTo>
                        <a:pt x="2288" y="1217"/>
                        <a:pt x="2296" y="1216"/>
                        <a:pt x="2261" y="1216"/>
                      </a:cubicBezTo>
                      <a:cubicBezTo>
                        <a:pt x="2234" y="1216"/>
                        <a:pt x="2163" y="1246"/>
                        <a:pt x="2257" y="1268"/>
                      </a:cubicBezTo>
                      <a:cubicBezTo>
                        <a:pt x="2273" y="1377"/>
                        <a:pt x="2249" y="1329"/>
                        <a:pt x="2175" y="1329"/>
                      </a:cubicBezTo>
                      <a:cubicBezTo>
                        <a:pt x="2094" y="1329"/>
                        <a:pt x="2033" y="1335"/>
                        <a:pt x="2033" y="1430"/>
                      </a:cubicBezTo>
                      <a:cubicBezTo>
                        <a:pt x="2033" y="1460"/>
                        <a:pt x="2061" y="1439"/>
                        <a:pt x="2033" y="1498"/>
                      </a:cubicBezTo>
                      <a:cubicBezTo>
                        <a:pt x="2014" y="1498"/>
                        <a:pt x="1991" y="1497"/>
                        <a:pt x="1972" y="1498"/>
                      </a:cubicBezTo>
                      <a:cubicBezTo>
                        <a:pt x="1942" y="1500"/>
                        <a:pt x="1942" y="1505"/>
                        <a:pt x="1911" y="1505"/>
                      </a:cubicBezTo>
                      <a:cubicBezTo>
                        <a:pt x="1856" y="1506"/>
                        <a:pt x="1860" y="1464"/>
                        <a:pt x="1816" y="1464"/>
                      </a:cubicBezTo>
                      <a:cubicBezTo>
                        <a:pt x="1762" y="1464"/>
                        <a:pt x="1828" y="1528"/>
                        <a:pt x="1832" y="1537"/>
                      </a:cubicBezTo>
                      <a:cubicBezTo>
                        <a:pt x="1841" y="1560"/>
                        <a:pt x="1819" y="1565"/>
                        <a:pt x="1849" y="1614"/>
                      </a:cubicBezTo>
                      <a:cubicBezTo>
                        <a:pt x="1871" y="1650"/>
                        <a:pt x="1856" y="1632"/>
                        <a:pt x="1866" y="1672"/>
                      </a:cubicBezTo>
                      <a:cubicBezTo>
                        <a:pt x="1871" y="1692"/>
                        <a:pt x="1902" y="1761"/>
                        <a:pt x="1864" y="1783"/>
                      </a:cubicBezTo>
                      <a:cubicBezTo>
                        <a:pt x="1832" y="1796"/>
                        <a:pt x="1833" y="1762"/>
                        <a:pt x="1816" y="1762"/>
                      </a:cubicBezTo>
                      <a:cubicBezTo>
                        <a:pt x="1769" y="1762"/>
                        <a:pt x="1774" y="1781"/>
                        <a:pt x="1722" y="1769"/>
                      </a:cubicBezTo>
                      <a:cubicBezTo>
                        <a:pt x="1692" y="1763"/>
                        <a:pt x="1692" y="1755"/>
                        <a:pt x="1673" y="1743"/>
                      </a:cubicBezTo>
                      <a:cubicBezTo>
                        <a:pt x="1632" y="1716"/>
                        <a:pt x="1622" y="1687"/>
                        <a:pt x="1569" y="1683"/>
                      </a:cubicBezTo>
                      <a:cubicBezTo>
                        <a:pt x="1559" y="1682"/>
                        <a:pt x="1542" y="1677"/>
                        <a:pt x="1534" y="1666"/>
                      </a:cubicBezTo>
                      <a:cubicBezTo>
                        <a:pt x="1508" y="1631"/>
                        <a:pt x="1543" y="1667"/>
                        <a:pt x="1525" y="1627"/>
                      </a:cubicBezTo>
                      <a:cubicBezTo>
                        <a:pt x="1490" y="1630"/>
                        <a:pt x="1516" y="1632"/>
                        <a:pt x="1484" y="1640"/>
                      </a:cubicBezTo>
                      <a:cubicBezTo>
                        <a:pt x="1469" y="1618"/>
                        <a:pt x="1445" y="1602"/>
                        <a:pt x="1430" y="1579"/>
                      </a:cubicBezTo>
                      <a:cubicBezTo>
                        <a:pt x="1436" y="1575"/>
                        <a:pt x="1438" y="1574"/>
                        <a:pt x="1446" y="1568"/>
                      </a:cubicBezTo>
                      <a:cubicBezTo>
                        <a:pt x="1447" y="1567"/>
                        <a:pt x="1448" y="1566"/>
                        <a:pt x="1449" y="1565"/>
                      </a:cubicBezTo>
                      <a:cubicBezTo>
                        <a:pt x="1450" y="1564"/>
                        <a:pt x="1452" y="1562"/>
                        <a:pt x="1453" y="1561"/>
                      </a:cubicBezTo>
                      <a:cubicBezTo>
                        <a:pt x="1469" y="1547"/>
                        <a:pt x="1475" y="1544"/>
                        <a:pt x="1498" y="1539"/>
                      </a:cubicBezTo>
                      <a:cubicBezTo>
                        <a:pt x="1498" y="1494"/>
                        <a:pt x="1503" y="1505"/>
                        <a:pt x="1484" y="1478"/>
                      </a:cubicBezTo>
                      <a:cubicBezTo>
                        <a:pt x="1447" y="1486"/>
                        <a:pt x="1449" y="1504"/>
                        <a:pt x="1410" y="1505"/>
                      </a:cubicBezTo>
                      <a:cubicBezTo>
                        <a:pt x="1410" y="1423"/>
                        <a:pt x="1421" y="1445"/>
                        <a:pt x="1349" y="1410"/>
                      </a:cubicBezTo>
                      <a:cubicBezTo>
                        <a:pt x="1349" y="1376"/>
                        <a:pt x="1364" y="1363"/>
                        <a:pt x="1355" y="1342"/>
                      </a:cubicBezTo>
                      <a:cubicBezTo>
                        <a:pt x="1319" y="1324"/>
                        <a:pt x="1325" y="1343"/>
                        <a:pt x="1295" y="1341"/>
                      </a:cubicBezTo>
                      <a:cubicBezTo>
                        <a:pt x="1265" y="1339"/>
                        <a:pt x="1221" y="1282"/>
                        <a:pt x="1201" y="1337"/>
                      </a:cubicBezTo>
                      <a:lnTo>
                        <a:pt x="1186" y="1390"/>
                      </a:lnTo>
                      <a:lnTo>
                        <a:pt x="1145" y="1390"/>
                      </a:lnTo>
                      <a:cubicBezTo>
                        <a:pt x="1141" y="1372"/>
                        <a:pt x="1148" y="1382"/>
                        <a:pt x="1132" y="1376"/>
                      </a:cubicBezTo>
                      <a:cubicBezTo>
                        <a:pt x="1126" y="1388"/>
                        <a:pt x="1126" y="1384"/>
                        <a:pt x="1125" y="1403"/>
                      </a:cubicBezTo>
                      <a:cubicBezTo>
                        <a:pt x="1089" y="1403"/>
                        <a:pt x="1103" y="1417"/>
                        <a:pt x="1059" y="1380"/>
                      </a:cubicBezTo>
                      <a:cubicBezTo>
                        <a:pt x="1032" y="1357"/>
                        <a:pt x="1009" y="1362"/>
                        <a:pt x="962" y="1362"/>
                      </a:cubicBezTo>
                      <a:cubicBezTo>
                        <a:pt x="962" y="1388"/>
                        <a:pt x="955" y="1410"/>
                        <a:pt x="961" y="1431"/>
                      </a:cubicBezTo>
                      <a:cubicBezTo>
                        <a:pt x="979" y="1497"/>
                        <a:pt x="1028" y="1503"/>
                        <a:pt x="1003" y="1613"/>
                      </a:cubicBezTo>
                      <a:cubicBezTo>
                        <a:pt x="879" y="1642"/>
                        <a:pt x="974" y="1590"/>
                        <a:pt x="851" y="1678"/>
                      </a:cubicBezTo>
                      <a:cubicBezTo>
                        <a:pt x="813" y="1706"/>
                        <a:pt x="795" y="1705"/>
                        <a:pt x="759" y="1681"/>
                      </a:cubicBezTo>
                      <a:cubicBezTo>
                        <a:pt x="727" y="1704"/>
                        <a:pt x="767" y="1700"/>
                        <a:pt x="712" y="1702"/>
                      </a:cubicBezTo>
                      <a:cubicBezTo>
                        <a:pt x="584" y="1707"/>
                        <a:pt x="617" y="1642"/>
                        <a:pt x="596" y="1600"/>
                      </a:cubicBezTo>
                      <a:cubicBezTo>
                        <a:pt x="568" y="1607"/>
                        <a:pt x="585" y="1608"/>
                        <a:pt x="561" y="1618"/>
                      </a:cubicBezTo>
                      <a:cubicBezTo>
                        <a:pt x="519" y="1635"/>
                        <a:pt x="462" y="1633"/>
                        <a:pt x="419" y="1646"/>
                      </a:cubicBezTo>
                      <a:cubicBezTo>
                        <a:pt x="394" y="1654"/>
                        <a:pt x="408" y="1651"/>
                        <a:pt x="397" y="1658"/>
                      </a:cubicBezTo>
                      <a:lnTo>
                        <a:pt x="388" y="1663"/>
                      </a:lnTo>
                      <a:cubicBezTo>
                        <a:pt x="339" y="1686"/>
                        <a:pt x="379" y="1654"/>
                        <a:pt x="320" y="1710"/>
                      </a:cubicBezTo>
                      <a:cubicBezTo>
                        <a:pt x="308" y="1721"/>
                        <a:pt x="300" y="1729"/>
                        <a:pt x="284" y="1735"/>
                      </a:cubicBezTo>
                      <a:lnTo>
                        <a:pt x="284" y="1762"/>
                      </a:lnTo>
                      <a:cubicBezTo>
                        <a:pt x="310" y="1769"/>
                        <a:pt x="305" y="1773"/>
                        <a:pt x="312" y="1803"/>
                      </a:cubicBezTo>
                      <a:cubicBezTo>
                        <a:pt x="265" y="1814"/>
                        <a:pt x="248" y="1803"/>
                        <a:pt x="223" y="1763"/>
                      </a:cubicBezTo>
                      <a:cubicBezTo>
                        <a:pt x="196" y="1722"/>
                        <a:pt x="203" y="1740"/>
                        <a:pt x="203" y="1674"/>
                      </a:cubicBezTo>
                      <a:cubicBezTo>
                        <a:pt x="174" y="1682"/>
                        <a:pt x="162" y="1721"/>
                        <a:pt x="156" y="1749"/>
                      </a:cubicBezTo>
                      <a:cubicBezTo>
                        <a:pt x="138" y="1745"/>
                        <a:pt x="94" y="1729"/>
                        <a:pt x="79" y="1730"/>
                      </a:cubicBezTo>
                      <a:cubicBezTo>
                        <a:pt x="43" y="1732"/>
                        <a:pt x="79" y="1762"/>
                        <a:pt x="88" y="1776"/>
                      </a:cubicBezTo>
                      <a:cubicBezTo>
                        <a:pt x="72" y="1837"/>
                        <a:pt x="47" y="1806"/>
                        <a:pt x="90" y="1876"/>
                      </a:cubicBezTo>
                      <a:cubicBezTo>
                        <a:pt x="103" y="1897"/>
                        <a:pt x="95" y="1897"/>
                        <a:pt x="122" y="1904"/>
                      </a:cubicBezTo>
                      <a:cubicBezTo>
                        <a:pt x="121" y="1937"/>
                        <a:pt x="103" y="1978"/>
                        <a:pt x="133" y="2002"/>
                      </a:cubicBezTo>
                      <a:cubicBezTo>
                        <a:pt x="157" y="2021"/>
                        <a:pt x="163" y="2007"/>
                        <a:pt x="180" y="2023"/>
                      </a:cubicBezTo>
                      <a:cubicBezTo>
                        <a:pt x="196" y="2038"/>
                        <a:pt x="179" y="2052"/>
                        <a:pt x="239" y="2099"/>
                      </a:cubicBezTo>
                      <a:cubicBezTo>
                        <a:pt x="264" y="2118"/>
                        <a:pt x="299" y="2134"/>
                        <a:pt x="304" y="2169"/>
                      </a:cubicBezTo>
                      <a:cubicBezTo>
                        <a:pt x="307" y="2184"/>
                        <a:pt x="305" y="2219"/>
                        <a:pt x="305" y="2237"/>
                      </a:cubicBezTo>
                      <a:cubicBezTo>
                        <a:pt x="323" y="2261"/>
                        <a:pt x="331" y="2244"/>
                        <a:pt x="332" y="2291"/>
                      </a:cubicBezTo>
                      <a:cubicBezTo>
                        <a:pt x="393" y="2305"/>
                        <a:pt x="400" y="2301"/>
                        <a:pt x="400" y="2358"/>
                      </a:cubicBezTo>
                      <a:cubicBezTo>
                        <a:pt x="400" y="2377"/>
                        <a:pt x="385" y="2382"/>
                        <a:pt x="373" y="2393"/>
                      </a:cubicBezTo>
                      <a:cubicBezTo>
                        <a:pt x="373" y="2394"/>
                        <a:pt x="365" y="2402"/>
                        <a:pt x="364" y="2404"/>
                      </a:cubicBezTo>
                      <a:lnTo>
                        <a:pt x="344" y="2425"/>
                      </a:lnTo>
                      <a:cubicBezTo>
                        <a:pt x="331" y="2442"/>
                        <a:pt x="334" y="2424"/>
                        <a:pt x="332" y="2453"/>
                      </a:cubicBezTo>
                      <a:cubicBezTo>
                        <a:pt x="308" y="2456"/>
                        <a:pt x="320" y="2455"/>
                        <a:pt x="312" y="2460"/>
                      </a:cubicBezTo>
                      <a:cubicBezTo>
                        <a:pt x="289" y="2475"/>
                        <a:pt x="286" y="2485"/>
                        <a:pt x="257" y="2501"/>
                      </a:cubicBezTo>
                      <a:cubicBezTo>
                        <a:pt x="257" y="2533"/>
                        <a:pt x="264" y="2584"/>
                        <a:pt x="258" y="2597"/>
                      </a:cubicBezTo>
                      <a:cubicBezTo>
                        <a:pt x="249" y="2619"/>
                        <a:pt x="248" y="2607"/>
                        <a:pt x="228" y="2621"/>
                      </a:cubicBezTo>
                      <a:cubicBezTo>
                        <a:pt x="181" y="2653"/>
                        <a:pt x="230" y="2682"/>
                        <a:pt x="230" y="2704"/>
                      </a:cubicBezTo>
                      <a:cubicBezTo>
                        <a:pt x="230" y="2800"/>
                        <a:pt x="233" y="2799"/>
                        <a:pt x="147" y="2794"/>
                      </a:cubicBezTo>
                      <a:cubicBezTo>
                        <a:pt x="128" y="2793"/>
                        <a:pt x="124" y="2798"/>
                        <a:pt x="101" y="2799"/>
                      </a:cubicBezTo>
                      <a:cubicBezTo>
                        <a:pt x="90" y="2823"/>
                        <a:pt x="73" y="2854"/>
                        <a:pt x="55" y="2874"/>
                      </a:cubicBezTo>
                      <a:cubicBezTo>
                        <a:pt x="54" y="2875"/>
                        <a:pt x="53" y="2877"/>
                        <a:pt x="52" y="2878"/>
                      </a:cubicBezTo>
                      <a:cubicBezTo>
                        <a:pt x="35" y="2896"/>
                        <a:pt x="28" y="2900"/>
                        <a:pt x="0" y="2901"/>
                      </a:cubicBezTo>
                      <a:lnTo>
                        <a:pt x="0" y="2962"/>
                      </a:lnTo>
                      <a:lnTo>
                        <a:pt x="20" y="2962"/>
                      </a:lnTo>
                      <a:cubicBezTo>
                        <a:pt x="20" y="3014"/>
                        <a:pt x="25" y="2996"/>
                        <a:pt x="55" y="3022"/>
                      </a:cubicBezTo>
                      <a:lnTo>
                        <a:pt x="65" y="3031"/>
                      </a:lnTo>
                      <a:cubicBezTo>
                        <a:pt x="91" y="3056"/>
                        <a:pt x="87" y="3083"/>
                        <a:pt x="87" y="3125"/>
                      </a:cubicBezTo>
                      <a:cubicBezTo>
                        <a:pt x="88" y="3174"/>
                        <a:pt x="121" y="3188"/>
                        <a:pt x="137" y="3230"/>
                      </a:cubicBezTo>
                      <a:cubicBezTo>
                        <a:pt x="146" y="3252"/>
                        <a:pt x="141" y="3281"/>
                        <a:pt x="142" y="3307"/>
                      </a:cubicBezTo>
                      <a:cubicBezTo>
                        <a:pt x="143" y="3361"/>
                        <a:pt x="162" y="3384"/>
                        <a:pt x="162" y="3443"/>
                      </a:cubicBezTo>
                      <a:cubicBezTo>
                        <a:pt x="162" y="3465"/>
                        <a:pt x="80" y="3503"/>
                        <a:pt x="68" y="3551"/>
                      </a:cubicBezTo>
                      <a:cubicBezTo>
                        <a:pt x="78" y="3556"/>
                        <a:pt x="87" y="3562"/>
                        <a:pt x="100" y="3566"/>
                      </a:cubicBezTo>
                      <a:cubicBezTo>
                        <a:pt x="145" y="3583"/>
                        <a:pt x="162" y="3585"/>
                        <a:pt x="162" y="3659"/>
                      </a:cubicBezTo>
                      <a:cubicBezTo>
                        <a:pt x="162" y="3714"/>
                        <a:pt x="138" y="3711"/>
                        <a:pt x="188" y="3743"/>
                      </a:cubicBezTo>
                      <a:cubicBezTo>
                        <a:pt x="196" y="3748"/>
                        <a:pt x="203" y="3754"/>
                        <a:pt x="207" y="3764"/>
                      </a:cubicBezTo>
                      <a:cubicBezTo>
                        <a:pt x="213" y="3781"/>
                        <a:pt x="210" y="3803"/>
                        <a:pt x="210" y="3822"/>
                      </a:cubicBezTo>
                      <a:cubicBezTo>
                        <a:pt x="232" y="3834"/>
                        <a:pt x="278" y="3876"/>
                        <a:pt x="278" y="3903"/>
                      </a:cubicBezTo>
                      <a:cubicBezTo>
                        <a:pt x="278" y="3918"/>
                        <a:pt x="260" y="3952"/>
                        <a:pt x="251" y="3965"/>
                      </a:cubicBezTo>
                      <a:cubicBezTo>
                        <a:pt x="231" y="3996"/>
                        <a:pt x="228" y="3973"/>
                        <a:pt x="230" y="4032"/>
                      </a:cubicBezTo>
                      <a:cubicBezTo>
                        <a:pt x="233" y="4119"/>
                        <a:pt x="202" y="4161"/>
                        <a:pt x="264" y="4161"/>
                      </a:cubicBezTo>
                      <a:cubicBezTo>
                        <a:pt x="277" y="4161"/>
                        <a:pt x="335" y="4096"/>
                        <a:pt x="352" y="4161"/>
                      </a:cubicBezTo>
                      <a:cubicBezTo>
                        <a:pt x="362" y="4161"/>
                        <a:pt x="369" y="4161"/>
                        <a:pt x="379" y="4160"/>
                      </a:cubicBezTo>
                      <a:cubicBezTo>
                        <a:pt x="450" y="4146"/>
                        <a:pt x="395" y="4161"/>
                        <a:pt x="440" y="4161"/>
                      </a:cubicBezTo>
                      <a:cubicBezTo>
                        <a:pt x="467" y="4161"/>
                        <a:pt x="452" y="4134"/>
                        <a:pt x="515" y="4134"/>
                      </a:cubicBezTo>
                      <a:cubicBezTo>
                        <a:pt x="545" y="4134"/>
                        <a:pt x="530" y="4157"/>
                        <a:pt x="539" y="4177"/>
                      </a:cubicBezTo>
                      <a:cubicBezTo>
                        <a:pt x="547" y="4192"/>
                        <a:pt x="564" y="4193"/>
                        <a:pt x="580" y="4219"/>
                      </a:cubicBezTo>
                      <a:cubicBezTo>
                        <a:pt x="613" y="4274"/>
                        <a:pt x="545" y="4268"/>
                        <a:pt x="535" y="4303"/>
                      </a:cubicBezTo>
                      <a:cubicBezTo>
                        <a:pt x="588" y="4328"/>
                        <a:pt x="606" y="4254"/>
                        <a:pt x="677" y="4338"/>
                      </a:cubicBezTo>
                      <a:lnTo>
                        <a:pt x="734" y="4456"/>
                      </a:lnTo>
                      <a:cubicBezTo>
                        <a:pt x="740" y="4470"/>
                        <a:pt x="742" y="4466"/>
                        <a:pt x="752" y="4479"/>
                      </a:cubicBezTo>
                      <a:cubicBezTo>
                        <a:pt x="745" y="4510"/>
                        <a:pt x="739" y="4501"/>
                        <a:pt x="732" y="4527"/>
                      </a:cubicBezTo>
                      <a:cubicBezTo>
                        <a:pt x="779" y="4592"/>
                        <a:pt x="847" y="4520"/>
                        <a:pt x="847" y="4635"/>
                      </a:cubicBezTo>
                      <a:cubicBezTo>
                        <a:pt x="847" y="4677"/>
                        <a:pt x="804" y="4684"/>
                        <a:pt x="834" y="4723"/>
                      </a:cubicBezTo>
                      <a:cubicBezTo>
                        <a:pt x="860" y="4756"/>
                        <a:pt x="874" y="4764"/>
                        <a:pt x="874" y="4811"/>
                      </a:cubicBezTo>
                      <a:cubicBezTo>
                        <a:pt x="891" y="4815"/>
                        <a:pt x="908" y="4818"/>
                        <a:pt x="921" y="4825"/>
                      </a:cubicBezTo>
                      <a:cubicBezTo>
                        <a:pt x="946" y="4839"/>
                        <a:pt x="928" y="4842"/>
                        <a:pt x="962" y="4845"/>
                      </a:cubicBezTo>
                      <a:cubicBezTo>
                        <a:pt x="968" y="4914"/>
                        <a:pt x="965" y="5014"/>
                        <a:pt x="956" y="5075"/>
                      </a:cubicBezTo>
                      <a:cubicBezTo>
                        <a:pt x="942" y="5161"/>
                        <a:pt x="921" y="5262"/>
                        <a:pt x="982" y="5334"/>
                      </a:cubicBezTo>
                      <a:cubicBezTo>
                        <a:pt x="1016" y="5373"/>
                        <a:pt x="1059" y="5370"/>
                        <a:pt x="1081" y="5323"/>
                      </a:cubicBezTo>
                      <a:cubicBezTo>
                        <a:pt x="1113" y="5256"/>
                        <a:pt x="1089" y="5279"/>
                        <a:pt x="1155" y="5262"/>
                      </a:cubicBezTo>
                      <a:cubicBezTo>
                        <a:pt x="1174" y="5257"/>
                        <a:pt x="1176" y="5252"/>
                        <a:pt x="1195" y="5247"/>
                      </a:cubicBezTo>
                      <a:cubicBezTo>
                        <a:pt x="1229" y="5239"/>
                        <a:pt x="1219" y="5257"/>
                        <a:pt x="1236" y="5228"/>
                      </a:cubicBezTo>
                      <a:cubicBezTo>
                        <a:pt x="1255" y="5196"/>
                        <a:pt x="1248" y="5171"/>
                        <a:pt x="1301" y="5171"/>
                      </a:cubicBezTo>
                      <a:cubicBezTo>
                        <a:pt x="1325" y="5171"/>
                        <a:pt x="1350" y="5209"/>
                        <a:pt x="1355" y="5231"/>
                      </a:cubicBezTo>
                      <a:cubicBezTo>
                        <a:pt x="1383" y="5231"/>
                        <a:pt x="1401" y="5219"/>
                        <a:pt x="1415" y="5203"/>
                      </a:cubicBezTo>
                      <a:cubicBezTo>
                        <a:pt x="1431" y="5187"/>
                        <a:pt x="1427" y="5168"/>
                        <a:pt x="1428" y="5146"/>
                      </a:cubicBezTo>
                      <a:cubicBezTo>
                        <a:pt x="1430" y="5125"/>
                        <a:pt x="1422" y="5127"/>
                        <a:pt x="1429" y="5102"/>
                      </a:cubicBezTo>
                      <a:cubicBezTo>
                        <a:pt x="1436" y="5071"/>
                        <a:pt x="1425" y="5094"/>
                        <a:pt x="1451" y="5070"/>
                      </a:cubicBezTo>
                      <a:cubicBezTo>
                        <a:pt x="1540" y="4991"/>
                        <a:pt x="1470" y="4957"/>
                        <a:pt x="1500" y="4909"/>
                      </a:cubicBezTo>
                      <a:cubicBezTo>
                        <a:pt x="1510" y="4892"/>
                        <a:pt x="1522" y="4885"/>
                        <a:pt x="1534" y="4868"/>
                      </a:cubicBezTo>
                      <a:cubicBezTo>
                        <a:pt x="1551" y="4842"/>
                        <a:pt x="1547" y="4819"/>
                        <a:pt x="1569" y="4794"/>
                      </a:cubicBezTo>
                      <a:cubicBezTo>
                        <a:pt x="1578" y="4783"/>
                        <a:pt x="1575" y="4777"/>
                        <a:pt x="1593" y="4777"/>
                      </a:cubicBezTo>
                      <a:lnTo>
                        <a:pt x="1728" y="4777"/>
                      </a:lnTo>
                      <a:cubicBezTo>
                        <a:pt x="1744" y="4777"/>
                        <a:pt x="1768" y="4794"/>
                        <a:pt x="1788" y="4798"/>
                      </a:cubicBezTo>
                      <a:cubicBezTo>
                        <a:pt x="1815" y="4804"/>
                        <a:pt x="1831" y="4812"/>
                        <a:pt x="1857" y="4818"/>
                      </a:cubicBezTo>
                      <a:cubicBezTo>
                        <a:pt x="1861" y="4862"/>
                        <a:pt x="1870" y="4879"/>
                        <a:pt x="1882" y="4908"/>
                      </a:cubicBezTo>
                      <a:cubicBezTo>
                        <a:pt x="1885" y="4915"/>
                        <a:pt x="1889" y="4933"/>
                        <a:pt x="1891" y="4940"/>
                      </a:cubicBezTo>
                      <a:cubicBezTo>
                        <a:pt x="1946" y="4940"/>
                        <a:pt x="1954" y="4892"/>
                        <a:pt x="1965" y="4845"/>
                      </a:cubicBezTo>
                      <a:cubicBezTo>
                        <a:pt x="2023" y="4845"/>
                        <a:pt x="2032" y="4863"/>
                        <a:pt x="2067" y="4899"/>
                      </a:cubicBezTo>
                      <a:cubicBezTo>
                        <a:pt x="2068" y="4900"/>
                        <a:pt x="2084" y="4916"/>
                        <a:pt x="2084" y="4916"/>
                      </a:cubicBezTo>
                      <a:cubicBezTo>
                        <a:pt x="2088" y="4920"/>
                        <a:pt x="2087" y="4919"/>
                        <a:pt x="2090" y="4924"/>
                      </a:cubicBezTo>
                      <a:cubicBezTo>
                        <a:pt x="2098" y="4939"/>
                        <a:pt x="2095" y="4947"/>
                        <a:pt x="2107" y="4961"/>
                      </a:cubicBezTo>
                      <a:cubicBezTo>
                        <a:pt x="2141" y="4998"/>
                        <a:pt x="2120" y="4961"/>
                        <a:pt x="2146" y="5017"/>
                      </a:cubicBezTo>
                      <a:lnTo>
                        <a:pt x="2154" y="5029"/>
                      </a:lnTo>
                      <a:cubicBezTo>
                        <a:pt x="2174" y="5059"/>
                        <a:pt x="2191" y="5078"/>
                        <a:pt x="2216" y="5103"/>
                      </a:cubicBezTo>
                      <a:cubicBezTo>
                        <a:pt x="2217" y="5104"/>
                        <a:pt x="2219" y="5105"/>
                        <a:pt x="2220" y="5106"/>
                      </a:cubicBezTo>
                      <a:cubicBezTo>
                        <a:pt x="2221" y="5107"/>
                        <a:pt x="2222" y="5108"/>
                        <a:pt x="2223" y="5109"/>
                      </a:cubicBezTo>
                      <a:cubicBezTo>
                        <a:pt x="2243" y="5130"/>
                        <a:pt x="2235" y="5122"/>
                        <a:pt x="2239" y="5149"/>
                      </a:cubicBezTo>
                      <a:cubicBezTo>
                        <a:pt x="2244" y="5187"/>
                        <a:pt x="2247" y="5158"/>
                        <a:pt x="2260" y="5188"/>
                      </a:cubicBezTo>
                      <a:cubicBezTo>
                        <a:pt x="2276" y="5228"/>
                        <a:pt x="2253" y="5230"/>
                        <a:pt x="2312" y="5264"/>
                      </a:cubicBezTo>
                      <a:cubicBezTo>
                        <a:pt x="2327" y="5273"/>
                        <a:pt x="2335" y="5275"/>
                        <a:pt x="2347" y="5290"/>
                      </a:cubicBezTo>
                      <a:cubicBezTo>
                        <a:pt x="2355" y="5300"/>
                        <a:pt x="2350" y="5297"/>
                        <a:pt x="2361" y="5310"/>
                      </a:cubicBezTo>
                      <a:lnTo>
                        <a:pt x="2400" y="5339"/>
                      </a:lnTo>
                      <a:cubicBezTo>
                        <a:pt x="2430" y="5350"/>
                        <a:pt x="2415" y="5327"/>
                        <a:pt x="2429" y="5378"/>
                      </a:cubicBezTo>
                      <a:cubicBezTo>
                        <a:pt x="2433" y="5394"/>
                        <a:pt x="2429" y="5385"/>
                        <a:pt x="2440" y="5401"/>
                      </a:cubicBezTo>
                      <a:cubicBezTo>
                        <a:pt x="2471" y="5393"/>
                        <a:pt x="2503" y="5355"/>
                        <a:pt x="2529" y="5334"/>
                      </a:cubicBezTo>
                      <a:cubicBezTo>
                        <a:pt x="2566" y="5303"/>
                        <a:pt x="2536" y="5321"/>
                        <a:pt x="2588" y="5312"/>
                      </a:cubicBezTo>
                      <a:cubicBezTo>
                        <a:pt x="2622" y="5306"/>
                        <a:pt x="2624" y="5286"/>
                        <a:pt x="2650" y="5286"/>
                      </a:cubicBezTo>
                      <a:cubicBezTo>
                        <a:pt x="2681" y="5286"/>
                        <a:pt x="2668" y="5320"/>
                        <a:pt x="2704" y="5320"/>
                      </a:cubicBezTo>
                      <a:cubicBezTo>
                        <a:pt x="2730" y="5320"/>
                        <a:pt x="2739" y="5292"/>
                        <a:pt x="2765" y="5292"/>
                      </a:cubicBezTo>
                      <a:cubicBezTo>
                        <a:pt x="2811" y="5292"/>
                        <a:pt x="2802" y="5323"/>
                        <a:pt x="2840" y="5333"/>
                      </a:cubicBezTo>
                      <a:cubicBezTo>
                        <a:pt x="2870" y="5270"/>
                        <a:pt x="2863" y="5292"/>
                        <a:pt x="2921" y="5292"/>
                      </a:cubicBezTo>
                      <a:cubicBezTo>
                        <a:pt x="2978" y="5292"/>
                        <a:pt x="3011" y="5221"/>
                        <a:pt x="3099" y="5318"/>
                      </a:cubicBezTo>
                      <a:cubicBezTo>
                        <a:pt x="3130" y="5352"/>
                        <a:pt x="3155" y="5336"/>
                        <a:pt x="3194" y="5321"/>
                      </a:cubicBezTo>
                      <a:cubicBezTo>
                        <a:pt x="3237" y="5306"/>
                        <a:pt x="3225" y="5289"/>
                        <a:pt x="3280" y="5286"/>
                      </a:cubicBezTo>
                      <a:cubicBezTo>
                        <a:pt x="3320" y="5283"/>
                        <a:pt x="3346" y="5243"/>
                        <a:pt x="3362" y="5286"/>
                      </a:cubicBezTo>
                      <a:cubicBezTo>
                        <a:pt x="3407" y="5286"/>
                        <a:pt x="3405" y="5273"/>
                        <a:pt x="3431" y="5247"/>
                      </a:cubicBezTo>
                      <a:cubicBezTo>
                        <a:pt x="3499" y="5178"/>
                        <a:pt x="3473" y="5197"/>
                        <a:pt x="3545" y="5191"/>
                      </a:cubicBezTo>
                      <a:cubicBezTo>
                        <a:pt x="3549" y="5141"/>
                        <a:pt x="3573" y="5157"/>
                        <a:pt x="3604" y="5142"/>
                      </a:cubicBezTo>
                      <a:cubicBezTo>
                        <a:pt x="3611" y="5139"/>
                        <a:pt x="3621" y="5131"/>
                        <a:pt x="3630" y="5128"/>
                      </a:cubicBezTo>
                      <a:cubicBezTo>
                        <a:pt x="3677" y="5117"/>
                        <a:pt x="3663" y="5157"/>
                        <a:pt x="3734" y="5110"/>
                      </a:cubicBezTo>
                      <a:cubicBezTo>
                        <a:pt x="3734" y="5075"/>
                        <a:pt x="3729" y="5054"/>
                        <a:pt x="3751" y="5038"/>
                      </a:cubicBezTo>
                      <a:lnTo>
                        <a:pt x="3844" y="4982"/>
                      </a:lnTo>
                      <a:cubicBezTo>
                        <a:pt x="3861" y="4970"/>
                        <a:pt x="3926" y="4937"/>
                        <a:pt x="3898" y="4892"/>
                      </a:cubicBezTo>
                      <a:cubicBezTo>
                        <a:pt x="3884" y="4870"/>
                        <a:pt x="3882" y="4888"/>
                        <a:pt x="3877" y="4858"/>
                      </a:cubicBezTo>
                      <a:cubicBezTo>
                        <a:pt x="3869" y="4811"/>
                        <a:pt x="3889" y="4790"/>
                        <a:pt x="3843" y="4777"/>
                      </a:cubicBezTo>
                      <a:cubicBezTo>
                        <a:pt x="3844" y="4717"/>
                        <a:pt x="3877" y="4763"/>
                        <a:pt x="3877" y="4676"/>
                      </a:cubicBezTo>
                      <a:cubicBezTo>
                        <a:pt x="3877" y="4657"/>
                        <a:pt x="3860" y="4653"/>
                        <a:pt x="3845" y="4647"/>
                      </a:cubicBezTo>
                      <a:cubicBezTo>
                        <a:pt x="3813" y="4636"/>
                        <a:pt x="3769" y="4642"/>
                        <a:pt x="3741" y="4628"/>
                      </a:cubicBezTo>
                      <a:lnTo>
                        <a:pt x="3741" y="4567"/>
                      </a:lnTo>
                      <a:cubicBezTo>
                        <a:pt x="3761" y="4565"/>
                        <a:pt x="3758" y="4564"/>
                        <a:pt x="3768" y="4554"/>
                      </a:cubicBezTo>
                      <a:cubicBezTo>
                        <a:pt x="3738" y="4491"/>
                        <a:pt x="3803" y="4466"/>
                        <a:pt x="3735" y="4445"/>
                      </a:cubicBezTo>
                      <a:cubicBezTo>
                        <a:pt x="3714" y="4438"/>
                        <a:pt x="3731" y="4449"/>
                        <a:pt x="3712" y="4434"/>
                      </a:cubicBezTo>
                      <a:cubicBezTo>
                        <a:pt x="3686" y="4413"/>
                        <a:pt x="3667" y="4391"/>
                        <a:pt x="3667" y="4357"/>
                      </a:cubicBezTo>
                      <a:cubicBezTo>
                        <a:pt x="3702" y="4349"/>
                        <a:pt x="3714" y="4353"/>
                        <a:pt x="3714" y="4310"/>
                      </a:cubicBezTo>
                      <a:cubicBezTo>
                        <a:pt x="3714" y="4287"/>
                        <a:pt x="3676" y="4266"/>
                        <a:pt x="3673" y="4229"/>
                      </a:cubicBezTo>
                      <a:cubicBezTo>
                        <a:pt x="3687" y="4223"/>
                        <a:pt x="3694" y="4214"/>
                        <a:pt x="3691" y="4197"/>
                      </a:cubicBezTo>
                      <a:cubicBezTo>
                        <a:pt x="3687" y="4177"/>
                        <a:pt x="3667" y="4171"/>
                        <a:pt x="3667" y="4161"/>
                      </a:cubicBezTo>
                      <a:cubicBezTo>
                        <a:pt x="3667" y="4128"/>
                        <a:pt x="3680" y="4142"/>
                        <a:pt x="3677" y="4109"/>
                      </a:cubicBezTo>
                      <a:cubicBezTo>
                        <a:pt x="3667" y="4005"/>
                        <a:pt x="3663" y="4015"/>
                        <a:pt x="3769" y="3965"/>
                      </a:cubicBezTo>
                      <a:cubicBezTo>
                        <a:pt x="3799" y="3952"/>
                        <a:pt x="3824" y="3961"/>
                        <a:pt x="3847" y="3941"/>
                      </a:cubicBezTo>
                      <a:cubicBezTo>
                        <a:pt x="3860" y="3930"/>
                        <a:pt x="3843" y="3938"/>
                        <a:pt x="3866" y="3927"/>
                      </a:cubicBezTo>
                      <a:cubicBezTo>
                        <a:pt x="3900" y="3910"/>
                        <a:pt x="3904" y="3916"/>
                        <a:pt x="3904" y="3876"/>
                      </a:cubicBezTo>
                      <a:cubicBezTo>
                        <a:pt x="3904" y="3856"/>
                        <a:pt x="3896" y="3858"/>
                        <a:pt x="3877" y="3856"/>
                      </a:cubicBezTo>
                      <a:cubicBezTo>
                        <a:pt x="3877" y="3817"/>
                        <a:pt x="3880" y="3793"/>
                        <a:pt x="3906" y="3777"/>
                      </a:cubicBezTo>
                      <a:cubicBezTo>
                        <a:pt x="3962" y="3743"/>
                        <a:pt x="3953" y="3786"/>
                        <a:pt x="4029" y="3703"/>
                      </a:cubicBezTo>
                      <a:cubicBezTo>
                        <a:pt x="4058" y="3671"/>
                        <a:pt x="4046" y="3623"/>
                        <a:pt x="4046" y="3578"/>
                      </a:cubicBezTo>
                      <a:cubicBezTo>
                        <a:pt x="4149" y="3570"/>
                        <a:pt x="4073" y="3511"/>
                        <a:pt x="4040" y="3456"/>
                      </a:cubicBezTo>
                      <a:lnTo>
                        <a:pt x="4003" y="3404"/>
                      </a:lnTo>
                      <a:cubicBezTo>
                        <a:pt x="4002" y="3403"/>
                        <a:pt x="4001" y="3402"/>
                        <a:pt x="4000" y="3401"/>
                      </a:cubicBezTo>
                      <a:cubicBezTo>
                        <a:pt x="3990" y="3392"/>
                        <a:pt x="3992" y="3395"/>
                        <a:pt x="3984" y="3389"/>
                      </a:cubicBezTo>
                      <a:lnTo>
                        <a:pt x="3951" y="3368"/>
                      </a:lnTo>
                      <a:cubicBezTo>
                        <a:pt x="3857" y="3331"/>
                        <a:pt x="3943" y="3258"/>
                        <a:pt x="3898" y="3212"/>
                      </a:cubicBezTo>
                      <a:cubicBezTo>
                        <a:pt x="3884" y="3199"/>
                        <a:pt x="3883" y="3208"/>
                        <a:pt x="3877" y="3185"/>
                      </a:cubicBezTo>
                      <a:cubicBezTo>
                        <a:pt x="3893" y="3162"/>
                        <a:pt x="3915" y="3163"/>
                        <a:pt x="3929" y="3128"/>
                      </a:cubicBezTo>
                      <a:cubicBezTo>
                        <a:pt x="3939" y="3103"/>
                        <a:pt x="3927" y="3077"/>
                        <a:pt x="3932" y="3037"/>
                      </a:cubicBezTo>
                      <a:cubicBezTo>
                        <a:pt x="3939" y="2975"/>
                        <a:pt x="3935" y="3007"/>
                        <a:pt x="3914" y="2958"/>
                      </a:cubicBezTo>
                      <a:cubicBezTo>
                        <a:pt x="3909" y="2946"/>
                        <a:pt x="3907" y="2926"/>
                        <a:pt x="3902" y="2916"/>
                      </a:cubicBezTo>
                      <a:lnTo>
                        <a:pt x="3890" y="2900"/>
                      </a:lnTo>
                      <a:cubicBezTo>
                        <a:pt x="3877" y="2884"/>
                        <a:pt x="3877" y="2918"/>
                        <a:pt x="3877" y="2819"/>
                      </a:cubicBezTo>
                      <a:cubicBezTo>
                        <a:pt x="3877" y="2779"/>
                        <a:pt x="3940" y="2792"/>
                        <a:pt x="3965" y="2792"/>
                      </a:cubicBezTo>
                      <a:cubicBezTo>
                        <a:pt x="3989" y="2792"/>
                        <a:pt x="4000" y="2837"/>
                        <a:pt x="4055" y="2822"/>
                      </a:cubicBezTo>
                      <a:cubicBezTo>
                        <a:pt x="4091" y="2811"/>
                        <a:pt x="4066" y="2811"/>
                        <a:pt x="4093" y="2799"/>
                      </a:cubicBezTo>
                      <a:cubicBezTo>
                        <a:pt x="4137" y="2779"/>
                        <a:pt x="4118" y="2807"/>
                        <a:pt x="4171" y="2747"/>
                      </a:cubicBezTo>
                      <a:cubicBezTo>
                        <a:pt x="4208" y="2706"/>
                        <a:pt x="4173" y="2684"/>
                        <a:pt x="4253" y="2680"/>
                      </a:cubicBezTo>
                      <a:lnTo>
                        <a:pt x="4304" y="2677"/>
                      </a:lnTo>
                      <a:cubicBezTo>
                        <a:pt x="4304" y="2625"/>
                        <a:pt x="4315" y="2526"/>
                        <a:pt x="4295" y="2496"/>
                      </a:cubicBezTo>
                      <a:lnTo>
                        <a:pt x="4250" y="2432"/>
                      </a:lnTo>
                      <a:cubicBezTo>
                        <a:pt x="4244" y="2425"/>
                        <a:pt x="4250" y="2431"/>
                        <a:pt x="4241" y="2422"/>
                      </a:cubicBezTo>
                      <a:cubicBezTo>
                        <a:pt x="4225" y="2406"/>
                        <a:pt x="4214" y="2403"/>
                        <a:pt x="4195" y="2393"/>
                      </a:cubicBezTo>
                      <a:cubicBezTo>
                        <a:pt x="4175" y="2382"/>
                        <a:pt x="4157" y="2369"/>
                        <a:pt x="4146" y="2347"/>
                      </a:cubicBezTo>
                      <a:cubicBezTo>
                        <a:pt x="4139" y="2333"/>
                        <a:pt x="4142" y="2336"/>
                        <a:pt x="4135" y="2324"/>
                      </a:cubicBezTo>
                      <a:lnTo>
                        <a:pt x="4112" y="2293"/>
                      </a:lnTo>
                      <a:cubicBezTo>
                        <a:pt x="4079" y="2251"/>
                        <a:pt x="4101" y="2269"/>
                        <a:pt x="4081" y="2236"/>
                      </a:cubicBezTo>
                      <a:cubicBezTo>
                        <a:pt x="4072" y="2221"/>
                        <a:pt x="4066" y="2217"/>
                        <a:pt x="4066" y="2196"/>
                      </a:cubicBezTo>
                      <a:cubicBezTo>
                        <a:pt x="4066" y="2166"/>
                        <a:pt x="4081" y="2166"/>
                        <a:pt x="4083" y="2146"/>
                      </a:cubicBezTo>
                      <a:cubicBezTo>
                        <a:pt x="4087" y="2119"/>
                        <a:pt x="4025" y="2073"/>
                        <a:pt x="4106" y="2032"/>
                      </a:cubicBezTo>
                      <a:cubicBezTo>
                        <a:pt x="4124" y="2022"/>
                        <a:pt x="4147" y="1997"/>
                        <a:pt x="4159" y="1991"/>
                      </a:cubicBezTo>
                      <a:cubicBezTo>
                        <a:pt x="4178" y="1981"/>
                        <a:pt x="4186" y="1990"/>
                        <a:pt x="4209" y="1979"/>
                      </a:cubicBezTo>
                      <a:cubicBezTo>
                        <a:pt x="4206" y="1947"/>
                        <a:pt x="4197" y="1950"/>
                        <a:pt x="4172" y="1934"/>
                      </a:cubicBezTo>
                      <a:cubicBezTo>
                        <a:pt x="4132" y="1908"/>
                        <a:pt x="4122" y="1880"/>
                        <a:pt x="4160" y="1849"/>
                      </a:cubicBezTo>
                      <a:cubicBezTo>
                        <a:pt x="4162" y="1847"/>
                        <a:pt x="4177" y="1836"/>
                        <a:pt x="4179" y="1835"/>
                      </a:cubicBezTo>
                      <a:cubicBezTo>
                        <a:pt x="4199" y="1822"/>
                        <a:pt x="4203" y="1814"/>
                        <a:pt x="4211" y="1798"/>
                      </a:cubicBezTo>
                      <a:lnTo>
                        <a:pt x="4216" y="1789"/>
                      </a:lnTo>
                      <a:cubicBezTo>
                        <a:pt x="4225" y="1775"/>
                        <a:pt x="4217" y="1789"/>
                        <a:pt x="4225" y="1778"/>
                      </a:cubicBezTo>
                      <a:cubicBezTo>
                        <a:pt x="4242" y="1753"/>
                        <a:pt x="4229" y="1767"/>
                        <a:pt x="4236" y="1735"/>
                      </a:cubicBezTo>
                      <a:cubicBezTo>
                        <a:pt x="4272" y="1731"/>
                        <a:pt x="4312" y="1710"/>
                        <a:pt x="4324" y="1755"/>
                      </a:cubicBezTo>
                      <a:lnTo>
                        <a:pt x="4351" y="1755"/>
                      </a:lnTo>
                      <a:lnTo>
                        <a:pt x="4351" y="1667"/>
                      </a:lnTo>
                      <a:cubicBezTo>
                        <a:pt x="4375" y="1661"/>
                        <a:pt x="4371" y="1660"/>
                        <a:pt x="4383" y="1638"/>
                      </a:cubicBezTo>
                      <a:lnTo>
                        <a:pt x="4387" y="1629"/>
                      </a:lnTo>
                      <a:cubicBezTo>
                        <a:pt x="4388" y="1628"/>
                        <a:pt x="4389" y="1626"/>
                        <a:pt x="4389" y="1624"/>
                      </a:cubicBezTo>
                      <a:cubicBezTo>
                        <a:pt x="4391" y="1620"/>
                        <a:pt x="4395" y="1608"/>
                        <a:pt x="4396" y="1604"/>
                      </a:cubicBezTo>
                      <a:cubicBezTo>
                        <a:pt x="4411" y="1557"/>
                        <a:pt x="4446" y="1573"/>
                        <a:pt x="4446" y="1545"/>
                      </a:cubicBezTo>
                      <a:cubicBezTo>
                        <a:pt x="4446" y="1459"/>
                        <a:pt x="4323" y="1492"/>
                        <a:pt x="4324" y="1362"/>
                      </a:cubicBezTo>
                      <a:cubicBezTo>
                        <a:pt x="4324" y="1351"/>
                        <a:pt x="4325" y="1340"/>
                        <a:pt x="4323" y="1330"/>
                      </a:cubicBezTo>
                      <a:cubicBezTo>
                        <a:pt x="4323" y="1329"/>
                        <a:pt x="4318" y="1314"/>
                        <a:pt x="4318" y="1314"/>
                      </a:cubicBezTo>
                      <a:cubicBezTo>
                        <a:pt x="4312" y="1301"/>
                        <a:pt x="4317" y="1310"/>
                        <a:pt x="4310" y="1302"/>
                      </a:cubicBezTo>
                      <a:cubicBezTo>
                        <a:pt x="4274" y="1268"/>
                        <a:pt x="4220" y="1241"/>
                        <a:pt x="4267" y="1183"/>
                      </a:cubicBezTo>
                      <a:cubicBezTo>
                        <a:pt x="4277" y="1170"/>
                        <a:pt x="4275" y="1175"/>
                        <a:pt x="4283" y="1159"/>
                      </a:cubicBezTo>
                      <a:cubicBezTo>
                        <a:pt x="4245" y="1141"/>
                        <a:pt x="4229" y="1148"/>
                        <a:pt x="4229" y="1098"/>
                      </a:cubicBezTo>
                      <a:cubicBezTo>
                        <a:pt x="4229" y="1073"/>
                        <a:pt x="4254" y="1069"/>
                        <a:pt x="4268" y="1056"/>
                      </a:cubicBezTo>
                      <a:cubicBezTo>
                        <a:pt x="4297" y="1029"/>
                        <a:pt x="4272" y="1032"/>
                        <a:pt x="4293" y="1000"/>
                      </a:cubicBezTo>
                      <a:cubicBezTo>
                        <a:pt x="4312" y="972"/>
                        <a:pt x="4321" y="987"/>
                        <a:pt x="4350" y="975"/>
                      </a:cubicBezTo>
                      <a:cubicBezTo>
                        <a:pt x="4379" y="962"/>
                        <a:pt x="4365" y="944"/>
                        <a:pt x="4378" y="915"/>
                      </a:cubicBezTo>
                      <a:cubicBezTo>
                        <a:pt x="4422" y="905"/>
                        <a:pt x="4466" y="922"/>
                        <a:pt x="4466" y="895"/>
                      </a:cubicBezTo>
                      <a:cubicBezTo>
                        <a:pt x="4466" y="866"/>
                        <a:pt x="4453" y="868"/>
                        <a:pt x="4453" y="847"/>
                      </a:cubicBezTo>
                      <a:cubicBezTo>
                        <a:pt x="4453" y="808"/>
                        <a:pt x="4487" y="782"/>
                        <a:pt x="4444" y="754"/>
                      </a:cubicBezTo>
                      <a:cubicBezTo>
                        <a:pt x="4380" y="713"/>
                        <a:pt x="4422" y="749"/>
                        <a:pt x="4376" y="680"/>
                      </a:cubicBezTo>
                      <a:cubicBezTo>
                        <a:pt x="4371" y="673"/>
                        <a:pt x="4368" y="665"/>
                        <a:pt x="4365" y="658"/>
                      </a:cubicBezTo>
                      <a:cubicBezTo>
                        <a:pt x="4343" y="658"/>
                        <a:pt x="4304" y="658"/>
                        <a:pt x="4291" y="665"/>
                      </a:cubicBezTo>
                      <a:cubicBezTo>
                        <a:pt x="4276" y="673"/>
                        <a:pt x="4292" y="678"/>
                        <a:pt x="4249" y="678"/>
                      </a:cubicBezTo>
                      <a:cubicBezTo>
                        <a:pt x="4230" y="678"/>
                        <a:pt x="4236" y="670"/>
                        <a:pt x="4223" y="664"/>
                      </a:cubicBezTo>
                      <a:cubicBezTo>
                        <a:pt x="4194" y="651"/>
                        <a:pt x="4143" y="663"/>
                        <a:pt x="4130" y="621"/>
                      </a:cubicBezTo>
                      <a:cubicBezTo>
                        <a:pt x="4118" y="579"/>
                        <a:pt x="4134" y="587"/>
                        <a:pt x="4101" y="555"/>
                      </a:cubicBezTo>
                      <a:cubicBezTo>
                        <a:pt x="4100" y="554"/>
                        <a:pt x="4099" y="553"/>
                        <a:pt x="4098" y="552"/>
                      </a:cubicBezTo>
                      <a:cubicBezTo>
                        <a:pt x="4097" y="551"/>
                        <a:pt x="4095" y="550"/>
                        <a:pt x="4094" y="549"/>
                      </a:cubicBezTo>
                      <a:cubicBezTo>
                        <a:pt x="4040" y="490"/>
                        <a:pt x="4076" y="452"/>
                        <a:pt x="4082" y="436"/>
                      </a:cubicBezTo>
                      <a:cubicBezTo>
                        <a:pt x="4101" y="385"/>
                        <a:pt x="4070" y="366"/>
                        <a:pt x="4134" y="332"/>
                      </a:cubicBezTo>
                      <a:cubicBezTo>
                        <a:pt x="4134" y="280"/>
                        <a:pt x="4137" y="254"/>
                        <a:pt x="4160" y="216"/>
                      </a:cubicBezTo>
                      <a:cubicBezTo>
                        <a:pt x="4170" y="198"/>
                        <a:pt x="4188" y="182"/>
                        <a:pt x="4209" y="177"/>
                      </a:cubicBezTo>
                      <a:lnTo>
                        <a:pt x="4209" y="136"/>
                      </a:lnTo>
                      <a:cubicBezTo>
                        <a:pt x="4170" y="126"/>
                        <a:pt x="4195" y="115"/>
                        <a:pt x="4160" y="96"/>
                      </a:cubicBezTo>
                      <a:cubicBezTo>
                        <a:pt x="4148" y="90"/>
                        <a:pt x="4140" y="91"/>
                        <a:pt x="4128" y="81"/>
                      </a:cubicBezTo>
                      <a:cubicBezTo>
                        <a:pt x="4113" y="69"/>
                        <a:pt x="4114" y="74"/>
                        <a:pt x="4114" y="48"/>
                      </a:cubicBezTo>
                      <a:cubicBezTo>
                        <a:pt x="4054" y="48"/>
                        <a:pt x="4011" y="31"/>
                        <a:pt x="3965" y="0"/>
                      </a:cubicBezTo>
                      <a:cubicBezTo>
                        <a:pt x="3937" y="21"/>
                        <a:pt x="3966" y="18"/>
                        <a:pt x="3931" y="2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" name="Freeform 16"/>
                <p:cNvSpPr>
                  <a:spLocks/>
                </p:cNvSpPr>
                <p:nvPr/>
              </p:nvSpPr>
              <p:spPr bwMode="auto">
                <a:xfrm>
                  <a:off x="7232055" y="5128075"/>
                  <a:ext cx="778484" cy="563064"/>
                </a:xfrm>
                <a:custGeom>
                  <a:avLst/>
                  <a:gdLst>
                    <a:gd name="T0" fmla="*/ 1294 w 2394"/>
                    <a:gd name="T1" fmla="*/ 298 h 1633"/>
                    <a:gd name="T2" fmla="*/ 1244 w 2394"/>
                    <a:gd name="T3" fmla="*/ 336 h 1633"/>
                    <a:gd name="T4" fmla="*/ 1158 w 2394"/>
                    <a:gd name="T5" fmla="*/ 344 h 1633"/>
                    <a:gd name="T6" fmla="*/ 1098 w 2394"/>
                    <a:gd name="T7" fmla="*/ 400 h 1633"/>
                    <a:gd name="T8" fmla="*/ 1009 w 2394"/>
                    <a:gd name="T9" fmla="*/ 413 h 1633"/>
                    <a:gd name="T10" fmla="*/ 1003 w 2394"/>
                    <a:gd name="T11" fmla="*/ 420 h 1633"/>
                    <a:gd name="T12" fmla="*/ 916 w 2394"/>
                    <a:gd name="T13" fmla="*/ 503 h 1633"/>
                    <a:gd name="T14" fmla="*/ 772 w 2394"/>
                    <a:gd name="T15" fmla="*/ 507 h 1633"/>
                    <a:gd name="T16" fmla="*/ 570 w 2394"/>
                    <a:gd name="T17" fmla="*/ 493 h 1633"/>
                    <a:gd name="T18" fmla="*/ 528 w 2394"/>
                    <a:gd name="T19" fmla="*/ 474 h 1633"/>
                    <a:gd name="T20" fmla="*/ 400 w 2394"/>
                    <a:gd name="T21" fmla="*/ 501 h 1633"/>
                    <a:gd name="T22" fmla="*/ 258 w 2394"/>
                    <a:gd name="T23" fmla="*/ 522 h 1633"/>
                    <a:gd name="T24" fmla="*/ 39 w 2394"/>
                    <a:gd name="T25" fmla="*/ 561 h 1633"/>
                    <a:gd name="T26" fmla="*/ 28 w 2394"/>
                    <a:gd name="T27" fmla="*/ 570 h 1633"/>
                    <a:gd name="T28" fmla="*/ 54 w 2394"/>
                    <a:gd name="T29" fmla="*/ 657 h 1633"/>
                    <a:gd name="T30" fmla="*/ 115 w 2394"/>
                    <a:gd name="T31" fmla="*/ 739 h 1633"/>
                    <a:gd name="T32" fmla="*/ 293 w 2394"/>
                    <a:gd name="T33" fmla="*/ 730 h 1633"/>
                    <a:gd name="T34" fmla="*/ 407 w 2394"/>
                    <a:gd name="T35" fmla="*/ 772 h 1633"/>
                    <a:gd name="T36" fmla="*/ 447 w 2394"/>
                    <a:gd name="T37" fmla="*/ 935 h 1633"/>
                    <a:gd name="T38" fmla="*/ 515 w 2394"/>
                    <a:gd name="T39" fmla="*/ 1037 h 1633"/>
                    <a:gd name="T40" fmla="*/ 583 w 2394"/>
                    <a:gd name="T41" fmla="*/ 1125 h 1633"/>
                    <a:gd name="T42" fmla="*/ 637 w 2394"/>
                    <a:gd name="T43" fmla="*/ 1213 h 1633"/>
                    <a:gd name="T44" fmla="*/ 885 w 2394"/>
                    <a:gd name="T45" fmla="*/ 1101 h 1633"/>
                    <a:gd name="T46" fmla="*/ 1030 w 2394"/>
                    <a:gd name="T47" fmla="*/ 1084 h 1633"/>
                    <a:gd name="T48" fmla="*/ 1270 w 2394"/>
                    <a:gd name="T49" fmla="*/ 1102 h 1633"/>
                    <a:gd name="T50" fmla="*/ 1358 w 2394"/>
                    <a:gd name="T51" fmla="*/ 1176 h 1633"/>
                    <a:gd name="T52" fmla="*/ 1459 w 2394"/>
                    <a:gd name="T53" fmla="*/ 1252 h 1633"/>
                    <a:gd name="T54" fmla="*/ 1611 w 2394"/>
                    <a:gd name="T55" fmla="*/ 1390 h 1633"/>
                    <a:gd name="T56" fmla="*/ 1795 w 2394"/>
                    <a:gd name="T57" fmla="*/ 1559 h 1633"/>
                    <a:gd name="T58" fmla="*/ 1980 w 2394"/>
                    <a:gd name="T59" fmla="*/ 1587 h 1633"/>
                    <a:gd name="T60" fmla="*/ 2274 w 2394"/>
                    <a:gd name="T61" fmla="*/ 1575 h 1633"/>
                    <a:gd name="T62" fmla="*/ 2373 w 2394"/>
                    <a:gd name="T63" fmla="*/ 1512 h 1633"/>
                    <a:gd name="T64" fmla="*/ 2394 w 2394"/>
                    <a:gd name="T65" fmla="*/ 1393 h 1633"/>
                    <a:gd name="T66" fmla="*/ 2333 w 2394"/>
                    <a:gd name="T67" fmla="*/ 1306 h 1633"/>
                    <a:gd name="T68" fmla="*/ 2182 w 2394"/>
                    <a:gd name="T69" fmla="*/ 1226 h 1633"/>
                    <a:gd name="T70" fmla="*/ 2088 w 2394"/>
                    <a:gd name="T71" fmla="*/ 1070 h 1633"/>
                    <a:gd name="T72" fmla="*/ 2089 w 2394"/>
                    <a:gd name="T73" fmla="*/ 998 h 1633"/>
                    <a:gd name="T74" fmla="*/ 2139 w 2394"/>
                    <a:gd name="T75" fmla="*/ 804 h 1633"/>
                    <a:gd name="T76" fmla="*/ 2209 w 2394"/>
                    <a:gd name="T77" fmla="*/ 617 h 1633"/>
                    <a:gd name="T78" fmla="*/ 2189 w 2394"/>
                    <a:gd name="T79" fmla="*/ 495 h 1633"/>
                    <a:gd name="T80" fmla="*/ 2296 w 2394"/>
                    <a:gd name="T81" fmla="*/ 374 h 1633"/>
                    <a:gd name="T82" fmla="*/ 2230 w 2394"/>
                    <a:gd name="T83" fmla="*/ 257 h 1633"/>
                    <a:gd name="T84" fmla="*/ 2190 w 2394"/>
                    <a:gd name="T85" fmla="*/ 279 h 1633"/>
                    <a:gd name="T86" fmla="*/ 2083 w 2394"/>
                    <a:gd name="T87" fmla="*/ 375 h 1633"/>
                    <a:gd name="T88" fmla="*/ 1983 w 2394"/>
                    <a:gd name="T89" fmla="*/ 526 h 1633"/>
                    <a:gd name="T90" fmla="*/ 1901 w 2394"/>
                    <a:gd name="T91" fmla="*/ 586 h 1633"/>
                    <a:gd name="T92" fmla="*/ 1844 w 2394"/>
                    <a:gd name="T93" fmla="*/ 568 h 1633"/>
                    <a:gd name="T94" fmla="*/ 1772 w 2394"/>
                    <a:gd name="T95" fmla="*/ 499 h 1633"/>
                    <a:gd name="T96" fmla="*/ 1688 w 2394"/>
                    <a:gd name="T97" fmla="*/ 521 h 1633"/>
                    <a:gd name="T98" fmla="*/ 1619 w 2394"/>
                    <a:gd name="T99" fmla="*/ 482 h 1633"/>
                    <a:gd name="T100" fmla="*/ 1643 w 2394"/>
                    <a:gd name="T101" fmla="*/ 390 h 1633"/>
                    <a:gd name="T102" fmla="*/ 1620 w 2394"/>
                    <a:gd name="T103" fmla="*/ 298 h 1633"/>
                    <a:gd name="T104" fmla="*/ 1667 w 2394"/>
                    <a:gd name="T105" fmla="*/ 183 h 1633"/>
                    <a:gd name="T106" fmla="*/ 1708 w 2394"/>
                    <a:gd name="T107" fmla="*/ 47 h 1633"/>
                    <a:gd name="T108" fmla="*/ 1570 w 2394"/>
                    <a:gd name="T109" fmla="*/ 69 h 1633"/>
                    <a:gd name="T110" fmla="*/ 1388 w 2394"/>
                    <a:gd name="T111" fmla="*/ 182 h 1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94" h="1633">
                      <a:moveTo>
                        <a:pt x="1294" y="237"/>
                      </a:moveTo>
                      <a:lnTo>
                        <a:pt x="1294" y="298"/>
                      </a:lnTo>
                      <a:cubicBezTo>
                        <a:pt x="1265" y="314"/>
                        <a:pt x="1271" y="318"/>
                        <a:pt x="1248" y="333"/>
                      </a:cubicBezTo>
                      <a:cubicBezTo>
                        <a:pt x="1247" y="334"/>
                        <a:pt x="1245" y="335"/>
                        <a:pt x="1244" y="336"/>
                      </a:cubicBezTo>
                      <a:cubicBezTo>
                        <a:pt x="1224" y="349"/>
                        <a:pt x="1257" y="329"/>
                        <a:pt x="1236" y="341"/>
                      </a:cubicBezTo>
                      <a:cubicBezTo>
                        <a:pt x="1181" y="372"/>
                        <a:pt x="1197" y="333"/>
                        <a:pt x="1158" y="344"/>
                      </a:cubicBezTo>
                      <a:lnTo>
                        <a:pt x="1104" y="359"/>
                      </a:lnTo>
                      <a:cubicBezTo>
                        <a:pt x="1104" y="387"/>
                        <a:pt x="1107" y="381"/>
                        <a:pt x="1098" y="400"/>
                      </a:cubicBezTo>
                      <a:cubicBezTo>
                        <a:pt x="1082" y="400"/>
                        <a:pt x="1065" y="399"/>
                        <a:pt x="1050" y="399"/>
                      </a:cubicBezTo>
                      <a:cubicBezTo>
                        <a:pt x="1018" y="400"/>
                        <a:pt x="1026" y="396"/>
                        <a:pt x="1009" y="413"/>
                      </a:cubicBezTo>
                      <a:cubicBezTo>
                        <a:pt x="1008" y="414"/>
                        <a:pt x="1007" y="415"/>
                        <a:pt x="1006" y="416"/>
                      </a:cubicBezTo>
                      <a:cubicBezTo>
                        <a:pt x="1005" y="417"/>
                        <a:pt x="1004" y="419"/>
                        <a:pt x="1003" y="420"/>
                      </a:cubicBezTo>
                      <a:lnTo>
                        <a:pt x="961" y="460"/>
                      </a:lnTo>
                      <a:cubicBezTo>
                        <a:pt x="946" y="475"/>
                        <a:pt x="937" y="495"/>
                        <a:pt x="916" y="503"/>
                      </a:cubicBezTo>
                      <a:cubicBezTo>
                        <a:pt x="879" y="517"/>
                        <a:pt x="888" y="484"/>
                        <a:pt x="847" y="481"/>
                      </a:cubicBezTo>
                      <a:cubicBezTo>
                        <a:pt x="833" y="519"/>
                        <a:pt x="797" y="496"/>
                        <a:pt x="772" y="507"/>
                      </a:cubicBezTo>
                      <a:cubicBezTo>
                        <a:pt x="743" y="520"/>
                        <a:pt x="720" y="535"/>
                        <a:pt x="687" y="545"/>
                      </a:cubicBezTo>
                      <a:cubicBezTo>
                        <a:pt x="627" y="564"/>
                        <a:pt x="643" y="542"/>
                        <a:pt x="570" y="493"/>
                      </a:cubicBezTo>
                      <a:lnTo>
                        <a:pt x="563" y="487"/>
                      </a:lnTo>
                      <a:cubicBezTo>
                        <a:pt x="548" y="476"/>
                        <a:pt x="557" y="474"/>
                        <a:pt x="528" y="474"/>
                      </a:cubicBezTo>
                      <a:cubicBezTo>
                        <a:pt x="511" y="474"/>
                        <a:pt x="505" y="491"/>
                        <a:pt x="482" y="503"/>
                      </a:cubicBezTo>
                      <a:cubicBezTo>
                        <a:pt x="446" y="521"/>
                        <a:pt x="450" y="501"/>
                        <a:pt x="400" y="501"/>
                      </a:cubicBezTo>
                      <a:cubicBezTo>
                        <a:pt x="400" y="545"/>
                        <a:pt x="393" y="542"/>
                        <a:pt x="352" y="542"/>
                      </a:cubicBezTo>
                      <a:cubicBezTo>
                        <a:pt x="317" y="542"/>
                        <a:pt x="349" y="506"/>
                        <a:pt x="258" y="522"/>
                      </a:cubicBezTo>
                      <a:cubicBezTo>
                        <a:pt x="207" y="531"/>
                        <a:pt x="194" y="502"/>
                        <a:pt x="156" y="501"/>
                      </a:cubicBezTo>
                      <a:cubicBezTo>
                        <a:pt x="140" y="558"/>
                        <a:pt x="133" y="477"/>
                        <a:pt x="39" y="561"/>
                      </a:cubicBezTo>
                      <a:cubicBezTo>
                        <a:pt x="38" y="562"/>
                        <a:pt x="37" y="563"/>
                        <a:pt x="36" y="564"/>
                      </a:cubicBezTo>
                      <a:lnTo>
                        <a:pt x="28" y="570"/>
                      </a:lnTo>
                      <a:cubicBezTo>
                        <a:pt x="7" y="589"/>
                        <a:pt x="0" y="593"/>
                        <a:pt x="0" y="630"/>
                      </a:cubicBezTo>
                      <a:cubicBezTo>
                        <a:pt x="40" y="635"/>
                        <a:pt x="21" y="657"/>
                        <a:pt x="54" y="657"/>
                      </a:cubicBezTo>
                      <a:cubicBezTo>
                        <a:pt x="109" y="657"/>
                        <a:pt x="142" y="638"/>
                        <a:pt x="142" y="705"/>
                      </a:cubicBezTo>
                      <a:cubicBezTo>
                        <a:pt x="142" y="728"/>
                        <a:pt x="130" y="717"/>
                        <a:pt x="115" y="739"/>
                      </a:cubicBezTo>
                      <a:cubicBezTo>
                        <a:pt x="121" y="761"/>
                        <a:pt x="127" y="766"/>
                        <a:pt x="149" y="772"/>
                      </a:cubicBezTo>
                      <a:cubicBezTo>
                        <a:pt x="162" y="764"/>
                        <a:pt x="232" y="650"/>
                        <a:pt x="293" y="730"/>
                      </a:cubicBezTo>
                      <a:cubicBezTo>
                        <a:pt x="313" y="756"/>
                        <a:pt x="298" y="752"/>
                        <a:pt x="311" y="779"/>
                      </a:cubicBezTo>
                      <a:cubicBezTo>
                        <a:pt x="359" y="747"/>
                        <a:pt x="360" y="724"/>
                        <a:pt x="407" y="772"/>
                      </a:cubicBezTo>
                      <a:cubicBezTo>
                        <a:pt x="420" y="785"/>
                        <a:pt x="416" y="792"/>
                        <a:pt x="422" y="811"/>
                      </a:cubicBezTo>
                      <a:cubicBezTo>
                        <a:pt x="440" y="865"/>
                        <a:pt x="447" y="798"/>
                        <a:pt x="447" y="935"/>
                      </a:cubicBezTo>
                      <a:cubicBezTo>
                        <a:pt x="467" y="945"/>
                        <a:pt x="542" y="974"/>
                        <a:pt x="542" y="996"/>
                      </a:cubicBezTo>
                      <a:cubicBezTo>
                        <a:pt x="542" y="1023"/>
                        <a:pt x="536" y="1031"/>
                        <a:pt x="515" y="1037"/>
                      </a:cubicBezTo>
                      <a:cubicBezTo>
                        <a:pt x="515" y="1069"/>
                        <a:pt x="520" y="1107"/>
                        <a:pt x="546" y="1121"/>
                      </a:cubicBezTo>
                      <a:cubicBezTo>
                        <a:pt x="557" y="1127"/>
                        <a:pt x="568" y="1125"/>
                        <a:pt x="583" y="1125"/>
                      </a:cubicBezTo>
                      <a:cubicBezTo>
                        <a:pt x="586" y="1161"/>
                        <a:pt x="591" y="1141"/>
                        <a:pt x="606" y="1169"/>
                      </a:cubicBezTo>
                      <a:cubicBezTo>
                        <a:pt x="621" y="1199"/>
                        <a:pt x="604" y="1191"/>
                        <a:pt x="637" y="1213"/>
                      </a:cubicBezTo>
                      <a:cubicBezTo>
                        <a:pt x="661" y="1206"/>
                        <a:pt x="651" y="1207"/>
                        <a:pt x="669" y="1191"/>
                      </a:cubicBezTo>
                      <a:cubicBezTo>
                        <a:pt x="779" y="1094"/>
                        <a:pt x="755" y="1131"/>
                        <a:pt x="885" y="1101"/>
                      </a:cubicBezTo>
                      <a:cubicBezTo>
                        <a:pt x="924" y="1092"/>
                        <a:pt x="951" y="1104"/>
                        <a:pt x="996" y="1104"/>
                      </a:cubicBezTo>
                      <a:cubicBezTo>
                        <a:pt x="1020" y="1104"/>
                        <a:pt x="1020" y="1090"/>
                        <a:pt x="1030" y="1084"/>
                      </a:cubicBezTo>
                      <a:cubicBezTo>
                        <a:pt x="1061" y="1065"/>
                        <a:pt x="1128" y="1076"/>
                        <a:pt x="1172" y="1077"/>
                      </a:cubicBezTo>
                      <a:cubicBezTo>
                        <a:pt x="1232" y="1079"/>
                        <a:pt x="1235" y="1067"/>
                        <a:pt x="1270" y="1102"/>
                      </a:cubicBezTo>
                      <a:lnTo>
                        <a:pt x="1277" y="1108"/>
                      </a:lnTo>
                      <a:cubicBezTo>
                        <a:pt x="1310" y="1139"/>
                        <a:pt x="1331" y="1128"/>
                        <a:pt x="1358" y="1176"/>
                      </a:cubicBezTo>
                      <a:cubicBezTo>
                        <a:pt x="1368" y="1193"/>
                        <a:pt x="1364" y="1199"/>
                        <a:pt x="1386" y="1209"/>
                      </a:cubicBezTo>
                      <a:cubicBezTo>
                        <a:pt x="1421" y="1226"/>
                        <a:pt x="1426" y="1218"/>
                        <a:pt x="1459" y="1252"/>
                      </a:cubicBezTo>
                      <a:lnTo>
                        <a:pt x="1521" y="1305"/>
                      </a:lnTo>
                      <a:cubicBezTo>
                        <a:pt x="1593" y="1367"/>
                        <a:pt x="1515" y="1362"/>
                        <a:pt x="1611" y="1390"/>
                      </a:cubicBezTo>
                      <a:cubicBezTo>
                        <a:pt x="1666" y="1407"/>
                        <a:pt x="1674" y="1441"/>
                        <a:pt x="1707" y="1471"/>
                      </a:cubicBezTo>
                      <a:cubicBezTo>
                        <a:pt x="1745" y="1505"/>
                        <a:pt x="1757" y="1500"/>
                        <a:pt x="1795" y="1559"/>
                      </a:cubicBezTo>
                      <a:cubicBezTo>
                        <a:pt x="1814" y="1589"/>
                        <a:pt x="1840" y="1633"/>
                        <a:pt x="1901" y="1623"/>
                      </a:cubicBezTo>
                      <a:cubicBezTo>
                        <a:pt x="1929" y="1618"/>
                        <a:pt x="1956" y="1604"/>
                        <a:pt x="1980" y="1587"/>
                      </a:cubicBezTo>
                      <a:cubicBezTo>
                        <a:pt x="2025" y="1554"/>
                        <a:pt x="1994" y="1561"/>
                        <a:pt x="2067" y="1558"/>
                      </a:cubicBezTo>
                      <a:cubicBezTo>
                        <a:pt x="2308" y="1548"/>
                        <a:pt x="2185" y="1565"/>
                        <a:pt x="2274" y="1575"/>
                      </a:cubicBezTo>
                      <a:cubicBezTo>
                        <a:pt x="2300" y="1578"/>
                        <a:pt x="2282" y="1578"/>
                        <a:pt x="2308" y="1563"/>
                      </a:cubicBezTo>
                      <a:cubicBezTo>
                        <a:pt x="2350" y="1538"/>
                        <a:pt x="2372" y="1572"/>
                        <a:pt x="2373" y="1512"/>
                      </a:cubicBezTo>
                      <a:cubicBezTo>
                        <a:pt x="2373" y="1492"/>
                        <a:pt x="2371" y="1469"/>
                        <a:pt x="2371" y="1449"/>
                      </a:cubicBezTo>
                      <a:cubicBezTo>
                        <a:pt x="2373" y="1392"/>
                        <a:pt x="2387" y="1427"/>
                        <a:pt x="2394" y="1393"/>
                      </a:cubicBezTo>
                      <a:lnTo>
                        <a:pt x="2392" y="1348"/>
                      </a:lnTo>
                      <a:cubicBezTo>
                        <a:pt x="2358" y="1348"/>
                        <a:pt x="2346" y="1332"/>
                        <a:pt x="2333" y="1306"/>
                      </a:cubicBezTo>
                      <a:cubicBezTo>
                        <a:pt x="2313" y="1270"/>
                        <a:pt x="2285" y="1230"/>
                        <a:pt x="2250" y="1206"/>
                      </a:cubicBezTo>
                      <a:cubicBezTo>
                        <a:pt x="2210" y="1217"/>
                        <a:pt x="2248" y="1226"/>
                        <a:pt x="2182" y="1226"/>
                      </a:cubicBezTo>
                      <a:cubicBezTo>
                        <a:pt x="2178" y="1171"/>
                        <a:pt x="2140" y="1191"/>
                        <a:pt x="2111" y="1162"/>
                      </a:cubicBezTo>
                      <a:cubicBezTo>
                        <a:pt x="2074" y="1126"/>
                        <a:pt x="2091" y="1122"/>
                        <a:pt x="2088" y="1070"/>
                      </a:cubicBezTo>
                      <a:cubicBezTo>
                        <a:pt x="2084" y="1024"/>
                        <a:pt x="2077" y="1055"/>
                        <a:pt x="2074" y="1016"/>
                      </a:cubicBezTo>
                      <a:cubicBezTo>
                        <a:pt x="2091" y="1009"/>
                        <a:pt x="2082" y="1017"/>
                        <a:pt x="2089" y="998"/>
                      </a:cubicBezTo>
                      <a:cubicBezTo>
                        <a:pt x="2118" y="922"/>
                        <a:pt x="2023" y="960"/>
                        <a:pt x="2099" y="879"/>
                      </a:cubicBezTo>
                      <a:cubicBezTo>
                        <a:pt x="2126" y="849"/>
                        <a:pt x="2103" y="839"/>
                        <a:pt x="2139" y="804"/>
                      </a:cubicBezTo>
                      <a:cubicBezTo>
                        <a:pt x="2168" y="775"/>
                        <a:pt x="2155" y="752"/>
                        <a:pt x="2155" y="711"/>
                      </a:cubicBezTo>
                      <a:cubicBezTo>
                        <a:pt x="2155" y="690"/>
                        <a:pt x="2209" y="687"/>
                        <a:pt x="2209" y="617"/>
                      </a:cubicBezTo>
                      <a:cubicBezTo>
                        <a:pt x="2209" y="585"/>
                        <a:pt x="2155" y="574"/>
                        <a:pt x="2155" y="549"/>
                      </a:cubicBezTo>
                      <a:cubicBezTo>
                        <a:pt x="2155" y="523"/>
                        <a:pt x="2180" y="528"/>
                        <a:pt x="2189" y="495"/>
                      </a:cubicBezTo>
                      <a:cubicBezTo>
                        <a:pt x="2243" y="495"/>
                        <a:pt x="2338" y="502"/>
                        <a:pt x="2338" y="427"/>
                      </a:cubicBezTo>
                      <a:cubicBezTo>
                        <a:pt x="2338" y="395"/>
                        <a:pt x="2310" y="399"/>
                        <a:pt x="2296" y="374"/>
                      </a:cubicBezTo>
                      <a:cubicBezTo>
                        <a:pt x="2259" y="310"/>
                        <a:pt x="2303" y="312"/>
                        <a:pt x="2257" y="270"/>
                      </a:cubicBezTo>
                      <a:cubicBezTo>
                        <a:pt x="2247" y="261"/>
                        <a:pt x="2250" y="257"/>
                        <a:pt x="2230" y="257"/>
                      </a:cubicBezTo>
                      <a:cubicBezTo>
                        <a:pt x="2214" y="257"/>
                        <a:pt x="2209" y="258"/>
                        <a:pt x="2198" y="267"/>
                      </a:cubicBezTo>
                      <a:cubicBezTo>
                        <a:pt x="2190" y="274"/>
                        <a:pt x="2195" y="271"/>
                        <a:pt x="2190" y="279"/>
                      </a:cubicBezTo>
                      <a:cubicBezTo>
                        <a:pt x="2175" y="302"/>
                        <a:pt x="2146" y="341"/>
                        <a:pt x="2125" y="349"/>
                      </a:cubicBezTo>
                      <a:cubicBezTo>
                        <a:pt x="2104" y="357"/>
                        <a:pt x="2090" y="345"/>
                        <a:pt x="2083" y="375"/>
                      </a:cubicBezTo>
                      <a:cubicBezTo>
                        <a:pt x="2079" y="392"/>
                        <a:pt x="2094" y="412"/>
                        <a:pt x="2094" y="447"/>
                      </a:cubicBezTo>
                      <a:cubicBezTo>
                        <a:pt x="2067" y="454"/>
                        <a:pt x="1998" y="502"/>
                        <a:pt x="1983" y="526"/>
                      </a:cubicBezTo>
                      <a:cubicBezTo>
                        <a:pt x="1974" y="541"/>
                        <a:pt x="1977" y="542"/>
                        <a:pt x="1964" y="555"/>
                      </a:cubicBezTo>
                      <a:cubicBezTo>
                        <a:pt x="1944" y="574"/>
                        <a:pt x="1929" y="567"/>
                        <a:pt x="1901" y="586"/>
                      </a:cubicBezTo>
                      <a:cubicBezTo>
                        <a:pt x="1884" y="598"/>
                        <a:pt x="1880" y="595"/>
                        <a:pt x="1864" y="603"/>
                      </a:cubicBezTo>
                      <a:cubicBezTo>
                        <a:pt x="1855" y="590"/>
                        <a:pt x="1852" y="581"/>
                        <a:pt x="1844" y="568"/>
                      </a:cubicBezTo>
                      <a:cubicBezTo>
                        <a:pt x="1837" y="558"/>
                        <a:pt x="1826" y="545"/>
                        <a:pt x="1818" y="533"/>
                      </a:cubicBezTo>
                      <a:cubicBezTo>
                        <a:pt x="1806" y="514"/>
                        <a:pt x="1800" y="492"/>
                        <a:pt x="1772" y="499"/>
                      </a:cubicBezTo>
                      <a:cubicBezTo>
                        <a:pt x="1743" y="505"/>
                        <a:pt x="1765" y="499"/>
                        <a:pt x="1752" y="511"/>
                      </a:cubicBezTo>
                      <a:cubicBezTo>
                        <a:pt x="1726" y="532"/>
                        <a:pt x="1727" y="528"/>
                        <a:pt x="1688" y="521"/>
                      </a:cubicBezTo>
                      <a:cubicBezTo>
                        <a:pt x="1678" y="520"/>
                        <a:pt x="1664" y="519"/>
                        <a:pt x="1664" y="519"/>
                      </a:cubicBezTo>
                      <a:cubicBezTo>
                        <a:pt x="1638" y="516"/>
                        <a:pt x="1636" y="499"/>
                        <a:pt x="1619" y="482"/>
                      </a:cubicBezTo>
                      <a:cubicBezTo>
                        <a:pt x="1609" y="472"/>
                        <a:pt x="1615" y="473"/>
                        <a:pt x="1599" y="467"/>
                      </a:cubicBezTo>
                      <a:cubicBezTo>
                        <a:pt x="1602" y="432"/>
                        <a:pt x="1621" y="415"/>
                        <a:pt x="1643" y="390"/>
                      </a:cubicBezTo>
                      <a:cubicBezTo>
                        <a:pt x="1648" y="385"/>
                        <a:pt x="1657" y="370"/>
                        <a:pt x="1660" y="366"/>
                      </a:cubicBezTo>
                      <a:cubicBezTo>
                        <a:pt x="1632" y="323"/>
                        <a:pt x="1647" y="335"/>
                        <a:pt x="1620" y="298"/>
                      </a:cubicBezTo>
                      <a:lnTo>
                        <a:pt x="1644" y="261"/>
                      </a:lnTo>
                      <a:cubicBezTo>
                        <a:pt x="1667" y="224"/>
                        <a:pt x="1664" y="231"/>
                        <a:pt x="1667" y="183"/>
                      </a:cubicBezTo>
                      <a:cubicBezTo>
                        <a:pt x="1670" y="129"/>
                        <a:pt x="1681" y="170"/>
                        <a:pt x="1687" y="122"/>
                      </a:cubicBezTo>
                      <a:cubicBezTo>
                        <a:pt x="1694" y="63"/>
                        <a:pt x="1708" y="75"/>
                        <a:pt x="1708" y="47"/>
                      </a:cubicBezTo>
                      <a:cubicBezTo>
                        <a:pt x="1708" y="22"/>
                        <a:pt x="1667" y="0"/>
                        <a:pt x="1620" y="48"/>
                      </a:cubicBezTo>
                      <a:cubicBezTo>
                        <a:pt x="1600" y="67"/>
                        <a:pt x="1590" y="67"/>
                        <a:pt x="1570" y="69"/>
                      </a:cubicBezTo>
                      <a:cubicBezTo>
                        <a:pt x="1534" y="74"/>
                        <a:pt x="1519" y="135"/>
                        <a:pt x="1470" y="142"/>
                      </a:cubicBezTo>
                      <a:cubicBezTo>
                        <a:pt x="1432" y="148"/>
                        <a:pt x="1420" y="157"/>
                        <a:pt x="1388" y="182"/>
                      </a:cubicBezTo>
                      <a:lnTo>
                        <a:pt x="1294" y="23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98" name="Овал 297"/>
            <p:cNvSpPr/>
            <p:nvPr/>
          </p:nvSpPr>
          <p:spPr bwMode="auto">
            <a:xfrm>
              <a:off x="3234229" y="2257456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99" name="Овал 298"/>
            <p:cNvSpPr/>
            <p:nvPr/>
          </p:nvSpPr>
          <p:spPr bwMode="auto">
            <a:xfrm>
              <a:off x="2554801" y="1763766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0" name="Овал 299"/>
            <p:cNvSpPr/>
            <p:nvPr/>
          </p:nvSpPr>
          <p:spPr bwMode="auto">
            <a:xfrm>
              <a:off x="2741907" y="1868207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1" name="Овал 300"/>
            <p:cNvSpPr/>
            <p:nvPr/>
          </p:nvSpPr>
          <p:spPr bwMode="auto">
            <a:xfrm>
              <a:off x="3167404" y="1999291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2" name="Овал 301"/>
            <p:cNvSpPr/>
            <p:nvPr/>
          </p:nvSpPr>
          <p:spPr bwMode="auto">
            <a:xfrm>
              <a:off x="2519022" y="1920938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3" name="Овал 302"/>
            <p:cNvSpPr/>
            <p:nvPr/>
          </p:nvSpPr>
          <p:spPr bwMode="auto">
            <a:xfrm>
              <a:off x="3306636" y="1826611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4" name="Овал 303"/>
            <p:cNvSpPr/>
            <p:nvPr/>
          </p:nvSpPr>
          <p:spPr bwMode="auto">
            <a:xfrm>
              <a:off x="1823700" y="1957801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7" name="Овал 306"/>
            <p:cNvSpPr/>
            <p:nvPr/>
          </p:nvSpPr>
          <p:spPr bwMode="auto">
            <a:xfrm>
              <a:off x="2384133" y="1622073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8" name="Овал 307"/>
            <p:cNvSpPr/>
            <p:nvPr/>
          </p:nvSpPr>
          <p:spPr bwMode="auto">
            <a:xfrm>
              <a:off x="2725515" y="1761992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9" name="Овал 308"/>
            <p:cNvSpPr/>
            <p:nvPr/>
          </p:nvSpPr>
          <p:spPr bwMode="auto">
            <a:xfrm>
              <a:off x="2554848" y="162029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10" name="Овал 309"/>
            <p:cNvSpPr/>
            <p:nvPr/>
          </p:nvSpPr>
          <p:spPr bwMode="auto">
            <a:xfrm>
              <a:off x="2864578" y="198663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325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7;p2"/>
          <p:cNvSpPr/>
          <p:nvPr/>
        </p:nvSpPr>
        <p:spPr>
          <a:xfrm>
            <a:off x="68776" y="132563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0123" y="1910820"/>
            <a:ext cx="2092239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Камчатское </a:t>
            </a:r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ЛПУМГ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0123" y="2598657"/>
            <a:ext cx="2222083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Сахалинское ЛПУМТ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0123" y="2434143"/>
            <a:ext cx="2173993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Приморское ЛПУМГ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0123" y="1549442"/>
            <a:ext cx="1911101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Амурское ЛПУМГ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0123" y="3268281"/>
            <a:ext cx="2209259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Хабаровское ЛПУМГ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0123" y="2756644"/>
            <a:ext cx="2475358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Свободненское ЛПУМГ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0123" y="2927119"/>
            <a:ext cx="2600392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Сковородинское ЛПУМГ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0123" y="2278347"/>
            <a:ext cx="2533066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Нерюнгринское ЛПУМГ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2823" y="3094334"/>
            <a:ext cx="911518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УАВР-2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0123" y="2088519"/>
            <a:ext cx="1770036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Ленское ЛПУМГ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0123" y="1731307"/>
            <a:ext cx="1981633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Иркутское ЛПУМГ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0123" y="1179484"/>
            <a:ext cx="2701381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Александровское ЛПУМГ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0123" y="1372050"/>
            <a:ext cx="1983235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Алтайское ЛПУМГ</a:t>
            </a:r>
            <a:endParaRPr lang="ru-RU" dirty="0"/>
          </a:p>
        </p:txBody>
      </p:sp>
      <p:sp>
        <p:nvSpPr>
          <p:cNvPr id="56" name="Google Shape;107;p2"/>
          <p:cNvSpPr/>
          <p:nvPr/>
        </p:nvSpPr>
        <p:spPr>
          <a:xfrm>
            <a:off x="3623023" y="629387"/>
            <a:ext cx="54556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СБОР И ДОСТАВКА </a:t>
            </a:r>
            <a:r>
              <a:rPr lang="ru-RU" sz="2000" b="1" dirty="0" smtClean="0">
                <a:solidFill>
                  <a:schemeClr val="dk1"/>
                </a:solidFill>
                <a:latin typeface="Montserrat Black"/>
                <a:ea typeface="Calibri"/>
                <a:cs typeface="Calibri"/>
                <a:sym typeface="Montserrat Black"/>
              </a:rPr>
              <a:t>ПОМОЩИ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Овал 326"/>
          <p:cNvSpPr/>
          <p:nvPr/>
        </p:nvSpPr>
        <p:spPr>
          <a:xfrm>
            <a:off x="2787194" y="3716753"/>
            <a:ext cx="948980" cy="862963"/>
          </a:xfrm>
          <a:prstGeom prst="ellipse">
            <a:avLst/>
          </a:prstGeom>
          <a:noFill/>
          <a:ln w="50800">
            <a:solidFill>
              <a:srgbClr val="F5B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570499" y="3465487"/>
            <a:ext cx="2444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60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тонн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850653" y="4197245"/>
            <a:ext cx="2815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передано в региональные</a:t>
            </a:r>
          </a:p>
          <a:p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штабы Красного Креста</a:t>
            </a:r>
            <a:endParaRPr lang="ru-RU" dirty="0"/>
          </a:p>
        </p:txBody>
      </p:sp>
      <p:pic>
        <p:nvPicPr>
          <p:cNvPr id="353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Группа 356"/>
          <p:cNvGrpSpPr/>
          <p:nvPr/>
        </p:nvGrpSpPr>
        <p:grpSpPr>
          <a:xfrm>
            <a:off x="6664212" y="1127302"/>
            <a:ext cx="4921925" cy="3477481"/>
            <a:chOff x="514851" y="1090644"/>
            <a:chExt cx="1817708" cy="1337104"/>
          </a:xfrm>
        </p:grpSpPr>
        <p:sp>
          <p:nvSpPr>
            <p:cNvPr id="358" name="Freeform 23"/>
            <p:cNvSpPr>
              <a:spLocks/>
            </p:cNvSpPr>
            <p:nvPr/>
          </p:nvSpPr>
          <p:spPr bwMode="auto">
            <a:xfrm>
              <a:off x="1682308" y="2187960"/>
              <a:ext cx="228620" cy="164995"/>
            </a:xfrm>
            <a:custGeom>
              <a:avLst/>
              <a:gdLst>
                <a:gd name="T0" fmla="*/ 0 w 1329"/>
                <a:gd name="T1" fmla="*/ 132 h 904"/>
                <a:gd name="T2" fmla="*/ 44 w 1329"/>
                <a:gd name="T3" fmla="*/ 197 h 904"/>
                <a:gd name="T4" fmla="*/ 53 w 1329"/>
                <a:gd name="T5" fmla="*/ 241 h 904"/>
                <a:gd name="T6" fmla="*/ 68 w 1329"/>
                <a:gd name="T7" fmla="*/ 288 h 904"/>
                <a:gd name="T8" fmla="*/ 73 w 1329"/>
                <a:gd name="T9" fmla="*/ 391 h 904"/>
                <a:gd name="T10" fmla="*/ 115 w 1329"/>
                <a:gd name="T11" fmla="*/ 464 h 904"/>
                <a:gd name="T12" fmla="*/ 122 w 1329"/>
                <a:gd name="T13" fmla="*/ 511 h 904"/>
                <a:gd name="T14" fmla="*/ 141 w 1329"/>
                <a:gd name="T15" fmla="*/ 547 h 904"/>
                <a:gd name="T16" fmla="*/ 237 w 1329"/>
                <a:gd name="T17" fmla="*/ 789 h 904"/>
                <a:gd name="T18" fmla="*/ 274 w 1329"/>
                <a:gd name="T19" fmla="*/ 779 h 904"/>
                <a:gd name="T20" fmla="*/ 359 w 1329"/>
                <a:gd name="T21" fmla="*/ 708 h 904"/>
                <a:gd name="T22" fmla="*/ 481 w 1329"/>
                <a:gd name="T23" fmla="*/ 850 h 904"/>
                <a:gd name="T24" fmla="*/ 515 w 1329"/>
                <a:gd name="T25" fmla="*/ 837 h 904"/>
                <a:gd name="T26" fmla="*/ 598 w 1329"/>
                <a:gd name="T27" fmla="*/ 859 h 904"/>
                <a:gd name="T28" fmla="*/ 698 w 1329"/>
                <a:gd name="T29" fmla="*/ 816 h 904"/>
                <a:gd name="T30" fmla="*/ 822 w 1329"/>
                <a:gd name="T31" fmla="*/ 875 h 904"/>
                <a:gd name="T32" fmla="*/ 908 w 1329"/>
                <a:gd name="T33" fmla="*/ 904 h 904"/>
                <a:gd name="T34" fmla="*/ 869 w 1329"/>
                <a:gd name="T35" fmla="*/ 777 h 904"/>
                <a:gd name="T36" fmla="*/ 944 w 1329"/>
                <a:gd name="T37" fmla="*/ 744 h 904"/>
                <a:gd name="T38" fmla="*/ 1001 w 1329"/>
                <a:gd name="T39" fmla="*/ 726 h 904"/>
                <a:gd name="T40" fmla="*/ 1031 w 1329"/>
                <a:gd name="T41" fmla="*/ 715 h 904"/>
                <a:gd name="T42" fmla="*/ 1087 w 1329"/>
                <a:gd name="T43" fmla="*/ 697 h 904"/>
                <a:gd name="T44" fmla="*/ 1148 w 1329"/>
                <a:gd name="T45" fmla="*/ 588 h 904"/>
                <a:gd name="T46" fmla="*/ 1175 w 1329"/>
                <a:gd name="T47" fmla="*/ 568 h 904"/>
                <a:gd name="T48" fmla="*/ 1179 w 1329"/>
                <a:gd name="T49" fmla="*/ 566 h 904"/>
                <a:gd name="T50" fmla="*/ 1227 w 1329"/>
                <a:gd name="T51" fmla="*/ 599 h 904"/>
                <a:gd name="T52" fmla="*/ 1281 w 1329"/>
                <a:gd name="T53" fmla="*/ 572 h 904"/>
                <a:gd name="T54" fmla="*/ 1261 w 1329"/>
                <a:gd name="T55" fmla="*/ 511 h 904"/>
                <a:gd name="T56" fmla="*/ 1284 w 1329"/>
                <a:gd name="T57" fmla="*/ 474 h 904"/>
                <a:gd name="T58" fmla="*/ 1329 w 1329"/>
                <a:gd name="T59" fmla="*/ 450 h 904"/>
                <a:gd name="T60" fmla="*/ 1315 w 1329"/>
                <a:gd name="T61" fmla="*/ 369 h 904"/>
                <a:gd name="T62" fmla="*/ 1281 w 1329"/>
                <a:gd name="T63" fmla="*/ 301 h 904"/>
                <a:gd name="T64" fmla="*/ 1322 w 1329"/>
                <a:gd name="T65" fmla="*/ 288 h 904"/>
                <a:gd name="T66" fmla="*/ 1303 w 1329"/>
                <a:gd name="T67" fmla="*/ 266 h 904"/>
                <a:gd name="T68" fmla="*/ 1238 w 1329"/>
                <a:gd name="T69" fmla="*/ 195 h 904"/>
                <a:gd name="T70" fmla="*/ 1222 w 1329"/>
                <a:gd name="T71" fmla="*/ 171 h 904"/>
                <a:gd name="T72" fmla="*/ 1180 w 1329"/>
                <a:gd name="T73" fmla="*/ 111 h 904"/>
                <a:gd name="T74" fmla="*/ 1177 w 1329"/>
                <a:gd name="T75" fmla="*/ 107 h 904"/>
                <a:gd name="T76" fmla="*/ 1166 w 1329"/>
                <a:gd name="T77" fmla="*/ 84 h 904"/>
                <a:gd name="T78" fmla="*/ 1109 w 1329"/>
                <a:gd name="T79" fmla="*/ 73 h 904"/>
                <a:gd name="T80" fmla="*/ 1032 w 1329"/>
                <a:gd name="T81" fmla="*/ 46 h 904"/>
                <a:gd name="T82" fmla="*/ 985 w 1329"/>
                <a:gd name="T83" fmla="*/ 59 h 904"/>
                <a:gd name="T84" fmla="*/ 945 w 1329"/>
                <a:gd name="T85" fmla="*/ 67 h 904"/>
                <a:gd name="T86" fmla="*/ 908 w 1329"/>
                <a:gd name="T87" fmla="*/ 91 h 904"/>
                <a:gd name="T88" fmla="*/ 827 w 1329"/>
                <a:gd name="T89" fmla="*/ 112 h 904"/>
                <a:gd name="T90" fmla="*/ 800 w 1329"/>
                <a:gd name="T91" fmla="*/ 91 h 904"/>
                <a:gd name="T92" fmla="*/ 773 w 1329"/>
                <a:gd name="T93" fmla="*/ 91 h 904"/>
                <a:gd name="T94" fmla="*/ 754 w 1329"/>
                <a:gd name="T95" fmla="*/ 120 h 904"/>
                <a:gd name="T96" fmla="*/ 664 w 1329"/>
                <a:gd name="T97" fmla="*/ 213 h 904"/>
                <a:gd name="T98" fmla="*/ 636 w 1329"/>
                <a:gd name="T99" fmla="*/ 181 h 904"/>
                <a:gd name="T100" fmla="*/ 556 w 1329"/>
                <a:gd name="T101" fmla="*/ 57 h 904"/>
                <a:gd name="T102" fmla="*/ 475 w 1329"/>
                <a:gd name="T103" fmla="*/ 10 h 904"/>
                <a:gd name="T104" fmla="*/ 313 w 1329"/>
                <a:gd name="T105" fmla="*/ 59 h 904"/>
                <a:gd name="T106" fmla="*/ 250 w 1329"/>
                <a:gd name="T107" fmla="*/ 97 h 904"/>
                <a:gd name="T108" fmla="*/ 143 w 1329"/>
                <a:gd name="T109" fmla="*/ 105 h 904"/>
                <a:gd name="T110" fmla="*/ 116 w 1329"/>
                <a:gd name="T111" fmla="*/ 119 h 904"/>
                <a:gd name="T112" fmla="*/ 0 w 1329"/>
                <a:gd name="T113" fmla="*/ 13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9" h="904">
                  <a:moveTo>
                    <a:pt x="0" y="132"/>
                  </a:moveTo>
                  <a:cubicBezTo>
                    <a:pt x="6" y="155"/>
                    <a:pt x="34" y="172"/>
                    <a:pt x="44" y="197"/>
                  </a:cubicBezTo>
                  <a:cubicBezTo>
                    <a:pt x="49" y="209"/>
                    <a:pt x="49" y="229"/>
                    <a:pt x="53" y="241"/>
                  </a:cubicBezTo>
                  <a:cubicBezTo>
                    <a:pt x="61" y="265"/>
                    <a:pt x="65" y="260"/>
                    <a:pt x="68" y="288"/>
                  </a:cubicBezTo>
                  <a:cubicBezTo>
                    <a:pt x="71" y="320"/>
                    <a:pt x="60" y="366"/>
                    <a:pt x="73" y="391"/>
                  </a:cubicBezTo>
                  <a:cubicBezTo>
                    <a:pt x="92" y="425"/>
                    <a:pt x="114" y="403"/>
                    <a:pt x="115" y="464"/>
                  </a:cubicBezTo>
                  <a:cubicBezTo>
                    <a:pt x="116" y="494"/>
                    <a:pt x="112" y="488"/>
                    <a:pt x="122" y="511"/>
                  </a:cubicBezTo>
                  <a:lnTo>
                    <a:pt x="141" y="547"/>
                  </a:lnTo>
                  <a:cubicBezTo>
                    <a:pt x="200" y="664"/>
                    <a:pt x="179" y="733"/>
                    <a:pt x="237" y="789"/>
                  </a:cubicBezTo>
                  <a:cubicBezTo>
                    <a:pt x="253" y="788"/>
                    <a:pt x="261" y="786"/>
                    <a:pt x="274" y="779"/>
                  </a:cubicBezTo>
                  <a:cubicBezTo>
                    <a:pt x="309" y="758"/>
                    <a:pt x="284" y="708"/>
                    <a:pt x="359" y="708"/>
                  </a:cubicBezTo>
                  <a:cubicBezTo>
                    <a:pt x="416" y="708"/>
                    <a:pt x="413" y="850"/>
                    <a:pt x="481" y="850"/>
                  </a:cubicBezTo>
                  <a:cubicBezTo>
                    <a:pt x="505" y="850"/>
                    <a:pt x="492" y="837"/>
                    <a:pt x="515" y="837"/>
                  </a:cubicBezTo>
                  <a:cubicBezTo>
                    <a:pt x="542" y="837"/>
                    <a:pt x="532" y="870"/>
                    <a:pt x="598" y="859"/>
                  </a:cubicBezTo>
                  <a:cubicBezTo>
                    <a:pt x="665" y="847"/>
                    <a:pt x="627" y="816"/>
                    <a:pt x="698" y="816"/>
                  </a:cubicBezTo>
                  <a:cubicBezTo>
                    <a:pt x="751" y="816"/>
                    <a:pt x="744" y="836"/>
                    <a:pt x="822" y="875"/>
                  </a:cubicBezTo>
                  <a:cubicBezTo>
                    <a:pt x="870" y="899"/>
                    <a:pt x="826" y="904"/>
                    <a:pt x="908" y="904"/>
                  </a:cubicBezTo>
                  <a:cubicBezTo>
                    <a:pt x="903" y="836"/>
                    <a:pt x="786" y="843"/>
                    <a:pt x="869" y="777"/>
                  </a:cubicBezTo>
                  <a:cubicBezTo>
                    <a:pt x="909" y="745"/>
                    <a:pt x="880" y="785"/>
                    <a:pt x="944" y="744"/>
                  </a:cubicBezTo>
                  <a:cubicBezTo>
                    <a:pt x="974" y="725"/>
                    <a:pt x="961" y="747"/>
                    <a:pt x="1001" y="726"/>
                  </a:cubicBezTo>
                  <a:cubicBezTo>
                    <a:pt x="1024" y="714"/>
                    <a:pt x="995" y="719"/>
                    <a:pt x="1031" y="715"/>
                  </a:cubicBezTo>
                  <a:cubicBezTo>
                    <a:pt x="1073" y="710"/>
                    <a:pt x="1058" y="724"/>
                    <a:pt x="1087" y="697"/>
                  </a:cubicBezTo>
                  <a:cubicBezTo>
                    <a:pt x="1153" y="632"/>
                    <a:pt x="1088" y="641"/>
                    <a:pt x="1148" y="588"/>
                  </a:cubicBezTo>
                  <a:lnTo>
                    <a:pt x="1175" y="568"/>
                  </a:lnTo>
                  <a:cubicBezTo>
                    <a:pt x="1176" y="567"/>
                    <a:pt x="1178" y="567"/>
                    <a:pt x="1179" y="566"/>
                  </a:cubicBezTo>
                  <a:cubicBezTo>
                    <a:pt x="1201" y="580"/>
                    <a:pt x="1200" y="585"/>
                    <a:pt x="1227" y="599"/>
                  </a:cubicBezTo>
                  <a:cubicBezTo>
                    <a:pt x="1262" y="566"/>
                    <a:pt x="1231" y="568"/>
                    <a:pt x="1281" y="572"/>
                  </a:cubicBezTo>
                  <a:cubicBezTo>
                    <a:pt x="1280" y="530"/>
                    <a:pt x="1270" y="550"/>
                    <a:pt x="1261" y="511"/>
                  </a:cubicBezTo>
                  <a:lnTo>
                    <a:pt x="1284" y="474"/>
                  </a:lnTo>
                  <a:cubicBezTo>
                    <a:pt x="1304" y="445"/>
                    <a:pt x="1299" y="465"/>
                    <a:pt x="1329" y="450"/>
                  </a:cubicBezTo>
                  <a:cubicBezTo>
                    <a:pt x="1322" y="388"/>
                    <a:pt x="1324" y="488"/>
                    <a:pt x="1315" y="369"/>
                  </a:cubicBezTo>
                  <a:cubicBezTo>
                    <a:pt x="1311" y="316"/>
                    <a:pt x="1293" y="354"/>
                    <a:pt x="1281" y="301"/>
                  </a:cubicBezTo>
                  <a:cubicBezTo>
                    <a:pt x="1295" y="295"/>
                    <a:pt x="1305" y="292"/>
                    <a:pt x="1322" y="288"/>
                  </a:cubicBezTo>
                  <a:cubicBezTo>
                    <a:pt x="1316" y="265"/>
                    <a:pt x="1322" y="277"/>
                    <a:pt x="1303" y="266"/>
                  </a:cubicBezTo>
                  <a:cubicBezTo>
                    <a:pt x="1211" y="214"/>
                    <a:pt x="1259" y="263"/>
                    <a:pt x="1238" y="195"/>
                  </a:cubicBezTo>
                  <a:cubicBezTo>
                    <a:pt x="1234" y="181"/>
                    <a:pt x="1235" y="187"/>
                    <a:pt x="1222" y="171"/>
                  </a:cubicBezTo>
                  <a:lnTo>
                    <a:pt x="1180" y="111"/>
                  </a:lnTo>
                  <a:cubicBezTo>
                    <a:pt x="1179" y="110"/>
                    <a:pt x="1178" y="108"/>
                    <a:pt x="1177" y="107"/>
                  </a:cubicBezTo>
                  <a:lnTo>
                    <a:pt x="1166" y="84"/>
                  </a:lnTo>
                  <a:cubicBezTo>
                    <a:pt x="1137" y="84"/>
                    <a:pt x="1125" y="90"/>
                    <a:pt x="1109" y="73"/>
                  </a:cubicBezTo>
                  <a:cubicBezTo>
                    <a:pt x="1097" y="60"/>
                    <a:pt x="1103" y="0"/>
                    <a:pt x="1032" y="46"/>
                  </a:cubicBezTo>
                  <a:cubicBezTo>
                    <a:pt x="1008" y="62"/>
                    <a:pt x="1024" y="56"/>
                    <a:pt x="985" y="59"/>
                  </a:cubicBezTo>
                  <a:cubicBezTo>
                    <a:pt x="967" y="61"/>
                    <a:pt x="961" y="58"/>
                    <a:pt x="945" y="67"/>
                  </a:cubicBezTo>
                  <a:cubicBezTo>
                    <a:pt x="936" y="72"/>
                    <a:pt x="918" y="91"/>
                    <a:pt x="908" y="91"/>
                  </a:cubicBezTo>
                  <a:cubicBezTo>
                    <a:pt x="841" y="91"/>
                    <a:pt x="889" y="70"/>
                    <a:pt x="827" y="112"/>
                  </a:cubicBezTo>
                  <a:cubicBezTo>
                    <a:pt x="795" y="96"/>
                    <a:pt x="810" y="115"/>
                    <a:pt x="800" y="91"/>
                  </a:cubicBezTo>
                  <a:lnTo>
                    <a:pt x="773" y="91"/>
                  </a:lnTo>
                  <a:cubicBezTo>
                    <a:pt x="766" y="111"/>
                    <a:pt x="770" y="95"/>
                    <a:pt x="754" y="120"/>
                  </a:cubicBezTo>
                  <a:cubicBezTo>
                    <a:pt x="706" y="193"/>
                    <a:pt x="755" y="192"/>
                    <a:pt x="664" y="213"/>
                  </a:cubicBezTo>
                  <a:cubicBezTo>
                    <a:pt x="652" y="204"/>
                    <a:pt x="646" y="193"/>
                    <a:pt x="636" y="181"/>
                  </a:cubicBezTo>
                  <a:cubicBezTo>
                    <a:pt x="595" y="132"/>
                    <a:pt x="556" y="175"/>
                    <a:pt x="556" y="57"/>
                  </a:cubicBezTo>
                  <a:cubicBezTo>
                    <a:pt x="510" y="54"/>
                    <a:pt x="525" y="10"/>
                    <a:pt x="475" y="10"/>
                  </a:cubicBezTo>
                  <a:cubicBezTo>
                    <a:pt x="408" y="10"/>
                    <a:pt x="361" y="25"/>
                    <a:pt x="313" y="59"/>
                  </a:cubicBezTo>
                  <a:cubicBezTo>
                    <a:pt x="286" y="78"/>
                    <a:pt x="288" y="93"/>
                    <a:pt x="250" y="97"/>
                  </a:cubicBezTo>
                  <a:cubicBezTo>
                    <a:pt x="217" y="102"/>
                    <a:pt x="182" y="95"/>
                    <a:pt x="143" y="105"/>
                  </a:cubicBezTo>
                  <a:cubicBezTo>
                    <a:pt x="118" y="112"/>
                    <a:pt x="136" y="107"/>
                    <a:pt x="116" y="119"/>
                  </a:cubicBezTo>
                  <a:cubicBezTo>
                    <a:pt x="62" y="152"/>
                    <a:pt x="64" y="98"/>
                    <a:pt x="0" y="13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1517401" y="1953390"/>
              <a:ext cx="149915" cy="230596"/>
            </a:xfrm>
            <a:custGeom>
              <a:avLst/>
              <a:gdLst>
                <a:gd name="T0" fmla="*/ 197 w 865"/>
                <a:gd name="T1" fmla="*/ 95 h 1267"/>
                <a:gd name="T2" fmla="*/ 217 w 865"/>
                <a:gd name="T3" fmla="*/ 176 h 1267"/>
                <a:gd name="T4" fmla="*/ 177 w 865"/>
                <a:gd name="T5" fmla="*/ 230 h 1267"/>
                <a:gd name="T6" fmla="*/ 264 w 865"/>
                <a:gd name="T7" fmla="*/ 312 h 1267"/>
                <a:gd name="T8" fmla="*/ 292 w 865"/>
                <a:gd name="T9" fmla="*/ 372 h 1267"/>
                <a:gd name="T10" fmla="*/ 261 w 865"/>
                <a:gd name="T11" fmla="*/ 409 h 1267"/>
                <a:gd name="T12" fmla="*/ 204 w 865"/>
                <a:gd name="T13" fmla="*/ 420 h 1267"/>
                <a:gd name="T14" fmla="*/ 155 w 865"/>
                <a:gd name="T15" fmla="*/ 479 h 1267"/>
                <a:gd name="T16" fmla="*/ 136 w 865"/>
                <a:gd name="T17" fmla="*/ 542 h 1267"/>
                <a:gd name="T18" fmla="*/ 131 w 865"/>
                <a:gd name="T19" fmla="*/ 551 h 1267"/>
                <a:gd name="T20" fmla="*/ 78 w 865"/>
                <a:gd name="T21" fmla="*/ 633 h 1267"/>
                <a:gd name="T22" fmla="*/ 61 w 865"/>
                <a:gd name="T23" fmla="*/ 739 h 1267"/>
                <a:gd name="T24" fmla="*/ 74 w 865"/>
                <a:gd name="T25" fmla="*/ 752 h 1267"/>
                <a:gd name="T26" fmla="*/ 85 w 865"/>
                <a:gd name="T27" fmla="*/ 782 h 1267"/>
                <a:gd name="T28" fmla="*/ 84 w 865"/>
                <a:gd name="T29" fmla="*/ 862 h 1267"/>
                <a:gd name="T30" fmla="*/ 82 w 865"/>
                <a:gd name="T31" fmla="*/ 908 h 1267"/>
                <a:gd name="T32" fmla="*/ 55 w 865"/>
                <a:gd name="T33" fmla="*/ 969 h 1267"/>
                <a:gd name="T34" fmla="*/ 109 w 865"/>
                <a:gd name="T35" fmla="*/ 1003 h 1267"/>
                <a:gd name="T36" fmla="*/ 201 w 865"/>
                <a:gd name="T37" fmla="*/ 999 h 1267"/>
                <a:gd name="T38" fmla="*/ 211 w 865"/>
                <a:gd name="T39" fmla="*/ 1009 h 1267"/>
                <a:gd name="T40" fmla="*/ 231 w 865"/>
                <a:gd name="T41" fmla="*/ 1091 h 1267"/>
                <a:gd name="T42" fmla="*/ 285 w 865"/>
                <a:gd name="T43" fmla="*/ 1064 h 1267"/>
                <a:gd name="T44" fmla="*/ 339 w 865"/>
                <a:gd name="T45" fmla="*/ 1097 h 1267"/>
                <a:gd name="T46" fmla="*/ 407 w 865"/>
                <a:gd name="T47" fmla="*/ 1125 h 1267"/>
                <a:gd name="T48" fmla="*/ 396 w 865"/>
                <a:gd name="T49" fmla="*/ 1161 h 1267"/>
                <a:gd name="T50" fmla="*/ 330 w 865"/>
                <a:gd name="T51" fmla="*/ 1204 h 1267"/>
                <a:gd name="T52" fmla="*/ 326 w 865"/>
                <a:gd name="T53" fmla="*/ 1240 h 1267"/>
                <a:gd name="T54" fmla="*/ 434 w 865"/>
                <a:gd name="T55" fmla="*/ 1253 h 1267"/>
                <a:gd name="T56" fmla="*/ 515 w 865"/>
                <a:gd name="T57" fmla="*/ 1225 h 1267"/>
                <a:gd name="T58" fmla="*/ 636 w 865"/>
                <a:gd name="T59" fmla="*/ 1129 h 1267"/>
                <a:gd name="T60" fmla="*/ 653 w 865"/>
                <a:gd name="T61" fmla="*/ 1092 h 1267"/>
                <a:gd name="T62" fmla="*/ 641 w 865"/>
                <a:gd name="T63" fmla="*/ 989 h 1267"/>
                <a:gd name="T64" fmla="*/ 641 w 865"/>
                <a:gd name="T65" fmla="*/ 952 h 1267"/>
                <a:gd name="T66" fmla="*/ 648 w 865"/>
                <a:gd name="T67" fmla="*/ 810 h 1267"/>
                <a:gd name="T68" fmla="*/ 657 w 865"/>
                <a:gd name="T69" fmla="*/ 798 h 1267"/>
                <a:gd name="T70" fmla="*/ 664 w 865"/>
                <a:gd name="T71" fmla="*/ 778 h 1267"/>
                <a:gd name="T72" fmla="*/ 681 w 865"/>
                <a:gd name="T73" fmla="*/ 748 h 1267"/>
                <a:gd name="T74" fmla="*/ 754 w 865"/>
                <a:gd name="T75" fmla="*/ 679 h 1267"/>
                <a:gd name="T76" fmla="*/ 834 w 865"/>
                <a:gd name="T77" fmla="*/ 664 h 1267"/>
                <a:gd name="T78" fmla="*/ 807 w 865"/>
                <a:gd name="T79" fmla="*/ 616 h 1267"/>
                <a:gd name="T80" fmla="*/ 838 w 865"/>
                <a:gd name="T81" fmla="*/ 580 h 1267"/>
                <a:gd name="T82" fmla="*/ 842 w 865"/>
                <a:gd name="T83" fmla="*/ 385 h 1267"/>
                <a:gd name="T84" fmla="*/ 822 w 865"/>
                <a:gd name="T85" fmla="*/ 337 h 1267"/>
                <a:gd name="T86" fmla="*/ 819 w 865"/>
                <a:gd name="T87" fmla="*/ 333 h 1267"/>
                <a:gd name="T88" fmla="*/ 816 w 865"/>
                <a:gd name="T89" fmla="*/ 329 h 1267"/>
                <a:gd name="T90" fmla="*/ 805 w 865"/>
                <a:gd name="T91" fmla="*/ 239 h 1267"/>
                <a:gd name="T92" fmla="*/ 782 w 865"/>
                <a:gd name="T93" fmla="*/ 201 h 1267"/>
                <a:gd name="T94" fmla="*/ 763 w 865"/>
                <a:gd name="T95" fmla="*/ 139 h 1267"/>
                <a:gd name="T96" fmla="*/ 742 w 865"/>
                <a:gd name="T97" fmla="*/ 151 h 1267"/>
                <a:gd name="T98" fmla="*/ 722 w 865"/>
                <a:gd name="T99" fmla="*/ 165 h 1267"/>
                <a:gd name="T100" fmla="*/ 570 w 865"/>
                <a:gd name="T101" fmla="*/ 142 h 1267"/>
                <a:gd name="T102" fmla="*/ 538 w 865"/>
                <a:gd name="T103" fmla="*/ 144 h 1267"/>
                <a:gd name="T104" fmla="*/ 533 w 865"/>
                <a:gd name="T105" fmla="*/ 146 h 1267"/>
                <a:gd name="T106" fmla="*/ 461 w 865"/>
                <a:gd name="T107" fmla="*/ 163 h 1267"/>
                <a:gd name="T108" fmla="*/ 417 w 865"/>
                <a:gd name="T109" fmla="*/ 139 h 1267"/>
                <a:gd name="T110" fmla="*/ 412 w 865"/>
                <a:gd name="T111" fmla="*/ 137 h 1267"/>
                <a:gd name="T112" fmla="*/ 366 w 865"/>
                <a:gd name="T113" fmla="*/ 115 h 1267"/>
                <a:gd name="T114" fmla="*/ 292 w 865"/>
                <a:gd name="T115" fmla="*/ 95 h 1267"/>
                <a:gd name="T116" fmla="*/ 285 w 865"/>
                <a:gd name="T117" fmla="*/ 0 h 1267"/>
                <a:gd name="T118" fmla="*/ 248 w 865"/>
                <a:gd name="T119" fmla="*/ 24 h 1267"/>
                <a:gd name="T120" fmla="*/ 240 w 865"/>
                <a:gd name="T121" fmla="*/ 36 h 1267"/>
                <a:gd name="T122" fmla="*/ 237 w 865"/>
                <a:gd name="T123" fmla="*/ 40 h 1267"/>
                <a:gd name="T124" fmla="*/ 197 w 865"/>
                <a:gd name="T125" fmla="*/ 95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5" h="1267">
                  <a:moveTo>
                    <a:pt x="197" y="95"/>
                  </a:moveTo>
                  <a:cubicBezTo>
                    <a:pt x="197" y="173"/>
                    <a:pt x="194" y="142"/>
                    <a:pt x="217" y="176"/>
                  </a:cubicBezTo>
                  <a:cubicBezTo>
                    <a:pt x="191" y="194"/>
                    <a:pt x="179" y="206"/>
                    <a:pt x="177" y="230"/>
                  </a:cubicBezTo>
                  <a:cubicBezTo>
                    <a:pt x="221" y="242"/>
                    <a:pt x="236" y="290"/>
                    <a:pt x="264" y="312"/>
                  </a:cubicBezTo>
                  <a:cubicBezTo>
                    <a:pt x="291" y="335"/>
                    <a:pt x="292" y="317"/>
                    <a:pt x="292" y="372"/>
                  </a:cubicBezTo>
                  <a:cubicBezTo>
                    <a:pt x="292" y="389"/>
                    <a:pt x="275" y="400"/>
                    <a:pt x="261" y="409"/>
                  </a:cubicBezTo>
                  <a:cubicBezTo>
                    <a:pt x="236" y="425"/>
                    <a:pt x="241" y="420"/>
                    <a:pt x="204" y="420"/>
                  </a:cubicBezTo>
                  <a:cubicBezTo>
                    <a:pt x="180" y="465"/>
                    <a:pt x="168" y="446"/>
                    <a:pt x="155" y="479"/>
                  </a:cubicBezTo>
                  <a:cubicBezTo>
                    <a:pt x="141" y="513"/>
                    <a:pt x="162" y="490"/>
                    <a:pt x="136" y="542"/>
                  </a:cubicBezTo>
                  <a:lnTo>
                    <a:pt x="131" y="551"/>
                  </a:lnTo>
                  <a:cubicBezTo>
                    <a:pt x="97" y="630"/>
                    <a:pt x="125" y="545"/>
                    <a:pt x="78" y="633"/>
                  </a:cubicBezTo>
                  <a:cubicBezTo>
                    <a:pt x="50" y="687"/>
                    <a:pt x="0" y="683"/>
                    <a:pt x="61" y="739"/>
                  </a:cubicBezTo>
                  <a:cubicBezTo>
                    <a:pt x="62" y="739"/>
                    <a:pt x="74" y="752"/>
                    <a:pt x="74" y="752"/>
                  </a:cubicBezTo>
                  <a:lnTo>
                    <a:pt x="85" y="782"/>
                  </a:lnTo>
                  <a:cubicBezTo>
                    <a:pt x="93" y="822"/>
                    <a:pt x="88" y="831"/>
                    <a:pt x="84" y="862"/>
                  </a:cubicBezTo>
                  <a:cubicBezTo>
                    <a:pt x="81" y="879"/>
                    <a:pt x="84" y="893"/>
                    <a:pt x="82" y="908"/>
                  </a:cubicBezTo>
                  <a:cubicBezTo>
                    <a:pt x="76" y="956"/>
                    <a:pt x="55" y="917"/>
                    <a:pt x="55" y="969"/>
                  </a:cubicBezTo>
                  <a:cubicBezTo>
                    <a:pt x="55" y="993"/>
                    <a:pt x="85" y="1003"/>
                    <a:pt x="109" y="1003"/>
                  </a:cubicBezTo>
                  <a:cubicBezTo>
                    <a:pt x="144" y="1003"/>
                    <a:pt x="147" y="944"/>
                    <a:pt x="201" y="999"/>
                  </a:cubicBezTo>
                  <a:cubicBezTo>
                    <a:pt x="206" y="1005"/>
                    <a:pt x="206" y="1004"/>
                    <a:pt x="211" y="1009"/>
                  </a:cubicBezTo>
                  <a:cubicBezTo>
                    <a:pt x="246" y="1046"/>
                    <a:pt x="191" y="1067"/>
                    <a:pt x="231" y="1091"/>
                  </a:cubicBezTo>
                  <a:cubicBezTo>
                    <a:pt x="244" y="1099"/>
                    <a:pt x="253" y="1081"/>
                    <a:pt x="285" y="1064"/>
                  </a:cubicBezTo>
                  <a:cubicBezTo>
                    <a:pt x="302" y="1078"/>
                    <a:pt x="311" y="1095"/>
                    <a:pt x="339" y="1097"/>
                  </a:cubicBezTo>
                  <a:cubicBezTo>
                    <a:pt x="372" y="1100"/>
                    <a:pt x="407" y="1089"/>
                    <a:pt x="407" y="1125"/>
                  </a:cubicBezTo>
                  <a:cubicBezTo>
                    <a:pt x="407" y="1138"/>
                    <a:pt x="403" y="1152"/>
                    <a:pt x="396" y="1161"/>
                  </a:cubicBezTo>
                  <a:cubicBezTo>
                    <a:pt x="376" y="1188"/>
                    <a:pt x="358" y="1163"/>
                    <a:pt x="330" y="1204"/>
                  </a:cubicBezTo>
                  <a:cubicBezTo>
                    <a:pt x="320" y="1220"/>
                    <a:pt x="319" y="1224"/>
                    <a:pt x="326" y="1240"/>
                  </a:cubicBezTo>
                  <a:cubicBezTo>
                    <a:pt x="355" y="1267"/>
                    <a:pt x="427" y="1171"/>
                    <a:pt x="434" y="1253"/>
                  </a:cubicBezTo>
                  <a:cubicBezTo>
                    <a:pt x="463" y="1253"/>
                    <a:pt x="491" y="1235"/>
                    <a:pt x="515" y="1225"/>
                  </a:cubicBezTo>
                  <a:cubicBezTo>
                    <a:pt x="537" y="1216"/>
                    <a:pt x="609" y="1220"/>
                    <a:pt x="636" y="1129"/>
                  </a:cubicBezTo>
                  <a:cubicBezTo>
                    <a:pt x="647" y="1090"/>
                    <a:pt x="631" y="1121"/>
                    <a:pt x="653" y="1092"/>
                  </a:cubicBezTo>
                  <a:cubicBezTo>
                    <a:pt x="700" y="1028"/>
                    <a:pt x="645" y="1028"/>
                    <a:pt x="641" y="989"/>
                  </a:cubicBezTo>
                  <a:cubicBezTo>
                    <a:pt x="640" y="982"/>
                    <a:pt x="643" y="967"/>
                    <a:pt x="641" y="952"/>
                  </a:cubicBezTo>
                  <a:cubicBezTo>
                    <a:pt x="637" y="912"/>
                    <a:pt x="626" y="844"/>
                    <a:pt x="648" y="810"/>
                  </a:cubicBezTo>
                  <a:cubicBezTo>
                    <a:pt x="655" y="799"/>
                    <a:pt x="647" y="815"/>
                    <a:pt x="657" y="798"/>
                  </a:cubicBezTo>
                  <a:cubicBezTo>
                    <a:pt x="666" y="781"/>
                    <a:pt x="658" y="796"/>
                    <a:pt x="664" y="778"/>
                  </a:cubicBezTo>
                  <a:cubicBezTo>
                    <a:pt x="674" y="748"/>
                    <a:pt x="661" y="769"/>
                    <a:pt x="681" y="748"/>
                  </a:cubicBezTo>
                  <a:cubicBezTo>
                    <a:pt x="705" y="724"/>
                    <a:pt x="727" y="686"/>
                    <a:pt x="754" y="679"/>
                  </a:cubicBezTo>
                  <a:cubicBezTo>
                    <a:pt x="777" y="673"/>
                    <a:pt x="834" y="687"/>
                    <a:pt x="834" y="664"/>
                  </a:cubicBezTo>
                  <a:cubicBezTo>
                    <a:pt x="834" y="630"/>
                    <a:pt x="821" y="635"/>
                    <a:pt x="807" y="616"/>
                  </a:cubicBezTo>
                  <a:lnTo>
                    <a:pt x="838" y="580"/>
                  </a:lnTo>
                  <a:cubicBezTo>
                    <a:pt x="865" y="548"/>
                    <a:pt x="860" y="422"/>
                    <a:pt x="842" y="385"/>
                  </a:cubicBezTo>
                  <a:lnTo>
                    <a:pt x="822" y="337"/>
                  </a:lnTo>
                  <a:cubicBezTo>
                    <a:pt x="821" y="336"/>
                    <a:pt x="820" y="334"/>
                    <a:pt x="819" y="333"/>
                  </a:cubicBezTo>
                  <a:cubicBezTo>
                    <a:pt x="818" y="332"/>
                    <a:pt x="817" y="330"/>
                    <a:pt x="816" y="329"/>
                  </a:cubicBezTo>
                  <a:cubicBezTo>
                    <a:pt x="795" y="293"/>
                    <a:pt x="815" y="271"/>
                    <a:pt x="805" y="239"/>
                  </a:cubicBezTo>
                  <a:cubicBezTo>
                    <a:pt x="798" y="214"/>
                    <a:pt x="789" y="226"/>
                    <a:pt x="782" y="201"/>
                  </a:cubicBezTo>
                  <a:cubicBezTo>
                    <a:pt x="774" y="174"/>
                    <a:pt x="792" y="135"/>
                    <a:pt x="763" y="139"/>
                  </a:cubicBezTo>
                  <a:cubicBezTo>
                    <a:pt x="740" y="142"/>
                    <a:pt x="751" y="145"/>
                    <a:pt x="742" y="151"/>
                  </a:cubicBezTo>
                  <a:cubicBezTo>
                    <a:pt x="727" y="163"/>
                    <a:pt x="750" y="155"/>
                    <a:pt x="722" y="165"/>
                  </a:cubicBezTo>
                  <a:cubicBezTo>
                    <a:pt x="715" y="167"/>
                    <a:pt x="582" y="187"/>
                    <a:pt x="570" y="142"/>
                  </a:cubicBezTo>
                  <a:lnTo>
                    <a:pt x="538" y="144"/>
                  </a:lnTo>
                  <a:cubicBezTo>
                    <a:pt x="536" y="145"/>
                    <a:pt x="535" y="146"/>
                    <a:pt x="533" y="146"/>
                  </a:cubicBezTo>
                  <a:cubicBezTo>
                    <a:pt x="533" y="146"/>
                    <a:pt x="498" y="180"/>
                    <a:pt x="461" y="163"/>
                  </a:cubicBezTo>
                  <a:lnTo>
                    <a:pt x="417" y="139"/>
                  </a:lnTo>
                  <a:cubicBezTo>
                    <a:pt x="416" y="138"/>
                    <a:pt x="414" y="137"/>
                    <a:pt x="412" y="137"/>
                  </a:cubicBezTo>
                  <a:cubicBezTo>
                    <a:pt x="383" y="120"/>
                    <a:pt x="406" y="122"/>
                    <a:pt x="366" y="115"/>
                  </a:cubicBezTo>
                  <a:cubicBezTo>
                    <a:pt x="303" y="105"/>
                    <a:pt x="348" y="95"/>
                    <a:pt x="292" y="95"/>
                  </a:cubicBezTo>
                  <a:cubicBezTo>
                    <a:pt x="279" y="34"/>
                    <a:pt x="313" y="0"/>
                    <a:pt x="285" y="0"/>
                  </a:cubicBezTo>
                  <a:cubicBezTo>
                    <a:pt x="257" y="0"/>
                    <a:pt x="256" y="10"/>
                    <a:pt x="248" y="24"/>
                  </a:cubicBezTo>
                  <a:lnTo>
                    <a:pt x="240" y="36"/>
                  </a:lnTo>
                  <a:cubicBezTo>
                    <a:pt x="239" y="37"/>
                    <a:pt x="238" y="39"/>
                    <a:pt x="237" y="40"/>
                  </a:cubicBezTo>
                  <a:cubicBezTo>
                    <a:pt x="228" y="52"/>
                    <a:pt x="197" y="79"/>
                    <a:pt x="197" y="9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38"/>
            <p:cNvSpPr>
              <a:spLocks/>
            </p:cNvSpPr>
            <p:nvPr/>
          </p:nvSpPr>
          <p:spPr bwMode="auto">
            <a:xfrm>
              <a:off x="1860332" y="2086579"/>
              <a:ext cx="114310" cy="204754"/>
            </a:xfrm>
            <a:custGeom>
              <a:avLst/>
              <a:gdLst>
                <a:gd name="T0" fmla="*/ 461 w 663"/>
                <a:gd name="T1" fmla="*/ 70 h 1121"/>
                <a:gd name="T2" fmla="*/ 407 w 663"/>
                <a:gd name="T3" fmla="*/ 50 h 1121"/>
                <a:gd name="T4" fmla="*/ 360 w 663"/>
                <a:gd name="T5" fmla="*/ 70 h 1121"/>
                <a:gd name="T6" fmla="*/ 213 w 663"/>
                <a:gd name="T7" fmla="*/ 87 h 1121"/>
                <a:gd name="T8" fmla="*/ 14 w 663"/>
                <a:gd name="T9" fmla="*/ 152 h 1121"/>
                <a:gd name="T10" fmla="*/ 24 w 663"/>
                <a:gd name="T11" fmla="*/ 263 h 1121"/>
                <a:gd name="T12" fmla="*/ 48 w 663"/>
                <a:gd name="T13" fmla="*/ 402 h 1121"/>
                <a:gd name="T14" fmla="*/ 70 w 663"/>
                <a:gd name="T15" fmla="*/ 543 h 1121"/>
                <a:gd name="T16" fmla="*/ 80 w 663"/>
                <a:gd name="T17" fmla="*/ 560 h 1121"/>
                <a:gd name="T18" fmla="*/ 102 w 663"/>
                <a:gd name="T19" fmla="*/ 606 h 1121"/>
                <a:gd name="T20" fmla="*/ 200 w 663"/>
                <a:gd name="T21" fmla="*/ 684 h 1121"/>
                <a:gd name="T22" fmla="*/ 226 w 663"/>
                <a:gd name="T23" fmla="*/ 718 h 1121"/>
                <a:gd name="T24" fmla="*/ 275 w 663"/>
                <a:gd name="T25" fmla="*/ 785 h 1121"/>
                <a:gd name="T26" fmla="*/ 332 w 663"/>
                <a:gd name="T27" fmla="*/ 850 h 1121"/>
                <a:gd name="T28" fmla="*/ 315 w 663"/>
                <a:gd name="T29" fmla="*/ 948 h 1121"/>
                <a:gd name="T30" fmla="*/ 325 w 663"/>
                <a:gd name="T31" fmla="*/ 972 h 1121"/>
                <a:gd name="T32" fmla="*/ 383 w 663"/>
                <a:gd name="T33" fmla="*/ 1037 h 1121"/>
                <a:gd name="T34" fmla="*/ 439 w 663"/>
                <a:gd name="T35" fmla="*/ 1048 h 1121"/>
                <a:gd name="T36" fmla="*/ 536 w 663"/>
                <a:gd name="T37" fmla="*/ 1121 h 1121"/>
                <a:gd name="T38" fmla="*/ 550 w 663"/>
                <a:gd name="T39" fmla="*/ 1067 h 1121"/>
                <a:gd name="T40" fmla="*/ 601 w 663"/>
                <a:gd name="T41" fmla="*/ 1016 h 1121"/>
                <a:gd name="T42" fmla="*/ 610 w 663"/>
                <a:gd name="T43" fmla="*/ 999 h 1121"/>
                <a:gd name="T44" fmla="*/ 590 w 663"/>
                <a:gd name="T45" fmla="*/ 911 h 1121"/>
                <a:gd name="T46" fmla="*/ 587 w 663"/>
                <a:gd name="T47" fmla="*/ 860 h 1121"/>
                <a:gd name="T48" fmla="*/ 576 w 663"/>
                <a:gd name="T49" fmla="*/ 775 h 1121"/>
                <a:gd name="T50" fmla="*/ 617 w 663"/>
                <a:gd name="T51" fmla="*/ 612 h 1121"/>
                <a:gd name="T52" fmla="*/ 576 w 663"/>
                <a:gd name="T53" fmla="*/ 639 h 1121"/>
                <a:gd name="T54" fmla="*/ 506 w 663"/>
                <a:gd name="T55" fmla="*/ 601 h 1121"/>
                <a:gd name="T56" fmla="*/ 495 w 663"/>
                <a:gd name="T57" fmla="*/ 572 h 1121"/>
                <a:gd name="T58" fmla="*/ 552 w 663"/>
                <a:gd name="T59" fmla="*/ 513 h 1121"/>
                <a:gd name="T60" fmla="*/ 553 w 663"/>
                <a:gd name="T61" fmla="*/ 453 h 1121"/>
                <a:gd name="T62" fmla="*/ 525 w 663"/>
                <a:gd name="T63" fmla="*/ 399 h 1121"/>
                <a:gd name="T64" fmla="*/ 534 w 663"/>
                <a:gd name="T65" fmla="*/ 333 h 1121"/>
                <a:gd name="T66" fmla="*/ 628 w 663"/>
                <a:gd name="T67" fmla="*/ 251 h 1121"/>
                <a:gd name="T68" fmla="*/ 626 w 663"/>
                <a:gd name="T69" fmla="*/ 143 h 1121"/>
                <a:gd name="T70" fmla="*/ 580 w 663"/>
                <a:gd name="T71" fmla="*/ 107 h 1121"/>
                <a:gd name="T72" fmla="*/ 543 w 663"/>
                <a:gd name="T73" fmla="*/ 3 h 1121"/>
                <a:gd name="T74" fmla="*/ 514 w 663"/>
                <a:gd name="T75" fmla="*/ 15 h 1121"/>
                <a:gd name="T76" fmla="*/ 511 w 663"/>
                <a:gd name="T77" fmla="*/ 18 h 1121"/>
                <a:gd name="T78" fmla="*/ 461 w 663"/>
                <a:gd name="T79" fmla="*/ 7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121">
                  <a:moveTo>
                    <a:pt x="461" y="70"/>
                  </a:moveTo>
                  <a:cubicBezTo>
                    <a:pt x="422" y="60"/>
                    <a:pt x="456" y="50"/>
                    <a:pt x="407" y="50"/>
                  </a:cubicBezTo>
                  <a:cubicBezTo>
                    <a:pt x="379" y="50"/>
                    <a:pt x="397" y="70"/>
                    <a:pt x="360" y="70"/>
                  </a:cubicBezTo>
                  <a:cubicBezTo>
                    <a:pt x="318" y="70"/>
                    <a:pt x="294" y="10"/>
                    <a:pt x="213" y="87"/>
                  </a:cubicBezTo>
                  <a:cubicBezTo>
                    <a:pt x="105" y="188"/>
                    <a:pt x="104" y="108"/>
                    <a:pt x="14" y="152"/>
                  </a:cubicBezTo>
                  <a:cubicBezTo>
                    <a:pt x="0" y="212"/>
                    <a:pt x="8" y="209"/>
                    <a:pt x="24" y="263"/>
                  </a:cubicBezTo>
                  <a:cubicBezTo>
                    <a:pt x="46" y="340"/>
                    <a:pt x="48" y="312"/>
                    <a:pt x="48" y="402"/>
                  </a:cubicBezTo>
                  <a:cubicBezTo>
                    <a:pt x="48" y="495"/>
                    <a:pt x="34" y="494"/>
                    <a:pt x="70" y="543"/>
                  </a:cubicBezTo>
                  <a:lnTo>
                    <a:pt x="80" y="560"/>
                  </a:lnTo>
                  <a:cubicBezTo>
                    <a:pt x="90" y="578"/>
                    <a:pt x="93" y="588"/>
                    <a:pt x="102" y="606"/>
                  </a:cubicBezTo>
                  <a:cubicBezTo>
                    <a:pt x="187" y="606"/>
                    <a:pt x="142" y="597"/>
                    <a:pt x="200" y="684"/>
                  </a:cubicBezTo>
                  <a:cubicBezTo>
                    <a:pt x="208" y="697"/>
                    <a:pt x="218" y="706"/>
                    <a:pt x="226" y="718"/>
                  </a:cubicBezTo>
                  <a:cubicBezTo>
                    <a:pt x="250" y="755"/>
                    <a:pt x="221" y="770"/>
                    <a:pt x="275" y="785"/>
                  </a:cubicBezTo>
                  <a:cubicBezTo>
                    <a:pt x="331" y="801"/>
                    <a:pt x="332" y="777"/>
                    <a:pt x="332" y="850"/>
                  </a:cubicBezTo>
                  <a:cubicBezTo>
                    <a:pt x="297" y="859"/>
                    <a:pt x="304" y="907"/>
                    <a:pt x="315" y="948"/>
                  </a:cubicBezTo>
                  <a:cubicBezTo>
                    <a:pt x="318" y="958"/>
                    <a:pt x="322" y="965"/>
                    <a:pt x="325" y="972"/>
                  </a:cubicBezTo>
                  <a:cubicBezTo>
                    <a:pt x="337" y="1000"/>
                    <a:pt x="335" y="1017"/>
                    <a:pt x="383" y="1037"/>
                  </a:cubicBezTo>
                  <a:cubicBezTo>
                    <a:pt x="416" y="1051"/>
                    <a:pt x="405" y="1039"/>
                    <a:pt x="439" y="1048"/>
                  </a:cubicBezTo>
                  <a:cubicBezTo>
                    <a:pt x="554" y="1076"/>
                    <a:pt x="502" y="1096"/>
                    <a:pt x="536" y="1121"/>
                  </a:cubicBezTo>
                  <a:cubicBezTo>
                    <a:pt x="537" y="1103"/>
                    <a:pt x="541" y="1082"/>
                    <a:pt x="550" y="1067"/>
                  </a:cubicBezTo>
                  <a:cubicBezTo>
                    <a:pt x="561" y="1051"/>
                    <a:pt x="586" y="1036"/>
                    <a:pt x="601" y="1016"/>
                  </a:cubicBezTo>
                  <a:cubicBezTo>
                    <a:pt x="612" y="1000"/>
                    <a:pt x="610" y="1026"/>
                    <a:pt x="610" y="999"/>
                  </a:cubicBezTo>
                  <a:cubicBezTo>
                    <a:pt x="610" y="957"/>
                    <a:pt x="590" y="1021"/>
                    <a:pt x="590" y="911"/>
                  </a:cubicBezTo>
                  <a:cubicBezTo>
                    <a:pt x="590" y="885"/>
                    <a:pt x="602" y="882"/>
                    <a:pt x="587" y="860"/>
                  </a:cubicBezTo>
                  <a:cubicBezTo>
                    <a:pt x="581" y="852"/>
                    <a:pt x="525" y="827"/>
                    <a:pt x="576" y="775"/>
                  </a:cubicBezTo>
                  <a:cubicBezTo>
                    <a:pt x="614" y="737"/>
                    <a:pt x="612" y="678"/>
                    <a:pt x="617" y="612"/>
                  </a:cubicBezTo>
                  <a:cubicBezTo>
                    <a:pt x="586" y="613"/>
                    <a:pt x="583" y="613"/>
                    <a:pt x="576" y="639"/>
                  </a:cubicBezTo>
                  <a:cubicBezTo>
                    <a:pt x="542" y="639"/>
                    <a:pt x="524" y="628"/>
                    <a:pt x="506" y="601"/>
                  </a:cubicBezTo>
                  <a:cubicBezTo>
                    <a:pt x="499" y="590"/>
                    <a:pt x="498" y="585"/>
                    <a:pt x="495" y="572"/>
                  </a:cubicBezTo>
                  <a:cubicBezTo>
                    <a:pt x="554" y="558"/>
                    <a:pt x="529" y="574"/>
                    <a:pt x="552" y="513"/>
                  </a:cubicBezTo>
                  <a:cubicBezTo>
                    <a:pt x="560" y="489"/>
                    <a:pt x="567" y="478"/>
                    <a:pt x="553" y="453"/>
                  </a:cubicBezTo>
                  <a:cubicBezTo>
                    <a:pt x="537" y="424"/>
                    <a:pt x="543" y="442"/>
                    <a:pt x="525" y="399"/>
                  </a:cubicBezTo>
                  <a:cubicBezTo>
                    <a:pt x="514" y="371"/>
                    <a:pt x="509" y="354"/>
                    <a:pt x="534" y="333"/>
                  </a:cubicBezTo>
                  <a:lnTo>
                    <a:pt x="628" y="251"/>
                  </a:lnTo>
                  <a:cubicBezTo>
                    <a:pt x="663" y="223"/>
                    <a:pt x="644" y="176"/>
                    <a:pt x="626" y="143"/>
                  </a:cubicBezTo>
                  <a:cubicBezTo>
                    <a:pt x="615" y="121"/>
                    <a:pt x="603" y="121"/>
                    <a:pt x="580" y="107"/>
                  </a:cubicBezTo>
                  <a:cubicBezTo>
                    <a:pt x="523" y="74"/>
                    <a:pt x="542" y="45"/>
                    <a:pt x="543" y="3"/>
                  </a:cubicBezTo>
                  <a:cubicBezTo>
                    <a:pt x="518" y="5"/>
                    <a:pt x="532" y="0"/>
                    <a:pt x="514" y="15"/>
                  </a:cubicBezTo>
                  <a:cubicBezTo>
                    <a:pt x="513" y="16"/>
                    <a:pt x="512" y="17"/>
                    <a:pt x="511" y="18"/>
                  </a:cubicBezTo>
                  <a:lnTo>
                    <a:pt x="461" y="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22"/>
            <p:cNvSpPr>
              <a:spLocks/>
            </p:cNvSpPr>
            <p:nvPr/>
          </p:nvSpPr>
          <p:spPr bwMode="auto">
            <a:xfrm>
              <a:off x="1629836" y="2032906"/>
              <a:ext cx="236114" cy="186862"/>
            </a:xfrm>
            <a:custGeom>
              <a:avLst/>
              <a:gdLst>
                <a:gd name="T0" fmla="*/ 236 w 1366"/>
                <a:gd name="T1" fmla="*/ 19 h 1022"/>
                <a:gd name="T2" fmla="*/ 213 w 1366"/>
                <a:gd name="T3" fmla="*/ 159 h 1022"/>
                <a:gd name="T4" fmla="*/ 197 w 1366"/>
                <a:gd name="T5" fmla="*/ 264 h 1022"/>
                <a:gd name="T6" fmla="*/ 114 w 1366"/>
                <a:gd name="T7" fmla="*/ 276 h 1022"/>
                <a:gd name="T8" fmla="*/ 36 w 1366"/>
                <a:gd name="T9" fmla="*/ 374 h 1022"/>
                <a:gd name="T10" fmla="*/ 36 w 1366"/>
                <a:gd name="T11" fmla="*/ 543 h 1022"/>
                <a:gd name="T12" fmla="*/ 51 w 1366"/>
                <a:gd name="T13" fmla="*/ 590 h 1022"/>
                <a:gd name="T14" fmla="*/ 56 w 1366"/>
                <a:gd name="T15" fmla="*/ 598 h 1022"/>
                <a:gd name="T16" fmla="*/ 33 w 1366"/>
                <a:gd name="T17" fmla="*/ 669 h 1022"/>
                <a:gd name="T18" fmla="*/ 19 w 1366"/>
                <a:gd name="T19" fmla="*/ 717 h 1022"/>
                <a:gd name="T20" fmla="*/ 175 w 1366"/>
                <a:gd name="T21" fmla="*/ 669 h 1022"/>
                <a:gd name="T22" fmla="*/ 213 w 1366"/>
                <a:gd name="T23" fmla="*/ 735 h 1022"/>
                <a:gd name="T24" fmla="*/ 162 w 1366"/>
                <a:gd name="T25" fmla="*/ 791 h 1022"/>
                <a:gd name="T26" fmla="*/ 141 w 1366"/>
                <a:gd name="T27" fmla="*/ 791 h 1022"/>
                <a:gd name="T28" fmla="*/ 192 w 1366"/>
                <a:gd name="T29" fmla="*/ 843 h 1022"/>
                <a:gd name="T30" fmla="*/ 240 w 1366"/>
                <a:gd name="T31" fmla="*/ 909 h 1022"/>
                <a:gd name="T32" fmla="*/ 245 w 1366"/>
                <a:gd name="T33" fmla="*/ 918 h 1022"/>
                <a:gd name="T34" fmla="*/ 283 w 1366"/>
                <a:gd name="T35" fmla="*/ 958 h 1022"/>
                <a:gd name="T36" fmla="*/ 324 w 1366"/>
                <a:gd name="T37" fmla="*/ 927 h 1022"/>
                <a:gd name="T38" fmla="*/ 365 w 1366"/>
                <a:gd name="T39" fmla="*/ 927 h 1022"/>
                <a:gd name="T40" fmla="*/ 403 w 1366"/>
                <a:gd name="T41" fmla="*/ 938 h 1022"/>
                <a:gd name="T42" fmla="*/ 427 w 1366"/>
                <a:gd name="T43" fmla="*/ 928 h 1022"/>
                <a:gd name="T44" fmla="*/ 528 w 1366"/>
                <a:gd name="T45" fmla="*/ 899 h 1022"/>
                <a:gd name="T46" fmla="*/ 601 w 1366"/>
                <a:gd name="T47" fmla="*/ 884 h 1022"/>
                <a:gd name="T48" fmla="*/ 604 w 1366"/>
                <a:gd name="T49" fmla="*/ 881 h 1022"/>
                <a:gd name="T50" fmla="*/ 658 w 1366"/>
                <a:gd name="T51" fmla="*/ 847 h 1022"/>
                <a:gd name="T52" fmla="*/ 666 w 1366"/>
                <a:gd name="T53" fmla="*/ 841 h 1022"/>
                <a:gd name="T54" fmla="*/ 721 w 1366"/>
                <a:gd name="T55" fmla="*/ 829 h 1022"/>
                <a:gd name="T56" fmla="*/ 827 w 1366"/>
                <a:gd name="T57" fmla="*/ 838 h 1022"/>
                <a:gd name="T58" fmla="*/ 886 w 1366"/>
                <a:gd name="T59" fmla="*/ 901 h 1022"/>
                <a:gd name="T60" fmla="*/ 894 w 1366"/>
                <a:gd name="T61" fmla="*/ 961 h 1022"/>
                <a:gd name="T62" fmla="*/ 950 w 1366"/>
                <a:gd name="T63" fmla="*/ 986 h 1022"/>
                <a:gd name="T64" fmla="*/ 995 w 1366"/>
                <a:gd name="T65" fmla="*/ 1022 h 1022"/>
                <a:gd name="T66" fmla="*/ 1059 w 1366"/>
                <a:gd name="T67" fmla="*/ 922 h 1022"/>
                <a:gd name="T68" fmla="*/ 1097 w 1366"/>
                <a:gd name="T69" fmla="*/ 900 h 1022"/>
                <a:gd name="T70" fmla="*/ 1125 w 1366"/>
                <a:gd name="T71" fmla="*/ 910 h 1022"/>
                <a:gd name="T72" fmla="*/ 1192 w 1366"/>
                <a:gd name="T73" fmla="*/ 900 h 1022"/>
                <a:gd name="T74" fmla="*/ 1253 w 1366"/>
                <a:gd name="T75" fmla="*/ 879 h 1022"/>
                <a:gd name="T76" fmla="*/ 1355 w 1366"/>
                <a:gd name="T77" fmla="*/ 852 h 1022"/>
                <a:gd name="T78" fmla="*/ 1334 w 1366"/>
                <a:gd name="T79" fmla="*/ 778 h 1022"/>
                <a:gd name="T80" fmla="*/ 1355 w 1366"/>
                <a:gd name="T81" fmla="*/ 683 h 1022"/>
                <a:gd name="T82" fmla="*/ 1334 w 1366"/>
                <a:gd name="T83" fmla="*/ 595 h 1022"/>
                <a:gd name="T84" fmla="*/ 1307 w 1366"/>
                <a:gd name="T85" fmla="*/ 506 h 1022"/>
                <a:gd name="T86" fmla="*/ 1267 w 1366"/>
                <a:gd name="T87" fmla="*/ 459 h 1022"/>
                <a:gd name="T88" fmla="*/ 1246 w 1366"/>
                <a:gd name="T89" fmla="*/ 472 h 1022"/>
                <a:gd name="T90" fmla="*/ 1236 w 1366"/>
                <a:gd name="T91" fmla="*/ 483 h 1022"/>
                <a:gd name="T92" fmla="*/ 1185 w 1366"/>
                <a:gd name="T93" fmla="*/ 534 h 1022"/>
                <a:gd name="T94" fmla="*/ 1124 w 1366"/>
                <a:gd name="T95" fmla="*/ 493 h 1022"/>
                <a:gd name="T96" fmla="*/ 1141 w 1366"/>
                <a:gd name="T97" fmla="*/ 457 h 1022"/>
                <a:gd name="T98" fmla="*/ 1122 w 1366"/>
                <a:gd name="T99" fmla="*/ 355 h 1022"/>
                <a:gd name="T100" fmla="*/ 1029 w 1366"/>
                <a:gd name="T101" fmla="*/ 364 h 1022"/>
                <a:gd name="T102" fmla="*/ 896 w 1366"/>
                <a:gd name="T103" fmla="*/ 335 h 1022"/>
                <a:gd name="T104" fmla="*/ 880 w 1366"/>
                <a:gd name="T105" fmla="*/ 297 h 1022"/>
                <a:gd name="T106" fmla="*/ 836 w 1366"/>
                <a:gd name="T107" fmla="*/ 295 h 1022"/>
                <a:gd name="T108" fmla="*/ 708 w 1366"/>
                <a:gd name="T109" fmla="*/ 245 h 1022"/>
                <a:gd name="T110" fmla="*/ 701 w 1366"/>
                <a:gd name="T111" fmla="*/ 238 h 1022"/>
                <a:gd name="T112" fmla="*/ 698 w 1366"/>
                <a:gd name="T113" fmla="*/ 234 h 1022"/>
                <a:gd name="T114" fmla="*/ 552 w 1366"/>
                <a:gd name="T115" fmla="*/ 110 h 1022"/>
                <a:gd name="T116" fmla="*/ 484 w 1366"/>
                <a:gd name="T117" fmla="*/ 82 h 1022"/>
                <a:gd name="T118" fmla="*/ 420 w 1366"/>
                <a:gd name="T119" fmla="*/ 59 h 1022"/>
                <a:gd name="T120" fmla="*/ 310 w 1366"/>
                <a:gd name="T121" fmla="*/ 54 h 1022"/>
                <a:gd name="T122" fmla="*/ 236 w 1366"/>
                <a:gd name="T123" fmla="*/ 1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6" h="1022">
                  <a:moveTo>
                    <a:pt x="236" y="19"/>
                  </a:moveTo>
                  <a:cubicBezTo>
                    <a:pt x="245" y="119"/>
                    <a:pt x="257" y="96"/>
                    <a:pt x="213" y="159"/>
                  </a:cubicBezTo>
                  <a:cubicBezTo>
                    <a:pt x="187" y="196"/>
                    <a:pt x="228" y="226"/>
                    <a:pt x="197" y="264"/>
                  </a:cubicBezTo>
                  <a:cubicBezTo>
                    <a:pt x="165" y="304"/>
                    <a:pt x="141" y="264"/>
                    <a:pt x="114" y="276"/>
                  </a:cubicBezTo>
                  <a:cubicBezTo>
                    <a:pt x="85" y="289"/>
                    <a:pt x="51" y="345"/>
                    <a:pt x="36" y="374"/>
                  </a:cubicBezTo>
                  <a:cubicBezTo>
                    <a:pt x="0" y="446"/>
                    <a:pt x="28" y="467"/>
                    <a:pt x="36" y="543"/>
                  </a:cubicBezTo>
                  <a:cubicBezTo>
                    <a:pt x="38" y="563"/>
                    <a:pt x="41" y="573"/>
                    <a:pt x="51" y="590"/>
                  </a:cubicBezTo>
                  <a:cubicBezTo>
                    <a:pt x="52" y="592"/>
                    <a:pt x="55" y="597"/>
                    <a:pt x="56" y="598"/>
                  </a:cubicBezTo>
                  <a:cubicBezTo>
                    <a:pt x="71" y="623"/>
                    <a:pt x="82" y="615"/>
                    <a:pt x="33" y="669"/>
                  </a:cubicBezTo>
                  <a:cubicBezTo>
                    <a:pt x="20" y="683"/>
                    <a:pt x="19" y="656"/>
                    <a:pt x="19" y="717"/>
                  </a:cubicBezTo>
                  <a:cubicBezTo>
                    <a:pt x="173" y="717"/>
                    <a:pt x="70" y="669"/>
                    <a:pt x="175" y="669"/>
                  </a:cubicBezTo>
                  <a:cubicBezTo>
                    <a:pt x="202" y="669"/>
                    <a:pt x="216" y="716"/>
                    <a:pt x="213" y="735"/>
                  </a:cubicBezTo>
                  <a:cubicBezTo>
                    <a:pt x="211" y="742"/>
                    <a:pt x="182" y="791"/>
                    <a:pt x="162" y="791"/>
                  </a:cubicBezTo>
                  <a:lnTo>
                    <a:pt x="141" y="791"/>
                  </a:lnTo>
                  <a:cubicBezTo>
                    <a:pt x="143" y="845"/>
                    <a:pt x="156" y="812"/>
                    <a:pt x="192" y="843"/>
                  </a:cubicBezTo>
                  <a:cubicBezTo>
                    <a:pt x="213" y="861"/>
                    <a:pt x="227" y="888"/>
                    <a:pt x="240" y="909"/>
                  </a:cubicBezTo>
                  <a:cubicBezTo>
                    <a:pt x="257" y="937"/>
                    <a:pt x="228" y="888"/>
                    <a:pt x="245" y="918"/>
                  </a:cubicBezTo>
                  <a:cubicBezTo>
                    <a:pt x="259" y="942"/>
                    <a:pt x="253" y="958"/>
                    <a:pt x="283" y="958"/>
                  </a:cubicBezTo>
                  <a:cubicBezTo>
                    <a:pt x="304" y="957"/>
                    <a:pt x="319" y="948"/>
                    <a:pt x="324" y="927"/>
                  </a:cubicBezTo>
                  <a:lnTo>
                    <a:pt x="365" y="927"/>
                  </a:lnTo>
                  <a:cubicBezTo>
                    <a:pt x="377" y="971"/>
                    <a:pt x="403" y="938"/>
                    <a:pt x="403" y="938"/>
                  </a:cubicBezTo>
                  <a:cubicBezTo>
                    <a:pt x="424" y="927"/>
                    <a:pt x="402" y="935"/>
                    <a:pt x="427" y="928"/>
                  </a:cubicBezTo>
                  <a:cubicBezTo>
                    <a:pt x="500" y="908"/>
                    <a:pt x="441" y="897"/>
                    <a:pt x="528" y="899"/>
                  </a:cubicBezTo>
                  <a:cubicBezTo>
                    <a:pt x="573" y="901"/>
                    <a:pt x="574" y="904"/>
                    <a:pt x="601" y="884"/>
                  </a:cubicBezTo>
                  <a:cubicBezTo>
                    <a:pt x="602" y="884"/>
                    <a:pt x="603" y="882"/>
                    <a:pt x="604" y="881"/>
                  </a:cubicBezTo>
                  <a:lnTo>
                    <a:pt x="658" y="847"/>
                  </a:lnTo>
                  <a:cubicBezTo>
                    <a:pt x="660" y="846"/>
                    <a:pt x="664" y="842"/>
                    <a:pt x="666" y="841"/>
                  </a:cubicBezTo>
                  <a:cubicBezTo>
                    <a:pt x="696" y="822"/>
                    <a:pt x="686" y="838"/>
                    <a:pt x="721" y="829"/>
                  </a:cubicBezTo>
                  <a:cubicBezTo>
                    <a:pt x="743" y="823"/>
                    <a:pt x="776" y="787"/>
                    <a:pt x="827" y="838"/>
                  </a:cubicBezTo>
                  <a:lnTo>
                    <a:pt x="886" y="901"/>
                  </a:lnTo>
                  <a:cubicBezTo>
                    <a:pt x="899" y="923"/>
                    <a:pt x="894" y="929"/>
                    <a:pt x="894" y="961"/>
                  </a:cubicBezTo>
                  <a:cubicBezTo>
                    <a:pt x="914" y="970"/>
                    <a:pt x="934" y="970"/>
                    <a:pt x="950" y="986"/>
                  </a:cubicBezTo>
                  <a:cubicBezTo>
                    <a:pt x="972" y="1009"/>
                    <a:pt x="951" y="1018"/>
                    <a:pt x="995" y="1022"/>
                  </a:cubicBezTo>
                  <a:cubicBezTo>
                    <a:pt x="1007" y="998"/>
                    <a:pt x="993" y="982"/>
                    <a:pt x="1059" y="922"/>
                  </a:cubicBezTo>
                  <a:cubicBezTo>
                    <a:pt x="1091" y="892"/>
                    <a:pt x="1067" y="900"/>
                    <a:pt x="1097" y="900"/>
                  </a:cubicBezTo>
                  <a:cubicBezTo>
                    <a:pt x="1127" y="900"/>
                    <a:pt x="1095" y="909"/>
                    <a:pt x="1125" y="910"/>
                  </a:cubicBezTo>
                  <a:cubicBezTo>
                    <a:pt x="1151" y="912"/>
                    <a:pt x="1119" y="904"/>
                    <a:pt x="1192" y="900"/>
                  </a:cubicBezTo>
                  <a:cubicBezTo>
                    <a:pt x="1242" y="897"/>
                    <a:pt x="1209" y="884"/>
                    <a:pt x="1253" y="879"/>
                  </a:cubicBezTo>
                  <a:cubicBezTo>
                    <a:pt x="1366" y="867"/>
                    <a:pt x="1287" y="868"/>
                    <a:pt x="1355" y="852"/>
                  </a:cubicBezTo>
                  <a:cubicBezTo>
                    <a:pt x="1355" y="783"/>
                    <a:pt x="1334" y="820"/>
                    <a:pt x="1334" y="778"/>
                  </a:cubicBezTo>
                  <a:cubicBezTo>
                    <a:pt x="1334" y="735"/>
                    <a:pt x="1355" y="703"/>
                    <a:pt x="1355" y="683"/>
                  </a:cubicBezTo>
                  <a:cubicBezTo>
                    <a:pt x="1355" y="646"/>
                    <a:pt x="1340" y="663"/>
                    <a:pt x="1334" y="595"/>
                  </a:cubicBezTo>
                  <a:cubicBezTo>
                    <a:pt x="1329" y="537"/>
                    <a:pt x="1306" y="569"/>
                    <a:pt x="1307" y="506"/>
                  </a:cubicBezTo>
                  <a:cubicBezTo>
                    <a:pt x="1308" y="465"/>
                    <a:pt x="1323" y="459"/>
                    <a:pt x="1267" y="459"/>
                  </a:cubicBezTo>
                  <a:cubicBezTo>
                    <a:pt x="1245" y="459"/>
                    <a:pt x="1256" y="464"/>
                    <a:pt x="1246" y="472"/>
                  </a:cubicBezTo>
                  <a:cubicBezTo>
                    <a:pt x="1245" y="473"/>
                    <a:pt x="1240" y="479"/>
                    <a:pt x="1236" y="483"/>
                  </a:cubicBezTo>
                  <a:lnTo>
                    <a:pt x="1185" y="534"/>
                  </a:lnTo>
                  <a:cubicBezTo>
                    <a:pt x="1149" y="525"/>
                    <a:pt x="1143" y="521"/>
                    <a:pt x="1124" y="493"/>
                  </a:cubicBezTo>
                  <a:cubicBezTo>
                    <a:pt x="1138" y="472"/>
                    <a:pt x="1145" y="481"/>
                    <a:pt x="1141" y="457"/>
                  </a:cubicBezTo>
                  <a:cubicBezTo>
                    <a:pt x="1133" y="414"/>
                    <a:pt x="1128" y="467"/>
                    <a:pt x="1122" y="355"/>
                  </a:cubicBezTo>
                  <a:cubicBezTo>
                    <a:pt x="1118" y="272"/>
                    <a:pt x="1078" y="364"/>
                    <a:pt x="1029" y="364"/>
                  </a:cubicBezTo>
                  <a:cubicBezTo>
                    <a:pt x="927" y="364"/>
                    <a:pt x="923" y="375"/>
                    <a:pt x="896" y="335"/>
                  </a:cubicBezTo>
                  <a:cubicBezTo>
                    <a:pt x="885" y="318"/>
                    <a:pt x="885" y="316"/>
                    <a:pt x="880" y="297"/>
                  </a:cubicBezTo>
                  <a:cubicBezTo>
                    <a:pt x="856" y="297"/>
                    <a:pt x="850" y="294"/>
                    <a:pt x="836" y="295"/>
                  </a:cubicBezTo>
                  <a:cubicBezTo>
                    <a:pt x="731" y="299"/>
                    <a:pt x="756" y="301"/>
                    <a:pt x="708" y="245"/>
                  </a:cubicBezTo>
                  <a:lnTo>
                    <a:pt x="701" y="238"/>
                  </a:lnTo>
                  <a:cubicBezTo>
                    <a:pt x="701" y="237"/>
                    <a:pt x="699" y="235"/>
                    <a:pt x="698" y="234"/>
                  </a:cubicBezTo>
                  <a:cubicBezTo>
                    <a:pt x="658" y="183"/>
                    <a:pt x="616" y="134"/>
                    <a:pt x="552" y="110"/>
                  </a:cubicBezTo>
                  <a:lnTo>
                    <a:pt x="484" y="82"/>
                  </a:lnTo>
                  <a:cubicBezTo>
                    <a:pt x="449" y="66"/>
                    <a:pt x="479" y="59"/>
                    <a:pt x="420" y="59"/>
                  </a:cubicBezTo>
                  <a:cubicBezTo>
                    <a:pt x="387" y="59"/>
                    <a:pt x="334" y="67"/>
                    <a:pt x="310" y="54"/>
                  </a:cubicBezTo>
                  <a:cubicBezTo>
                    <a:pt x="279" y="37"/>
                    <a:pt x="285" y="0"/>
                    <a:pt x="236" y="1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1934674" y="2150191"/>
              <a:ext cx="103067" cy="180899"/>
            </a:xfrm>
            <a:custGeom>
              <a:avLst/>
              <a:gdLst>
                <a:gd name="T0" fmla="*/ 163 w 589"/>
                <a:gd name="T1" fmla="*/ 110 h 984"/>
                <a:gd name="T2" fmla="*/ 142 w 589"/>
                <a:gd name="T3" fmla="*/ 225 h 984"/>
                <a:gd name="T4" fmla="*/ 208 w 589"/>
                <a:gd name="T5" fmla="*/ 305 h 984"/>
                <a:gd name="T6" fmla="*/ 180 w 589"/>
                <a:gd name="T7" fmla="*/ 425 h 984"/>
                <a:gd name="T8" fmla="*/ 163 w 589"/>
                <a:gd name="T9" fmla="*/ 483 h 984"/>
                <a:gd name="T10" fmla="*/ 203 w 589"/>
                <a:gd name="T11" fmla="*/ 544 h 984"/>
                <a:gd name="T12" fmla="*/ 231 w 589"/>
                <a:gd name="T13" fmla="*/ 646 h 984"/>
                <a:gd name="T14" fmla="*/ 210 w 589"/>
                <a:gd name="T15" fmla="*/ 666 h 984"/>
                <a:gd name="T16" fmla="*/ 167 w 589"/>
                <a:gd name="T17" fmla="*/ 711 h 984"/>
                <a:gd name="T18" fmla="*/ 164 w 589"/>
                <a:gd name="T19" fmla="*/ 714 h 984"/>
                <a:gd name="T20" fmla="*/ 136 w 589"/>
                <a:gd name="T21" fmla="*/ 734 h 984"/>
                <a:gd name="T22" fmla="*/ 129 w 589"/>
                <a:gd name="T23" fmla="*/ 801 h 984"/>
                <a:gd name="T24" fmla="*/ 75 w 589"/>
                <a:gd name="T25" fmla="*/ 801 h 984"/>
                <a:gd name="T26" fmla="*/ 25 w 589"/>
                <a:gd name="T27" fmla="*/ 905 h 984"/>
                <a:gd name="T28" fmla="*/ 68 w 589"/>
                <a:gd name="T29" fmla="*/ 984 h 984"/>
                <a:gd name="T30" fmla="*/ 133 w 589"/>
                <a:gd name="T31" fmla="*/ 935 h 984"/>
                <a:gd name="T32" fmla="*/ 197 w 589"/>
                <a:gd name="T33" fmla="*/ 910 h 984"/>
                <a:gd name="T34" fmla="*/ 265 w 589"/>
                <a:gd name="T35" fmla="*/ 916 h 984"/>
                <a:gd name="T36" fmla="*/ 319 w 589"/>
                <a:gd name="T37" fmla="*/ 890 h 984"/>
                <a:gd name="T38" fmla="*/ 382 w 589"/>
                <a:gd name="T39" fmla="*/ 777 h 984"/>
                <a:gd name="T40" fmla="*/ 412 w 589"/>
                <a:gd name="T41" fmla="*/ 733 h 984"/>
                <a:gd name="T42" fmla="*/ 497 w 589"/>
                <a:gd name="T43" fmla="*/ 648 h 984"/>
                <a:gd name="T44" fmla="*/ 529 w 589"/>
                <a:gd name="T45" fmla="*/ 625 h 984"/>
                <a:gd name="T46" fmla="*/ 539 w 589"/>
                <a:gd name="T47" fmla="*/ 541 h 984"/>
                <a:gd name="T48" fmla="*/ 563 w 589"/>
                <a:gd name="T49" fmla="*/ 517 h 984"/>
                <a:gd name="T50" fmla="*/ 569 w 589"/>
                <a:gd name="T51" fmla="*/ 375 h 984"/>
                <a:gd name="T52" fmla="*/ 523 w 589"/>
                <a:gd name="T53" fmla="*/ 312 h 984"/>
                <a:gd name="T54" fmla="*/ 465 w 589"/>
                <a:gd name="T55" fmla="*/ 207 h 984"/>
                <a:gd name="T56" fmla="*/ 434 w 589"/>
                <a:gd name="T57" fmla="*/ 185 h 984"/>
                <a:gd name="T58" fmla="*/ 435 w 589"/>
                <a:gd name="T59" fmla="*/ 138 h 984"/>
                <a:gd name="T60" fmla="*/ 447 w 589"/>
                <a:gd name="T61" fmla="*/ 83 h 984"/>
                <a:gd name="T62" fmla="*/ 366 w 589"/>
                <a:gd name="T63" fmla="*/ 90 h 984"/>
                <a:gd name="T64" fmla="*/ 292 w 589"/>
                <a:gd name="T65" fmla="*/ 104 h 984"/>
                <a:gd name="T66" fmla="*/ 165 w 589"/>
                <a:gd name="T67" fmla="*/ 33 h 984"/>
                <a:gd name="T68" fmla="*/ 136 w 589"/>
                <a:gd name="T69" fmla="*/ 2 h 984"/>
                <a:gd name="T70" fmla="*/ 132 w 589"/>
                <a:gd name="T71" fmla="*/ 52 h 984"/>
                <a:gd name="T72" fmla="*/ 163 w 589"/>
                <a:gd name="T73" fmla="*/ 11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9" h="984">
                  <a:moveTo>
                    <a:pt x="163" y="110"/>
                  </a:moveTo>
                  <a:cubicBezTo>
                    <a:pt x="163" y="200"/>
                    <a:pt x="155" y="180"/>
                    <a:pt x="142" y="225"/>
                  </a:cubicBezTo>
                  <a:cubicBezTo>
                    <a:pt x="288" y="225"/>
                    <a:pt x="208" y="305"/>
                    <a:pt x="208" y="305"/>
                  </a:cubicBezTo>
                  <a:cubicBezTo>
                    <a:pt x="189" y="346"/>
                    <a:pt x="226" y="360"/>
                    <a:pt x="180" y="425"/>
                  </a:cubicBezTo>
                  <a:cubicBezTo>
                    <a:pt x="159" y="455"/>
                    <a:pt x="163" y="436"/>
                    <a:pt x="163" y="483"/>
                  </a:cubicBezTo>
                  <a:cubicBezTo>
                    <a:pt x="191" y="491"/>
                    <a:pt x="203" y="514"/>
                    <a:pt x="203" y="544"/>
                  </a:cubicBezTo>
                  <a:cubicBezTo>
                    <a:pt x="141" y="567"/>
                    <a:pt x="230" y="645"/>
                    <a:pt x="231" y="646"/>
                  </a:cubicBezTo>
                  <a:cubicBezTo>
                    <a:pt x="217" y="664"/>
                    <a:pt x="224" y="652"/>
                    <a:pt x="210" y="666"/>
                  </a:cubicBezTo>
                  <a:lnTo>
                    <a:pt x="167" y="711"/>
                  </a:lnTo>
                  <a:cubicBezTo>
                    <a:pt x="166" y="712"/>
                    <a:pt x="165" y="713"/>
                    <a:pt x="164" y="714"/>
                  </a:cubicBezTo>
                  <a:cubicBezTo>
                    <a:pt x="149" y="730"/>
                    <a:pt x="161" y="727"/>
                    <a:pt x="136" y="734"/>
                  </a:cubicBezTo>
                  <a:cubicBezTo>
                    <a:pt x="136" y="770"/>
                    <a:pt x="135" y="774"/>
                    <a:pt x="129" y="801"/>
                  </a:cubicBezTo>
                  <a:lnTo>
                    <a:pt x="75" y="801"/>
                  </a:lnTo>
                  <a:cubicBezTo>
                    <a:pt x="19" y="884"/>
                    <a:pt x="20" y="812"/>
                    <a:pt x="25" y="905"/>
                  </a:cubicBezTo>
                  <a:cubicBezTo>
                    <a:pt x="26" y="931"/>
                    <a:pt x="0" y="984"/>
                    <a:pt x="68" y="984"/>
                  </a:cubicBezTo>
                  <a:cubicBezTo>
                    <a:pt x="103" y="984"/>
                    <a:pt x="79" y="957"/>
                    <a:pt x="133" y="935"/>
                  </a:cubicBezTo>
                  <a:cubicBezTo>
                    <a:pt x="177" y="916"/>
                    <a:pt x="138" y="910"/>
                    <a:pt x="197" y="910"/>
                  </a:cubicBezTo>
                  <a:cubicBezTo>
                    <a:pt x="228" y="910"/>
                    <a:pt x="247" y="917"/>
                    <a:pt x="265" y="916"/>
                  </a:cubicBezTo>
                  <a:cubicBezTo>
                    <a:pt x="299" y="915"/>
                    <a:pt x="271" y="915"/>
                    <a:pt x="319" y="890"/>
                  </a:cubicBezTo>
                  <a:cubicBezTo>
                    <a:pt x="319" y="776"/>
                    <a:pt x="324" y="824"/>
                    <a:pt x="382" y="777"/>
                  </a:cubicBezTo>
                  <a:cubicBezTo>
                    <a:pt x="409" y="755"/>
                    <a:pt x="401" y="766"/>
                    <a:pt x="412" y="733"/>
                  </a:cubicBezTo>
                  <a:cubicBezTo>
                    <a:pt x="434" y="672"/>
                    <a:pt x="460" y="680"/>
                    <a:pt x="497" y="648"/>
                  </a:cubicBezTo>
                  <a:cubicBezTo>
                    <a:pt x="516" y="632"/>
                    <a:pt x="503" y="639"/>
                    <a:pt x="529" y="625"/>
                  </a:cubicBezTo>
                  <a:cubicBezTo>
                    <a:pt x="529" y="592"/>
                    <a:pt x="523" y="562"/>
                    <a:pt x="539" y="541"/>
                  </a:cubicBezTo>
                  <a:lnTo>
                    <a:pt x="563" y="517"/>
                  </a:lnTo>
                  <a:cubicBezTo>
                    <a:pt x="589" y="485"/>
                    <a:pt x="575" y="411"/>
                    <a:pt x="569" y="375"/>
                  </a:cubicBezTo>
                  <a:cubicBezTo>
                    <a:pt x="563" y="346"/>
                    <a:pt x="543" y="331"/>
                    <a:pt x="523" y="312"/>
                  </a:cubicBezTo>
                  <a:cubicBezTo>
                    <a:pt x="470" y="261"/>
                    <a:pt x="539" y="281"/>
                    <a:pt x="465" y="207"/>
                  </a:cubicBezTo>
                  <a:cubicBezTo>
                    <a:pt x="448" y="190"/>
                    <a:pt x="460" y="192"/>
                    <a:pt x="434" y="185"/>
                  </a:cubicBezTo>
                  <a:cubicBezTo>
                    <a:pt x="434" y="171"/>
                    <a:pt x="433" y="151"/>
                    <a:pt x="435" y="138"/>
                  </a:cubicBezTo>
                  <a:cubicBezTo>
                    <a:pt x="442" y="95"/>
                    <a:pt x="447" y="146"/>
                    <a:pt x="447" y="83"/>
                  </a:cubicBezTo>
                  <a:cubicBezTo>
                    <a:pt x="398" y="83"/>
                    <a:pt x="410" y="97"/>
                    <a:pt x="366" y="90"/>
                  </a:cubicBezTo>
                  <a:cubicBezTo>
                    <a:pt x="302" y="80"/>
                    <a:pt x="303" y="104"/>
                    <a:pt x="292" y="104"/>
                  </a:cubicBezTo>
                  <a:cubicBezTo>
                    <a:pt x="222" y="104"/>
                    <a:pt x="202" y="85"/>
                    <a:pt x="165" y="33"/>
                  </a:cubicBezTo>
                  <a:cubicBezTo>
                    <a:pt x="141" y="0"/>
                    <a:pt x="165" y="2"/>
                    <a:pt x="136" y="2"/>
                  </a:cubicBezTo>
                  <a:cubicBezTo>
                    <a:pt x="104" y="2"/>
                    <a:pt x="122" y="23"/>
                    <a:pt x="132" y="52"/>
                  </a:cubicBezTo>
                  <a:cubicBezTo>
                    <a:pt x="152" y="110"/>
                    <a:pt x="163" y="83"/>
                    <a:pt x="163" y="1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39"/>
            <p:cNvSpPr>
              <a:spLocks/>
            </p:cNvSpPr>
            <p:nvPr/>
          </p:nvSpPr>
          <p:spPr bwMode="auto">
            <a:xfrm>
              <a:off x="1836005" y="2272370"/>
              <a:ext cx="149932" cy="155378"/>
            </a:xfrm>
            <a:custGeom>
              <a:avLst/>
              <a:gdLst>
                <a:gd name="T0" fmla="*/ 413 w 872"/>
                <a:gd name="T1" fmla="*/ 43 h 850"/>
                <a:gd name="T2" fmla="*/ 388 w 872"/>
                <a:gd name="T3" fmla="*/ 133 h 850"/>
                <a:gd name="T4" fmla="*/ 291 w 872"/>
                <a:gd name="T5" fmla="*/ 138 h 850"/>
                <a:gd name="T6" fmla="*/ 264 w 872"/>
                <a:gd name="T7" fmla="*/ 185 h 850"/>
                <a:gd name="T8" fmla="*/ 236 w 872"/>
                <a:gd name="T9" fmla="*/ 238 h 850"/>
                <a:gd name="T10" fmla="*/ 132 w 872"/>
                <a:gd name="T11" fmla="*/ 290 h 850"/>
                <a:gd name="T12" fmla="*/ 74 w 872"/>
                <a:gd name="T13" fmla="*/ 307 h 850"/>
                <a:gd name="T14" fmla="*/ 2 w 872"/>
                <a:gd name="T15" fmla="*/ 348 h 850"/>
                <a:gd name="T16" fmla="*/ 54 w 872"/>
                <a:gd name="T17" fmla="*/ 450 h 850"/>
                <a:gd name="T18" fmla="*/ 0 w 872"/>
                <a:gd name="T19" fmla="*/ 504 h 850"/>
                <a:gd name="T20" fmla="*/ 42 w 872"/>
                <a:gd name="T21" fmla="*/ 550 h 850"/>
                <a:gd name="T22" fmla="*/ 76 w 872"/>
                <a:gd name="T23" fmla="*/ 605 h 850"/>
                <a:gd name="T24" fmla="*/ 133 w 872"/>
                <a:gd name="T25" fmla="*/ 649 h 850"/>
                <a:gd name="T26" fmla="*/ 142 w 872"/>
                <a:gd name="T27" fmla="*/ 668 h 850"/>
                <a:gd name="T28" fmla="*/ 136 w 872"/>
                <a:gd name="T29" fmla="*/ 707 h 850"/>
                <a:gd name="T30" fmla="*/ 190 w 872"/>
                <a:gd name="T31" fmla="*/ 720 h 850"/>
                <a:gd name="T32" fmla="*/ 298 w 872"/>
                <a:gd name="T33" fmla="*/ 741 h 850"/>
                <a:gd name="T34" fmla="*/ 400 w 872"/>
                <a:gd name="T35" fmla="*/ 680 h 850"/>
                <a:gd name="T36" fmla="*/ 433 w 872"/>
                <a:gd name="T37" fmla="*/ 776 h 850"/>
                <a:gd name="T38" fmla="*/ 529 w 872"/>
                <a:gd name="T39" fmla="*/ 850 h 850"/>
                <a:gd name="T40" fmla="*/ 590 w 872"/>
                <a:gd name="T41" fmla="*/ 810 h 850"/>
                <a:gd name="T42" fmla="*/ 678 w 872"/>
                <a:gd name="T43" fmla="*/ 775 h 850"/>
                <a:gd name="T44" fmla="*/ 725 w 872"/>
                <a:gd name="T45" fmla="*/ 775 h 850"/>
                <a:gd name="T46" fmla="*/ 761 w 872"/>
                <a:gd name="T47" fmla="*/ 750 h 850"/>
                <a:gd name="T48" fmla="*/ 827 w 872"/>
                <a:gd name="T49" fmla="*/ 667 h 850"/>
                <a:gd name="T50" fmla="*/ 803 w 872"/>
                <a:gd name="T51" fmla="*/ 636 h 850"/>
                <a:gd name="T52" fmla="*/ 773 w 872"/>
                <a:gd name="T53" fmla="*/ 613 h 850"/>
                <a:gd name="T54" fmla="*/ 773 w 872"/>
                <a:gd name="T55" fmla="*/ 579 h 850"/>
                <a:gd name="T56" fmla="*/ 811 w 872"/>
                <a:gd name="T57" fmla="*/ 556 h 850"/>
                <a:gd name="T58" fmla="*/ 831 w 872"/>
                <a:gd name="T59" fmla="*/ 506 h 850"/>
                <a:gd name="T60" fmla="*/ 807 w 872"/>
                <a:gd name="T61" fmla="*/ 483 h 850"/>
                <a:gd name="T62" fmla="*/ 804 w 872"/>
                <a:gd name="T63" fmla="*/ 480 h 850"/>
                <a:gd name="T64" fmla="*/ 797 w 872"/>
                <a:gd name="T65" fmla="*/ 473 h 850"/>
                <a:gd name="T66" fmla="*/ 753 w 872"/>
                <a:gd name="T67" fmla="*/ 429 h 850"/>
                <a:gd name="T68" fmla="*/ 743 w 872"/>
                <a:gd name="T69" fmla="*/ 418 h 850"/>
                <a:gd name="T70" fmla="*/ 719 w 872"/>
                <a:gd name="T71" fmla="*/ 347 h 850"/>
                <a:gd name="T72" fmla="*/ 705 w 872"/>
                <a:gd name="T73" fmla="*/ 314 h 850"/>
                <a:gd name="T74" fmla="*/ 691 w 872"/>
                <a:gd name="T75" fmla="*/ 314 h 850"/>
                <a:gd name="T76" fmla="*/ 620 w 872"/>
                <a:gd name="T77" fmla="*/ 345 h 850"/>
                <a:gd name="T78" fmla="*/ 566 w 872"/>
                <a:gd name="T79" fmla="*/ 304 h 850"/>
                <a:gd name="T80" fmla="*/ 542 w 872"/>
                <a:gd name="T81" fmla="*/ 281 h 850"/>
                <a:gd name="T82" fmla="*/ 562 w 872"/>
                <a:gd name="T83" fmla="*/ 239 h 850"/>
                <a:gd name="T84" fmla="*/ 601 w 872"/>
                <a:gd name="T85" fmla="*/ 143 h 850"/>
                <a:gd name="T86" fmla="*/ 610 w 872"/>
                <a:gd name="T87" fmla="*/ 64 h 850"/>
                <a:gd name="T88" fmla="*/ 494 w 872"/>
                <a:gd name="T89" fmla="*/ 37 h 850"/>
                <a:gd name="T90" fmla="*/ 413 w 872"/>
                <a:gd name="T91" fmla="*/ 43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2" h="850">
                  <a:moveTo>
                    <a:pt x="413" y="43"/>
                  </a:moveTo>
                  <a:cubicBezTo>
                    <a:pt x="421" y="73"/>
                    <a:pt x="455" y="104"/>
                    <a:pt x="388" y="133"/>
                  </a:cubicBezTo>
                  <a:cubicBezTo>
                    <a:pt x="333" y="158"/>
                    <a:pt x="371" y="192"/>
                    <a:pt x="291" y="138"/>
                  </a:cubicBezTo>
                  <a:cubicBezTo>
                    <a:pt x="265" y="177"/>
                    <a:pt x="272" y="136"/>
                    <a:pt x="264" y="185"/>
                  </a:cubicBezTo>
                  <a:cubicBezTo>
                    <a:pt x="257" y="223"/>
                    <a:pt x="260" y="214"/>
                    <a:pt x="236" y="238"/>
                  </a:cubicBezTo>
                  <a:cubicBezTo>
                    <a:pt x="182" y="292"/>
                    <a:pt x="202" y="264"/>
                    <a:pt x="132" y="290"/>
                  </a:cubicBezTo>
                  <a:lnTo>
                    <a:pt x="74" y="307"/>
                  </a:lnTo>
                  <a:cubicBezTo>
                    <a:pt x="29" y="328"/>
                    <a:pt x="1" y="317"/>
                    <a:pt x="2" y="348"/>
                  </a:cubicBezTo>
                  <a:cubicBezTo>
                    <a:pt x="4" y="390"/>
                    <a:pt x="54" y="354"/>
                    <a:pt x="54" y="450"/>
                  </a:cubicBezTo>
                  <a:cubicBezTo>
                    <a:pt x="54" y="487"/>
                    <a:pt x="0" y="463"/>
                    <a:pt x="0" y="504"/>
                  </a:cubicBezTo>
                  <a:cubicBezTo>
                    <a:pt x="0" y="530"/>
                    <a:pt x="27" y="537"/>
                    <a:pt x="42" y="550"/>
                  </a:cubicBezTo>
                  <a:cubicBezTo>
                    <a:pt x="62" y="570"/>
                    <a:pt x="51" y="580"/>
                    <a:pt x="76" y="605"/>
                  </a:cubicBezTo>
                  <a:cubicBezTo>
                    <a:pt x="96" y="624"/>
                    <a:pt x="117" y="625"/>
                    <a:pt x="133" y="649"/>
                  </a:cubicBezTo>
                  <a:lnTo>
                    <a:pt x="142" y="668"/>
                  </a:lnTo>
                  <a:cubicBezTo>
                    <a:pt x="145" y="688"/>
                    <a:pt x="140" y="690"/>
                    <a:pt x="136" y="707"/>
                  </a:cubicBezTo>
                  <a:cubicBezTo>
                    <a:pt x="164" y="714"/>
                    <a:pt x="172" y="711"/>
                    <a:pt x="190" y="720"/>
                  </a:cubicBezTo>
                  <a:cubicBezTo>
                    <a:pt x="233" y="742"/>
                    <a:pt x="186" y="741"/>
                    <a:pt x="298" y="741"/>
                  </a:cubicBezTo>
                  <a:cubicBezTo>
                    <a:pt x="328" y="741"/>
                    <a:pt x="360" y="684"/>
                    <a:pt x="400" y="680"/>
                  </a:cubicBezTo>
                  <a:cubicBezTo>
                    <a:pt x="402" y="706"/>
                    <a:pt x="419" y="751"/>
                    <a:pt x="433" y="776"/>
                  </a:cubicBezTo>
                  <a:cubicBezTo>
                    <a:pt x="456" y="817"/>
                    <a:pt x="473" y="850"/>
                    <a:pt x="529" y="850"/>
                  </a:cubicBezTo>
                  <a:cubicBezTo>
                    <a:pt x="559" y="850"/>
                    <a:pt x="546" y="832"/>
                    <a:pt x="590" y="810"/>
                  </a:cubicBezTo>
                  <a:cubicBezTo>
                    <a:pt x="635" y="787"/>
                    <a:pt x="625" y="775"/>
                    <a:pt x="678" y="775"/>
                  </a:cubicBezTo>
                  <a:cubicBezTo>
                    <a:pt x="708" y="775"/>
                    <a:pt x="695" y="786"/>
                    <a:pt x="725" y="775"/>
                  </a:cubicBezTo>
                  <a:cubicBezTo>
                    <a:pt x="745" y="768"/>
                    <a:pt x="745" y="763"/>
                    <a:pt x="761" y="750"/>
                  </a:cubicBezTo>
                  <a:cubicBezTo>
                    <a:pt x="812" y="709"/>
                    <a:pt x="827" y="734"/>
                    <a:pt x="827" y="667"/>
                  </a:cubicBezTo>
                  <a:cubicBezTo>
                    <a:pt x="827" y="640"/>
                    <a:pt x="835" y="670"/>
                    <a:pt x="803" y="636"/>
                  </a:cubicBezTo>
                  <a:cubicBezTo>
                    <a:pt x="786" y="617"/>
                    <a:pt x="800" y="620"/>
                    <a:pt x="773" y="613"/>
                  </a:cubicBezTo>
                  <a:lnTo>
                    <a:pt x="773" y="579"/>
                  </a:lnTo>
                  <a:cubicBezTo>
                    <a:pt x="813" y="569"/>
                    <a:pt x="787" y="568"/>
                    <a:pt x="811" y="556"/>
                  </a:cubicBezTo>
                  <a:cubicBezTo>
                    <a:pt x="837" y="544"/>
                    <a:pt x="872" y="552"/>
                    <a:pt x="831" y="506"/>
                  </a:cubicBezTo>
                  <a:cubicBezTo>
                    <a:pt x="820" y="494"/>
                    <a:pt x="818" y="493"/>
                    <a:pt x="807" y="483"/>
                  </a:cubicBezTo>
                  <a:cubicBezTo>
                    <a:pt x="806" y="482"/>
                    <a:pt x="805" y="481"/>
                    <a:pt x="804" y="480"/>
                  </a:cubicBezTo>
                  <a:cubicBezTo>
                    <a:pt x="802" y="478"/>
                    <a:pt x="798" y="475"/>
                    <a:pt x="797" y="473"/>
                  </a:cubicBezTo>
                  <a:lnTo>
                    <a:pt x="753" y="429"/>
                  </a:lnTo>
                  <a:cubicBezTo>
                    <a:pt x="752" y="428"/>
                    <a:pt x="744" y="419"/>
                    <a:pt x="743" y="418"/>
                  </a:cubicBezTo>
                  <a:cubicBezTo>
                    <a:pt x="720" y="386"/>
                    <a:pt x="739" y="389"/>
                    <a:pt x="719" y="347"/>
                  </a:cubicBezTo>
                  <a:cubicBezTo>
                    <a:pt x="712" y="332"/>
                    <a:pt x="710" y="336"/>
                    <a:pt x="705" y="314"/>
                  </a:cubicBezTo>
                  <a:lnTo>
                    <a:pt x="691" y="314"/>
                  </a:lnTo>
                  <a:cubicBezTo>
                    <a:pt x="684" y="346"/>
                    <a:pt x="672" y="358"/>
                    <a:pt x="620" y="345"/>
                  </a:cubicBezTo>
                  <a:cubicBezTo>
                    <a:pt x="580" y="335"/>
                    <a:pt x="612" y="340"/>
                    <a:pt x="566" y="304"/>
                  </a:cubicBezTo>
                  <a:cubicBezTo>
                    <a:pt x="549" y="290"/>
                    <a:pt x="555" y="300"/>
                    <a:pt x="542" y="281"/>
                  </a:cubicBezTo>
                  <a:cubicBezTo>
                    <a:pt x="551" y="246"/>
                    <a:pt x="556" y="274"/>
                    <a:pt x="562" y="239"/>
                  </a:cubicBezTo>
                  <a:cubicBezTo>
                    <a:pt x="573" y="175"/>
                    <a:pt x="537" y="211"/>
                    <a:pt x="601" y="143"/>
                  </a:cubicBezTo>
                  <a:cubicBezTo>
                    <a:pt x="638" y="104"/>
                    <a:pt x="642" y="112"/>
                    <a:pt x="610" y="64"/>
                  </a:cubicBezTo>
                  <a:cubicBezTo>
                    <a:pt x="536" y="64"/>
                    <a:pt x="537" y="74"/>
                    <a:pt x="494" y="37"/>
                  </a:cubicBezTo>
                  <a:cubicBezTo>
                    <a:pt x="458" y="7"/>
                    <a:pt x="443" y="0"/>
                    <a:pt x="413" y="4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64" name="Группа 363"/>
            <p:cNvGrpSpPr/>
            <p:nvPr/>
          </p:nvGrpSpPr>
          <p:grpSpPr>
            <a:xfrm>
              <a:off x="1516820" y="1952662"/>
              <a:ext cx="468536" cy="474358"/>
              <a:chOff x="5208177" y="5536019"/>
              <a:chExt cx="884742" cy="895737"/>
            </a:xfrm>
            <a:solidFill>
              <a:srgbClr val="00B0F0"/>
            </a:solidFill>
          </p:grpSpPr>
          <p:sp>
            <p:nvSpPr>
              <p:cNvPr id="482" name="Freeform 23"/>
              <p:cNvSpPr>
                <a:spLocks/>
              </p:cNvSpPr>
              <p:nvPr/>
            </p:nvSpPr>
            <p:spPr bwMode="auto">
              <a:xfrm>
                <a:off x="5519573" y="5978961"/>
                <a:ext cx="431706" cy="311563"/>
              </a:xfrm>
              <a:custGeom>
                <a:avLst/>
                <a:gdLst>
                  <a:gd name="T0" fmla="*/ 0 w 1329"/>
                  <a:gd name="T1" fmla="*/ 132 h 904"/>
                  <a:gd name="T2" fmla="*/ 44 w 1329"/>
                  <a:gd name="T3" fmla="*/ 197 h 904"/>
                  <a:gd name="T4" fmla="*/ 53 w 1329"/>
                  <a:gd name="T5" fmla="*/ 241 h 904"/>
                  <a:gd name="T6" fmla="*/ 68 w 1329"/>
                  <a:gd name="T7" fmla="*/ 288 h 904"/>
                  <a:gd name="T8" fmla="*/ 73 w 1329"/>
                  <a:gd name="T9" fmla="*/ 391 h 904"/>
                  <a:gd name="T10" fmla="*/ 115 w 1329"/>
                  <a:gd name="T11" fmla="*/ 464 h 904"/>
                  <a:gd name="T12" fmla="*/ 122 w 1329"/>
                  <a:gd name="T13" fmla="*/ 511 h 904"/>
                  <a:gd name="T14" fmla="*/ 141 w 1329"/>
                  <a:gd name="T15" fmla="*/ 547 h 904"/>
                  <a:gd name="T16" fmla="*/ 237 w 1329"/>
                  <a:gd name="T17" fmla="*/ 789 h 904"/>
                  <a:gd name="T18" fmla="*/ 274 w 1329"/>
                  <a:gd name="T19" fmla="*/ 779 h 904"/>
                  <a:gd name="T20" fmla="*/ 359 w 1329"/>
                  <a:gd name="T21" fmla="*/ 708 h 904"/>
                  <a:gd name="T22" fmla="*/ 481 w 1329"/>
                  <a:gd name="T23" fmla="*/ 850 h 904"/>
                  <a:gd name="T24" fmla="*/ 515 w 1329"/>
                  <a:gd name="T25" fmla="*/ 837 h 904"/>
                  <a:gd name="T26" fmla="*/ 598 w 1329"/>
                  <a:gd name="T27" fmla="*/ 859 h 904"/>
                  <a:gd name="T28" fmla="*/ 698 w 1329"/>
                  <a:gd name="T29" fmla="*/ 816 h 904"/>
                  <a:gd name="T30" fmla="*/ 822 w 1329"/>
                  <a:gd name="T31" fmla="*/ 875 h 904"/>
                  <a:gd name="T32" fmla="*/ 908 w 1329"/>
                  <a:gd name="T33" fmla="*/ 904 h 904"/>
                  <a:gd name="T34" fmla="*/ 869 w 1329"/>
                  <a:gd name="T35" fmla="*/ 777 h 904"/>
                  <a:gd name="T36" fmla="*/ 944 w 1329"/>
                  <a:gd name="T37" fmla="*/ 744 h 904"/>
                  <a:gd name="T38" fmla="*/ 1001 w 1329"/>
                  <a:gd name="T39" fmla="*/ 726 h 904"/>
                  <a:gd name="T40" fmla="*/ 1031 w 1329"/>
                  <a:gd name="T41" fmla="*/ 715 h 904"/>
                  <a:gd name="T42" fmla="*/ 1087 w 1329"/>
                  <a:gd name="T43" fmla="*/ 697 h 904"/>
                  <a:gd name="T44" fmla="*/ 1148 w 1329"/>
                  <a:gd name="T45" fmla="*/ 588 h 904"/>
                  <a:gd name="T46" fmla="*/ 1175 w 1329"/>
                  <a:gd name="T47" fmla="*/ 568 h 904"/>
                  <a:gd name="T48" fmla="*/ 1179 w 1329"/>
                  <a:gd name="T49" fmla="*/ 566 h 904"/>
                  <a:gd name="T50" fmla="*/ 1227 w 1329"/>
                  <a:gd name="T51" fmla="*/ 599 h 904"/>
                  <a:gd name="T52" fmla="*/ 1281 w 1329"/>
                  <a:gd name="T53" fmla="*/ 572 h 904"/>
                  <a:gd name="T54" fmla="*/ 1261 w 1329"/>
                  <a:gd name="T55" fmla="*/ 511 h 904"/>
                  <a:gd name="T56" fmla="*/ 1284 w 1329"/>
                  <a:gd name="T57" fmla="*/ 474 h 904"/>
                  <a:gd name="T58" fmla="*/ 1329 w 1329"/>
                  <a:gd name="T59" fmla="*/ 450 h 904"/>
                  <a:gd name="T60" fmla="*/ 1315 w 1329"/>
                  <a:gd name="T61" fmla="*/ 369 h 904"/>
                  <a:gd name="T62" fmla="*/ 1281 w 1329"/>
                  <a:gd name="T63" fmla="*/ 301 h 904"/>
                  <a:gd name="T64" fmla="*/ 1322 w 1329"/>
                  <a:gd name="T65" fmla="*/ 288 h 904"/>
                  <a:gd name="T66" fmla="*/ 1303 w 1329"/>
                  <a:gd name="T67" fmla="*/ 266 h 904"/>
                  <a:gd name="T68" fmla="*/ 1238 w 1329"/>
                  <a:gd name="T69" fmla="*/ 195 h 904"/>
                  <a:gd name="T70" fmla="*/ 1222 w 1329"/>
                  <a:gd name="T71" fmla="*/ 171 h 904"/>
                  <a:gd name="T72" fmla="*/ 1180 w 1329"/>
                  <a:gd name="T73" fmla="*/ 111 h 904"/>
                  <a:gd name="T74" fmla="*/ 1177 w 1329"/>
                  <a:gd name="T75" fmla="*/ 107 h 904"/>
                  <a:gd name="T76" fmla="*/ 1166 w 1329"/>
                  <a:gd name="T77" fmla="*/ 84 h 904"/>
                  <a:gd name="T78" fmla="*/ 1109 w 1329"/>
                  <a:gd name="T79" fmla="*/ 73 h 904"/>
                  <a:gd name="T80" fmla="*/ 1032 w 1329"/>
                  <a:gd name="T81" fmla="*/ 46 h 904"/>
                  <a:gd name="T82" fmla="*/ 985 w 1329"/>
                  <a:gd name="T83" fmla="*/ 59 h 904"/>
                  <a:gd name="T84" fmla="*/ 945 w 1329"/>
                  <a:gd name="T85" fmla="*/ 67 h 904"/>
                  <a:gd name="T86" fmla="*/ 908 w 1329"/>
                  <a:gd name="T87" fmla="*/ 91 h 904"/>
                  <a:gd name="T88" fmla="*/ 827 w 1329"/>
                  <a:gd name="T89" fmla="*/ 112 h 904"/>
                  <a:gd name="T90" fmla="*/ 800 w 1329"/>
                  <a:gd name="T91" fmla="*/ 91 h 904"/>
                  <a:gd name="T92" fmla="*/ 773 w 1329"/>
                  <a:gd name="T93" fmla="*/ 91 h 904"/>
                  <a:gd name="T94" fmla="*/ 754 w 1329"/>
                  <a:gd name="T95" fmla="*/ 120 h 904"/>
                  <a:gd name="T96" fmla="*/ 664 w 1329"/>
                  <a:gd name="T97" fmla="*/ 213 h 904"/>
                  <a:gd name="T98" fmla="*/ 636 w 1329"/>
                  <a:gd name="T99" fmla="*/ 181 h 904"/>
                  <a:gd name="T100" fmla="*/ 556 w 1329"/>
                  <a:gd name="T101" fmla="*/ 57 h 904"/>
                  <a:gd name="T102" fmla="*/ 475 w 1329"/>
                  <a:gd name="T103" fmla="*/ 10 h 904"/>
                  <a:gd name="T104" fmla="*/ 313 w 1329"/>
                  <a:gd name="T105" fmla="*/ 59 h 904"/>
                  <a:gd name="T106" fmla="*/ 250 w 1329"/>
                  <a:gd name="T107" fmla="*/ 97 h 904"/>
                  <a:gd name="T108" fmla="*/ 143 w 1329"/>
                  <a:gd name="T109" fmla="*/ 105 h 904"/>
                  <a:gd name="T110" fmla="*/ 116 w 1329"/>
                  <a:gd name="T111" fmla="*/ 119 h 904"/>
                  <a:gd name="T112" fmla="*/ 0 w 1329"/>
                  <a:gd name="T113" fmla="*/ 13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29" h="904">
                    <a:moveTo>
                      <a:pt x="0" y="132"/>
                    </a:moveTo>
                    <a:cubicBezTo>
                      <a:pt x="6" y="155"/>
                      <a:pt x="34" y="172"/>
                      <a:pt x="44" y="197"/>
                    </a:cubicBezTo>
                    <a:cubicBezTo>
                      <a:pt x="49" y="209"/>
                      <a:pt x="49" y="229"/>
                      <a:pt x="53" y="241"/>
                    </a:cubicBezTo>
                    <a:cubicBezTo>
                      <a:pt x="61" y="265"/>
                      <a:pt x="65" y="260"/>
                      <a:pt x="68" y="288"/>
                    </a:cubicBezTo>
                    <a:cubicBezTo>
                      <a:pt x="71" y="320"/>
                      <a:pt x="60" y="366"/>
                      <a:pt x="73" y="391"/>
                    </a:cubicBezTo>
                    <a:cubicBezTo>
                      <a:pt x="92" y="425"/>
                      <a:pt x="114" y="403"/>
                      <a:pt x="115" y="464"/>
                    </a:cubicBezTo>
                    <a:cubicBezTo>
                      <a:pt x="116" y="494"/>
                      <a:pt x="112" y="488"/>
                      <a:pt x="122" y="511"/>
                    </a:cubicBezTo>
                    <a:lnTo>
                      <a:pt x="141" y="547"/>
                    </a:lnTo>
                    <a:cubicBezTo>
                      <a:pt x="200" y="664"/>
                      <a:pt x="179" y="733"/>
                      <a:pt x="237" y="789"/>
                    </a:cubicBezTo>
                    <a:cubicBezTo>
                      <a:pt x="253" y="788"/>
                      <a:pt x="261" y="786"/>
                      <a:pt x="274" y="779"/>
                    </a:cubicBezTo>
                    <a:cubicBezTo>
                      <a:pt x="309" y="758"/>
                      <a:pt x="284" y="708"/>
                      <a:pt x="359" y="708"/>
                    </a:cubicBezTo>
                    <a:cubicBezTo>
                      <a:pt x="416" y="708"/>
                      <a:pt x="413" y="850"/>
                      <a:pt x="481" y="850"/>
                    </a:cubicBezTo>
                    <a:cubicBezTo>
                      <a:pt x="505" y="850"/>
                      <a:pt x="492" y="837"/>
                      <a:pt x="515" y="837"/>
                    </a:cubicBezTo>
                    <a:cubicBezTo>
                      <a:pt x="542" y="837"/>
                      <a:pt x="532" y="870"/>
                      <a:pt x="598" y="859"/>
                    </a:cubicBezTo>
                    <a:cubicBezTo>
                      <a:pt x="665" y="847"/>
                      <a:pt x="627" y="816"/>
                      <a:pt x="698" y="816"/>
                    </a:cubicBezTo>
                    <a:cubicBezTo>
                      <a:pt x="751" y="816"/>
                      <a:pt x="744" y="836"/>
                      <a:pt x="822" y="875"/>
                    </a:cubicBezTo>
                    <a:cubicBezTo>
                      <a:pt x="870" y="899"/>
                      <a:pt x="826" y="904"/>
                      <a:pt x="908" y="904"/>
                    </a:cubicBezTo>
                    <a:cubicBezTo>
                      <a:pt x="903" y="836"/>
                      <a:pt x="786" y="843"/>
                      <a:pt x="869" y="777"/>
                    </a:cubicBezTo>
                    <a:cubicBezTo>
                      <a:pt x="909" y="745"/>
                      <a:pt x="880" y="785"/>
                      <a:pt x="944" y="744"/>
                    </a:cubicBezTo>
                    <a:cubicBezTo>
                      <a:pt x="974" y="725"/>
                      <a:pt x="961" y="747"/>
                      <a:pt x="1001" y="726"/>
                    </a:cubicBezTo>
                    <a:cubicBezTo>
                      <a:pt x="1024" y="714"/>
                      <a:pt x="995" y="719"/>
                      <a:pt x="1031" y="715"/>
                    </a:cubicBezTo>
                    <a:cubicBezTo>
                      <a:pt x="1073" y="710"/>
                      <a:pt x="1058" y="724"/>
                      <a:pt x="1087" y="697"/>
                    </a:cubicBezTo>
                    <a:cubicBezTo>
                      <a:pt x="1153" y="632"/>
                      <a:pt x="1088" y="641"/>
                      <a:pt x="1148" y="588"/>
                    </a:cubicBezTo>
                    <a:lnTo>
                      <a:pt x="1175" y="568"/>
                    </a:lnTo>
                    <a:cubicBezTo>
                      <a:pt x="1176" y="567"/>
                      <a:pt x="1178" y="567"/>
                      <a:pt x="1179" y="566"/>
                    </a:cubicBezTo>
                    <a:cubicBezTo>
                      <a:pt x="1201" y="580"/>
                      <a:pt x="1200" y="585"/>
                      <a:pt x="1227" y="599"/>
                    </a:cubicBezTo>
                    <a:cubicBezTo>
                      <a:pt x="1262" y="566"/>
                      <a:pt x="1231" y="568"/>
                      <a:pt x="1281" y="572"/>
                    </a:cubicBezTo>
                    <a:cubicBezTo>
                      <a:pt x="1280" y="530"/>
                      <a:pt x="1270" y="550"/>
                      <a:pt x="1261" y="511"/>
                    </a:cubicBezTo>
                    <a:lnTo>
                      <a:pt x="1284" y="474"/>
                    </a:lnTo>
                    <a:cubicBezTo>
                      <a:pt x="1304" y="445"/>
                      <a:pt x="1299" y="465"/>
                      <a:pt x="1329" y="450"/>
                    </a:cubicBezTo>
                    <a:cubicBezTo>
                      <a:pt x="1322" y="388"/>
                      <a:pt x="1324" y="488"/>
                      <a:pt x="1315" y="369"/>
                    </a:cubicBezTo>
                    <a:cubicBezTo>
                      <a:pt x="1311" y="316"/>
                      <a:pt x="1293" y="354"/>
                      <a:pt x="1281" y="301"/>
                    </a:cubicBezTo>
                    <a:cubicBezTo>
                      <a:pt x="1295" y="295"/>
                      <a:pt x="1305" y="292"/>
                      <a:pt x="1322" y="288"/>
                    </a:cubicBezTo>
                    <a:cubicBezTo>
                      <a:pt x="1316" y="265"/>
                      <a:pt x="1322" y="277"/>
                      <a:pt x="1303" y="266"/>
                    </a:cubicBezTo>
                    <a:cubicBezTo>
                      <a:pt x="1211" y="214"/>
                      <a:pt x="1259" y="263"/>
                      <a:pt x="1238" y="195"/>
                    </a:cubicBezTo>
                    <a:cubicBezTo>
                      <a:pt x="1234" y="181"/>
                      <a:pt x="1235" y="187"/>
                      <a:pt x="1222" y="171"/>
                    </a:cubicBezTo>
                    <a:lnTo>
                      <a:pt x="1180" y="111"/>
                    </a:lnTo>
                    <a:cubicBezTo>
                      <a:pt x="1179" y="110"/>
                      <a:pt x="1178" y="108"/>
                      <a:pt x="1177" y="107"/>
                    </a:cubicBezTo>
                    <a:lnTo>
                      <a:pt x="1166" y="84"/>
                    </a:lnTo>
                    <a:cubicBezTo>
                      <a:pt x="1137" y="84"/>
                      <a:pt x="1125" y="90"/>
                      <a:pt x="1109" y="73"/>
                    </a:cubicBezTo>
                    <a:cubicBezTo>
                      <a:pt x="1097" y="60"/>
                      <a:pt x="1103" y="0"/>
                      <a:pt x="1032" y="46"/>
                    </a:cubicBezTo>
                    <a:cubicBezTo>
                      <a:pt x="1008" y="62"/>
                      <a:pt x="1024" y="56"/>
                      <a:pt x="985" y="59"/>
                    </a:cubicBezTo>
                    <a:cubicBezTo>
                      <a:pt x="967" y="61"/>
                      <a:pt x="961" y="58"/>
                      <a:pt x="945" y="67"/>
                    </a:cubicBezTo>
                    <a:cubicBezTo>
                      <a:pt x="936" y="72"/>
                      <a:pt x="918" y="91"/>
                      <a:pt x="908" y="91"/>
                    </a:cubicBezTo>
                    <a:cubicBezTo>
                      <a:pt x="841" y="91"/>
                      <a:pt x="889" y="70"/>
                      <a:pt x="827" y="112"/>
                    </a:cubicBezTo>
                    <a:cubicBezTo>
                      <a:pt x="795" y="96"/>
                      <a:pt x="810" y="115"/>
                      <a:pt x="800" y="91"/>
                    </a:cubicBezTo>
                    <a:lnTo>
                      <a:pt x="773" y="91"/>
                    </a:lnTo>
                    <a:cubicBezTo>
                      <a:pt x="766" y="111"/>
                      <a:pt x="770" y="95"/>
                      <a:pt x="754" y="120"/>
                    </a:cubicBezTo>
                    <a:cubicBezTo>
                      <a:pt x="706" y="193"/>
                      <a:pt x="755" y="192"/>
                      <a:pt x="664" y="213"/>
                    </a:cubicBezTo>
                    <a:cubicBezTo>
                      <a:pt x="652" y="204"/>
                      <a:pt x="646" y="193"/>
                      <a:pt x="636" y="181"/>
                    </a:cubicBezTo>
                    <a:cubicBezTo>
                      <a:pt x="595" y="132"/>
                      <a:pt x="556" y="175"/>
                      <a:pt x="556" y="57"/>
                    </a:cubicBezTo>
                    <a:cubicBezTo>
                      <a:pt x="510" y="54"/>
                      <a:pt x="525" y="10"/>
                      <a:pt x="475" y="10"/>
                    </a:cubicBezTo>
                    <a:cubicBezTo>
                      <a:pt x="408" y="10"/>
                      <a:pt x="361" y="25"/>
                      <a:pt x="313" y="59"/>
                    </a:cubicBezTo>
                    <a:cubicBezTo>
                      <a:pt x="286" y="78"/>
                      <a:pt x="288" y="93"/>
                      <a:pt x="250" y="97"/>
                    </a:cubicBezTo>
                    <a:cubicBezTo>
                      <a:pt x="217" y="102"/>
                      <a:pt x="182" y="95"/>
                      <a:pt x="143" y="105"/>
                    </a:cubicBezTo>
                    <a:cubicBezTo>
                      <a:pt x="118" y="112"/>
                      <a:pt x="136" y="107"/>
                      <a:pt x="116" y="119"/>
                    </a:cubicBezTo>
                    <a:cubicBezTo>
                      <a:pt x="62" y="152"/>
                      <a:pt x="64" y="98"/>
                      <a:pt x="0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32"/>
              <p:cNvSpPr>
                <a:spLocks/>
              </p:cNvSpPr>
              <p:nvPr/>
            </p:nvSpPr>
            <p:spPr bwMode="auto">
              <a:xfrm>
                <a:off x="5208177" y="5536019"/>
                <a:ext cx="283086" cy="435438"/>
              </a:xfrm>
              <a:custGeom>
                <a:avLst/>
                <a:gdLst>
                  <a:gd name="T0" fmla="*/ 197 w 865"/>
                  <a:gd name="T1" fmla="*/ 95 h 1267"/>
                  <a:gd name="T2" fmla="*/ 217 w 865"/>
                  <a:gd name="T3" fmla="*/ 176 h 1267"/>
                  <a:gd name="T4" fmla="*/ 177 w 865"/>
                  <a:gd name="T5" fmla="*/ 230 h 1267"/>
                  <a:gd name="T6" fmla="*/ 264 w 865"/>
                  <a:gd name="T7" fmla="*/ 312 h 1267"/>
                  <a:gd name="T8" fmla="*/ 292 w 865"/>
                  <a:gd name="T9" fmla="*/ 372 h 1267"/>
                  <a:gd name="T10" fmla="*/ 261 w 865"/>
                  <a:gd name="T11" fmla="*/ 409 h 1267"/>
                  <a:gd name="T12" fmla="*/ 204 w 865"/>
                  <a:gd name="T13" fmla="*/ 420 h 1267"/>
                  <a:gd name="T14" fmla="*/ 155 w 865"/>
                  <a:gd name="T15" fmla="*/ 479 h 1267"/>
                  <a:gd name="T16" fmla="*/ 136 w 865"/>
                  <a:gd name="T17" fmla="*/ 542 h 1267"/>
                  <a:gd name="T18" fmla="*/ 131 w 865"/>
                  <a:gd name="T19" fmla="*/ 551 h 1267"/>
                  <a:gd name="T20" fmla="*/ 78 w 865"/>
                  <a:gd name="T21" fmla="*/ 633 h 1267"/>
                  <a:gd name="T22" fmla="*/ 61 w 865"/>
                  <a:gd name="T23" fmla="*/ 739 h 1267"/>
                  <a:gd name="T24" fmla="*/ 74 w 865"/>
                  <a:gd name="T25" fmla="*/ 752 h 1267"/>
                  <a:gd name="T26" fmla="*/ 85 w 865"/>
                  <a:gd name="T27" fmla="*/ 782 h 1267"/>
                  <a:gd name="T28" fmla="*/ 84 w 865"/>
                  <a:gd name="T29" fmla="*/ 862 h 1267"/>
                  <a:gd name="T30" fmla="*/ 82 w 865"/>
                  <a:gd name="T31" fmla="*/ 908 h 1267"/>
                  <a:gd name="T32" fmla="*/ 55 w 865"/>
                  <a:gd name="T33" fmla="*/ 969 h 1267"/>
                  <a:gd name="T34" fmla="*/ 109 w 865"/>
                  <a:gd name="T35" fmla="*/ 1003 h 1267"/>
                  <a:gd name="T36" fmla="*/ 201 w 865"/>
                  <a:gd name="T37" fmla="*/ 999 h 1267"/>
                  <a:gd name="T38" fmla="*/ 211 w 865"/>
                  <a:gd name="T39" fmla="*/ 1009 h 1267"/>
                  <a:gd name="T40" fmla="*/ 231 w 865"/>
                  <a:gd name="T41" fmla="*/ 1091 h 1267"/>
                  <a:gd name="T42" fmla="*/ 285 w 865"/>
                  <a:gd name="T43" fmla="*/ 1064 h 1267"/>
                  <a:gd name="T44" fmla="*/ 339 w 865"/>
                  <a:gd name="T45" fmla="*/ 1097 h 1267"/>
                  <a:gd name="T46" fmla="*/ 407 w 865"/>
                  <a:gd name="T47" fmla="*/ 1125 h 1267"/>
                  <a:gd name="T48" fmla="*/ 396 w 865"/>
                  <a:gd name="T49" fmla="*/ 1161 h 1267"/>
                  <a:gd name="T50" fmla="*/ 330 w 865"/>
                  <a:gd name="T51" fmla="*/ 1204 h 1267"/>
                  <a:gd name="T52" fmla="*/ 326 w 865"/>
                  <a:gd name="T53" fmla="*/ 1240 h 1267"/>
                  <a:gd name="T54" fmla="*/ 434 w 865"/>
                  <a:gd name="T55" fmla="*/ 1253 h 1267"/>
                  <a:gd name="T56" fmla="*/ 515 w 865"/>
                  <a:gd name="T57" fmla="*/ 1225 h 1267"/>
                  <a:gd name="T58" fmla="*/ 636 w 865"/>
                  <a:gd name="T59" fmla="*/ 1129 h 1267"/>
                  <a:gd name="T60" fmla="*/ 653 w 865"/>
                  <a:gd name="T61" fmla="*/ 1092 h 1267"/>
                  <a:gd name="T62" fmla="*/ 641 w 865"/>
                  <a:gd name="T63" fmla="*/ 989 h 1267"/>
                  <a:gd name="T64" fmla="*/ 641 w 865"/>
                  <a:gd name="T65" fmla="*/ 952 h 1267"/>
                  <a:gd name="T66" fmla="*/ 648 w 865"/>
                  <a:gd name="T67" fmla="*/ 810 h 1267"/>
                  <a:gd name="T68" fmla="*/ 657 w 865"/>
                  <a:gd name="T69" fmla="*/ 798 h 1267"/>
                  <a:gd name="T70" fmla="*/ 664 w 865"/>
                  <a:gd name="T71" fmla="*/ 778 h 1267"/>
                  <a:gd name="T72" fmla="*/ 681 w 865"/>
                  <a:gd name="T73" fmla="*/ 748 h 1267"/>
                  <a:gd name="T74" fmla="*/ 754 w 865"/>
                  <a:gd name="T75" fmla="*/ 679 h 1267"/>
                  <a:gd name="T76" fmla="*/ 834 w 865"/>
                  <a:gd name="T77" fmla="*/ 664 h 1267"/>
                  <a:gd name="T78" fmla="*/ 807 w 865"/>
                  <a:gd name="T79" fmla="*/ 616 h 1267"/>
                  <a:gd name="T80" fmla="*/ 838 w 865"/>
                  <a:gd name="T81" fmla="*/ 580 h 1267"/>
                  <a:gd name="T82" fmla="*/ 842 w 865"/>
                  <a:gd name="T83" fmla="*/ 385 h 1267"/>
                  <a:gd name="T84" fmla="*/ 822 w 865"/>
                  <a:gd name="T85" fmla="*/ 337 h 1267"/>
                  <a:gd name="T86" fmla="*/ 819 w 865"/>
                  <a:gd name="T87" fmla="*/ 333 h 1267"/>
                  <a:gd name="T88" fmla="*/ 816 w 865"/>
                  <a:gd name="T89" fmla="*/ 329 h 1267"/>
                  <a:gd name="T90" fmla="*/ 805 w 865"/>
                  <a:gd name="T91" fmla="*/ 239 h 1267"/>
                  <a:gd name="T92" fmla="*/ 782 w 865"/>
                  <a:gd name="T93" fmla="*/ 201 h 1267"/>
                  <a:gd name="T94" fmla="*/ 763 w 865"/>
                  <a:gd name="T95" fmla="*/ 139 h 1267"/>
                  <a:gd name="T96" fmla="*/ 742 w 865"/>
                  <a:gd name="T97" fmla="*/ 151 h 1267"/>
                  <a:gd name="T98" fmla="*/ 722 w 865"/>
                  <a:gd name="T99" fmla="*/ 165 h 1267"/>
                  <a:gd name="T100" fmla="*/ 570 w 865"/>
                  <a:gd name="T101" fmla="*/ 142 h 1267"/>
                  <a:gd name="T102" fmla="*/ 538 w 865"/>
                  <a:gd name="T103" fmla="*/ 144 h 1267"/>
                  <a:gd name="T104" fmla="*/ 533 w 865"/>
                  <a:gd name="T105" fmla="*/ 146 h 1267"/>
                  <a:gd name="T106" fmla="*/ 461 w 865"/>
                  <a:gd name="T107" fmla="*/ 163 h 1267"/>
                  <a:gd name="T108" fmla="*/ 417 w 865"/>
                  <a:gd name="T109" fmla="*/ 139 h 1267"/>
                  <a:gd name="T110" fmla="*/ 412 w 865"/>
                  <a:gd name="T111" fmla="*/ 137 h 1267"/>
                  <a:gd name="T112" fmla="*/ 366 w 865"/>
                  <a:gd name="T113" fmla="*/ 115 h 1267"/>
                  <a:gd name="T114" fmla="*/ 292 w 865"/>
                  <a:gd name="T115" fmla="*/ 95 h 1267"/>
                  <a:gd name="T116" fmla="*/ 285 w 865"/>
                  <a:gd name="T117" fmla="*/ 0 h 1267"/>
                  <a:gd name="T118" fmla="*/ 248 w 865"/>
                  <a:gd name="T119" fmla="*/ 24 h 1267"/>
                  <a:gd name="T120" fmla="*/ 240 w 865"/>
                  <a:gd name="T121" fmla="*/ 36 h 1267"/>
                  <a:gd name="T122" fmla="*/ 237 w 865"/>
                  <a:gd name="T123" fmla="*/ 40 h 1267"/>
                  <a:gd name="T124" fmla="*/ 197 w 865"/>
                  <a:gd name="T125" fmla="*/ 95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5" h="1267">
                    <a:moveTo>
                      <a:pt x="197" y="95"/>
                    </a:moveTo>
                    <a:cubicBezTo>
                      <a:pt x="197" y="173"/>
                      <a:pt x="194" y="142"/>
                      <a:pt x="217" y="176"/>
                    </a:cubicBezTo>
                    <a:cubicBezTo>
                      <a:pt x="191" y="194"/>
                      <a:pt x="179" y="206"/>
                      <a:pt x="177" y="230"/>
                    </a:cubicBezTo>
                    <a:cubicBezTo>
                      <a:pt x="221" y="242"/>
                      <a:pt x="236" y="290"/>
                      <a:pt x="264" y="312"/>
                    </a:cubicBezTo>
                    <a:cubicBezTo>
                      <a:pt x="291" y="335"/>
                      <a:pt x="292" y="317"/>
                      <a:pt x="292" y="372"/>
                    </a:cubicBezTo>
                    <a:cubicBezTo>
                      <a:pt x="292" y="389"/>
                      <a:pt x="275" y="400"/>
                      <a:pt x="261" y="409"/>
                    </a:cubicBezTo>
                    <a:cubicBezTo>
                      <a:pt x="236" y="425"/>
                      <a:pt x="241" y="420"/>
                      <a:pt x="204" y="420"/>
                    </a:cubicBezTo>
                    <a:cubicBezTo>
                      <a:pt x="180" y="465"/>
                      <a:pt x="168" y="446"/>
                      <a:pt x="155" y="479"/>
                    </a:cubicBezTo>
                    <a:cubicBezTo>
                      <a:pt x="141" y="513"/>
                      <a:pt x="162" y="490"/>
                      <a:pt x="136" y="542"/>
                    </a:cubicBezTo>
                    <a:lnTo>
                      <a:pt x="131" y="551"/>
                    </a:lnTo>
                    <a:cubicBezTo>
                      <a:pt x="97" y="630"/>
                      <a:pt x="125" y="545"/>
                      <a:pt x="78" y="633"/>
                    </a:cubicBezTo>
                    <a:cubicBezTo>
                      <a:pt x="50" y="687"/>
                      <a:pt x="0" y="683"/>
                      <a:pt x="61" y="739"/>
                    </a:cubicBezTo>
                    <a:cubicBezTo>
                      <a:pt x="62" y="739"/>
                      <a:pt x="74" y="752"/>
                      <a:pt x="74" y="752"/>
                    </a:cubicBezTo>
                    <a:lnTo>
                      <a:pt x="85" y="782"/>
                    </a:lnTo>
                    <a:cubicBezTo>
                      <a:pt x="93" y="822"/>
                      <a:pt x="88" y="831"/>
                      <a:pt x="84" y="862"/>
                    </a:cubicBezTo>
                    <a:cubicBezTo>
                      <a:pt x="81" y="879"/>
                      <a:pt x="84" y="893"/>
                      <a:pt x="82" y="908"/>
                    </a:cubicBezTo>
                    <a:cubicBezTo>
                      <a:pt x="76" y="956"/>
                      <a:pt x="55" y="917"/>
                      <a:pt x="55" y="969"/>
                    </a:cubicBezTo>
                    <a:cubicBezTo>
                      <a:pt x="55" y="993"/>
                      <a:pt x="85" y="1003"/>
                      <a:pt x="109" y="1003"/>
                    </a:cubicBezTo>
                    <a:cubicBezTo>
                      <a:pt x="144" y="1003"/>
                      <a:pt x="147" y="944"/>
                      <a:pt x="201" y="999"/>
                    </a:cubicBezTo>
                    <a:cubicBezTo>
                      <a:pt x="206" y="1005"/>
                      <a:pt x="206" y="1004"/>
                      <a:pt x="211" y="1009"/>
                    </a:cubicBezTo>
                    <a:cubicBezTo>
                      <a:pt x="246" y="1046"/>
                      <a:pt x="191" y="1067"/>
                      <a:pt x="231" y="1091"/>
                    </a:cubicBezTo>
                    <a:cubicBezTo>
                      <a:pt x="244" y="1099"/>
                      <a:pt x="253" y="1081"/>
                      <a:pt x="285" y="1064"/>
                    </a:cubicBezTo>
                    <a:cubicBezTo>
                      <a:pt x="302" y="1078"/>
                      <a:pt x="311" y="1095"/>
                      <a:pt x="339" y="1097"/>
                    </a:cubicBezTo>
                    <a:cubicBezTo>
                      <a:pt x="372" y="1100"/>
                      <a:pt x="407" y="1089"/>
                      <a:pt x="407" y="1125"/>
                    </a:cubicBezTo>
                    <a:cubicBezTo>
                      <a:pt x="407" y="1138"/>
                      <a:pt x="403" y="1152"/>
                      <a:pt x="396" y="1161"/>
                    </a:cubicBezTo>
                    <a:cubicBezTo>
                      <a:pt x="376" y="1188"/>
                      <a:pt x="358" y="1163"/>
                      <a:pt x="330" y="1204"/>
                    </a:cubicBezTo>
                    <a:cubicBezTo>
                      <a:pt x="320" y="1220"/>
                      <a:pt x="319" y="1224"/>
                      <a:pt x="326" y="1240"/>
                    </a:cubicBezTo>
                    <a:cubicBezTo>
                      <a:pt x="355" y="1267"/>
                      <a:pt x="427" y="1171"/>
                      <a:pt x="434" y="1253"/>
                    </a:cubicBezTo>
                    <a:cubicBezTo>
                      <a:pt x="463" y="1253"/>
                      <a:pt x="491" y="1235"/>
                      <a:pt x="515" y="1225"/>
                    </a:cubicBezTo>
                    <a:cubicBezTo>
                      <a:pt x="537" y="1216"/>
                      <a:pt x="609" y="1220"/>
                      <a:pt x="636" y="1129"/>
                    </a:cubicBezTo>
                    <a:cubicBezTo>
                      <a:pt x="647" y="1090"/>
                      <a:pt x="631" y="1121"/>
                      <a:pt x="653" y="1092"/>
                    </a:cubicBezTo>
                    <a:cubicBezTo>
                      <a:pt x="700" y="1028"/>
                      <a:pt x="645" y="1028"/>
                      <a:pt x="641" y="989"/>
                    </a:cubicBezTo>
                    <a:cubicBezTo>
                      <a:pt x="640" y="982"/>
                      <a:pt x="643" y="967"/>
                      <a:pt x="641" y="952"/>
                    </a:cubicBezTo>
                    <a:cubicBezTo>
                      <a:pt x="637" y="912"/>
                      <a:pt x="626" y="844"/>
                      <a:pt x="648" y="810"/>
                    </a:cubicBezTo>
                    <a:cubicBezTo>
                      <a:pt x="655" y="799"/>
                      <a:pt x="647" y="815"/>
                      <a:pt x="657" y="798"/>
                    </a:cubicBezTo>
                    <a:cubicBezTo>
                      <a:pt x="666" y="781"/>
                      <a:pt x="658" y="796"/>
                      <a:pt x="664" y="778"/>
                    </a:cubicBezTo>
                    <a:cubicBezTo>
                      <a:pt x="674" y="748"/>
                      <a:pt x="661" y="769"/>
                      <a:pt x="681" y="748"/>
                    </a:cubicBezTo>
                    <a:cubicBezTo>
                      <a:pt x="705" y="724"/>
                      <a:pt x="727" y="686"/>
                      <a:pt x="754" y="679"/>
                    </a:cubicBezTo>
                    <a:cubicBezTo>
                      <a:pt x="777" y="673"/>
                      <a:pt x="834" y="687"/>
                      <a:pt x="834" y="664"/>
                    </a:cubicBezTo>
                    <a:cubicBezTo>
                      <a:pt x="834" y="630"/>
                      <a:pt x="821" y="635"/>
                      <a:pt x="807" y="616"/>
                    </a:cubicBezTo>
                    <a:lnTo>
                      <a:pt x="838" y="580"/>
                    </a:lnTo>
                    <a:cubicBezTo>
                      <a:pt x="865" y="548"/>
                      <a:pt x="860" y="422"/>
                      <a:pt x="842" y="385"/>
                    </a:cubicBezTo>
                    <a:lnTo>
                      <a:pt x="822" y="337"/>
                    </a:lnTo>
                    <a:cubicBezTo>
                      <a:pt x="821" y="336"/>
                      <a:pt x="820" y="334"/>
                      <a:pt x="819" y="333"/>
                    </a:cubicBezTo>
                    <a:cubicBezTo>
                      <a:pt x="818" y="332"/>
                      <a:pt x="817" y="330"/>
                      <a:pt x="816" y="329"/>
                    </a:cubicBezTo>
                    <a:cubicBezTo>
                      <a:pt x="795" y="293"/>
                      <a:pt x="815" y="271"/>
                      <a:pt x="805" y="239"/>
                    </a:cubicBezTo>
                    <a:cubicBezTo>
                      <a:pt x="798" y="214"/>
                      <a:pt x="789" y="226"/>
                      <a:pt x="782" y="201"/>
                    </a:cubicBezTo>
                    <a:cubicBezTo>
                      <a:pt x="774" y="174"/>
                      <a:pt x="792" y="135"/>
                      <a:pt x="763" y="139"/>
                    </a:cubicBezTo>
                    <a:cubicBezTo>
                      <a:pt x="740" y="142"/>
                      <a:pt x="751" y="145"/>
                      <a:pt x="742" y="151"/>
                    </a:cubicBezTo>
                    <a:cubicBezTo>
                      <a:pt x="727" y="163"/>
                      <a:pt x="750" y="155"/>
                      <a:pt x="722" y="165"/>
                    </a:cubicBezTo>
                    <a:cubicBezTo>
                      <a:pt x="715" y="167"/>
                      <a:pt x="582" y="187"/>
                      <a:pt x="570" y="142"/>
                    </a:cubicBezTo>
                    <a:lnTo>
                      <a:pt x="538" y="144"/>
                    </a:lnTo>
                    <a:cubicBezTo>
                      <a:pt x="536" y="145"/>
                      <a:pt x="535" y="146"/>
                      <a:pt x="533" y="146"/>
                    </a:cubicBezTo>
                    <a:cubicBezTo>
                      <a:pt x="533" y="146"/>
                      <a:pt x="498" y="180"/>
                      <a:pt x="461" y="163"/>
                    </a:cubicBezTo>
                    <a:lnTo>
                      <a:pt x="417" y="139"/>
                    </a:lnTo>
                    <a:cubicBezTo>
                      <a:pt x="416" y="138"/>
                      <a:pt x="414" y="137"/>
                      <a:pt x="412" y="137"/>
                    </a:cubicBezTo>
                    <a:cubicBezTo>
                      <a:pt x="383" y="120"/>
                      <a:pt x="406" y="122"/>
                      <a:pt x="366" y="115"/>
                    </a:cubicBezTo>
                    <a:cubicBezTo>
                      <a:pt x="303" y="105"/>
                      <a:pt x="348" y="95"/>
                      <a:pt x="292" y="95"/>
                    </a:cubicBezTo>
                    <a:cubicBezTo>
                      <a:pt x="279" y="34"/>
                      <a:pt x="313" y="0"/>
                      <a:pt x="285" y="0"/>
                    </a:cubicBezTo>
                    <a:cubicBezTo>
                      <a:pt x="257" y="0"/>
                      <a:pt x="256" y="10"/>
                      <a:pt x="248" y="24"/>
                    </a:cubicBezTo>
                    <a:lnTo>
                      <a:pt x="240" y="36"/>
                    </a:lnTo>
                    <a:cubicBezTo>
                      <a:pt x="239" y="37"/>
                      <a:pt x="238" y="39"/>
                      <a:pt x="237" y="40"/>
                    </a:cubicBezTo>
                    <a:cubicBezTo>
                      <a:pt x="228" y="52"/>
                      <a:pt x="197" y="79"/>
                      <a:pt x="197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38"/>
              <p:cNvSpPr>
                <a:spLocks/>
              </p:cNvSpPr>
              <p:nvPr/>
            </p:nvSpPr>
            <p:spPr bwMode="auto">
              <a:xfrm>
                <a:off x="5855738" y="5787523"/>
                <a:ext cx="215853" cy="386639"/>
              </a:xfrm>
              <a:custGeom>
                <a:avLst/>
                <a:gdLst>
                  <a:gd name="T0" fmla="*/ 461 w 663"/>
                  <a:gd name="T1" fmla="*/ 70 h 1121"/>
                  <a:gd name="T2" fmla="*/ 407 w 663"/>
                  <a:gd name="T3" fmla="*/ 50 h 1121"/>
                  <a:gd name="T4" fmla="*/ 360 w 663"/>
                  <a:gd name="T5" fmla="*/ 70 h 1121"/>
                  <a:gd name="T6" fmla="*/ 213 w 663"/>
                  <a:gd name="T7" fmla="*/ 87 h 1121"/>
                  <a:gd name="T8" fmla="*/ 14 w 663"/>
                  <a:gd name="T9" fmla="*/ 152 h 1121"/>
                  <a:gd name="T10" fmla="*/ 24 w 663"/>
                  <a:gd name="T11" fmla="*/ 263 h 1121"/>
                  <a:gd name="T12" fmla="*/ 48 w 663"/>
                  <a:gd name="T13" fmla="*/ 402 h 1121"/>
                  <a:gd name="T14" fmla="*/ 70 w 663"/>
                  <a:gd name="T15" fmla="*/ 543 h 1121"/>
                  <a:gd name="T16" fmla="*/ 80 w 663"/>
                  <a:gd name="T17" fmla="*/ 560 h 1121"/>
                  <a:gd name="T18" fmla="*/ 102 w 663"/>
                  <a:gd name="T19" fmla="*/ 606 h 1121"/>
                  <a:gd name="T20" fmla="*/ 200 w 663"/>
                  <a:gd name="T21" fmla="*/ 684 h 1121"/>
                  <a:gd name="T22" fmla="*/ 226 w 663"/>
                  <a:gd name="T23" fmla="*/ 718 h 1121"/>
                  <a:gd name="T24" fmla="*/ 275 w 663"/>
                  <a:gd name="T25" fmla="*/ 785 h 1121"/>
                  <a:gd name="T26" fmla="*/ 332 w 663"/>
                  <a:gd name="T27" fmla="*/ 850 h 1121"/>
                  <a:gd name="T28" fmla="*/ 315 w 663"/>
                  <a:gd name="T29" fmla="*/ 948 h 1121"/>
                  <a:gd name="T30" fmla="*/ 325 w 663"/>
                  <a:gd name="T31" fmla="*/ 972 h 1121"/>
                  <a:gd name="T32" fmla="*/ 383 w 663"/>
                  <a:gd name="T33" fmla="*/ 1037 h 1121"/>
                  <a:gd name="T34" fmla="*/ 439 w 663"/>
                  <a:gd name="T35" fmla="*/ 1048 h 1121"/>
                  <a:gd name="T36" fmla="*/ 536 w 663"/>
                  <a:gd name="T37" fmla="*/ 1121 h 1121"/>
                  <a:gd name="T38" fmla="*/ 550 w 663"/>
                  <a:gd name="T39" fmla="*/ 1067 h 1121"/>
                  <a:gd name="T40" fmla="*/ 601 w 663"/>
                  <a:gd name="T41" fmla="*/ 1016 h 1121"/>
                  <a:gd name="T42" fmla="*/ 610 w 663"/>
                  <a:gd name="T43" fmla="*/ 999 h 1121"/>
                  <a:gd name="T44" fmla="*/ 590 w 663"/>
                  <a:gd name="T45" fmla="*/ 911 h 1121"/>
                  <a:gd name="T46" fmla="*/ 587 w 663"/>
                  <a:gd name="T47" fmla="*/ 860 h 1121"/>
                  <a:gd name="T48" fmla="*/ 576 w 663"/>
                  <a:gd name="T49" fmla="*/ 775 h 1121"/>
                  <a:gd name="T50" fmla="*/ 617 w 663"/>
                  <a:gd name="T51" fmla="*/ 612 h 1121"/>
                  <a:gd name="T52" fmla="*/ 576 w 663"/>
                  <a:gd name="T53" fmla="*/ 639 h 1121"/>
                  <a:gd name="T54" fmla="*/ 506 w 663"/>
                  <a:gd name="T55" fmla="*/ 601 h 1121"/>
                  <a:gd name="T56" fmla="*/ 495 w 663"/>
                  <a:gd name="T57" fmla="*/ 572 h 1121"/>
                  <a:gd name="T58" fmla="*/ 552 w 663"/>
                  <a:gd name="T59" fmla="*/ 513 h 1121"/>
                  <a:gd name="T60" fmla="*/ 553 w 663"/>
                  <a:gd name="T61" fmla="*/ 453 h 1121"/>
                  <a:gd name="T62" fmla="*/ 525 w 663"/>
                  <a:gd name="T63" fmla="*/ 399 h 1121"/>
                  <a:gd name="T64" fmla="*/ 534 w 663"/>
                  <a:gd name="T65" fmla="*/ 333 h 1121"/>
                  <a:gd name="T66" fmla="*/ 628 w 663"/>
                  <a:gd name="T67" fmla="*/ 251 h 1121"/>
                  <a:gd name="T68" fmla="*/ 626 w 663"/>
                  <a:gd name="T69" fmla="*/ 143 h 1121"/>
                  <a:gd name="T70" fmla="*/ 580 w 663"/>
                  <a:gd name="T71" fmla="*/ 107 h 1121"/>
                  <a:gd name="T72" fmla="*/ 543 w 663"/>
                  <a:gd name="T73" fmla="*/ 3 h 1121"/>
                  <a:gd name="T74" fmla="*/ 514 w 663"/>
                  <a:gd name="T75" fmla="*/ 15 h 1121"/>
                  <a:gd name="T76" fmla="*/ 511 w 663"/>
                  <a:gd name="T77" fmla="*/ 18 h 1121"/>
                  <a:gd name="T78" fmla="*/ 461 w 663"/>
                  <a:gd name="T79" fmla="*/ 7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3" h="1121">
                    <a:moveTo>
                      <a:pt x="461" y="70"/>
                    </a:moveTo>
                    <a:cubicBezTo>
                      <a:pt x="422" y="60"/>
                      <a:pt x="456" y="50"/>
                      <a:pt x="407" y="50"/>
                    </a:cubicBezTo>
                    <a:cubicBezTo>
                      <a:pt x="379" y="50"/>
                      <a:pt x="397" y="70"/>
                      <a:pt x="360" y="70"/>
                    </a:cubicBezTo>
                    <a:cubicBezTo>
                      <a:pt x="318" y="70"/>
                      <a:pt x="294" y="10"/>
                      <a:pt x="213" y="87"/>
                    </a:cubicBezTo>
                    <a:cubicBezTo>
                      <a:pt x="105" y="188"/>
                      <a:pt x="104" y="108"/>
                      <a:pt x="14" y="152"/>
                    </a:cubicBezTo>
                    <a:cubicBezTo>
                      <a:pt x="0" y="212"/>
                      <a:pt x="8" y="209"/>
                      <a:pt x="24" y="263"/>
                    </a:cubicBezTo>
                    <a:cubicBezTo>
                      <a:pt x="46" y="340"/>
                      <a:pt x="48" y="312"/>
                      <a:pt x="48" y="402"/>
                    </a:cubicBezTo>
                    <a:cubicBezTo>
                      <a:pt x="48" y="495"/>
                      <a:pt x="34" y="494"/>
                      <a:pt x="70" y="543"/>
                    </a:cubicBezTo>
                    <a:lnTo>
                      <a:pt x="80" y="560"/>
                    </a:lnTo>
                    <a:cubicBezTo>
                      <a:pt x="90" y="578"/>
                      <a:pt x="93" y="588"/>
                      <a:pt x="102" y="606"/>
                    </a:cubicBezTo>
                    <a:cubicBezTo>
                      <a:pt x="187" y="606"/>
                      <a:pt x="142" y="597"/>
                      <a:pt x="200" y="684"/>
                    </a:cubicBezTo>
                    <a:cubicBezTo>
                      <a:pt x="208" y="697"/>
                      <a:pt x="218" y="706"/>
                      <a:pt x="226" y="718"/>
                    </a:cubicBezTo>
                    <a:cubicBezTo>
                      <a:pt x="250" y="755"/>
                      <a:pt x="221" y="770"/>
                      <a:pt x="275" y="785"/>
                    </a:cubicBezTo>
                    <a:cubicBezTo>
                      <a:pt x="331" y="801"/>
                      <a:pt x="332" y="777"/>
                      <a:pt x="332" y="850"/>
                    </a:cubicBezTo>
                    <a:cubicBezTo>
                      <a:pt x="297" y="859"/>
                      <a:pt x="304" y="907"/>
                      <a:pt x="315" y="948"/>
                    </a:cubicBezTo>
                    <a:cubicBezTo>
                      <a:pt x="318" y="958"/>
                      <a:pt x="322" y="965"/>
                      <a:pt x="325" y="972"/>
                    </a:cubicBezTo>
                    <a:cubicBezTo>
                      <a:pt x="337" y="1000"/>
                      <a:pt x="335" y="1017"/>
                      <a:pt x="383" y="1037"/>
                    </a:cubicBezTo>
                    <a:cubicBezTo>
                      <a:pt x="416" y="1051"/>
                      <a:pt x="405" y="1039"/>
                      <a:pt x="439" y="1048"/>
                    </a:cubicBezTo>
                    <a:cubicBezTo>
                      <a:pt x="554" y="1076"/>
                      <a:pt x="502" y="1096"/>
                      <a:pt x="536" y="1121"/>
                    </a:cubicBezTo>
                    <a:cubicBezTo>
                      <a:pt x="537" y="1103"/>
                      <a:pt x="541" y="1082"/>
                      <a:pt x="550" y="1067"/>
                    </a:cubicBezTo>
                    <a:cubicBezTo>
                      <a:pt x="561" y="1051"/>
                      <a:pt x="586" y="1036"/>
                      <a:pt x="601" y="1016"/>
                    </a:cubicBezTo>
                    <a:cubicBezTo>
                      <a:pt x="612" y="1000"/>
                      <a:pt x="610" y="1026"/>
                      <a:pt x="610" y="999"/>
                    </a:cubicBezTo>
                    <a:cubicBezTo>
                      <a:pt x="610" y="957"/>
                      <a:pt x="590" y="1021"/>
                      <a:pt x="590" y="911"/>
                    </a:cubicBezTo>
                    <a:cubicBezTo>
                      <a:pt x="590" y="885"/>
                      <a:pt x="602" y="882"/>
                      <a:pt x="587" y="860"/>
                    </a:cubicBezTo>
                    <a:cubicBezTo>
                      <a:pt x="581" y="852"/>
                      <a:pt x="525" y="827"/>
                      <a:pt x="576" y="775"/>
                    </a:cubicBezTo>
                    <a:cubicBezTo>
                      <a:pt x="614" y="737"/>
                      <a:pt x="612" y="678"/>
                      <a:pt x="617" y="612"/>
                    </a:cubicBezTo>
                    <a:cubicBezTo>
                      <a:pt x="586" y="613"/>
                      <a:pt x="583" y="613"/>
                      <a:pt x="576" y="639"/>
                    </a:cubicBezTo>
                    <a:cubicBezTo>
                      <a:pt x="542" y="639"/>
                      <a:pt x="524" y="628"/>
                      <a:pt x="506" y="601"/>
                    </a:cubicBezTo>
                    <a:cubicBezTo>
                      <a:pt x="499" y="590"/>
                      <a:pt x="498" y="585"/>
                      <a:pt x="495" y="572"/>
                    </a:cubicBezTo>
                    <a:cubicBezTo>
                      <a:pt x="554" y="558"/>
                      <a:pt x="529" y="574"/>
                      <a:pt x="552" y="513"/>
                    </a:cubicBezTo>
                    <a:cubicBezTo>
                      <a:pt x="560" y="489"/>
                      <a:pt x="567" y="478"/>
                      <a:pt x="553" y="453"/>
                    </a:cubicBezTo>
                    <a:cubicBezTo>
                      <a:pt x="537" y="424"/>
                      <a:pt x="543" y="442"/>
                      <a:pt x="525" y="399"/>
                    </a:cubicBezTo>
                    <a:cubicBezTo>
                      <a:pt x="514" y="371"/>
                      <a:pt x="509" y="354"/>
                      <a:pt x="534" y="333"/>
                    </a:cubicBezTo>
                    <a:lnTo>
                      <a:pt x="628" y="251"/>
                    </a:lnTo>
                    <a:cubicBezTo>
                      <a:pt x="663" y="223"/>
                      <a:pt x="644" y="176"/>
                      <a:pt x="626" y="143"/>
                    </a:cubicBezTo>
                    <a:cubicBezTo>
                      <a:pt x="615" y="121"/>
                      <a:pt x="603" y="121"/>
                      <a:pt x="580" y="107"/>
                    </a:cubicBezTo>
                    <a:cubicBezTo>
                      <a:pt x="523" y="74"/>
                      <a:pt x="542" y="45"/>
                      <a:pt x="543" y="3"/>
                    </a:cubicBezTo>
                    <a:cubicBezTo>
                      <a:pt x="518" y="5"/>
                      <a:pt x="532" y="0"/>
                      <a:pt x="514" y="15"/>
                    </a:cubicBezTo>
                    <a:cubicBezTo>
                      <a:pt x="513" y="16"/>
                      <a:pt x="512" y="17"/>
                      <a:pt x="511" y="18"/>
                    </a:cubicBezTo>
                    <a:lnTo>
                      <a:pt x="461" y="7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22"/>
              <p:cNvSpPr>
                <a:spLocks/>
              </p:cNvSpPr>
              <p:nvPr/>
            </p:nvSpPr>
            <p:spPr bwMode="auto">
              <a:xfrm>
                <a:off x="5420491" y="5686170"/>
                <a:ext cx="445857" cy="352854"/>
              </a:xfrm>
              <a:custGeom>
                <a:avLst/>
                <a:gdLst>
                  <a:gd name="T0" fmla="*/ 236 w 1366"/>
                  <a:gd name="T1" fmla="*/ 19 h 1022"/>
                  <a:gd name="T2" fmla="*/ 213 w 1366"/>
                  <a:gd name="T3" fmla="*/ 159 h 1022"/>
                  <a:gd name="T4" fmla="*/ 197 w 1366"/>
                  <a:gd name="T5" fmla="*/ 264 h 1022"/>
                  <a:gd name="T6" fmla="*/ 114 w 1366"/>
                  <a:gd name="T7" fmla="*/ 276 h 1022"/>
                  <a:gd name="T8" fmla="*/ 36 w 1366"/>
                  <a:gd name="T9" fmla="*/ 374 h 1022"/>
                  <a:gd name="T10" fmla="*/ 36 w 1366"/>
                  <a:gd name="T11" fmla="*/ 543 h 1022"/>
                  <a:gd name="T12" fmla="*/ 51 w 1366"/>
                  <a:gd name="T13" fmla="*/ 590 h 1022"/>
                  <a:gd name="T14" fmla="*/ 56 w 1366"/>
                  <a:gd name="T15" fmla="*/ 598 h 1022"/>
                  <a:gd name="T16" fmla="*/ 33 w 1366"/>
                  <a:gd name="T17" fmla="*/ 669 h 1022"/>
                  <a:gd name="T18" fmla="*/ 19 w 1366"/>
                  <a:gd name="T19" fmla="*/ 717 h 1022"/>
                  <a:gd name="T20" fmla="*/ 175 w 1366"/>
                  <a:gd name="T21" fmla="*/ 669 h 1022"/>
                  <a:gd name="T22" fmla="*/ 213 w 1366"/>
                  <a:gd name="T23" fmla="*/ 735 h 1022"/>
                  <a:gd name="T24" fmla="*/ 162 w 1366"/>
                  <a:gd name="T25" fmla="*/ 791 h 1022"/>
                  <a:gd name="T26" fmla="*/ 141 w 1366"/>
                  <a:gd name="T27" fmla="*/ 791 h 1022"/>
                  <a:gd name="T28" fmla="*/ 192 w 1366"/>
                  <a:gd name="T29" fmla="*/ 843 h 1022"/>
                  <a:gd name="T30" fmla="*/ 240 w 1366"/>
                  <a:gd name="T31" fmla="*/ 909 h 1022"/>
                  <a:gd name="T32" fmla="*/ 245 w 1366"/>
                  <a:gd name="T33" fmla="*/ 918 h 1022"/>
                  <a:gd name="T34" fmla="*/ 283 w 1366"/>
                  <a:gd name="T35" fmla="*/ 958 h 1022"/>
                  <a:gd name="T36" fmla="*/ 324 w 1366"/>
                  <a:gd name="T37" fmla="*/ 927 h 1022"/>
                  <a:gd name="T38" fmla="*/ 365 w 1366"/>
                  <a:gd name="T39" fmla="*/ 927 h 1022"/>
                  <a:gd name="T40" fmla="*/ 403 w 1366"/>
                  <a:gd name="T41" fmla="*/ 938 h 1022"/>
                  <a:gd name="T42" fmla="*/ 427 w 1366"/>
                  <a:gd name="T43" fmla="*/ 928 h 1022"/>
                  <a:gd name="T44" fmla="*/ 528 w 1366"/>
                  <a:gd name="T45" fmla="*/ 899 h 1022"/>
                  <a:gd name="T46" fmla="*/ 601 w 1366"/>
                  <a:gd name="T47" fmla="*/ 884 h 1022"/>
                  <a:gd name="T48" fmla="*/ 604 w 1366"/>
                  <a:gd name="T49" fmla="*/ 881 h 1022"/>
                  <a:gd name="T50" fmla="*/ 658 w 1366"/>
                  <a:gd name="T51" fmla="*/ 847 h 1022"/>
                  <a:gd name="T52" fmla="*/ 666 w 1366"/>
                  <a:gd name="T53" fmla="*/ 841 h 1022"/>
                  <a:gd name="T54" fmla="*/ 721 w 1366"/>
                  <a:gd name="T55" fmla="*/ 829 h 1022"/>
                  <a:gd name="T56" fmla="*/ 827 w 1366"/>
                  <a:gd name="T57" fmla="*/ 838 h 1022"/>
                  <a:gd name="T58" fmla="*/ 886 w 1366"/>
                  <a:gd name="T59" fmla="*/ 901 h 1022"/>
                  <a:gd name="T60" fmla="*/ 894 w 1366"/>
                  <a:gd name="T61" fmla="*/ 961 h 1022"/>
                  <a:gd name="T62" fmla="*/ 950 w 1366"/>
                  <a:gd name="T63" fmla="*/ 986 h 1022"/>
                  <a:gd name="T64" fmla="*/ 995 w 1366"/>
                  <a:gd name="T65" fmla="*/ 1022 h 1022"/>
                  <a:gd name="T66" fmla="*/ 1059 w 1366"/>
                  <a:gd name="T67" fmla="*/ 922 h 1022"/>
                  <a:gd name="T68" fmla="*/ 1097 w 1366"/>
                  <a:gd name="T69" fmla="*/ 900 h 1022"/>
                  <a:gd name="T70" fmla="*/ 1125 w 1366"/>
                  <a:gd name="T71" fmla="*/ 910 h 1022"/>
                  <a:gd name="T72" fmla="*/ 1192 w 1366"/>
                  <a:gd name="T73" fmla="*/ 900 h 1022"/>
                  <a:gd name="T74" fmla="*/ 1253 w 1366"/>
                  <a:gd name="T75" fmla="*/ 879 h 1022"/>
                  <a:gd name="T76" fmla="*/ 1355 w 1366"/>
                  <a:gd name="T77" fmla="*/ 852 h 1022"/>
                  <a:gd name="T78" fmla="*/ 1334 w 1366"/>
                  <a:gd name="T79" fmla="*/ 778 h 1022"/>
                  <a:gd name="T80" fmla="*/ 1355 w 1366"/>
                  <a:gd name="T81" fmla="*/ 683 h 1022"/>
                  <a:gd name="T82" fmla="*/ 1334 w 1366"/>
                  <a:gd name="T83" fmla="*/ 595 h 1022"/>
                  <a:gd name="T84" fmla="*/ 1307 w 1366"/>
                  <a:gd name="T85" fmla="*/ 506 h 1022"/>
                  <a:gd name="T86" fmla="*/ 1267 w 1366"/>
                  <a:gd name="T87" fmla="*/ 459 h 1022"/>
                  <a:gd name="T88" fmla="*/ 1246 w 1366"/>
                  <a:gd name="T89" fmla="*/ 472 h 1022"/>
                  <a:gd name="T90" fmla="*/ 1236 w 1366"/>
                  <a:gd name="T91" fmla="*/ 483 h 1022"/>
                  <a:gd name="T92" fmla="*/ 1185 w 1366"/>
                  <a:gd name="T93" fmla="*/ 534 h 1022"/>
                  <a:gd name="T94" fmla="*/ 1124 w 1366"/>
                  <a:gd name="T95" fmla="*/ 493 h 1022"/>
                  <a:gd name="T96" fmla="*/ 1141 w 1366"/>
                  <a:gd name="T97" fmla="*/ 457 h 1022"/>
                  <a:gd name="T98" fmla="*/ 1122 w 1366"/>
                  <a:gd name="T99" fmla="*/ 355 h 1022"/>
                  <a:gd name="T100" fmla="*/ 1029 w 1366"/>
                  <a:gd name="T101" fmla="*/ 364 h 1022"/>
                  <a:gd name="T102" fmla="*/ 896 w 1366"/>
                  <a:gd name="T103" fmla="*/ 335 h 1022"/>
                  <a:gd name="T104" fmla="*/ 880 w 1366"/>
                  <a:gd name="T105" fmla="*/ 297 h 1022"/>
                  <a:gd name="T106" fmla="*/ 836 w 1366"/>
                  <a:gd name="T107" fmla="*/ 295 h 1022"/>
                  <a:gd name="T108" fmla="*/ 708 w 1366"/>
                  <a:gd name="T109" fmla="*/ 245 h 1022"/>
                  <a:gd name="T110" fmla="*/ 701 w 1366"/>
                  <a:gd name="T111" fmla="*/ 238 h 1022"/>
                  <a:gd name="T112" fmla="*/ 698 w 1366"/>
                  <a:gd name="T113" fmla="*/ 234 h 1022"/>
                  <a:gd name="T114" fmla="*/ 552 w 1366"/>
                  <a:gd name="T115" fmla="*/ 110 h 1022"/>
                  <a:gd name="T116" fmla="*/ 484 w 1366"/>
                  <a:gd name="T117" fmla="*/ 82 h 1022"/>
                  <a:gd name="T118" fmla="*/ 420 w 1366"/>
                  <a:gd name="T119" fmla="*/ 59 h 1022"/>
                  <a:gd name="T120" fmla="*/ 310 w 1366"/>
                  <a:gd name="T121" fmla="*/ 54 h 1022"/>
                  <a:gd name="T122" fmla="*/ 236 w 1366"/>
                  <a:gd name="T123" fmla="*/ 19 h 1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66" h="1022">
                    <a:moveTo>
                      <a:pt x="236" y="19"/>
                    </a:moveTo>
                    <a:cubicBezTo>
                      <a:pt x="245" y="119"/>
                      <a:pt x="257" y="96"/>
                      <a:pt x="213" y="159"/>
                    </a:cubicBezTo>
                    <a:cubicBezTo>
                      <a:pt x="187" y="196"/>
                      <a:pt x="228" y="226"/>
                      <a:pt x="197" y="264"/>
                    </a:cubicBezTo>
                    <a:cubicBezTo>
                      <a:pt x="165" y="304"/>
                      <a:pt x="141" y="264"/>
                      <a:pt x="114" y="276"/>
                    </a:cubicBezTo>
                    <a:cubicBezTo>
                      <a:pt x="85" y="289"/>
                      <a:pt x="51" y="345"/>
                      <a:pt x="36" y="374"/>
                    </a:cubicBezTo>
                    <a:cubicBezTo>
                      <a:pt x="0" y="446"/>
                      <a:pt x="28" y="467"/>
                      <a:pt x="36" y="543"/>
                    </a:cubicBezTo>
                    <a:cubicBezTo>
                      <a:pt x="38" y="563"/>
                      <a:pt x="41" y="573"/>
                      <a:pt x="51" y="590"/>
                    </a:cubicBezTo>
                    <a:cubicBezTo>
                      <a:pt x="52" y="592"/>
                      <a:pt x="55" y="597"/>
                      <a:pt x="56" y="598"/>
                    </a:cubicBezTo>
                    <a:cubicBezTo>
                      <a:pt x="71" y="623"/>
                      <a:pt x="82" y="615"/>
                      <a:pt x="33" y="669"/>
                    </a:cubicBezTo>
                    <a:cubicBezTo>
                      <a:pt x="20" y="683"/>
                      <a:pt x="19" y="656"/>
                      <a:pt x="19" y="717"/>
                    </a:cubicBezTo>
                    <a:cubicBezTo>
                      <a:pt x="173" y="717"/>
                      <a:pt x="70" y="669"/>
                      <a:pt x="175" y="669"/>
                    </a:cubicBezTo>
                    <a:cubicBezTo>
                      <a:pt x="202" y="669"/>
                      <a:pt x="216" y="716"/>
                      <a:pt x="213" y="735"/>
                    </a:cubicBezTo>
                    <a:cubicBezTo>
                      <a:pt x="211" y="742"/>
                      <a:pt x="182" y="791"/>
                      <a:pt x="162" y="791"/>
                    </a:cubicBezTo>
                    <a:lnTo>
                      <a:pt x="141" y="791"/>
                    </a:lnTo>
                    <a:cubicBezTo>
                      <a:pt x="143" y="845"/>
                      <a:pt x="156" y="812"/>
                      <a:pt x="192" y="843"/>
                    </a:cubicBezTo>
                    <a:cubicBezTo>
                      <a:pt x="213" y="861"/>
                      <a:pt x="227" y="888"/>
                      <a:pt x="240" y="909"/>
                    </a:cubicBezTo>
                    <a:cubicBezTo>
                      <a:pt x="257" y="937"/>
                      <a:pt x="228" y="888"/>
                      <a:pt x="245" y="918"/>
                    </a:cubicBezTo>
                    <a:cubicBezTo>
                      <a:pt x="259" y="942"/>
                      <a:pt x="253" y="958"/>
                      <a:pt x="283" y="958"/>
                    </a:cubicBezTo>
                    <a:cubicBezTo>
                      <a:pt x="304" y="957"/>
                      <a:pt x="319" y="948"/>
                      <a:pt x="324" y="927"/>
                    </a:cubicBezTo>
                    <a:lnTo>
                      <a:pt x="365" y="927"/>
                    </a:lnTo>
                    <a:cubicBezTo>
                      <a:pt x="377" y="971"/>
                      <a:pt x="403" y="938"/>
                      <a:pt x="403" y="938"/>
                    </a:cubicBezTo>
                    <a:cubicBezTo>
                      <a:pt x="424" y="927"/>
                      <a:pt x="402" y="935"/>
                      <a:pt x="427" y="928"/>
                    </a:cubicBezTo>
                    <a:cubicBezTo>
                      <a:pt x="500" y="908"/>
                      <a:pt x="441" y="897"/>
                      <a:pt x="528" y="899"/>
                    </a:cubicBezTo>
                    <a:cubicBezTo>
                      <a:pt x="573" y="901"/>
                      <a:pt x="574" y="904"/>
                      <a:pt x="601" y="884"/>
                    </a:cubicBezTo>
                    <a:cubicBezTo>
                      <a:pt x="602" y="884"/>
                      <a:pt x="603" y="882"/>
                      <a:pt x="604" y="881"/>
                    </a:cubicBezTo>
                    <a:lnTo>
                      <a:pt x="658" y="847"/>
                    </a:lnTo>
                    <a:cubicBezTo>
                      <a:pt x="660" y="846"/>
                      <a:pt x="664" y="842"/>
                      <a:pt x="666" y="841"/>
                    </a:cubicBezTo>
                    <a:cubicBezTo>
                      <a:pt x="696" y="822"/>
                      <a:pt x="686" y="838"/>
                      <a:pt x="721" y="829"/>
                    </a:cubicBezTo>
                    <a:cubicBezTo>
                      <a:pt x="743" y="823"/>
                      <a:pt x="776" y="787"/>
                      <a:pt x="827" y="838"/>
                    </a:cubicBezTo>
                    <a:lnTo>
                      <a:pt x="886" y="901"/>
                    </a:lnTo>
                    <a:cubicBezTo>
                      <a:pt x="899" y="923"/>
                      <a:pt x="894" y="929"/>
                      <a:pt x="894" y="961"/>
                    </a:cubicBezTo>
                    <a:cubicBezTo>
                      <a:pt x="914" y="970"/>
                      <a:pt x="934" y="970"/>
                      <a:pt x="950" y="986"/>
                    </a:cubicBezTo>
                    <a:cubicBezTo>
                      <a:pt x="972" y="1009"/>
                      <a:pt x="951" y="1018"/>
                      <a:pt x="995" y="1022"/>
                    </a:cubicBezTo>
                    <a:cubicBezTo>
                      <a:pt x="1007" y="998"/>
                      <a:pt x="993" y="982"/>
                      <a:pt x="1059" y="922"/>
                    </a:cubicBezTo>
                    <a:cubicBezTo>
                      <a:pt x="1091" y="892"/>
                      <a:pt x="1067" y="900"/>
                      <a:pt x="1097" y="900"/>
                    </a:cubicBezTo>
                    <a:cubicBezTo>
                      <a:pt x="1127" y="900"/>
                      <a:pt x="1095" y="909"/>
                      <a:pt x="1125" y="910"/>
                    </a:cubicBezTo>
                    <a:cubicBezTo>
                      <a:pt x="1151" y="912"/>
                      <a:pt x="1119" y="904"/>
                      <a:pt x="1192" y="900"/>
                    </a:cubicBezTo>
                    <a:cubicBezTo>
                      <a:pt x="1242" y="897"/>
                      <a:pt x="1209" y="884"/>
                      <a:pt x="1253" y="879"/>
                    </a:cubicBezTo>
                    <a:cubicBezTo>
                      <a:pt x="1366" y="867"/>
                      <a:pt x="1287" y="868"/>
                      <a:pt x="1355" y="852"/>
                    </a:cubicBezTo>
                    <a:cubicBezTo>
                      <a:pt x="1355" y="783"/>
                      <a:pt x="1334" y="820"/>
                      <a:pt x="1334" y="778"/>
                    </a:cubicBezTo>
                    <a:cubicBezTo>
                      <a:pt x="1334" y="735"/>
                      <a:pt x="1355" y="703"/>
                      <a:pt x="1355" y="683"/>
                    </a:cubicBezTo>
                    <a:cubicBezTo>
                      <a:pt x="1355" y="646"/>
                      <a:pt x="1340" y="663"/>
                      <a:pt x="1334" y="595"/>
                    </a:cubicBezTo>
                    <a:cubicBezTo>
                      <a:pt x="1329" y="537"/>
                      <a:pt x="1306" y="569"/>
                      <a:pt x="1307" y="506"/>
                    </a:cubicBezTo>
                    <a:cubicBezTo>
                      <a:pt x="1308" y="465"/>
                      <a:pt x="1323" y="459"/>
                      <a:pt x="1267" y="459"/>
                    </a:cubicBezTo>
                    <a:cubicBezTo>
                      <a:pt x="1245" y="459"/>
                      <a:pt x="1256" y="464"/>
                      <a:pt x="1246" y="472"/>
                    </a:cubicBezTo>
                    <a:cubicBezTo>
                      <a:pt x="1245" y="473"/>
                      <a:pt x="1240" y="479"/>
                      <a:pt x="1236" y="483"/>
                    </a:cubicBezTo>
                    <a:lnTo>
                      <a:pt x="1185" y="534"/>
                    </a:lnTo>
                    <a:cubicBezTo>
                      <a:pt x="1149" y="525"/>
                      <a:pt x="1143" y="521"/>
                      <a:pt x="1124" y="493"/>
                    </a:cubicBezTo>
                    <a:cubicBezTo>
                      <a:pt x="1138" y="472"/>
                      <a:pt x="1145" y="481"/>
                      <a:pt x="1141" y="457"/>
                    </a:cubicBezTo>
                    <a:cubicBezTo>
                      <a:pt x="1133" y="414"/>
                      <a:pt x="1128" y="467"/>
                      <a:pt x="1122" y="355"/>
                    </a:cubicBezTo>
                    <a:cubicBezTo>
                      <a:pt x="1118" y="272"/>
                      <a:pt x="1078" y="364"/>
                      <a:pt x="1029" y="364"/>
                    </a:cubicBezTo>
                    <a:cubicBezTo>
                      <a:pt x="927" y="364"/>
                      <a:pt x="923" y="375"/>
                      <a:pt x="896" y="335"/>
                    </a:cubicBezTo>
                    <a:cubicBezTo>
                      <a:pt x="885" y="318"/>
                      <a:pt x="885" y="316"/>
                      <a:pt x="880" y="297"/>
                    </a:cubicBezTo>
                    <a:cubicBezTo>
                      <a:pt x="856" y="297"/>
                      <a:pt x="850" y="294"/>
                      <a:pt x="836" y="295"/>
                    </a:cubicBezTo>
                    <a:cubicBezTo>
                      <a:pt x="731" y="299"/>
                      <a:pt x="756" y="301"/>
                      <a:pt x="708" y="245"/>
                    </a:cubicBezTo>
                    <a:lnTo>
                      <a:pt x="701" y="238"/>
                    </a:lnTo>
                    <a:cubicBezTo>
                      <a:pt x="701" y="237"/>
                      <a:pt x="699" y="235"/>
                      <a:pt x="698" y="234"/>
                    </a:cubicBezTo>
                    <a:cubicBezTo>
                      <a:pt x="658" y="183"/>
                      <a:pt x="616" y="134"/>
                      <a:pt x="552" y="110"/>
                    </a:cubicBezTo>
                    <a:lnTo>
                      <a:pt x="484" y="82"/>
                    </a:lnTo>
                    <a:cubicBezTo>
                      <a:pt x="449" y="66"/>
                      <a:pt x="479" y="59"/>
                      <a:pt x="420" y="59"/>
                    </a:cubicBezTo>
                    <a:cubicBezTo>
                      <a:pt x="387" y="59"/>
                      <a:pt x="334" y="67"/>
                      <a:pt x="310" y="54"/>
                    </a:cubicBezTo>
                    <a:cubicBezTo>
                      <a:pt x="279" y="37"/>
                      <a:pt x="285" y="0"/>
                      <a:pt x="23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39"/>
              <p:cNvSpPr>
                <a:spLocks/>
              </p:cNvSpPr>
              <p:nvPr/>
            </p:nvSpPr>
            <p:spPr bwMode="auto">
              <a:xfrm>
                <a:off x="5809801" y="6138353"/>
                <a:ext cx="283118" cy="293403"/>
              </a:xfrm>
              <a:custGeom>
                <a:avLst/>
                <a:gdLst>
                  <a:gd name="T0" fmla="*/ 413 w 872"/>
                  <a:gd name="T1" fmla="*/ 43 h 850"/>
                  <a:gd name="T2" fmla="*/ 388 w 872"/>
                  <a:gd name="T3" fmla="*/ 133 h 850"/>
                  <a:gd name="T4" fmla="*/ 291 w 872"/>
                  <a:gd name="T5" fmla="*/ 138 h 850"/>
                  <a:gd name="T6" fmla="*/ 264 w 872"/>
                  <a:gd name="T7" fmla="*/ 185 h 850"/>
                  <a:gd name="T8" fmla="*/ 236 w 872"/>
                  <a:gd name="T9" fmla="*/ 238 h 850"/>
                  <a:gd name="T10" fmla="*/ 132 w 872"/>
                  <a:gd name="T11" fmla="*/ 290 h 850"/>
                  <a:gd name="T12" fmla="*/ 74 w 872"/>
                  <a:gd name="T13" fmla="*/ 307 h 850"/>
                  <a:gd name="T14" fmla="*/ 2 w 872"/>
                  <a:gd name="T15" fmla="*/ 348 h 850"/>
                  <a:gd name="T16" fmla="*/ 54 w 872"/>
                  <a:gd name="T17" fmla="*/ 450 h 850"/>
                  <a:gd name="T18" fmla="*/ 0 w 872"/>
                  <a:gd name="T19" fmla="*/ 504 h 850"/>
                  <a:gd name="T20" fmla="*/ 42 w 872"/>
                  <a:gd name="T21" fmla="*/ 550 h 850"/>
                  <a:gd name="T22" fmla="*/ 76 w 872"/>
                  <a:gd name="T23" fmla="*/ 605 h 850"/>
                  <a:gd name="T24" fmla="*/ 133 w 872"/>
                  <a:gd name="T25" fmla="*/ 649 h 850"/>
                  <a:gd name="T26" fmla="*/ 142 w 872"/>
                  <a:gd name="T27" fmla="*/ 668 h 850"/>
                  <a:gd name="T28" fmla="*/ 136 w 872"/>
                  <a:gd name="T29" fmla="*/ 707 h 850"/>
                  <a:gd name="T30" fmla="*/ 190 w 872"/>
                  <a:gd name="T31" fmla="*/ 720 h 850"/>
                  <a:gd name="T32" fmla="*/ 298 w 872"/>
                  <a:gd name="T33" fmla="*/ 741 h 850"/>
                  <a:gd name="T34" fmla="*/ 400 w 872"/>
                  <a:gd name="T35" fmla="*/ 680 h 850"/>
                  <a:gd name="T36" fmla="*/ 433 w 872"/>
                  <a:gd name="T37" fmla="*/ 776 h 850"/>
                  <a:gd name="T38" fmla="*/ 529 w 872"/>
                  <a:gd name="T39" fmla="*/ 850 h 850"/>
                  <a:gd name="T40" fmla="*/ 590 w 872"/>
                  <a:gd name="T41" fmla="*/ 810 h 850"/>
                  <a:gd name="T42" fmla="*/ 678 w 872"/>
                  <a:gd name="T43" fmla="*/ 775 h 850"/>
                  <a:gd name="T44" fmla="*/ 725 w 872"/>
                  <a:gd name="T45" fmla="*/ 775 h 850"/>
                  <a:gd name="T46" fmla="*/ 761 w 872"/>
                  <a:gd name="T47" fmla="*/ 750 h 850"/>
                  <a:gd name="T48" fmla="*/ 827 w 872"/>
                  <a:gd name="T49" fmla="*/ 667 h 850"/>
                  <a:gd name="T50" fmla="*/ 803 w 872"/>
                  <a:gd name="T51" fmla="*/ 636 h 850"/>
                  <a:gd name="T52" fmla="*/ 773 w 872"/>
                  <a:gd name="T53" fmla="*/ 613 h 850"/>
                  <a:gd name="T54" fmla="*/ 773 w 872"/>
                  <a:gd name="T55" fmla="*/ 579 h 850"/>
                  <a:gd name="T56" fmla="*/ 811 w 872"/>
                  <a:gd name="T57" fmla="*/ 556 h 850"/>
                  <a:gd name="T58" fmla="*/ 831 w 872"/>
                  <a:gd name="T59" fmla="*/ 506 h 850"/>
                  <a:gd name="T60" fmla="*/ 807 w 872"/>
                  <a:gd name="T61" fmla="*/ 483 h 850"/>
                  <a:gd name="T62" fmla="*/ 804 w 872"/>
                  <a:gd name="T63" fmla="*/ 480 h 850"/>
                  <a:gd name="T64" fmla="*/ 797 w 872"/>
                  <a:gd name="T65" fmla="*/ 473 h 850"/>
                  <a:gd name="T66" fmla="*/ 753 w 872"/>
                  <a:gd name="T67" fmla="*/ 429 h 850"/>
                  <a:gd name="T68" fmla="*/ 743 w 872"/>
                  <a:gd name="T69" fmla="*/ 418 h 850"/>
                  <a:gd name="T70" fmla="*/ 719 w 872"/>
                  <a:gd name="T71" fmla="*/ 347 h 850"/>
                  <a:gd name="T72" fmla="*/ 705 w 872"/>
                  <a:gd name="T73" fmla="*/ 314 h 850"/>
                  <a:gd name="T74" fmla="*/ 691 w 872"/>
                  <a:gd name="T75" fmla="*/ 314 h 850"/>
                  <a:gd name="T76" fmla="*/ 620 w 872"/>
                  <a:gd name="T77" fmla="*/ 345 h 850"/>
                  <a:gd name="T78" fmla="*/ 566 w 872"/>
                  <a:gd name="T79" fmla="*/ 304 h 850"/>
                  <a:gd name="T80" fmla="*/ 542 w 872"/>
                  <a:gd name="T81" fmla="*/ 281 h 850"/>
                  <a:gd name="T82" fmla="*/ 562 w 872"/>
                  <a:gd name="T83" fmla="*/ 239 h 850"/>
                  <a:gd name="T84" fmla="*/ 601 w 872"/>
                  <a:gd name="T85" fmla="*/ 143 h 850"/>
                  <a:gd name="T86" fmla="*/ 610 w 872"/>
                  <a:gd name="T87" fmla="*/ 64 h 850"/>
                  <a:gd name="T88" fmla="*/ 494 w 872"/>
                  <a:gd name="T89" fmla="*/ 37 h 850"/>
                  <a:gd name="T90" fmla="*/ 413 w 872"/>
                  <a:gd name="T91" fmla="*/ 43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2" h="850">
                    <a:moveTo>
                      <a:pt x="413" y="43"/>
                    </a:moveTo>
                    <a:cubicBezTo>
                      <a:pt x="421" y="73"/>
                      <a:pt x="455" y="104"/>
                      <a:pt x="388" y="133"/>
                    </a:cubicBezTo>
                    <a:cubicBezTo>
                      <a:pt x="333" y="158"/>
                      <a:pt x="371" y="192"/>
                      <a:pt x="291" y="138"/>
                    </a:cubicBezTo>
                    <a:cubicBezTo>
                      <a:pt x="265" y="177"/>
                      <a:pt x="272" y="136"/>
                      <a:pt x="264" y="185"/>
                    </a:cubicBezTo>
                    <a:cubicBezTo>
                      <a:pt x="257" y="223"/>
                      <a:pt x="260" y="214"/>
                      <a:pt x="236" y="238"/>
                    </a:cubicBezTo>
                    <a:cubicBezTo>
                      <a:pt x="182" y="292"/>
                      <a:pt x="202" y="264"/>
                      <a:pt x="132" y="290"/>
                    </a:cubicBezTo>
                    <a:lnTo>
                      <a:pt x="74" y="307"/>
                    </a:lnTo>
                    <a:cubicBezTo>
                      <a:pt x="29" y="328"/>
                      <a:pt x="1" y="317"/>
                      <a:pt x="2" y="348"/>
                    </a:cubicBezTo>
                    <a:cubicBezTo>
                      <a:pt x="4" y="390"/>
                      <a:pt x="54" y="354"/>
                      <a:pt x="54" y="450"/>
                    </a:cubicBezTo>
                    <a:cubicBezTo>
                      <a:pt x="54" y="487"/>
                      <a:pt x="0" y="463"/>
                      <a:pt x="0" y="504"/>
                    </a:cubicBezTo>
                    <a:cubicBezTo>
                      <a:pt x="0" y="530"/>
                      <a:pt x="27" y="537"/>
                      <a:pt x="42" y="550"/>
                    </a:cubicBezTo>
                    <a:cubicBezTo>
                      <a:pt x="62" y="570"/>
                      <a:pt x="51" y="580"/>
                      <a:pt x="76" y="605"/>
                    </a:cubicBezTo>
                    <a:cubicBezTo>
                      <a:pt x="96" y="624"/>
                      <a:pt x="117" y="625"/>
                      <a:pt x="133" y="649"/>
                    </a:cubicBezTo>
                    <a:lnTo>
                      <a:pt x="142" y="668"/>
                    </a:lnTo>
                    <a:cubicBezTo>
                      <a:pt x="145" y="688"/>
                      <a:pt x="140" y="690"/>
                      <a:pt x="136" y="707"/>
                    </a:cubicBezTo>
                    <a:cubicBezTo>
                      <a:pt x="164" y="714"/>
                      <a:pt x="172" y="711"/>
                      <a:pt x="190" y="720"/>
                    </a:cubicBezTo>
                    <a:cubicBezTo>
                      <a:pt x="233" y="742"/>
                      <a:pt x="186" y="741"/>
                      <a:pt x="298" y="741"/>
                    </a:cubicBezTo>
                    <a:cubicBezTo>
                      <a:pt x="328" y="741"/>
                      <a:pt x="360" y="684"/>
                      <a:pt x="400" y="680"/>
                    </a:cubicBezTo>
                    <a:cubicBezTo>
                      <a:pt x="402" y="706"/>
                      <a:pt x="419" y="751"/>
                      <a:pt x="433" y="776"/>
                    </a:cubicBezTo>
                    <a:cubicBezTo>
                      <a:pt x="456" y="817"/>
                      <a:pt x="473" y="850"/>
                      <a:pt x="529" y="850"/>
                    </a:cubicBezTo>
                    <a:cubicBezTo>
                      <a:pt x="559" y="850"/>
                      <a:pt x="546" y="832"/>
                      <a:pt x="590" y="810"/>
                    </a:cubicBezTo>
                    <a:cubicBezTo>
                      <a:pt x="635" y="787"/>
                      <a:pt x="625" y="775"/>
                      <a:pt x="678" y="775"/>
                    </a:cubicBezTo>
                    <a:cubicBezTo>
                      <a:pt x="708" y="775"/>
                      <a:pt x="695" y="786"/>
                      <a:pt x="725" y="775"/>
                    </a:cubicBezTo>
                    <a:cubicBezTo>
                      <a:pt x="745" y="768"/>
                      <a:pt x="745" y="763"/>
                      <a:pt x="761" y="750"/>
                    </a:cubicBezTo>
                    <a:cubicBezTo>
                      <a:pt x="812" y="709"/>
                      <a:pt x="827" y="734"/>
                      <a:pt x="827" y="667"/>
                    </a:cubicBezTo>
                    <a:cubicBezTo>
                      <a:pt x="827" y="640"/>
                      <a:pt x="835" y="670"/>
                      <a:pt x="803" y="636"/>
                    </a:cubicBezTo>
                    <a:cubicBezTo>
                      <a:pt x="786" y="617"/>
                      <a:pt x="800" y="620"/>
                      <a:pt x="773" y="613"/>
                    </a:cubicBezTo>
                    <a:lnTo>
                      <a:pt x="773" y="579"/>
                    </a:lnTo>
                    <a:cubicBezTo>
                      <a:pt x="813" y="569"/>
                      <a:pt x="787" y="568"/>
                      <a:pt x="811" y="556"/>
                    </a:cubicBezTo>
                    <a:cubicBezTo>
                      <a:pt x="837" y="544"/>
                      <a:pt x="872" y="552"/>
                      <a:pt x="831" y="506"/>
                    </a:cubicBezTo>
                    <a:cubicBezTo>
                      <a:pt x="820" y="494"/>
                      <a:pt x="818" y="493"/>
                      <a:pt x="807" y="483"/>
                    </a:cubicBezTo>
                    <a:cubicBezTo>
                      <a:pt x="806" y="482"/>
                      <a:pt x="805" y="481"/>
                      <a:pt x="804" y="480"/>
                    </a:cubicBezTo>
                    <a:cubicBezTo>
                      <a:pt x="802" y="478"/>
                      <a:pt x="798" y="475"/>
                      <a:pt x="797" y="473"/>
                    </a:cubicBezTo>
                    <a:lnTo>
                      <a:pt x="753" y="429"/>
                    </a:lnTo>
                    <a:cubicBezTo>
                      <a:pt x="752" y="428"/>
                      <a:pt x="744" y="419"/>
                      <a:pt x="743" y="418"/>
                    </a:cubicBezTo>
                    <a:cubicBezTo>
                      <a:pt x="720" y="386"/>
                      <a:pt x="739" y="389"/>
                      <a:pt x="719" y="347"/>
                    </a:cubicBezTo>
                    <a:cubicBezTo>
                      <a:pt x="712" y="332"/>
                      <a:pt x="710" y="336"/>
                      <a:pt x="705" y="314"/>
                    </a:cubicBezTo>
                    <a:lnTo>
                      <a:pt x="691" y="314"/>
                    </a:lnTo>
                    <a:cubicBezTo>
                      <a:pt x="684" y="346"/>
                      <a:pt x="672" y="358"/>
                      <a:pt x="620" y="345"/>
                    </a:cubicBezTo>
                    <a:cubicBezTo>
                      <a:pt x="580" y="335"/>
                      <a:pt x="612" y="340"/>
                      <a:pt x="566" y="304"/>
                    </a:cubicBezTo>
                    <a:cubicBezTo>
                      <a:pt x="549" y="290"/>
                      <a:pt x="555" y="300"/>
                      <a:pt x="542" y="281"/>
                    </a:cubicBezTo>
                    <a:cubicBezTo>
                      <a:pt x="551" y="246"/>
                      <a:pt x="556" y="274"/>
                      <a:pt x="562" y="239"/>
                    </a:cubicBezTo>
                    <a:cubicBezTo>
                      <a:pt x="573" y="175"/>
                      <a:pt x="537" y="211"/>
                      <a:pt x="601" y="143"/>
                    </a:cubicBezTo>
                    <a:cubicBezTo>
                      <a:pt x="638" y="104"/>
                      <a:pt x="642" y="112"/>
                      <a:pt x="610" y="64"/>
                    </a:cubicBezTo>
                    <a:cubicBezTo>
                      <a:pt x="536" y="64"/>
                      <a:pt x="537" y="74"/>
                      <a:pt x="494" y="37"/>
                    </a:cubicBezTo>
                    <a:cubicBezTo>
                      <a:pt x="458" y="7"/>
                      <a:pt x="443" y="0"/>
                      <a:pt x="41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76" name="Freeform 25"/>
            <p:cNvSpPr>
              <a:spLocks/>
            </p:cNvSpPr>
            <p:nvPr/>
          </p:nvSpPr>
          <p:spPr bwMode="auto">
            <a:xfrm>
              <a:off x="1959647" y="2223743"/>
              <a:ext cx="262350" cy="168970"/>
            </a:xfrm>
            <a:custGeom>
              <a:avLst/>
              <a:gdLst>
                <a:gd name="T0" fmla="*/ 1157 w 1524"/>
                <a:gd name="T1" fmla="*/ 34 h 928"/>
                <a:gd name="T2" fmla="*/ 1069 w 1524"/>
                <a:gd name="T3" fmla="*/ 54 h 928"/>
                <a:gd name="T4" fmla="*/ 1040 w 1524"/>
                <a:gd name="T5" fmla="*/ 52 h 928"/>
                <a:gd name="T6" fmla="*/ 961 w 1524"/>
                <a:gd name="T7" fmla="*/ 102 h 928"/>
                <a:gd name="T8" fmla="*/ 907 w 1524"/>
                <a:gd name="T9" fmla="*/ 88 h 928"/>
                <a:gd name="T10" fmla="*/ 886 w 1524"/>
                <a:gd name="T11" fmla="*/ 102 h 928"/>
                <a:gd name="T12" fmla="*/ 850 w 1524"/>
                <a:gd name="T13" fmla="*/ 215 h 928"/>
                <a:gd name="T14" fmla="*/ 813 w 1524"/>
                <a:gd name="T15" fmla="*/ 232 h 928"/>
                <a:gd name="T16" fmla="*/ 790 w 1524"/>
                <a:gd name="T17" fmla="*/ 283 h 928"/>
                <a:gd name="T18" fmla="*/ 764 w 1524"/>
                <a:gd name="T19" fmla="*/ 386 h 928"/>
                <a:gd name="T20" fmla="*/ 735 w 1524"/>
                <a:gd name="T21" fmla="*/ 404 h 928"/>
                <a:gd name="T22" fmla="*/ 695 w 1524"/>
                <a:gd name="T23" fmla="*/ 411 h 928"/>
                <a:gd name="T24" fmla="*/ 618 w 1524"/>
                <a:gd name="T25" fmla="*/ 477 h 928"/>
                <a:gd name="T26" fmla="*/ 514 w 1524"/>
                <a:gd name="T27" fmla="*/ 522 h 928"/>
                <a:gd name="T28" fmla="*/ 452 w 1524"/>
                <a:gd name="T29" fmla="*/ 495 h 928"/>
                <a:gd name="T30" fmla="*/ 276 w 1524"/>
                <a:gd name="T31" fmla="*/ 440 h 928"/>
                <a:gd name="T32" fmla="*/ 249 w 1524"/>
                <a:gd name="T33" fmla="*/ 420 h 928"/>
                <a:gd name="T34" fmla="*/ 203 w 1524"/>
                <a:gd name="T35" fmla="*/ 496 h 928"/>
                <a:gd name="T36" fmla="*/ 127 w 1524"/>
                <a:gd name="T37" fmla="*/ 562 h 928"/>
                <a:gd name="T38" fmla="*/ 27 w 1524"/>
                <a:gd name="T39" fmla="*/ 593 h 928"/>
                <a:gd name="T40" fmla="*/ 61 w 1524"/>
                <a:gd name="T41" fmla="*/ 689 h 928"/>
                <a:gd name="T42" fmla="*/ 64 w 1524"/>
                <a:gd name="T43" fmla="*/ 693 h 928"/>
                <a:gd name="T44" fmla="*/ 67 w 1524"/>
                <a:gd name="T45" fmla="*/ 697 h 928"/>
                <a:gd name="T46" fmla="*/ 91 w 1524"/>
                <a:gd name="T47" fmla="*/ 721 h 928"/>
                <a:gd name="T48" fmla="*/ 94 w 1524"/>
                <a:gd name="T49" fmla="*/ 724 h 928"/>
                <a:gd name="T50" fmla="*/ 106 w 1524"/>
                <a:gd name="T51" fmla="*/ 733 h 928"/>
                <a:gd name="T52" fmla="*/ 136 w 1524"/>
                <a:gd name="T53" fmla="*/ 764 h 928"/>
                <a:gd name="T54" fmla="*/ 154 w 1524"/>
                <a:gd name="T55" fmla="*/ 854 h 928"/>
                <a:gd name="T56" fmla="*/ 134 w 1524"/>
                <a:gd name="T57" fmla="*/ 928 h 928"/>
                <a:gd name="T58" fmla="*/ 215 w 1524"/>
                <a:gd name="T59" fmla="*/ 921 h 928"/>
                <a:gd name="T60" fmla="*/ 245 w 1524"/>
                <a:gd name="T61" fmla="*/ 883 h 928"/>
                <a:gd name="T62" fmla="*/ 288 w 1524"/>
                <a:gd name="T63" fmla="*/ 852 h 928"/>
                <a:gd name="T64" fmla="*/ 392 w 1524"/>
                <a:gd name="T65" fmla="*/ 806 h 928"/>
                <a:gd name="T66" fmla="*/ 439 w 1524"/>
                <a:gd name="T67" fmla="*/ 752 h 928"/>
                <a:gd name="T68" fmla="*/ 506 w 1524"/>
                <a:gd name="T69" fmla="*/ 744 h 928"/>
                <a:gd name="T70" fmla="*/ 615 w 1524"/>
                <a:gd name="T71" fmla="*/ 718 h 928"/>
                <a:gd name="T72" fmla="*/ 683 w 1524"/>
                <a:gd name="T73" fmla="*/ 772 h 928"/>
                <a:gd name="T74" fmla="*/ 895 w 1524"/>
                <a:gd name="T75" fmla="*/ 832 h 928"/>
                <a:gd name="T76" fmla="*/ 939 w 1524"/>
                <a:gd name="T77" fmla="*/ 869 h 928"/>
                <a:gd name="T78" fmla="*/ 969 w 1524"/>
                <a:gd name="T79" fmla="*/ 879 h 928"/>
                <a:gd name="T80" fmla="*/ 1151 w 1524"/>
                <a:gd name="T81" fmla="*/ 894 h 928"/>
                <a:gd name="T82" fmla="*/ 1327 w 1524"/>
                <a:gd name="T83" fmla="*/ 921 h 928"/>
                <a:gd name="T84" fmla="*/ 1373 w 1524"/>
                <a:gd name="T85" fmla="*/ 899 h 928"/>
                <a:gd name="T86" fmla="*/ 1476 w 1524"/>
                <a:gd name="T87" fmla="*/ 779 h 928"/>
                <a:gd name="T88" fmla="*/ 1422 w 1524"/>
                <a:gd name="T89" fmla="*/ 678 h 928"/>
                <a:gd name="T90" fmla="*/ 1406 w 1524"/>
                <a:gd name="T91" fmla="*/ 618 h 928"/>
                <a:gd name="T92" fmla="*/ 1400 w 1524"/>
                <a:gd name="T93" fmla="*/ 554 h 928"/>
                <a:gd name="T94" fmla="*/ 1416 w 1524"/>
                <a:gd name="T95" fmla="*/ 496 h 928"/>
                <a:gd name="T96" fmla="*/ 1437 w 1524"/>
                <a:gd name="T97" fmla="*/ 476 h 928"/>
                <a:gd name="T98" fmla="*/ 1468 w 1524"/>
                <a:gd name="T99" fmla="*/ 425 h 928"/>
                <a:gd name="T100" fmla="*/ 1517 w 1524"/>
                <a:gd name="T101" fmla="*/ 332 h 928"/>
                <a:gd name="T102" fmla="*/ 1492 w 1524"/>
                <a:gd name="T103" fmla="*/ 289 h 928"/>
                <a:gd name="T104" fmla="*/ 1508 w 1524"/>
                <a:gd name="T105" fmla="*/ 188 h 928"/>
                <a:gd name="T106" fmla="*/ 1520 w 1524"/>
                <a:gd name="T107" fmla="*/ 124 h 928"/>
                <a:gd name="T108" fmla="*/ 1381 w 1524"/>
                <a:gd name="T109" fmla="*/ 102 h 928"/>
                <a:gd name="T110" fmla="*/ 1343 w 1524"/>
                <a:gd name="T111" fmla="*/ 58 h 928"/>
                <a:gd name="T112" fmla="*/ 1340 w 1524"/>
                <a:gd name="T113" fmla="*/ 55 h 928"/>
                <a:gd name="T114" fmla="*/ 1252 w 1524"/>
                <a:gd name="T115" fmla="*/ 34 h 928"/>
                <a:gd name="T116" fmla="*/ 1178 w 1524"/>
                <a:gd name="T117" fmla="*/ 0 h 928"/>
                <a:gd name="T118" fmla="*/ 1157 w 1524"/>
                <a:gd name="T119" fmla="*/ 3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4" h="928">
                  <a:moveTo>
                    <a:pt x="1157" y="34"/>
                  </a:moveTo>
                  <a:cubicBezTo>
                    <a:pt x="1069" y="34"/>
                    <a:pt x="1104" y="54"/>
                    <a:pt x="1069" y="54"/>
                  </a:cubicBezTo>
                  <a:cubicBezTo>
                    <a:pt x="1033" y="54"/>
                    <a:pt x="1077" y="42"/>
                    <a:pt x="1040" y="52"/>
                  </a:cubicBezTo>
                  <a:cubicBezTo>
                    <a:pt x="1004" y="61"/>
                    <a:pt x="1001" y="102"/>
                    <a:pt x="961" y="102"/>
                  </a:cubicBezTo>
                  <a:cubicBezTo>
                    <a:pt x="931" y="102"/>
                    <a:pt x="940" y="91"/>
                    <a:pt x="907" y="88"/>
                  </a:cubicBezTo>
                  <a:cubicBezTo>
                    <a:pt x="896" y="103"/>
                    <a:pt x="906" y="96"/>
                    <a:pt x="886" y="102"/>
                  </a:cubicBezTo>
                  <a:cubicBezTo>
                    <a:pt x="886" y="145"/>
                    <a:pt x="894" y="202"/>
                    <a:pt x="850" y="215"/>
                  </a:cubicBezTo>
                  <a:cubicBezTo>
                    <a:pt x="824" y="222"/>
                    <a:pt x="824" y="210"/>
                    <a:pt x="813" y="232"/>
                  </a:cubicBezTo>
                  <a:cubicBezTo>
                    <a:pt x="808" y="243"/>
                    <a:pt x="813" y="256"/>
                    <a:pt x="790" y="283"/>
                  </a:cubicBezTo>
                  <a:cubicBezTo>
                    <a:pt x="757" y="323"/>
                    <a:pt x="764" y="307"/>
                    <a:pt x="764" y="386"/>
                  </a:cubicBezTo>
                  <a:cubicBezTo>
                    <a:pt x="747" y="398"/>
                    <a:pt x="754" y="399"/>
                    <a:pt x="735" y="404"/>
                  </a:cubicBezTo>
                  <a:cubicBezTo>
                    <a:pt x="714" y="410"/>
                    <a:pt x="715" y="402"/>
                    <a:pt x="695" y="411"/>
                  </a:cubicBezTo>
                  <a:lnTo>
                    <a:pt x="618" y="477"/>
                  </a:lnTo>
                  <a:cubicBezTo>
                    <a:pt x="592" y="500"/>
                    <a:pt x="530" y="522"/>
                    <a:pt x="514" y="522"/>
                  </a:cubicBezTo>
                  <a:cubicBezTo>
                    <a:pt x="511" y="522"/>
                    <a:pt x="456" y="498"/>
                    <a:pt x="452" y="495"/>
                  </a:cubicBezTo>
                  <a:cubicBezTo>
                    <a:pt x="353" y="434"/>
                    <a:pt x="394" y="520"/>
                    <a:pt x="276" y="440"/>
                  </a:cubicBezTo>
                  <a:cubicBezTo>
                    <a:pt x="264" y="432"/>
                    <a:pt x="261" y="428"/>
                    <a:pt x="249" y="420"/>
                  </a:cubicBezTo>
                  <a:cubicBezTo>
                    <a:pt x="169" y="463"/>
                    <a:pt x="225" y="433"/>
                    <a:pt x="203" y="496"/>
                  </a:cubicBezTo>
                  <a:cubicBezTo>
                    <a:pt x="196" y="517"/>
                    <a:pt x="153" y="562"/>
                    <a:pt x="127" y="562"/>
                  </a:cubicBezTo>
                  <a:cubicBezTo>
                    <a:pt x="118" y="562"/>
                    <a:pt x="0" y="512"/>
                    <a:pt x="27" y="593"/>
                  </a:cubicBezTo>
                  <a:cubicBezTo>
                    <a:pt x="49" y="659"/>
                    <a:pt x="33" y="653"/>
                    <a:pt x="61" y="689"/>
                  </a:cubicBezTo>
                  <a:cubicBezTo>
                    <a:pt x="62" y="691"/>
                    <a:pt x="63" y="692"/>
                    <a:pt x="64" y="693"/>
                  </a:cubicBezTo>
                  <a:cubicBezTo>
                    <a:pt x="65" y="694"/>
                    <a:pt x="66" y="696"/>
                    <a:pt x="67" y="697"/>
                  </a:cubicBezTo>
                  <a:lnTo>
                    <a:pt x="91" y="721"/>
                  </a:lnTo>
                  <a:cubicBezTo>
                    <a:pt x="92" y="722"/>
                    <a:pt x="93" y="723"/>
                    <a:pt x="94" y="724"/>
                  </a:cubicBezTo>
                  <a:cubicBezTo>
                    <a:pt x="95" y="724"/>
                    <a:pt x="105" y="732"/>
                    <a:pt x="106" y="733"/>
                  </a:cubicBezTo>
                  <a:lnTo>
                    <a:pt x="136" y="764"/>
                  </a:lnTo>
                  <a:cubicBezTo>
                    <a:pt x="181" y="808"/>
                    <a:pt x="154" y="791"/>
                    <a:pt x="154" y="854"/>
                  </a:cubicBezTo>
                  <a:cubicBezTo>
                    <a:pt x="63" y="854"/>
                    <a:pt x="124" y="886"/>
                    <a:pt x="134" y="928"/>
                  </a:cubicBezTo>
                  <a:cubicBezTo>
                    <a:pt x="163" y="926"/>
                    <a:pt x="176" y="921"/>
                    <a:pt x="215" y="921"/>
                  </a:cubicBezTo>
                  <a:cubicBezTo>
                    <a:pt x="227" y="900"/>
                    <a:pt x="224" y="903"/>
                    <a:pt x="245" y="883"/>
                  </a:cubicBezTo>
                  <a:lnTo>
                    <a:pt x="288" y="852"/>
                  </a:lnTo>
                  <a:cubicBezTo>
                    <a:pt x="353" y="818"/>
                    <a:pt x="321" y="810"/>
                    <a:pt x="392" y="806"/>
                  </a:cubicBezTo>
                  <a:cubicBezTo>
                    <a:pt x="437" y="804"/>
                    <a:pt x="430" y="792"/>
                    <a:pt x="439" y="752"/>
                  </a:cubicBezTo>
                  <a:lnTo>
                    <a:pt x="506" y="744"/>
                  </a:lnTo>
                  <a:cubicBezTo>
                    <a:pt x="539" y="731"/>
                    <a:pt x="548" y="685"/>
                    <a:pt x="615" y="718"/>
                  </a:cubicBezTo>
                  <a:cubicBezTo>
                    <a:pt x="652" y="736"/>
                    <a:pt x="654" y="753"/>
                    <a:pt x="683" y="772"/>
                  </a:cubicBezTo>
                  <a:cubicBezTo>
                    <a:pt x="782" y="720"/>
                    <a:pt x="815" y="751"/>
                    <a:pt x="895" y="832"/>
                  </a:cubicBezTo>
                  <a:cubicBezTo>
                    <a:pt x="910" y="847"/>
                    <a:pt x="918" y="860"/>
                    <a:pt x="939" y="869"/>
                  </a:cubicBezTo>
                  <a:cubicBezTo>
                    <a:pt x="950" y="874"/>
                    <a:pt x="958" y="875"/>
                    <a:pt x="969" y="879"/>
                  </a:cubicBezTo>
                  <a:cubicBezTo>
                    <a:pt x="1103" y="926"/>
                    <a:pt x="1061" y="894"/>
                    <a:pt x="1151" y="894"/>
                  </a:cubicBezTo>
                  <a:cubicBezTo>
                    <a:pt x="1215" y="894"/>
                    <a:pt x="1126" y="921"/>
                    <a:pt x="1327" y="921"/>
                  </a:cubicBezTo>
                  <a:cubicBezTo>
                    <a:pt x="1351" y="921"/>
                    <a:pt x="1360" y="913"/>
                    <a:pt x="1373" y="899"/>
                  </a:cubicBezTo>
                  <a:cubicBezTo>
                    <a:pt x="1446" y="821"/>
                    <a:pt x="1476" y="836"/>
                    <a:pt x="1476" y="779"/>
                  </a:cubicBezTo>
                  <a:cubicBezTo>
                    <a:pt x="1476" y="721"/>
                    <a:pt x="1424" y="740"/>
                    <a:pt x="1422" y="678"/>
                  </a:cubicBezTo>
                  <a:cubicBezTo>
                    <a:pt x="1419" y="627"/>
                    <a:pt x="1431" y="650"/>
                    <a:pt x="1406" y="618"/>
                  </a:cubicBezTo>
                  <a:cubicBezTo>
                    <a:pt x="1384" y="589"/>
                    <a:pt x="1396" y="588"/>
                    <a:pt x="1400" y="554"/>
                  </a:cubicBezTo>
                  <a:cubicBezTo>
                    <a:pt x="1405" y="513"/>
                    <a:pt x="1392" y="521"/>
                    <a:pt x="1416" y="496"/>
                  </a:cubicBezTo>
                  <a:cubicBezTo>
                    <a:pt x="1423" y="488"/>
                    <a:pt x="1430" y="484"/>
                    <a:pt x="1437" y="476"/>
                  </a:cubicBezTo>
                  <a:lnTo>
                    <a:pt x="1468" y="425"/>
                  </a:lnTo>
                  <a:cubicBezTo>
                    <a:pt x="1506" y="350"/>
                    <a:pt x="1517" y="395"/>
                    <a:pt x="1517" y="332"/>
                  </a:cubicBezTo>
                  <a:cubicBezTo>
                    <a:pt x="1517" y="316"/>
                    <a:pt x="1503" y="310"/>
                    <a:pt x="1492" y="289"/>
                  </a:cubicBezTo>
                  <a:cubicBezTo>
                    <a:pt x="1457" y="216"/>
                    <a:pt x="1488" y="220"/>
                    <a:pt x="1508" y="188"/>
                  </a:cubicBezTo>
                  <a:cubicBezTo>
                    <a:pt x="1515" y="176"/>
                    <a:pt x="1517" y="151"/>
                    <a:pt x="1520" y="124"/>
                  </a:cubicBezTo>
                  <a:cubicBezTo>
                    <a:pt x="1524" y="87"/>
                    <a:pt x="1474" y="102"/>
                    <a:pt x="1381" y="102"/>
                  </a:cubicBezTo>
                  <a:cubicBezTo>
                    <a:pt x="1374" y="74"/>
                    <a:pt x="1377" y="90"/>
                    <a:pt x="1343" y="58"/>
                  </a:cubicBezTo>
                  <a:cubicBezTo>
                    <a:pt x="1342" y="57"/>
                    <a:pt x="1341" y="56"/>
                    <a:pt x="1340" y="55"/>
                  </a:cubicBezTo>
                  <a:cubicBezTo>
                    <a:pt x="1298" y="14"/>
                    <a:pt x="1275" y="41"/>
                    <a:pt x="1252" y="34"/>
                  </a:cubicBezTo>
                  <a:cubicBezTo>
                    <a:pt x="1234" y="28"/>
                    <a:pt x="1254" y="6"/>
                    <a:pt x="1178" y="0"/>
                  </a:cubicBezTo>
                  <a:cubicBezTo>
                    <a:pt x="1170" y="15"/>
                    <a:pt x="1166" y="20"/>
                    <a:pt x="1157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99"/>
            <p:cNvSpPr>
              <a:spLocks/>
            </p:cNvSpPr>
            <p:nvPr/>
          </p:nvSpPr>
          <p:spPr bwMode="auto">
            <a:xfrm>
              <a:off x="1954026" y="2193925"/>
              <a:ext cx="5621" cy="3975"/>
            </a:xfrm>
            <a:custGeom>
              <a:avLst/>
              <a:gdLst>
                <a:gd name="T0" fmla="*/ 1 w 29"/>
                <a:gd name="T1" fmla="*/ 15 h 30"/>
                <a:gd name="T2" fmla="*/ 12 w 29"/>
                <a:gd name="T3" fmla="*/ 15 h 30"/>
                <a:gd name="T4" fmla="*/ 9 w 29"/>
                <a:gd name="T5" fmla="*/ 13 h 30"/>
                <a:gd name="T6" fmla="*/ 1 w 29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1" y="15"/>
                  </a:moveTo>
                  <a:cubicBezTo>
                    <a:pt x="1" y="23"/>
                    <a:pt x="16" y="30"/>
                    <a:pt x="12" y="15"/>
                  </a:cubicBezTo>
                  <a:cubicBezTo>
                    <a:pt x="8" y="0"/>
                    <a:pt x="29" y="15"/>
                    <a:pt x="9" y="13"/>
                  </a:cubicBezTo>
                  <a:cubicBezTo>
                    <a:pt x="0" y="12"/>
                    <a:pt x="1" y="1"/>
                    <a:pt x="1" y="1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10"/>
            <p:cNvSpPr>
              <a:spLocks/>
            </p:cNvSpPr>
            <p:nvPr/>
          </p:nvSpPr>
          <p:spPr bwMode="auto">
            <a:xfrm>
              <a:off x="1491165" y="1287446"/>
              <a:ext cx="417886" cy="540707"/>
            </a:xfrm>
            <a:custGeom>
              <a:avLst/>
              <a:gdLst>
                <a:gd name="T0" fmla="*/ 951 w 2430"/>
                <a:gd name="T1" fmla="*/ 655 h 2967"/>
                <a:gd name="T2" fmla="*/ 945 w 2430"/>
                <a:gd name="T3" fmla="*/ 868 h 2967"/>
                <a:gd name="T4" fmla="*/ 872 w 2430"/>
                <a:gd name="T5" fmla="*/ 1206 h 2967"/>
                <a:gd name="T6" fmla="*/ 768 w 2430"/>
                <a:gd name="T7" fmla="*/ 1004 h 2967"/>
                <a:gd name="T8" fmla="*/ 635 w 2430"/>
                <a:gd name="T9" fmla="*/ 934 h 2967"/>
                <a:gd name="T10" fmla="*/ 635 w 2430"/>
                <a:gd name="T11" fmla="*/ 1178 h 2967"/>
                <a:gd name="T12" fmla="*/ 534 w 2430"/>
                <a:gd name="T13" fmla="*/ 1356 h 2967"/>
                <a:gd name="T14" fmla="*/ 443 w 2430"/>
                <a:gd name="T15" fmla="*/ 1421 h 2967"/>
                <a:gd name="T16" fmla="*/ 139 w 2430"/>
                <a:gd name="T17" fmla="*/ 1577 h 2967"/>
                <a:gd name="T18" fmla="*/ 45 w 2430"/>
                <a:gd name="T19" fmla="*/ 1829 h 2967"/>
                <a:gd name="T20" fmla="*/ 373 w 2430"/>
                <a:gd name="T21" fmla="*/ 1982 h 2967"/>
                <a:gd name="T22" fmla="*/ 472 w 2430"/>
                <a:gd name="T23" fmla="*/ 2066 h 2967"/>
                <a:gd name="T24" fmla="*/ 601 w 2430"/>
                <a:gd name="T25" fmla="*/ 2154 h 2967"/>
                <a:gd name="T26" fmla="*/ 808 w 2430"/>
                <a:gd name="T27" fmla="*/ 2245 h 2967"/>
                <a:gd name="T28" fmla="*/ 899 w 2430"/>
                <a:gd name="T29" fmla="*/ 2513 h 2967"/>
                <a:gd name="T30" fmla="*/ 1138 w 2430"/>
                <a:gd name="T31" fmla="*/ 2586 h 2967"/>
                <a:gd name="T32" fmla="*/ 1435 w 2430"/>
                <a:gd name="T33" fmla="*/ 2683 h 2967"/>
                <a:gd name="T34" fmla="*/ 1733 w 2430"/>
                <a:gd name="T35" fmla="*/ 2818 h 2967"/>
                <a:gd name="T36" fmla="*/ 1875 w 2430"/>
                <a:gd name="T37" fmla="*/ 2703 h 2967"/>
                <a:gd name="T38" fmla="*/ 2088 w 2430"/>
                <a:gd name="T39" fmla="*/ 2870 h 2967"/>
                <a:gd name="T40" fmla="*/ 2281 w 2430"/>
                <a:gd name="T41" fmla="*/ 2946 h 2967"/>
                <a:gd name="T42" fmla="*/ 2411 w 2430"/>
                <a:gd name="T43" fmla="*/ 2541 h 2967"/>
                <a:gd name="T44" fmla="*/ 2276 w 2430"/>
                <a:gd name="T45" fmla="*/ 2288 h 2967"/>
                <a:gd name="T46" fmla="*/ 2160 w 2430"/>
                <a:gd name="T47" fmla="*/ 2032 h 2967"/>
                <a:gd name="T48" fmla="*/ 2118 w 2430"/>
                <a:gd name="T49" fmla="*/ 1748 h 2967"/>
                <a:gd name="T50" fmla="*/ 2138 w 2430"/>
                <a:gd name="T51" fmla="*/ 1510 h 2967"/>
                <a:gd name="T52" fmla="*/ 2188 w 2430"/>
                <a:gd name="T53" fmla="*/ 1306 h 2967"/>
                <a:gd name="T54" fmla="*/ 2041 w 2430"/>
                <a:gd name="T55" fmla="*/ 1209 h 2967"/>
                <a:gd name="T56" fmla="*/ 1935 w 2430"/>
                <a:gd name="T57" fmla="*/ 954 h 2967"/>
                <a:gd name="T58" fmla="*/ 2007 w 2430"/>
                <a:gd name="T59" fmla="*/ 681 h 2967"/>
                <a:gd name="T60" fmla="*/ 1929 w 2430"/>
                <a:gd name="T61" fmla="*/ 420 h 2967"/>
                <a:gd name="T62" fmla="*/ 1791 w 2430"/>
                <a:gd name="T63" fmla="*/ 510 h 2967"/>
                <a:gd name="T64" fmla="*/ 1907 w 2430"/>
                <a:gd name="T65" fmla="*/ 625 h 2967"/>
                <a:gd name="T66" fmla="*/ 1722 w 2430"/>
                <a:gd name="T67" fmla="*/ 627 h 2967"/>
                <a:gd name="T68" fmla="*/ 1733 w 2430"/>
                <a:gd name="T69" fmla="*/ 311 h 2967"/>
                <a:gd name="T70" fmla="*/ 1522 w 2430"/>
                <a:gd name="T71" fmla="*/ 500 h 2967"/>
                <a:gd name="T72" fmla="*/ 1570 w 2430"/>
                <a:gd name="T73" fmla="*/ 738 h 2967"/>
                <a:gd name="T74" fmla="*/ 1458 w 2430"/>
                <a:gd name="T75" fmla="*/ 932 h 2967"/>
                <a:gd name="T76" fmla="*/ 1563 w 2430"/>
                <a:gd name="T77" fmla="*/ 1077 h 2967"/>
                <a:gd name="T78" fmla="*/ 1767 w 2430"/>
                <a:gd name="T79" fmla="*/ 1321 h 2967"/>
                <a:gd name="T80" fmla="*/ 1794 w 2430"/>
                <a:gd name="T81" fmla="*/ 1605 h 2967"/>
                <a:gd name="T82" fmla="*/ 1643 w 2430"/>
                <a:gd name="T83" fmla="*/ 1255 h 2967"/>
                <a:gd name="T84" fmla="*/ 1462 w 2430"/>
                <a:gd name="T85" fmla="*/ 1422 h 2967"/>
                <a:gd name="T86" fmla="*/ 1272 w 2430"/>
                <a:gd name="T87" fmla="*/ 1673 h 2967"/>
                <a:gd name="T88" fmla="*/ 938 w 2430"/>
                <a:gd name="T89" fmla="*/ 1729 h 2967"/>
                <a:gd name="T90" fmla="*/ 818 w 2430"/>
                <a:gd name="T91" fmla="*/ 1538 h 2967"/>
                <a:gd name="T92" fmla="*/ 1258 w 2430"/>
                <a:gd name="T93" fmla="*/ 1429 h 2967"/>
                <a:gd name="T94" fmla="*/ 1304 w 2430"/>
                <a:gd name="T95" fmla="*/ 1041 h 2967"/>
                <a:gd name="T96" fmla="*/ 1434 w 2430"/>
                <a:gd name="T97" fmla="*/ 562 h 2967"/>
                <a:gd name="T98" fmla="*/ 1536 w 2430"/>
                <a:gd name="T99" fmla="*/ 216 h 2967"/>
                <a:gd name="T100" fmla="*/ 1381 w 2430"/>
                <a:gd name="T101" fmla="*/ 100 h 2967"/>
                <a:gd name="T102" fmla="*/ 1131 w 2430"/>
                <a:gd name="T103" fmla="*/ 361 h 2967"/>
                <a:gd name="T104" fmla="*/ 986 w 2430"/>
                <a:gd name="T105" fmla="*/ 439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30" h="2967">
                  <a:moveTo>
                    <a:pt x="960" y="474"/>
                  </a:moveTo>
                  <a:cubicBezTo>
                    <a:pt x="960" y="517"/>
                    <a:pt x="1013" y="520"/>
                    <a:pt x="986" y="574"/>
                  </a:cubicBezTo>
                  <a:cubicBezTo>
                    <a:pt x="975" y="597"/>
                    <a:pt x="984" y="583"/>
                    <a:pt x="960" y="596"/>
                  </a:cubicBezTo>
                  <a:cubicBezTo>
                    <a:pt x="960" y="635"/>
                    <a:pt x="960" y="626"/>
                    <a:pt x="951" y="655"/>
                  </a:cubicBezTo>
                  <a:cubicBezTo>
                    <a:pt x="944" y="679"/>
                    <a:pt x="946" y="696"/>
                    <a:pt x="946" y="725"/>
                  </a:cubicBezTo>
                  <a:cubicBezTo>
                    <a:pt x="922" y="730"/>
                    <a:pt x="905" y="737"/>
                    <a:pt x="886" y="752"/>
                  </a:cubicBezTo>
                  <a:cubicBezTo>
                    <a:pt x="880" y="757"/>
                    <a:pt x="850" y="760"/>
                    <a:pt x="887" y="811"/>
                  </a:cubicBezTo>
                  <a:cubicBezTo>
                    <a:pt x="909" y="843"/>
                    <a:pt x="941" y="841"/>
                    <a:pt x="945" y="868"/>
                  </a:cubicBezTo>
                  <a:cubicBezTo>
                    <a:pt x="952" y="916"/>
                    <a:pt x="915" y="957"/>
                    <a:pt x="969" y="1007"/>
                  </a:cubicBezTo>
                  <a:cubicBezTo>
                    <a:pt x="994" y="1030"/>
                    <a:pt x="1011" y="1015"/>
                    <a:pt x="1014" y="1057"/>
                  </a:cubicBezTo>
                  <a:cubicBezTo>
                    <a:pt x="960" y="1069"/>
                    <a:pt x="946" y="1111"/>
                    <a:pt x="946" y="1165"/>
                  </a:cubicBezTo>
                  <a:cubicBezTo>
                    <a:pt x="919" y="1184"/>
                    <a:pt x="910" y="1197"/>
                    <a:pt x="872" y="1206"/>
                  </a:cubicBezTo>
                  <a:cubicBezTo>
                    <a:pt x="857" y="1191"/>
                    <a:pt x="855" y="1187"/>
                    <a:pt x="842" y="1167"/>
                  </a:cubicBezTo>
                  <a:cubicBezTo>
                    <a:pt x="827" y="1142"/>
                    <a:pt x="821" y="1147"/>
                    <a:pt x="818" y="1117"/>
                  </a:cubicBezTo>
                  <a:cubicBezTo>
                    <a:pt x="813" y="1065"/>
                    <a:pt x="822" y="1077"/>
                    <a:pt x="790" y="1036"/>
                  </a:cubicBezTo>
                  <a:lnTo>
                    <a:pt x="768" y="1004"/>
                  </a:lnTo>
                  <a:cubicBezTo>
                    <a:pt x="767" y="1003"/>
                    <a:pt x="766" y="1002"/>
                    <a:pt x="765" y="1000"/>
                  </a:cubicBezTo>
                  <a:cubicBezTo>
                    <a:pt x="735" y="959"/>
                    <a:pt x="730" y="944"/>
                    <a:pt x="692" y="905"/>
                  </a:cubicBezTo>
                  <a:cubicBezTo>
                    <a:pt x="674" y="887"/>
                    <a:pt x="662" y="867"/>
                    <a:pt x="641" y="853"/>
                  </a:cubicBezTo>
                  <a:cubicBezTo>
                    <a:pt x="601" y="913"/>
                    <a:pt x="604" y="902"/>
                    <a:pt x="635" y="934"/>
                  </a:cubicBezTo>
                  <a:cubicBezTo>
                    <a:pt x="663" y="964"/>
                    <a:pt x="655" y="1004"/>
                    <a:pt x="655" y="1043"/>
                  </a:cubicBezTo>
                  <a:cubicBezTo>
                    <a:pt x="655" y="1069"/>
                    <a:pt x="652" y="1053"/>
                    <a:pt x="641" y="1063"/>
                  </a:cubicBezTo>
                  <a:lnTo>
                    <a:pt x="603" y="1099"/>
                  </a:lnTo>
                  <a:cubicBezTo>
                    <a:pt x="552" y="1156"/>
                    <a:pt x="635" y="1142"/>
                    <a:pt x="635" y="1178"/>
                  </a:cubicBezTo>
                  <a:cubicBezTo>
                    <a:pt x="635" y="1253"/>
                    <a:pt x="615" y="1218"/>
                    <a:pt x="614" y="1267"/>
                  </a:cubicBezTo>
                  <a:cubicBezTo>
                    <a:pt x="635" y="1272"/>
                    <a:pt x="629" y="1266"/>
                    <a:pt x="635" y="1287"/>
                  </a:cubicBezTo>
                  <a:cubicBezTo>
                    <a:pt x="617" y="1299"/>
                    <a:pt x="607" y="1307"/>
                    <a:pt x="584" y="1318"/>
                  </a:cubicBezTo>
                  <a:cubicBezTo>
                    <a:pt x="563" y="1328"/>
                    <a:pt x="553" y="1338"/>
                    <a:pt x="534" y="1356"/>
                  </a:cubicBezTo>
                  <a:cubicBezTo>
                    <a:pt x="508" y="1381"/>
                    <a:pt x="517" y="1384"/>
                    <a:pt x="478" y="1388"/>
                  </a:cubicBezTo>
                  <a:cubicBezTo>
                    <a:pt x="451" y="1391"/>
                    <a:pt x="461" y="1380"/>
                    <a:pt x="449" y="1399"/>
                  </a:cubicBezTo>
                  <a:cubicBezTo>
                    <a:pt x="440" y="1412"/>
                    <a:pt x="447" y="1404"/>
                    <a:pt x="444" y="1415"/>
                  </a:cubicBezTo>
                  <a:cubicBezTo>
                    <a:pt x="444" y="1417"/>
                    <a:pt x="444" y="1419"/>
                    <a:pt x="443" y="1421"/>
                  </a:cubicBezTo>
                  <a:lnTo>
                    <a:pt x="437" y="1435"/>
                  </a:lnTo>
                  <a:cubicBezTo>
                    <a:pt x="410" y="1476"/>
                    <a:pt x="300" y="1441"/>
                    <a:pt x="217" y="1479"/>
                  </a:cubicBezTo>
                  <a:lnTo>
                    <a:pt x="160" y="1511"/>
                  </a:lnTo>
                  <a:cubicBezTo>
                    <a:pt x="160" y="1547"/>
                    <a:pt x="168" y="1570"/>
                    <a:pt x="139" y="1577"/>
                  </a:cubicBezTo>
                  <a:cubicBezTo>
                    <a:pt x="65" y="1596"/>
                    <a:pt x="72" y="1535"/>
                    <a:pt x="72" y="1687"/>
                  </a:cubicBezTo>
                  <a:cubicBezTo>
                    <a:pt x="72" y="1712"/>
                    <a:pt x="100" y="1708"/>
                    <a:pt x="88" y="1742"/>
                  </a:cubicBezTo>
                  <a:cubicBezTo>
                    <a:pt x="75" y="1778"/>
                    <a:pt x="72" y="1746"/>
                    <a:pt x="72" y="1809"/>
                  </a:cubicBezTo>
                  <a:cubicBezTo>
                    <a:pt x="50" y="1820"/>
                    <a:pt x="60" y="1811"/>
                    <a:pt x="45" y="1829"/>
                  </a:cubicBezTo>
                  <a:cubicBezTo>
                    <a:pt x="0" y="1880"/>
                    <a:pt x="45" y="1892"/>
                    <a:pt x="97" y="1946"/>
                  </a:cubicBezTo>
                  <a:cubicBezTo>
                    <a:pt x="138" y="1987"/>
                    <a:pt x="155" y="1977"/>
                    <a:pt x="194" y="1951"/>
                  </a:cubicBezTo>
                  <a:cubicBezTo>
                    <a:pt x="216" y="1966"/>
                    <a:pt x="201" y="1963"/>
                    <a:pt x="229" y="1971"/>
                  </a:cubicBezTo>
                  <a:cubicBezTo>
                    <a:pt x="309" y="1992"/>
                    <a:pt x="292" y="1937"/>
                    <a:pt x="373" y="1982"/>
                  </a:cubicBezTo>
                  <a:lnTo>
                    <a:pt x="406" y="2003"/>
                  </a:lnTo>
                  <a:cubicBezTo>
                    <a:pt x="407" y="2004"/>
                    <a:pt x="409" y="2005"/>
                    <a:pt x="410" y="2006"/>
                  </a:cubicBezTo>
                  <a:cubicBezTo>
                    <a:pt x="412" y="2007"/>
                    <a:pt x="416" y="2011"/>
                    <a:pt x="417" y="2012"/>
                  </a:cubicBezTo>
                  <a:cubicBezTo>
                    <a:pt x="433" y="2025"/>
                    <a:pt x="472" y="2045"/>
                    <a:pt x="472" y="2066"/>
                  </a:cubicBezTo>
                  <a:cubicBezTo>
                    <a:pt x="472" y="2099"/>
                    <a:pt x="439" y="2080"/>
                    <a:pt x="438" y="2134"/>
                  </a:cubicBezTo>
                  <a:cubicBezTo>
                    <a:pt x="494" y="2149"/>
                    <a:pt x="474" y="2193"/>
                    <a:pt x="548" y="2135"/>
                  </a:cubicBezTo>
                  <a:lnTo>
                    <a:pt x="574" y="2120"/>
                  </a:lnTo>
                  <a:cubicBezTo>
                    <a:pt x="587" y="2133"/>
                    <a:pt x="590" y="2138"/>
                    <a:pt x="601" y="2154"/>
                  </a:cubicBezTo>
                  <a:cubicBezTo>
                    <a:pt x="625" y="2148"/>
                    <a:pt x="610" y="2148"/>
                    <a:pt x="635" y="2140"/>
                  </a:cubicBezTo>
                  <a:cubicBezTo>
                    <a:pt x="649" y="2136"/>
                    <a:pt x="715" y="2137"/>
                    <a:pt x="723" y="2140"/>
                  </a:cubicBezTo>
                  <a:cubicBezTo>
                    <a:pt x="740" y="2147"/>
                    <a:pt x="776" y="2181"/>
                    <a:pt x="788" y="2198"/>
                  </a:cubicBezTo>
                  <a:cubicBezTo>
                    <a:pt x="799" y="2213"/>
                    <a:pt x="798" y="2227"/>
                    <a:pt x="808" y="2245"/>
                  </a:cubicBezTo>
                  <a:cubicBezTo>
                    <a:pt x="824" y="2275"/>
                    <a:pt x="823" y="2247"/>
                    <a:pt x="825" y="2289"/>
                  </a:cubicBezTo>
                  <a:cubicBezTo>
                    <a:pt x="827" y="2341"/>
                    <a:pt x="824" y="2346"/>
                    <a:pt x="857" y="2379"/>
                  </a:cubicBezTo>
                  <a:cubicBezTo>
                    <a:pt x="911" y="2435"/>
                    <a:pt x="872" y="2406"/>
                    <a:pt x="872" y="2479"/>
                  </a:cubicBezTo>
                  <a:cubicBezTo>
                    <a:pt x="872" y="2494"/>
                    <a:pt x="892" y="2513"/>
                    <a:pt x="899" y="2513"/>
                  </a:cubicBezTo>
                  <a:cubicBezTo>
                    <a:pt x="931" y="2513"/>
                    <a:pt x="919" y="2493"/>
                    <a:pt x="1028" y="2493"/>
                  </a:cubicBezTo>
                  <a:cubicBezTo>
                    <a:pt x="1030" y="2521"/>
                    <a:pt x="1033" y="2525"/>
                    <a:pt x="1062" y="2527"/>
                  </a:cubicBezTo>
                  <a:cubicBezTo>
                    <a:pt x="1062" y="2554"/>
                    <a:pt x="1060" y="2543"/>
                    <a:pt x="1068" y="2561"/>
                  </a:cubicBezTo>
                  <a:cubicBezTo>
                    <a:pt x="1119" y="2561"/>
                    <a:pt x="1111" y="2558"/>
                    <a:pt x="1138" y="2586"/>
                  </a:cubicBezTo>
                  <a:cubicBezTo>
                    <a:pt x="1209" y="2661"/>
                    <a:pt x="1182" y="2606"/>
                    <a:pt x="1243" y="2623"/>
                  </a:cubicBezTo>
                  <a:cubicBezTo>
                    <a:pt x="1266" y="2629"/>
                    <a:pt x="1283" y="2626"/>
                    <a:pt x="1301" y="2640"/>
                  </a:cubicBezTo>
                  <a:cubicBezTo>
                    <a:pt x="1313" y="2650"/>
                    <a:pt x="1313" y="2662"/>
                    <a:pt x="1333" y="2662"/>
                  </a:cubicBezTo>
                  <a:cubicBezTo>
                    <a:pt x="1410" y="2662"/>
                    <a:pt x="1339" y="2645"/>
                    <a:pt x="1435" y="2683"/>
                  </a:cubicBezTo>
                  <a:cubicBezTo>
                    <a:pt x="1478" y="2700"/>
                    <a:pt x="1454" y="2715"/>
                    <a:pt x="1457" y="2744"/>
                  </a:cubicBezTo>
                  <a:cubicBezTo>
                    <a:pt x="1460" y="2777"/>
                    <a:pt x="1476" y="2764"/>
                    <a:pt x="1495" y="2778"/>
                  </a:cubicBezTo>
                  <a:cubicBezTo>
                    <a:pt x="1507" y="2786"/>
                    <a:pt x="1497" y="2779"/>
                    <a:pt x="1508" y="2792"/>
                  </a:cubicBezTo>
                  <a:cubicBezTo>
                    <a:pt x="1558" y="2847"/>
                    <a:pt x="1590" y="2818"/>
                    <a:pt x="1733" y="2818"/>
                  </a:cubicBezTo>
                  <a:cubicBezTo>
                    <a:pt x="1760" y="2762"/>
                    <a:pt x="1717" y="2803"/>
                    <a:pt x="1797" y="2754"/>
                  </a:cubicBezTo>
                  <a:cubicBezTo>
                    <a:pt x="1804" y="2750"/>
                    <a:pt x="1809" y="2747"/>
                    <a:pt x="1814" y="2744"/>
                  </a:cubicBezTo>
                  <a:cubicBezTo>
                    <a:pt x="1816" y="2743"/>
                    <a:pt x="1821" y="2740"/>
                    <a:pt x="1823" y="2739"/>
                  </a:cubicBezTo>
                  <a:lnTo>
                    <a:pt x="1875" y="2703"/>
                  </a:lnTo>
                  <a:cubicBezTo>
                    <a:pt x="1887" y="2727"/>
                    <a:pt x="1899" y="2744"/>
                    <a:pt x="1910" y="2770"/>
                  </a:cubicBezTo>
                  <a:cubicBezTo>
                    <a:pt x="1921" y="2797"/>
                    <a:pt x="1935" y="2814"/>
                    <a:pt x="1956" y="2832"/>
                  </a:cubicBezTo>
                  <a:cubicBezTo>
                    <a:pt x="2006" y="2819"/>
                    <a:pt x="1971" y="2805"/>
                    <a:pt x="2034" y="2835"/>
                  </a:cubicBezTo>
                  <a:cubicBezTo>
                    <a:pt x="2059" y="2847"/>
                    <a:pt x="2073" y="2846"/>
                    <a:pt x="2088" y="2870"/>
                  </a:cubicBezTo>
                  <a:cubicBezTo>
                    <a:pt x="2103" y="2896"/>
                    <a:pt x="2106" y="2912"/>
                    <a:pt x="2146" y="2913"/>
                  </a:cubicBezTo>
                  <a:cubicBezTo>
                    <a:pt x="2151" y="2900"/>
                    <a:pt x="2141" y="2895"/>
                    <a:pt x="2178" y="2900"/>
                  </a:cubicBezTo>
                  <a:cubicBezTo>
                    <a:pt x="2213" y="2905"/>
                    <a:pt x="2228" y="2949"/>
                    <a:pt x="2255" y="2967"/>
                  </a:cubicBezTo>
                  <a:lnTo>
                    <a:pt x="2281" y="2946"/>
                  </a:lnTo>
                  <a:cubicBezTo>
                    <a:pt x="2323" y="2901"/>
                    <a:pt x="2322" y="2906"/>
                    <a:pt x="2322" y="2839"/>
                  </a:cubicBezTo>
                  <a:cubicBezTo>
                    <a:pt x="2342" y="2825"/>
                    <a:pt x="2347" y="2824"/>
                    <a:pt x="2361" y="2802"/>
                  </a:cubicBezTo>
                  <a:cubicBezTo>
                    <a:pt x="2402" y="2735"/>
                    <a:pt x="2335" y="2686"/>
                    <a:pt x="2322" y="2662"/>
                  </a:cubicBezTo>
                  <a:cubicBezTo>
                    <a:pt x="2350" y="2620"/>
                    <a:pt x="2377" y="2579"/>
                    <a:pt x="2411" y="2541"/>
                  </a:cubicBezTo>
                  <a:cubicBezTo>
                    <a:pt x="2430" y="2519"/>
                    <a:pt x="2424" y="2536"/>
                    <a:pt x="2424" y="2493"/>
                  </a:cubicBezTo>
                  <a:lnTo>
                    <a:pt x="2424" y="2425"/>
                  </a:lnTo>
                  <a:cubicBezTo>
                    <a:pt x="2424" y="2364"/>
                    <a:pt x="2318" y="2355"/>
                    <a:pt x="2308" y="2351"/>
                  </a:cubicBezTo>
                  <a:cubicBezTo>
                    <a:pt x="2285" y="2340"/>
                    <a:pt x="2278" y="2315"/>
                    <a:pt x="2276" y="2288"/>
                  </a:cubicBezTo>
                  <a:cubicBezTo>
                    <a:pt x="2271" y="2226"/>
                    <a:pt x="2322" y="2230"/>
                    <a:pt x="2294" y="2175"/>
                  </a:cubicBezTo>
                  <a:cubicBezTo>
                    <a:pt x="2284" y="2154"/>
                    <a:pt x="2272" y="2117"/>
                    <a:pt x="2244" y="2104"/>
                  </a:cubicBezTo>
                  <a:cubicBezTo>
                    <a:pt x="2211" y="2089"/>
                    <a:pt x="2203" y="2101"/>
                    <a:pt x="2187" y="2066"/>
                  </a:cubicBezTo>
                  <a:cubicBezTo>
                    <a:pt x="2178" y="2048"/>
                    <a:pt x="2174" y="2052"/>
                    <a:pt x="2160" y="2032"/>
                  </a:cubicBezTo>
                  <a:cubicBezTo>
                    <a:pt x="2189" y="2013"/>
                    <a:pt x="2187" y="1992"/>
                    <a:pt x="2187" y="1958"/>
                  </a:cubicBezTo>
                  <a:cubicBezTo>
                    <a:pt x="2187" y="1913"/>
                    <a:pt x="2160" y="1932"/>
                    <a:pt x="2174" y="1898"/>
                  </a:cubicBezTo>
                  <a:cubicBezTo>
                    <a:pt x="2182" y="1875"/>
                    <a:pt x="2200" y="1867"/>
                    <a:pt x="2207" y="1843"/>
                  </a:cubicBezTo>
                  <a:cubicBezTo>
                    <a:pt x="2177" y="1798"/>
                    <a:pt x="2133" y="1802"/>
                    <a:pt x="2118" y="1748"/>
                  </a:cubicBezTo>
                  <a:cubicBezTo>
                    <a:pt x="2110" y="1719"/>
                    <a:pt x="2114" y="1729"/>
                    <a:pt x="2099" y="1707"/>
                  </a:cubicBezTo>
                  <a:cubicBezTo>
                    <a:pt x="2152" y="1627"/>
                    <a:pt x="2085" y="1598"/>
                    <a:pt x="2085" y="1578"/>
                  </a:cubicBezTo>
                  <a:cubicBezTo>
                    <a:pt x="2085" y="1559"/>
                    <a:pt x="2082" y="1530"/>
                    <a:pt x="2101" y="1522"/>
                  </a:cubicBezTo>
                  <a:cubicBezTo>
                    <a:pt x="2125" y="1513"/>
                    <a:pt x="2116" y="1544"/>
                    <a:pt x="2138" y="1510"/>
                  </a:cubicBezTo>
                  <a:cubicBezTo>
                    <a:pt x="2150" y="1492"/>
                    <a:pt x="2139" y="1494"/>
                    <a:pt x="2161" y="1472"/>
                  </a:cubicBezTo>
                  <a:cubicBezTo>
                    <a:pt x="2220" y="1410"/>
                    <a:pt x="2169" y="1410"/>
                    <a:pt x="2160" y="1375"/>
                  </a:cubicBezTo>
                  <a:cubicBezTo>
                    <a:pt x="2173" y="1356"/>
                    <a:pt x="2180" y="1359"/>
                    <a:pt x="2200" y="1348"/>
                  </a:cubicBezTo>
                  <a:cubicBezTo>
                    <a:pt x="2197" y="1313"/>
                    <a:pt x="2195" y="1340"/>
                    <a:pt x="2188" y="1306"/>
                  </a:cubicBezTo>
                  <a:cubicBezTo>
                    <a:pt x="2184" y="1286"/>
                    <a:pt x="2187" y="1275"/>
                    <a:pt x="2179" y="1261"/>
                  </a:cubicBezTo>
                  <a:cubicBezTo>
                    <a:pt x="2165" y="1234"/>
                    <a:pt x="2144" y="1247"/>
                    <a:pt x="2133" y="1199"/>
                  </a:cubicBezTo>
                  <a:cubicBezTo>
                    <a:pt x="2079" y="1200"/>
                    <a:pt x="2090" y="1217"/>
                    <a:pt x="2058" y="1226"/>
                  </a:cubicBezTo>
                  <a:cubicBezTo>
                    <a:pt x="2042" y="1215"/>
                    <a:pt x="2051" y="1219"/>
                    <a:pt x="2041" y="1209"/>
                  </a:cubicBezTo>
                  <a:lnTo>
                    <a:pt x="2022" y="1187"/>
                  </a:lnTo>
                  <a:cubicBezTo>
                    <a:pt x="2007" y="1162"/>
                    <a:pt x="2030" y="1177"/>
                    <a:pt x="2006" y="1162"/>
                  </a:cubicBezTo>
                  <a:cubicBezTo>
                    <a:pt x="1969" y="1139"/>
                    <a:pt x="1970" y="1179"/>
                    <a:pt x="1918" y="1088"/>
                  </a:cubicBezTo>
                  <a:cubicBezTo>
                    <a:pt x="1890" y="1037"/>
                    <a:pt x="1883" y="987"/>
                    <a:pt x="1935" y="954"/>
                  </a:cubicBezTo>
                  <a:cubicBezTo>
                    <a:pt x="1954" y="943"/>
                    <a:pt x="1976" y="925"/>
                    <a:pt x="1989" y="906"/>
                  </a:cubicBezTo>
                  <a:lnTo>
                    <a:pt x="2011" y="867"/>
                  </a:lnTo>
                  <a:cubicBezTo>
                    <a:pt x="2087" y="867"/>
                    <a:pt x="2065" y="859"/>
                    <a:pt x="2065" y="711"/>
                  </a:cubicBezTo>
                  <a:cubicBezTo>
                    <a:pt x="2026" y="708"/>
                    <a:pt x="2034" y="698"/>
                    <a:pt x="2007" y="681"/>
                  </a:cubicBezTo>
                  <a:cubicBezTo>
                    <a:pt x="1984" y="667"/>
                    <a:pt x="1970" y="658"/>
                    <a:pt x="1970" y="623"/>
                  </a:cubicBezTo>
                  <a:cubicBezTo>
                    <a:pt x="1970" y="578"/>
                    <a:pt x="2011" y="558"/>
                    <a:pt x="2051" y="555"/>
                  </a:cubicBezTo>
                  <a:cubicBezTo>
                    <a:pt x="2056" y="500"/>
                    <a:pt x="2099" y="474"/>
                    <a:pt x="2011" y="474"/>
                  </a:cubicBezTo>
                  <a:cubicBezTo>
                    <a:pt x="2002" y="458"/>
                    <a:pt x="1929" y="366"/>
                    <a:pt x="1929" y="420"/>
                  </a:cubicBezTo>
                  <a:cubicBezTo>
                    <a:pt x="1929" y="453"/>
                    <a:pt x="1947" y="443"/>
                    <a:pt x="1936" y="467"/>
                  </a:cubicBezTo>
                  <a:cubicBezTo>
                    <a:pt x="1929" y="485"/>
                    <a:pt x="1911" y="492"/>
                    <a:pt x="1895" y="501"/>
                  </a:cubicBezTo>
                  <a:cubicBezTo>
                    <a:pt x="1860" y="505"/>
                    <a:pt x="1839" y="447"/>
                    <a:pt x="1807" y="447"/>
                  </a:cubicBezTo>
                  <a:cubicBezTo>
                    <a:pt x="1774" y="447"/>
                    <a:pt x="1777" y="487"/>
                    <a:pt x="1791" y="510"/>
                  </a:cubicBezTo>
                  <a:cubicBezTo>
                    <a:pt x="1805" y="534"/>
                    <a:pt x="1820" y="538"/>
                    <a:pt x="1834" y="562"/>
                  </a:cubicBezTo>
                  <a:lnTo>
                    <a:pt x="1841" y="575"/>
                  </a:lnTo>
                  <a:lnTo>
                    <a:pt x="1874" y="597"/>
                  </a:lnTo>
                  <a:cubicBezTo>
                    <a:pt x="1887" y="606"/>
                    <a:pt x="1896" y="612"/>
                    <a:pt x="1907" y="625"/>
                  </a:cubicBezTo>
                  <a:cubicBezTo>
                    <a:pt x="1931" y="651"/>
                    <a:pt x="1936" y="689"/>
                    <a:pt x="1936" y="731"/>
                  </a:cubicBezTo>
                  <a:lnTo>
                    <a:pt x="1903" y="724"/>
                  </a:lnTo>
                  <a:cubicBezTo>
                    <a:pt x="1891" y="716"/>
                    <a:pt x="1842" y="657"/>
                    <a:pt x="1834" y="657"/>
                  </a:cubicBezTo>
                  <a:cubicBezTo>
                    <a:pt x="1765" y="657"/>
                    <a:pt x="1825" y="703"/>
                    <a:pt x="1722" y="627"/>
                  </a:cubicBezTo>
                  <a:cubicBezTo>
                    <a:pt x="1658" y="579"/>
                    <a:pt x="1672" y="560"/>
                    <a:pt x="1672" y="487"/>
                  </a:cubicBezTo>
                  <a:cubicBezTo>
                    <a:pt x="1672" y="443"/>
                    <a:pt x="1708" y="430"/>
                    <a:pt x="1728" y="402"/>
                  </a:cubicBezTo>
                  <a:cubicBezTo>
                    <a:pt x="1742" y="383"/>
                    <a:pt x="1739" y="355"/>
                    <a:pt x="1739" y="332"/>
                  </a:cubicBezTo>
                  <a:cubicBezTo>
                    <a:pt x="1739" y="306"/>
                    <a:pt x="1741" y="329"/>
                    <a:pt x="1733" y="311"/>
                  </a:cubicBezTo>
                  <a:cubicBezTo>
                    <a:pt x="1704" y="330"/>
                    <a:pt x="1724" y="335"/>
                    <a:pt x="1672" y="413"/>
                  </a:cubicBezTo>
                  <a:cubicBezTo>
                    <a:pt x="1588" y="413"/>
                    <a:pt x="1587" y="440"/>
                    <a:pt x="1539" y="483"/>
                  </a:cubicBezTo>
                  <a:cubicBezTo>
                    <a:pt x="1537" y="485"/>
                    <a:pt x="1533" y="488"/>
                    <a:pt x="1532" y="490"/>
                  </a:cubicBezTo>
                  <a:cubicBezTo>
                    <a:pt x="1522" y="500"/>
                    <a:pt x="1529" y="492"/>
                    <a:pt x="1522" y="500"/>
                  </a:cubicBezTo>
                  <a:cubicBezTo>
                    <a:pt x="1515" y="509"/>
                    <a:pt x="1514" y="511"/>
                    <a:pt x="1509" y="521"/>
                  </a:cubicBezTo>
                  <a:cubicBezTo>
                    <a:pt x="1524" y="542"/>
                    <a:pt x="1525" y="528"/>
                    <a:pt x="1537" y="555"/>
                  </a:cubicBezTo>
                  <a:cubicBezTo>
                    <a:pt x="1546" y="575"/>
                    <a:pt x="1536" y="589"/>
                    <a:pt x="1536" y="616"/>
                  </a:cubicBezTo>
                  <a:cubicBezTo>
                    <a:pt x="1536" y="633"/>
                    <a:pt x="1570" y="704"/>
                    <a:pt x="1570" y="738"/>
                  </a:cubicBezTo>
                  <a:cubicBezTo>
                    <a:pt x="1570" y="759"/>
                    <a:pt x="1562" y="753"/>
                    <a:pt x="1550" y="765"/>
                  </a:cubicBezTo>
                  <a:cubicBezTo>
                    <a:pt x="1530" y="786"/>
                    <a:pt x="1511" y="792"/>
                    <a:pt x="1504" y="821"/>
                  </a:cubicBezTo>
                  <a:cubicBezTo>
                    <a:pt x="1496" y="853"/>
                    <a:pt x="1507" y="833"/>
                    <a:pt x="1492" y="863"/>
                  </a:cubicBezTo>
                  <a:cubicBezTo>
                    <a:pt x="1479" y="888"/>
                    <a:pt x="1464" y="903"/>
                    <a:pt x="1458" y="932"/>
                  </a:cubicBezTo>
                  <a:cubicBezTo>
                    <a:pt x="1451" y="961"/>
                    <a:pt x="1462" y="990"/>
                    <a:pt x="1462" y="1029"/>
                  </a:cubicBezTo>
                  <a:cubicBezTo>
                    <a:pt x="1429" y="1038"/>
                    <a:pt x="1428" y="1070"/>
                    <a:pt x="1434" y="1097"/>
                  </a:cubicBezTo>
                  <a:cubicBezTo>
                    <a:pt x="1492" y="1097"/>
                    <a:pt x="1473" y="1124"/>
                    <a:pt x="1502" y="1124"/>
                  </a:cubicBezTo>
                  <a:cubicBezTo>
                    <a:pt x="1527" y="1124"/>
                    <a:pt x="1545" y="1089"/>
                    <a:pt x="1563" y="1077"/>
                  </a:cubicBezTo>
                  <a:cubicBezTo>
                    <a:pt x="1598" y="1086"/>
                    <a:pt x="1602" y="1115"/>
                    <a:pt x="1632" y="1123"/>
                  </a:cubicBezTo>
                  <a:cubicBezTo>
                    <a:pt x="1662" y="1132"/>
                    <a:pt x="1684" y="1142"/>
                    <a:pt x="1711" y="1167"/>
                  </a:cubicBezTo>
                  <a:cubicBezTo>
                    <a:pt x="1731" y="1185"/>
                    <a:pt x="1753" y="1211"/>
                    <a:pt x="1766" y="1233"/>
                  </a:cubicBezTo>
                  <a:cubicBezTo>
                    <a:pt x="1806" y="1296"/>
                    <a:pt x="1767" y="1286"/>
                    <a:pt x="1767" y="1321"/>
                  </a:cubicBezTo>
                  <a:cubicBezTo>
                    <a:pt x="1767" y="1350"/>
                    <a:pt x="1780" y="1348"/>
                    <a:pt x="1780" y="1368"/>
                  </a:cubicBezTo>
                  <a:cubicBezTo>
                    <a:pt x="1780" y="1423"/>
                    <a:pt x="1719" y="1415"/>
                    <a:pt x="1719" y="1477"/>
                  </a:cubicBezTo>
                  <a:cubicBezTo>
                    <a:pt x="1719" y="1509"/>
                    <a:pt x="1737" y="1523"/>
                    <a:pt x="1759" y="1528"/>
                  </a:cubicBezTo>
                  <a:cubicBezTo>
                    <a:pt x="1841" y="1543"/>
                    <a:pt x="1819" y="1605"/>
                    <a:pt x="1794" y="1605"/>
                  </a:cubicBezTo>
                  <a:cubicBezTo>
                    <a:pt x="1733" y="1605"/>
                    <a:pt x="1735" y="1601"/>
                    <a:pt x="1694" y="1563"/>
                  </a:cubicBezTo>
                  <a:cubicBezTo>
                    <a:pt x="1653" y="1527"/>
                    <a:pt x="1658" y="1490"/>
                    <a:pt x="1658" y="1436"/>
                  </a:cubicBezTo>
                  <a:cubicBezTo>
                    <a:pt x="1658" y="1362"/>
                    <a:pt x="1712" y="1385"/>
                    <a:pt x="1684" y="1315"/>
                  </a:cubicBezTo>
                  <a:cubicBezTo>
                    <a:pt x="1675" y="1291"/>
                    <a:pt x="1652" y="1272"/>
                    <a:pt x="1643" y="1255"/>
                  </a:cubicBezTo>
                  <a:cubicBezTo>
                    <a:pt x="1634" y="1237"/>
                    <a:pt x="1640" y="1232"/>
                    <a:pt x="1631" y="1212"/>
                  </a:cubicBezTo>
                  <a:cubicBezTo>
                    <a:pt x="1598" y="1205"/>
                    <a:pt x="1591" y="1208"/>
                    <a:pt x="1551" y="1214"/>
                  </a:cubicBezTo>
                  <a:cubicBezTo>
                    <a:pt x="1509" y="1220"/>
                    <a:pt x="1487" y="1234"/>
                    <a:pt x="1463" y="1268"/>
                  </a:cubicBezTo>
                  <a:cubicBezTo>
                    <a:pt x="1442" y="1297"/>
                    <a:pt x="1462" y="1357"/>
                    <a:pt x="1462" y="1422"/>
                  </a:cubicBezTo>
                  <a:cubicBezTo>
                    <a:pt x="1462" y="1465"/>
                    <a:pt x="1416" y="1498"/>
                    <a:pt x="1392" y="1522"/>
                  </a:cubicBezTo>
                  <a:cubicBezTo>
                    <a:pt x="1347" y="1568"/>
                    <a:pt x="1340" y="1554"/>
                    <a:pt x="1340" y="1639"/>
                  </a:cubicBezTo>
                  <a:cubicBezTo>
                    <a:pt x="1333" y="1642"/>
                    <a:pt x="1322" y="1646"/>
                    <a:pt x="1316" y="1650"/>
                  </a:cubicBezTo>
                  <a:cubicBezTo>
                    <a:pt x="1294" y="1663"/>
                    <a:pt x="1296" y="1668"/>
                    <a:pt x="1272" y="1673"/>
                  </a:cubicBezTo>
                  <a:lnTo>
                    <a:pt x="1136" y="1721"/>
                  </a:lnTo>
                  <a:cubicBezTo>
                    <a:pt x="1107" y="1750"/>
                    <a:pt x="1169" y="1788"/>
                    <a:pt x="1062" y="1788"/>
                  </a:cubicBezTo>
                  <a:cubicBezTo>
                    <a:pt x="1003" y="1788"/>
                    <a:pt x="1051" y="1750"/>
                    <a:pt x="986" y="1742"/>
                  </a:cubicBezTo>
                  <a:cubicBezTo>
                    <a:pt x="949" y="1737"/>
                    <a:pt x="965" y="1750"/>
                    <a:pt x="938" y="1729"/>
                  </a:cubicBezTo>
                  <a:cubicBezTo>
                    <a:pt x="920" y="1716"/>
                    <a:pt x="919" y="1711"/>
                    <a:pt x="898" y="1702"/>
                  </a:cubicBezTo>
                  <a:cubicBezTo>
                    <a:pt x="873" y="1690"/>
                    <a:pt x="862" y="1680"/>
                    <a:pt x="845" y="1660"/>
                  </a:cubicBezTo>
                  <a:cubicBezTo>
                    <a:pt x="832" y="1644"/>
                    <a:pt x="824" y="1643"/>
                    <a:pt x="819" y="1625"/>
                  </a:cubicBezTo>
                  <a:cubicBezTo>
                    <a:pt x="809" y="1593"/>
                    <a:pt x="815" y="1563"/>
                    <a:pt x="818" y="1538"/>
                  </a:cubicBezTo>
                  <a:cubicBezTo>
                    <a:pt x="914" y="1540"/>
                    <a:pt x="904" y="1639"/>
                    <a:pt x="994" y="1578"/>
                  </a:cubicBezTo>
                  <a:cubicBezTo>
                    <a:pt x="1066" y="1597"/>
                    <a:pt x="1046" y="1625"/>
                    <a:pt x="1112" y="1547"/>
                  </a:cubicBezTo>
                  <a:lnTo>
                    <a:pt x="1137" y="1511"/>
                  </a:lnTo>
                  <a:cubicBezTo>
                    <a:pt x="1195" y="1431"/>
                    <a:pt x="1255" y="1433"/>
                    <a:pt x="1258" y="1429"/>
                  </a:cubicBezTo>
                  <a:cubicBezTo>
                    <a:pt x="1274" y="1396"/>
                    <a:pt x="1259" y="1358"/>
                    <a:pt x="1288" y="1316"/>
                  </a:cubicBezTo>
                  <a:cubicBezTo>
                    <a:pt x="1311" y="1284"/>
                    <a:pt x="1345" y="1287"/>
                    <a:pt x="1346" y="1233"/>
                  </a:cubicBezTo>
                  <a:cubicBezTo>
                    <a:pt x="1318" y="1221"/>
                    <a:pt x="1347" y="1237"/>
                    <a:pt x="1323" y="1208"/>
                  </a:cubicBezTo>
                  <a:cubicBezTo>
                    <a:pt x="1277" y="1151"/>
                    <a:pt x="1274" y="1109"/>
                    <a:pt x="1304" y="1041"/>
                  </a:cubicBezTo>
                  <a:lnTo>
                    <a:pt x="1332" y="954"/>
                  </a:lnTo>
                  <a:cubicBezTo>
                    <a:pt x="1340" y="911"/>
                    <a:pt x="1332" y="860"/>
                    <a:pt x="1367" y="792"/>
                  </a:cubicBezTo>
                  <a:cubicBezTo>
                    <a:pt x="1402" y="725"/>
                    <a:pt x="1380" y="792"/>
                    <a:pt x="1421" y="684"/>
                  </a:cubicBezTo>
                  <a:cubicBezTo>
                    <a:pt x="1434" y="649"/>
                    <a:pt x="1434" y="603"/>
                    <a:pt x="1434" y="562"/>
                  </a:cubicBezTo>
                  <a:cubicBezTo>
                    <a:pt x="1434" y="529"/>
                    <a:pt x="1389" y="555"/>
                    <a:pt x="1405" y="471"/>
                  </a:cubicBezTo>
                  <a:cubicBezTo>
                    <a:pt x="1412" y="432"/>
                    <a:pt x="1430" y="421"/>
                    <a:pt x="1456" y="394"/>
                  </a:cubicBezTo>
                  <a:cubicBezTo>
                    <a:pt x="1535" y="317"/>
                    <a:pt x="1481" y="321"/>
                    <a:pt x="1508" y="256"/>
                  </a:cubicBezTo>
                  <a:cubicBezTo>
                    <a:pt x="1514" y="244"/>
                    <a:pt x="1536" y="219"/>
                    <a:pt x="1536" y="216"/>
                  </a:cubicBezTo>
                  <a:cubicBezTo>
                    <a:pt x="1536" y="188"/>
                    <a:pt x="1532" y="206"/>
                    <a:pt x="1528" y="179"/>
                  </a:cubicBezTo>
                  <a:cubicBezTo>
                    <a:pt x="1524" y="146"/>
                    <a:pt x="1534" y="142"/>
                    <a:pt x="1488" y="135"/>
                  </a:cubicBezTo>
                  <a:cubicBezTo>
                    <a:pt x="1453" y="130"/>
                    <a:pt x="1478" y="141"/>
                    <a:pt x="1452" y="124"/>
                  </a:cubicBezTo>
                  <a:cubicBezTo>
                    <a:pt x="1407" y="92"/>
                    <a:pt x="1442" y="108"/>
                    <a:pt x="1381" y="100"/>
                  </a:cubicBezTo>
                  <a:cubicBezTo>
                    <a:pt x="1319" y="92"/>
                    <a:pt x="1316" y="0"/>
                    <a:pt x="1254" y="151"/>
                  </a:cubicBezTo>
                  <a:cubicBezTo>
                    <a:pt x="1247" y="168"/>
                    <a:pt x="1247" y="170"/>
                    <a:pt x="1240" y="185"/>
                  </a:cubicBezTo>
                  <a:lnTo>
                    <a:pt x="1210" y="250"/>
                  </a:lnTo>
                  <a:cubicBezTo>
                    <a:pt x="1179" y="295"/>
                    <a:pt x="1219" y="276"/>
                    <a:pt x="1131" y="361"/>
                  </a:cubicBezTo>
                  <a:cubicBezTo>
                    <a:pt x="1113" y="378"/>
                    <a:pt x="1124" y="370"/>
                    <a:pt x="1103" y="379"/>
                  </a:cubicBezTo>
                  <a:cubicBezTo>
                    <a:pt x="1101" y="380"/>
                    <a:pt x="1099" y="380"/>
                    <a:pt x="1098" y="381"/>
                  </a:cubicBezTo>
                  <a:lnTo>
                    <a:pt x="1088" y="385"/>
                  </a:lnTo>
                  <a:cubicBezTo>
                    <a:pt x="1056" y="400"/>
                    <a:pt x="1009" y="416"/>
                    <a:pt x="986" y="439"/>
                  </a:cubicBezTo>
                  <a:lnTo>
                    <a:pt x="979" y="445"/>
                  </a:lnTo>
                  <a:cubicBezTo>
                    <a:pt x="970" y="455"/>
                    <a:pt x="960" y="456"/>
                    <a:pt x="960" y="4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11"/>
            <p:cNvSpPr>
              <a:spLocks/>
            </p:cNvSpPr>
            <p:nvPr/>
          </p:nvSpPr>
          <p:spPr bwMode="auto">
            <a:xfrm>
              <a:off x="1384353" y="1573702"/>
              <a:ext cx="520952" cy="387639"/>
            </a:xfrm>
            <a:custGeom>
              <a:avLst/>
              <a:gdLst>
                <a:gd name="T0" fmla="*/ 314 w 3032"/>
                <a:gd name="T1" fmla="*/ 180 h 2120"/>
                <a:gd name="T2" fmla="*/ 184 w 3032"/>
                <a:gd name="T3" fmla="*/ 409 h 2120"/>
                <a:gd name="T4" fmla="*/ 102 w 3032"/>
                <a:gd name="T5" fmla="*/ 639 h 2120"/>
                <a:gd name="T6" fmla="*/ 98 w 3032"/>
                <a:gd name="T7" fmla="*/ 819 h 2120"/>
                <a:gd name="T8" fmla="*/ 221 w 3032"/>
                <a:gd name="T9" fmla="*/ 940 h 2120"/>
                <a:gd name="T10" fmla="*/ 278 w 3032"/>
                <a:gd name="T11" fmla="*/ 1199 h 2120"/>
                <a:gd name="T12" fmla="*/ 306 w 3032"/>
                <a:gd name="T13" fmla="*/ 1370 h 2120"/>
                <a:gd name="T14" fmla="*/ 364 w 3032"/>
                <a:gd name="T15" fmla="*/ 1603 h 2120"/>
                <a:gd name="T16" fmla="*/ 460 w 3032"/>
                <a:gd name="T17" fmla="*/ 1812 h 2120"/>
                <a:gd name="T18" fmla="*/ 574 w 3032"/>
                <a:gd name="T19" fmla="*/ 1789 h 2120"/>
                <a:gd name="T20" fmla="*/ 821 w 3032"/>
                <a:gd name="T21" fmla="*/ 1731 h 2120"/>
                <a:gd name="T22" fmla="*/ 1043 w 3032"/>
                <a:gd name="T23" fmla="*/ 1663 h 2120"/>
                <a:gd name="T24" fmla="*/ 1273 w 3032"/>
                <a:gd name="T25" fmla="*/ 1826 h 2120"/>
                <a:gd name="T26" fmla="*/ 1380 w 3032"/>
                <a:gd name="T27" fmla="*/ 2018 h 2120"/>
                <a:gd name="T28" fmla="*/ 1529 w 3032"/>
                <a:gd name="T29" fmla="*/ 2079 h 2120"/>
                <a:gd name="T30" fmla="*/ 1684 w 3032"/>
                <a:gd name="T31" fmla="*/ 2004 h 2120"/>
                <a:gd name="T32" fmla="*/ 1724 w 3032"/>
                <a:gd name="T33" fmla="*/ 1969 h 2120"/>
                <a:gd name="T34" fmla="*/ 1863 w 3032"/>
                <a:gd name="T35" fmla="*/ 1783 h 2120"/>
                <a:gd name="T36" fmla="*/ 1977 w 3032"/>
                <a:gd name="T37" fmla="*/ 1666 h 2120"/>
                <a:gd name="T38" fmla="*/ 2206 w 3032"/>
                <a:gd name="T39" fmla="*/ 1699 h 2120"/>
                <a:gd name="T40" fmla="*/ 2430 w 3032"/>
                <a:gd name="T41" fmla="*/ 1746 h 2120"/>
                <a:gd name="T42" fmla="*/ 2619 w 3032"/>
                <a:gd name="T43" fmla="*/ 1719 h 2120"/>
                <a:gd name="T44" fmla="*/ 2786 w 3032"/>
                <a:gd name="T45" fmla="*/ 1730 h 2120"/>
                <a:gd name="T46" fmla="*/ 2889 w 3032"/>
                <a:gd name="T47" fmla="*/ 1691 h 2120"/>
                <a:gd name="T48" fmla="*/ 2900 w 3032"/>
                <a:gd name="T49" fmla="*/ 1548 h 2120"/>
                <a:gd name="T50" fmla="*/ 2841 w 3032"/>
                <a:gd name="T51" fmla="*/ 1404 h 2120"/>
                <a:gd name="T52" fmla="*/ 2631 w 3032"/>
                <a:gd name="T53" fmla="*/ 1288 h 2120"/>
                <a:gd name="T54" fmla="*/ 2559 w 3032"/>
                <a:gd name="T55" fmla="*/ 1299 h 2120"/>
                <a:gd name="T56" fmla="*/ 2440 w 3032"/>
                <a:gd name="T57" fmla="*/ 1208 h 2120"/>
                <a:gd name="T58" fmla="*/ 2166 w 3032"/>
                <a:gd name="T59" fmla="*/ 1279 h 2120"/>
                <a:gd name="T60" fmla="*/ 2068 w 3032"/>
                <a:gd name="T61" fmla="*/ 1214 h 2120"/>
                <a:gd name="T62" fmla="*/ 2044 w 3032"/>
                <a:gd name="T63" fmla="*/ 1137 h 2120"/>
                <a:gd name="T64" fmla="*/ 1854 w 3032"/>
                <a:gd name="T65" fmla="*/ 1089 h 2120"/>
                <a:gd name="T66" fmla="*/ 1654 w 3032"/>
                <a:gd name="T67" fmla="*/ 991 h 2120"/>
                <a:gd name="T68" fmla="*/ 1447 w 3032"/>
                <a:gd name="T69" fmla="*/ 819 h 2120"/>
                <a:gd name="T70" fmla="*/ 1325 w 3032"/>
                <a:gd name="T71" fmla="*/ 595 h 2120"/>
                <a:gd name="T72" fmla="*/ 1148 w 3032"/>
                <a:gd name="T73" fmla="*/ 614 h 2120"/>
                <a:gd name="T74" fmla="*/ 1041 w 3032"/>
                <a:gd name="T75" fmla="*/ 493 h 2120"/>
                <a:gd name="T76" fmla="*/ 861 w 3032"/>
                <a:gd name="T77" fmla="*/ 436 h 2120"/>
                <a:gd name="T78" fmla="*/ 637 w 3032"/>
                <a:gd name="T79" fmla="*/ 334 h 2120"/>
                <a:gd name="T80" fmla="*/ 661 w 3032"/>
                <a:gd name="T81" fmla="*/ 26 h 2120"/>
                <a:gd name="T82" fmla="*/ 528 w 3032"/>
                <a:gd name="T83" fmla="*/ 96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2" h="2120">
                  <a:moveTo>
                    <a:pt x="431" y="141"/>
                  </a:moveTo>
                  <a:cubicBezTo>
                    <a:pt x="427" y="124"/>
                    <a:pt x="424" y="101"/>
                    <a:pt x="417" y="87"/>
                  </a:cubicBezTo>
                  <a:cubicBezTo>
                    <a:pt x="372" y="99"/>
                    <a:pt x="340" y="146"/>
                    <a:pt x="314" y="180"/>
                  </a:cubicBezTo>
                  <a:cubicBezTo>
                    <a:pt x="272" y="235"/>
                    <a:pt x="299" y="217"/>
                    <a:pt x="294" y="276"/>
                  </a:cubicBezTo>
                  <a:cubicBezTo>
                    <a:pt x="291" y="309"/>
                    <a:pt x="261" y="310"/>
                    <a:pt x="241" y="330"/>
                  </a:cubicBezTo>
                  <a:cubicBezTo>
                    <a:pt x="201" y="369"/>
                    <a:pt x="241" y="375"/>
                    <a:pt x="184" y="409"/>
                  </a:cubicBezTo>
                  <a:cubicBezTo>
                    <a:pt x="162" y="421"/>
                    <a:pt x="153" y="437"/>
                    <a:pt x="143" y="457"/>
                  </a:cubicBezTo>
                  <a:cubicBezTo>
                    <a:pt x="116" y="512"/>
                    <a:pt x="132" y="481"/>
                    <a:pt x="132" y="534"/>
                  </a:cubicBezTo>
                  <a:cubicBezTo>
                    <a:pt x="132" y="549"/>
                    <a:pt x="108" y="630"/>
                    <a:pt x="102" y="639"/>
                  </a:cubicBezTo>
                  <a:lnTo>
                    <a:pt x="67" y="672"/>
                  </a:lnTo>
                  <a:cubicBezTo>
                    <a:pt x="0" y="745"/>
                    <a:pt x="55" y="736"/>
                    <a:pt x="72" y="763"/>
                  </a:cubicBezTo>
                  <a:cubicBezTo>
                    <a:pt x="93" y="795"/>
                    <a:pt x="58" y="786"/>
                    <a:pt x="98" y="819"/>
                  </a:cubicBezTo>
                  <a:lnTo>
                    <a:pt x="181" y="899"/>
                  </a:lnTo>
                  <a:cubicBezTo>
                    <a:pt x="184" y="902"/>
                    <a:pt x="187" y="905"/>
                    <a:pt x="191" y="909"/>
                  </a:cubicBezTo>
                  <a:lnTo>
                    <a:pt x="221" y="940"/>
                  </a:lnTo>
                  <a:cubicBezTo>
                    <a:pt x="247" y="973"/>
                    <a:pt x="257" y="1008"/>
                    <a:pt x="284" y="1039"/>
                  </a:cubicBezTo>
                  <a:cubicBezTo>
                    <a:pt x="337" y="1099"/>
                    <a:pt x="312" y="1118"/>
                    <a:pt x="284" y="1181"/>
                  </a:cubicBezTo>
                  <a:lnTo>
                    <a:pt x="278" y="1199"/>
                  </a:lnTo>
                  <a:cubicBezTo>
                    <a:pt x="276" y="1227"/>
                    <a:pt x="288" y="1206"/>
                    <a:pt x="288" y="1232"/>
                  </a:cubicBezTo>
                  <a:cubicBezTo>
                    <a:pt x="288" y="1267"/>
                    <a:pt x="294" y="1298"/>
                    <a:pt x="275" y="1327"/>
                  </a:cubicBezTo>
                  <a:lnTo>
                    <a:pt x="306" y="1370"/>
                  </a:lnTo>
                  <a:cubicBezTo>
                    <a:pt x="316" y="1385"/>
                    <a:pt x="315" y="1359"/>
                    <a:pt x="315" y="1421"/>
                  </a:cubicBezTo>
                  <a:cubicBezTo>
                    <a:pt x="315" y="1455"/>
                    <a:pt x="267" y="1452"/>
                    <a:pt x="287" y="1510"/>
                  </a:cubicBezTo>
                  <a:cubicBezTo>
                    <a:pt x="298" y="1540"/>
                    <a:pt x="347" y="1560"/>
                    <a:pt x="364" y="1603"/>
                  </a:cubicBezTo>
                  <a:lnTo>
                    <a:pt x="368" y="1613"/>
                  </a:lnTo>
                  <a:cubicBezTo>
                    <a:pt x="379" y="1633"/>
                    <a:pt x="399" y="1639"/>
                    <a:pt x="416" y="1654"/>
                  </a:cubicBezTo>
                  <a:cubicBezTo>
                    <a:pt x="469" y="1700"/>
                    <a:pt x="379" y="1751"/>
                    <a:pt x="460" y="1812"/>
                  </a:cubicBezTo>
                  <a:cubicBezTo>
                    <a:pt x="477" y="1826"/>
                    <a:pt x="476" y="1837"/>
                    <a:pt x="504" y="1838"/>
                  </a:cubicBezTo>
                  <a:cubicBezTo>
                    <a:pt x="510" y="1838"/>
                    <a:pt x="540" y="1835"/>
                    <a:pt x="553" y="1835"/>
                  </a:cubicBezTo>
                  <a:lnTo>
                    <a:pt x="574" y="1789"/>
                  </a:lnTo>
                  <a:cubicBezTo>
                    <a:pt x="606" y="1735"/>
                    <a:pt x="660" y="1794"/>
                    <a:pt x="710" y="1755"/>
                  </a:cubicBezTo>
                  <a:cubicBezTo>
                    <a:pt x="742" y="1729"/>
                    <a:pt x="755" y="1745"/>
                    <a:pt x="797" y="1740"/>
                  </a:cubicBezTo>
                  <a:cubicBezTo>
                    <a:pt x="827" y="1736"/>
                    <a:pt x="806" y="1740"/>
                    <a:pt x="821" y="1731"/>
                  </a:cubicBezTo>
                  <a:cubicBezTo>
                    <a:pt x="839" y="1720"/>
                    <a:pt x="917" y="1694"/>
                    <a:pt x="919" y="1693"/>
                  </a:cubicBezTo>
                  <a:cubicBezTo>
                    <a:pt x="949" y="1662"/>
                    <a:pt x="881" y="1625"/>
                    <a:pt x="980" y="1625"/>
                  </a:cubicBezTo>
                  <a:cubicBezTo>
                    <a:pt x="999" y="1625"/>
                    <a:pt x="1026" y="1651"/>
                    <a:pt x="1043" y="1663"/>
                  </a:cubicBezTo>
                  <a:lnTo>
                    <a:pt x="1059" y="1674"/>
                  </a:lnTo>
                  <a:cubicBezTo>
                    <a:pt x="1070" y="1683"/>
                    <a:pt x="1074" y="1694"/>
                    <a:pt x="1087" y="1700"/>
                  </a:cubicBezTo>
                  <a:cubicBezTo>
                    <a:pt x="1165" y="1738"/>
                    <a:pt x="1194" y="1680"/>
                    <a:pt x="1273" y="1826"/>
                  </a:cubicBezTo>
                  <a:cubicBezTo>
                    <a:pt x="1282" y="1844"/>
                    <a:pt x="1275" y="1835"/>
                    <a:pt x="1287" y="1853"/>
                  </a:cubicBezTo>
                  <a:cubicBezTo>
                    <a:pt x="1305" y="1879"/>
                    <a:pt x="1322" y="1905"/>
                    <a:pt x="1325" y="1943"/>
                  </a:cubicBezTo>
                  <a:cubicBezTo>
                    <a:pt x="1382" y="1956"/>
                    <a:pt x="1380" y="1949"/>
                    <a:pt x="1380" y="2018"/>
                  </a:cubicBezTo>
                  <a:lnTo>
                    <a:pt x="1454" y="2058"/>
                  </a:lnTo>
                  <a:cubicBezTo>
                    <a:pt x="1456" y="2059"/>
                    <a:pt x="1461" y="2063"/>
                    <a:pt x="1463" y="2064"/>
                  </a:cubicBezTo>
                  <a:cubicBezTo>
                    <a:pt x="1485" y="2075"/>
                    <a:pt x="1507" y="2068"/>
                    <a:pt x="1529" y="2079"/>
                  </a:cubicBezTo>
                  <a:cubicBezTo>
                    <a:pt x="1584" y="2106"/>
                    <a:pt x="1568" y="2120"/>
                    <a:pt x="1632" y="2081"/>
                  </a:cubicBezTo>
                  <a:lnTo>
                    <a:pt x="1671" y="2065"/>
                  </a:lnTo>
                  <a:cubicBezTo>
                    <a:pt x="1676" y="2045"/>
                    <a:pt x="1675" y="2020"/>
                    <a:pt x="1684" y="2004"/>
                  </a:cubicBezTo>
                  <a:lnTo>
                    <a:pt x="1690" y="1996"/>
                  </a:lnTo>
                  <a:cubicBezTo>
                    <a:pt x="1691" y="1995"/>
                    <a:pt x="1692" y="1994"/>
                    <a:pt x="1693" y="1993"/>
                  </a:cubicBezTo>
                  <a:lnTo>
                    <a:pt x="1724" y="1969"/>
                  </a:lnTo>
                  <a:cubicBezTo>
                    <a:pt x="1784" y="1922"/>
                    <a:pt x="1827" y="1930"/>
                    <a:pt x="1834" y="1923"/>
                  </a:cubicBezTo>
                  <a:cubicBezTo>
                    <a:pt x="1847" y="1895"/>
                    <a:pt x="1837" y="1882"/>
                    <a:pt x="1841" y="1849"/>
                  </a:cubicBezTo>
                  <a:cubicBezTo>
                    <a:pt x="1844" y="1829"/>
                    <a:pt x="1856" y="1801"/>
                    <a:pt x="1863" y="1783"/>
                  </a:cubicBezTo>
                  <a:cubicBezTo>
                    <a:pt x="1872" y="1758"/>
                    <a:pt x="1878" y="1763"/>
                    <a:pt x="1889" y="1728"/>
                  </a:cubicBezTo>
                  <a:cubicBezTo>
                    <a:pt x="1896" y="1709"/>
                    <a:pt x="1912" y="1691"/>
                    <a:pt x="1922" y="1672"/>
                  </a:cubicBezTo>
                  <a:cubicBezTo>
                    <a:pt x="1949" y="1672"/>
                    <a:pt x="1956" y="1675"/>
                    <a:pt x="1977" y="1666"/>
                  </a:cubicBezTo>
                  <a:cubicBezTo>
                    <a:pt x="2005" y="1655"/>
                    <a:pt x="1987" y="1652"/>
                    <a:pt x="2030" y="1652"/>
                  </a:cubicBezTo>
                  <a:cubicBezTo>
                    <a:pt x="2038" y="1673"/>
                    <a:pt x="2019" y="1658"/>
                    <a:pt x="2047" y="1669"/>
                  </a:cubicBezTo>
                  <a:cubicBezTo>
                    <a:pt x="2090" y="1686"/>
                    <a:pt x="2176" y="1679"/>
                    <a:pt x="2206" y="1699"/>
                  </a:cubicBezTo>
                  <a:cubicBezTo>
                    <a:pt x="2243" y="1723"/>
                    <a:pt x="2210" y="1710"/>
                    <a:pt x="2259" y="1722"/>
                  </a:cubicBezTo>
                  <a:cubicBezTo>
                    <a:pt x="2283" y="1728"/>
                    <a:pt x="2285" y="1741"/>
                    <a:pt x="2307" y="1732"/>
                  </a:cubicBezTo>
                  <a:cubicBezTo>
                    <a:pt x="2362" y="1710"/>
                    <a:pt x="2382" y="1700"/>
                    <a:pt x="2430" y="1746"/>
                  </a:cubicBezTo>
                  <a:cubicBezTo>
                    <a:pt x="2472" y="1786"/>
                    <a:pt x="2465" y="1757"/>
                    <a:pt x="2518" y="1768"/>
                  </a:cubicBezTo>
                  <a:cubicBezTo>
                    <a:pt x="2555" y="1775"/>
                    <a:pt x="2523" y="1784"/>
                    <a:pt x="2566" y="1787"/>
                  </a:cubicBezTo>
                  <a:cubicBezTo>
                    <a:pt x="2585" y="1746"/>
                    <a:pt x="2567" y="1737"/>
                    <a:pt x="2619" y="1719"/>
                  </a:cubicBezTo>
                  <a:lnTo>
                    <a:pt x="2662" y="1700"/>
                  </a:lnTo>
                  <a:cubicBezTo>
                    <a:pt x="2697" y="1689"/>
                    <a:pt x="2685" y="1703"/>
                    <a:pt x="2701" y="1672"/>
                  </a:cubicBezTo>
                  <a:lnTo>
                    <a:pt x="2786" y="1730"/>
                  </a:lnTo>
                  <a:cubicBezTo>
                    <a:pt x="2800" y="1741"/>
                    <a:pt x="2779" y="1740"/>
                    <a:pt x="2817" y="1740"/>
                  </a:cubicBezTo>
                  <a:cubicBezTo>
                    <a:pt x="2835" y="1740"/>
                    <a:pt x="2843" y="1722"/>
                    <a:pt x="2855" y="1711"/>
                  </a:cubicBezTo>
                  <a:cubicBezTo>
                    <a:pt x="2869" y="1699"/>
                    <a:pt x="2875" y="1699"/>
                    <a:pt x="2889" y="1691"/>
                  </a:cubicBezTo>
                  <a:lnTo>
                    <a:pt x="2902" y="1683"/>
                  </a:lnTo>
                  <a:cubicBezTo>
                    <a:pt x="2933" y="1664"/>
                    <a:pt x="2935" y="1676"/>
                    <a:pt x="2973" y="1645"/>
                  </a:cubicBezTo>
                  <a:cubicBezTo>
                    <a:pt x="3032" y="1596"/>
                    <a:pt x="2953" y="1590"/>
                    <a:pt x="2900" y="1548"/>
                  </a:cubicBezTo>
                  <a:cubicBezTo>
                    <a:pt x="2886" y="1536"/>
                    <a:pt x="2872" y="1533"/>
                    <a:pt x="2863" y="1524"/>
                  </a:cubicBezTo>
                  <a:cubicBezTo>
                    <a:pt x="2838" y="1500"/>
                    <a:pt x="2858" y="1461"/>
                    <a:pt x="2849" y="1423"/>
                  </a:cubicBezTo>
                  <a:cubicBezTo>
                    <a:pt x="2846" y="1411"/>
                    <a:pt x="2850" y="1420"/>
                    <a:pt x="2841" y="1404"/>
                  </a:cubicBezTo>
                  <a:cubicBezTo>
                    <a:pt x="2809" y="1349"/>
                    <a:pt x="2775" y="1373"/>
                    <a:pt x="2722" y="1374"/>
                  </a:cubicBezTo>
                  <a:lnTo>
                    <a:pt x="2684" y="1310"/>
                  </a:lnTo>
                  <a:cubicBezTo>
                    <a:pt x="2671" y="1294"/>
                    <a:pt x="2653" y="1300"/>
                    <a:pt x="2631" y="1288"/>
                  </a:cubicBezTo>
                  <a:cubicBezTo>
                    <a:pt x="2614" y="1279"/>
                    <a:pt x="2639" y="1286"/>
                    <a:pt x="2613" y="1279"/>
                  </a:cubicBezTo>
                  <a:cubicBezTo>
                    <a:pt x="2598" y="1290"/>
                    <a:pt x="2605" y="1280"/>
                    <a:pt x="2600" y="1299"/>
                  </a:cubicBezTo>
                  <a:lnTo>
                    <a:pt x="2559" y="1299"/>
                  </a:lnTo>
                  <a:lnTo>
                    <a:pt x="2515" y="1235"/>
                  </a:lnTo>
                  <a:cubicBezTo>
                    <a:pt x="2502" y="1213"/>
                    <a:pt x="2507" y="1201"/>
                    <a:pt x="2484" y="1191"/>
                  </a:cubicBezTo>
                  <a:cubicBezTo>
                    <a:pt x="2470" y="1184"/>
                    <a:pt x="2457" y="1197"/>
                    <a:pt x="2440" y="1208"/>
                  </a:cubicBezTo>
                  <a:lnTo>
                    <a:pt x="2421" y="1223"/>
                  </a:lnTo>
                  <a:cubicBezTo>
                    <a:pt x="2406" y="1232"/>
                    <a:pt x="2425" y="1231"/>
                    <a:pt x="2390" y="1232"/>
                  </a:cubicBezTo>
                  <a:cubicBezTo>
                    <a:pt x="2384" y="1301"/>
                    <a:pt x="2302" y="1279"/>
                    <a:pt x="2166" y="1279"/>
                  </a:cubicBezTo>
                  <a:cubicBezTo>
                    <a:pt x="2138" y="1279"/>
                    <a:pt x="2131" y="1266"/>
                    <a:pt x="2115" y="1249"/>
                  </a:cubicBezTo>
                  <a:cubicBezTo>
                    <a:pt x="2114" y="1248"/>
                    <a:pt x="2101" y="1237"/>
                    <a:pt x="2100" y="1236"/>
                  </a:cubicBezTo>
                  <a:lnTo>
                    <a:pt x="2068" y="1214"/>
                  </a:lnTo>
                  <a:cubicBezTo>
                    <a:pt x="2052" y="1204"/>
                    <a:pt x="2045" y="1205"/>
                    <a:pt x="2030" y="1198"/>
                  </a:cubicBezTo>
                  <a:cubicBezTo>
                    <a:pt x="2030" y="1178"/>
                    <a:pt x="2027" y="1164"/>
                    <a:pt x="2044" y="1157"/>
                  </a:cubicBezTo>
                  <a:lnTo>
                    <a:pt x="2044" y="1137"/>
                  </a:lnTo>
                  <a:cubicBezTo>
                    <a:pt x="2002" y="1136"/>
                    <a:pt x="2026" y="1129"/>
                    <a:pt x="2002" y="1126"/>
                  </a:cubicBezTo>
                  <a:cubicBezTo>
                    <a:pt x="1978" y="1124"/>
                    <a:pt x="1986" y="1137"/>
                    <a:pt x="1956" y="1137"/>
                  </a:cubicBezTo>
                  <a:cubicBezTo>
                    <a:pt x="1920" y="1137"/>
                    <a:pt x="1937" y="1089"/>
                    <a:pt x="1854" y="1089"/>
                  </a:cubicBezTo>
                  <a:cubicBezTo>
                    <a:pt x="1807" y="1089"/>
                    <a:pt x="1787" y="1090"/>
                    <a:pt x="1757" y="1058"/>
                  </a:cubicBezTo>
                  <a:cubicBezTo>
                    <a:pt x="1749" y="1050"/>
                    <a:pt x="1755" y="1055"/>
                    <a:pt x="1747" y="1047"/>
                  </a:cubicBezTo>
                  <a:cubicBezTo>
                    <a:pt x="1709" y="1012"/>
                    <a:pt x="1695" y="1052"/>
                    <a:pt x="1654" y="991"/>
                  </a:cubicBezTo>
                  <a:cubicBezTo>
                    <a:pt x="1623" y="945"/>
                    <a:pt x="1596" y="962"/>
                    <a:pt x="1537" y="970"/>
                  </a:cubicBezTo>
                  <a:cubicBezTo>
                    <a:pt x="1430" y="984"/>
                    <a:pt x="1476" y="875"/>
                    <a:pt x="1465" y="842"/>
                  </a:cubicBezTo>
                  <a:cubicBezTo>
                    <a:pt x="1461" y="828"/>
                    <a:pt x="1455" y="826"/>
                    <a:pt x="1447" y="819"/>
                  </a:cubicBezTo>
                  <a:lnTo>
                    <a:pt x="1426" y="799"/>
                  </a:lnTo>
                  <a:cubicBezTo>
                    <a:pt x="1396" y="768"/>
                    <a:pt x="1406" y="691"/>
                    <a:pt x="1389" y="653"/>
                  </a:cubicBezTo>
                  <a:cubicBezTo>
                    <a:pt x="1381" y="634"/>
                    <a:pt x="1345" y="595"/>
                    <a:pt x="1325" y="595"/>
                  </a:cubicBezTo>
                  <a:cubicBezTo>
                    <a:pt x="1231" y="595"/>
                    <a:pt x="1284" y="606"/>
                    <a:pt x="1217" y="622"/>
                  </a:cubicBezTo>
                  <a:cubicBezTo>
                    <a:pt x="1207" y="612"/>
                    <a:pt x="1206" y="615"/>
                    <a:pt x="1203" y="595"/>
                  </a:cubicBezTo>
                  <a:cubicBezTo>
                    <a:pt x="1153" y="596"/>
                    <a:pt x="1188" y="607"/>
                    <a:pt x="1148" y="614"/>
                  </a:cubicBezTo>
                  <a:cubicBezTo>
                    <a:pt x="1133" y="617"/>
                    <a:pt x="1086" y="615"/>
                    <a:pt x="1068" y="615"/>
                  </a:cubicBezTo>
                  <a:cubicBezTo>
                    <a:pt x="1060" y="588"/>
                    <a:pt x="1062" y="603"/>
                    <a:pt x="1040" y="582"/>
                  </a:cubicBezTo>
                  <a:cubicBezTo>
                    <a:pt x="982" y="529"/>
                    <a:pt x="1041" y="541"/>
                    <a:pt x="1041" y="493"/>
                  </a:cubicBezTo>
                  <a:cubicBezTo>
                    <a:pt x="1041" y="454"/>
                    <a:pt x="961" y="424"/>
                    <a:pt x="930" y="430"/>
                  </a:cubicBezTo>
                  <a:cubicBezTo>
                    <a:pt x="896" y="436"/>
                    <a:pt x="902" y="446"/>
                    <a:pt x="885" y="446"/>
                  </a:cubicBezTo>
                  <a:cubicBezTo>
                    <a:pt x="855" y="446"/>
                    <a:pt x="888" y="445"/>
                    <a:pt x="861" y="436"/>
                  </a:cubicBezTo>
                  <a:cubicBezTo>
                    <a:pt x="856" y="434"/>
                    <a:pt x="838" y="429"/>
                    <a:pt x="834" y="429"/>
                  </a:cubicBezTo>
                  <a:cubicBezTo>
                    <a:pt x="741" y="414"/>
                    <a:pt x="782" y="477"/>
                    <a:pt x="672" y="367"/>
                  </a:cubicBezTo>
                  <a:lnTo>
                    <a:pt x="637" y="334"/>
                  </a:lnTo>
                  <a:cubicBezTo>
                    <a:pt x="622" y="319"/>
                    <a:pt x="612" y="315"/>
                    <a:pt x="600" y="297"/>
                  </a:cubicBezTo>
                  <a:cubicBezTo>
                    <a:pt x="609" y="264"/>
                    <a:pt x="661" y="241"/>
                    <a:pt x="661" y="209"/>
                  </a:cubicBezTo>
                  <a:lnTo>
                    <a:pt x="661" y="26"/>
                  </a:lnTo>
                  <a:cubicBezTo>
                    <a:pt x="661" y="0"/>
                    <a:pt x="663" y="23"/>
                    <a:pt x="654" y="5"/>
                  </a:cubicBezTo>
                  <a:cubicBezTo>
                    <a:pt x="622" y="14"/>
                    <a:pt x="637" y="24"/>
                    <a:pt x="606" y="45"/>
                  </a:cubicBezTo>
                  <a:cubicBezTo>
                    <a:pt x="581" y="62"/>
                    <a:pt x="549" y="75"/>
                    <a:pt x="528" y="96"/>
                  </a:cubicBezTo>
                  <a:cubicBezTo>
                    <a:pt x="519" y="106"/>
                    <a:pt x="513" y="113"/>
                    <a:pt x="505" y="120"/>
                  </a:cubicBezTo>
                  <a:cubicBezTo>
                    <a:pt x="487" y="135"/>
                    <a:pt x="464" y="141"/>
                    <a:pt x="431" y="1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15"/>
            <p:cNvSpPr>
              <a:spLocks/>
            </p:cNvSpPr>
            <p:nvPr/>
          </p:nvSpPr>
          <p:spPr bwMode="auto">
            <a:xfrm>
              <a:off x="1142615" y="1434550"/>
              <a:ext cx="455364" cy="284270"/>
            </a:xfrm>
            <a:custGeom>
              <a:avLst/>
              <a:gdLst>
                <a:gd name="T0" fmla="*/ 850 w 2640"/>
                <a:gd name="T1" fmla="*/ 232 h 1556"/>
                <a:gd name="T2" fmla="*/ 879 w 2640"/>
                <a:gd name="T3" fmla="*/ 285 h 1556"/>
                <a:gd name="T4" fmla="*/ 882 w 2640"/>
                <a:gd name="T5" fmla="*/ 362 h 1556"/>
                <a:gd name="T6" fmla="*/ 867 w 2640"/>
                <a:gd name="T7" fmla="*/ 428 h 1556"/>
                <a:gd name="T8" fmla="*/ 679 w 2640"/>
                <a:gd name="T9" fmla="*/ 389 h 1556"/>
                <a:gd name="T10" fmla="*/ 587 w 2640"/>
                <a:gd name="T11" fmla="*/ 393 h 1556"/>
                <a:gd name="T12" fmla="*/ 499 w 2640"/>
                <a:gd name="T13" fmla="*/ 305 h 1556"/>
                <a:gd name="T14" fmla="*/ 427 w 2640"/>
                <a:gd name="T15" fmla="*/ 275 h 1556"/>
                <a:gd name="T16" fmla="*/ 394 w 2640"/>
                <a:gd name="T17" fmla="*/ 255 h 1556"/>
                <a:gd name="T18" fmla="*/ 402 w 2640"/>
                <a:gd name="T19" fmla="*/ 388 h 1556"/>
                <a:gd name="T20" fmla="*/ 374 w 2640"/>
                <a:gd name="T21" fmla="*/ 545 h 1556"/>
                <a:gd name="T22" fmla="*/ 280 w 2640"/>
                <a:gd name="T23" fmla="*/ 633 h 1556"/>
                <a:gd name="T24" fmla="*/ 246 w 2640"/>
                <a:gd name="T25" fmla="*/ 721 h 1556"/>
                <a:gd name="T26" fmla="*/ 286 w 2640"/>
                <a:gd name="T27" fmla="*/ 762 h 1556"/>
                <a:gd name="T28" fmla="*/ 377 w 2640"/>
                <a:gd name="T29" fmla="*/ 717 h 1556"/>
                <a:gd name="T30" fmla="*/ 503 w 2640"/>
                <a:gd name="T31" fmla="*/ 749 h 1556"/>
                <a:gd name="T32" fmla="*/ 380 w 2640"/>
                <a:gd name="T33" fmla="*/ 916 h 1556"/>
                <a:gd name="T34" fmla="*/ 289 w 2640"/>
                <a:gd name="T35" fmla="*/ 1083 h 1556"/>
                <a:gd name="T36" fmla="*/ 152 w 2640"/>
                <a:gd name="T37" fmla="*/ 1095 h 1556"/>
                <a:gd name="T38" fmla="*/ 117 w 2640"/>
                <a:gd name="T39" fmla="*/ 1175 h 1556"/>
                <a:gd name="T40" fmla="*/ 37 w 2640"/>
                <a:gd name="T41" fmla="*/ 1298 h 1556"/>
                <a:gd name="T42" fmla="*/ 56 w 2640"/>
                <a:gd name="T43" fmla="*/ 1466 h 1556"/>
                <a:gd name="T44" fmla="*/ 186 w 2640"/>
                <a:gd name="T45" fmla="*/ 1424 h 1556"/>
                <a:gd name="T46" fmla="*/ 228 w 2640"/>
                <a:gd name="T47" fmla="*/ 1450 h 1556"/>
                <a:gd name="T48" fmla="*/ 327 w 2640"/>
                <a:gd name="T49" fmla="*/ 1473 h 1556"/>
                <a:gd name="T50" fmla="*/ 435 w 2640"/>
                <a:gd name="T51" fmla="*/ 1385 h 1556"/>
                <a:gd name="T52" fmla="*/ 556 w 2640"/>
                <a:gd name="T53" fmla="*/ 1329 h 1556"/>
                <a:gd name="T54" fmla="*/ 655 w 2640"/>
                <a:gd name="T55" fmla="*/ 1341 h 1556"/>
                <a:gd name="T56" fmla="*/ 766 w 2640"/>
                <a:gd name="T57" fmla="*/ 1433 h 1556"/>
                <a:gd name="T58" fmla="*/ 922 w 2640"/>
                <a:gd name="T59" fmla="*/ 1465 h 1556"/>
                <a:gd name="T60" fmla="*/ 971 w 2640"/>
                <a:gd name="T61" fmla="*/ 1446 h 1556"/>
                <a:gd name="T62" fmla="*/ 1059 w 2640"/>
                <a:gd name="T63" fmla="*/ 1426 h 1556"/>
                <a:gd name="T64" fmla="*/ 1256 w 2640"/>
                <a:gd name="T65" fmla="*/ 1541 h 1556"/>
                <a:gd name="T66" fmla="*/ 1380 w 2640"/>
                <a:gd name="T67" fmla="*/ 1523 h 1556"/>
                <a:gd name="T68" fmla="*/ 1478 w 2640"/>
                <a:gd name="T69" fmla="*/ 1376 h 1556"/>
                <a:gd name="T70" fmla="*/ 1522 w 2640"/>
                <a:gd name="T71" fmla="*/ 1190 h 1556"/>
                <a:gd name="T72" fmla="*/ 1662 w 2640"/>
                <a:gd name="T73" fmla="*/ 1039 h 1556"/>
                <a:gd name="T74" fmla="*/ 1717 w 2640"/>
                <a:gd name="T75" fmla="*/ 891 h 1556"/>
                <a:gd name="T76" fmla="*/ 1811 w 2640"/>
                <a:gd name="T77" fmla="*/ 809 h 1556"/>
                <a:gd name="T78" fmla="*/ 1872 w 2640"/>
                <a:gd name="T79" fmla="*/ 863 h 1556"/>
                <a:gd name="T80" fmla="*/ 2025 w 2640"/>
                <a:gd name="T81" fmla="*/ 745 h 1556"/>
                <a:gd name="T82" fmla="*/ 2150 w 2640"/>
                <a:gd name="T83" fmla="*/ 686 h 1556"/>
                <a:gd name="T84" fmla="*/ 2233 w 2640"/>
                <a:gd name="T85" fmla="*/ 634 h 1556"/>
                <a:gd name="T86" fmla="*/ 2321 w 2640"/>
                <a:gd name="T87" fmla="*/ 613 h 1556"/>
                <a:gd name="T88" fmla="*/ 2442 w 2640"/>
                <a:gd name="T89" fmla="*/ 551 h 1556"/>
                <a:gd name="T90" fmla="*/ 2558 w 2640"/>
                <a:gd name="T91" fmla="*/ 498 h 1556"/>
                <a:gd name="T92" fmla="*/ 2577 w 2640"/>
                <a:gd name="T93" fmla="*/ 416 h 1556"/>
                <a:gd name="T94" fmla="*/ 2577 w 2640"/>
                <a:gd name="T95" fmla="*/ 348 h 1556"/>
                <a:gd name="T96" fmla="*/ 2604 w 2640"/>
                <a:gd name="T97" fmla="*/ 247 h 1556"/>
                <a:gd name="T98" fmla="*/ 2442 w 2640"/>
                <a:gd name="T99" fmla="*/ 348 h 1556"/>
                <a:gd name="T100" fmla="*/ 2317 w 2640"/>
                <a:gd name="T101" fmla="*/ 392 h 1556"/>
                <a:gd name="T102" fmla="*/ 2157 w 2640"/>
                <a:gd name="T103" fmla="*/ 457 h 1556"/>
                <a:gd name="T104" fmla="*/ 2071 w 2640"/>
                <a:gd name="T105" fmla="*/ 426 h 1556"/>
                <a:gd name="T106" fmla="*/ 1994 w 2640"/>
                <a:gd name="T107" fmla="*/ 389 h 1556"/>
                <a:gd name="T108" fmla="*/ 1852 w 2640"/>
                <a:gd name="T109" fmla="*/ 315 h 1556"/>
                <a:gd name="T110" fmla="*/ 1721 w 2640"/>
                <a:gd name="T111" fmla="*/ 262 h 1556"/>
                <a:gd name="T112" fmla="*/ 1622 w 2640"/>
                <a:gd name="T113" fmla="*/ 205 h 1556"/>
                <a:gd name="T114" fmla="*/ 1432 w 2640"/>
                <a:gd name="T115" fmla="*/ 84 h 1556"/>
                <a:gd name="T116" fmla="*/ 1405 w 2640"/>
                <a:gd name="T117" fmla="*/ 70 h 1556"/>
                <a:gd name="T118" fmla="*/ 1388 w 2640"/>
                <a:gd name="T119" fmla="*/ 60 h 1556"/>
                <a:gd name="T120" fmla="*/ 1373 w 2640"/>
                <a:gd name="T121" fmla="*/ 48 h 1556"/>
                <a:gd name="T122" fmla="*/ 1188 w 2640"/>
                <a:gd name="T123" fmla="*/ 50 h 1556"/>
                <a:gd name="T124" fmla="*/ 873 w 2640"/>
                <a:gd name="T125" fmla="*/ 135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40" h="1556">
                  <a:moveTo>
                    <a:pt x="835" y="199"/>
                  </a:moveTo>
                  <a:cubicBezTo>
                    <a:pt x="835" y="216"/>
                    <a:pt x="839" y="220"/>
                    <a:pt x="850" y="232"/>
                  </a:cubicBezTo>
                  <a:cubicBezTo>
                    <a:pt x="850" y="233"/>
                    <a:pt x="852" y="235"/>
                    <a:pt x="853" y="236"/>
                  </a:cubicBezTo>
                  <a:cubicBezTo>
                    <a:pt x="865" y="249"/>
                    <a:pt x="881" y="263"/>
                    <a:pt x="879" y="285"/>
                  </a:cubicBezTo>
                  <a:cubicBezTo>
                    <a:pt x="877" y="301"/>
                    <a:pt x="869" y="308"/>
                    <a:pt x="869" y="341"/>
                  </a:cubicBezTo>
                  <a:cubicBezTo>
                    <a:pt x="869" y="361"/>
                    <a:pt x="875" y="352"/>
                    <a:pt x="882" y="362"/>
                  </a:cubicBezTo>
                  <a:lnTo>
                    <a:pt x="896" y="382"/>
                  </a:lnTo>
                  <a:lnTo>
                    <a:pt x="867" y="428"/>
                  </a:lnTo>
                  <a:cubicBezTo>
                    <a:pt x="840" y="465"/>
                    <a:pt x="837" y="470"/>
                    <a:pt x="795" y="449"/>
                  </a:cubicBezTo>
                  <a:cubicBezTo>
                    <a:pt x="757" y="430"/>
                    <a:pt x="712" y="417"/>
                    <a:pt x="679" y="389"/>
                  </a:cubicBezTo>
                  <a:cubicBezTo>
                    <a:pt x="659" y="400"/>
                    <a:pt x="633" y="418"/>
                    <a:pt x="612" y="423"/>
                  </a:cubicBezTo>
                  <a:cubicBezTo>
                    <a:pt x="601" y="413"/>
                    <a:pt x="594" y="409"/>
                    <a:pt x="587" y="393"/>
                  </a:cubicBezTo>
                  <a:cubicBezTo>
                    <a:pt x="583" y="383"/>
                    <a:pt x="585" y="383"/>
                    <a:pt x="580" y="373"/>
                  </a:cubicBezTo>
                  <a:cubicBezTo>
                    <a:pt x="566" y="338"/>
                    <a:pt x="532" y="319"/>
                    <a:pt x="499" y="305"/>
                  </a:cubicBezTo>
                  <a:lnTo>
                    <a:pt x="432" y="277"/>
                  </a:lnTo>
                  <a:cubicBezTo>
                    <a:pt x="430" y="277"/>
                    <a:pt x="429" y="276"/>
                    <a:pt x="427" y="275"/>
                  </a:cubicBezTo>
                  <a:lnTo>
                    <a:pt x="398" y="257"/>
                  </a:lnTo>
                  <a:cubicBezTo>
                    <a:pt x="397" y="256"/>
                    <a:pt x="395" y="255"/>
                    <a:pt x="394" y="255"/>
                  </a:cubicBezTo>
                  <a:cubicBezTo>
                    <a:pt x="378" y="245"/>
                    <a:pt x="371" y="238"/>
                    <a:pt x="354" y="233"/>
                  </a:cubicBezTo>
                  <a:cubicBezTo>
                    <a:pt x="354" y="371"/>
                    <a:pt x="425" y="312"/>
                    <a:pt x="402" y="388"/>
                  </a:cubicBezTo>
                  <a:cubicBezTo>
                    <a:pt x="393" y="418"/>
                    <a:pt x="395" y="419"/>
                    <a:pt x="395" y="457"/>
                  </a:cubicBezTo>
                  <a:cubicBezTo>
                    <a:pt x="315" y="478"/>
                    <a:pt x="374" y="528"/>
                    <a:pt x="374" y="545"/>
                  </a:cubicBezTo>
                  <a:cubicBezTo>
                    <a:pt x="374" y="576"/>
                    <a:pt x="383" y="626"/>
                    <a:pt x="341" y="626"/>
                  </a:cubicBezTo>
                  <a:cubicBezTo>
                    <a:pt x="304" y="626"/>
                    <a:pt x="344" y="599"/>
                    <a:pt x="280" y="633"/>
                  </a:cubicBezTo>
                  <a:lnTo>
                    <a:pt x="280" y="687"/>
                  </a:lnTo>
                  <a:cubicBezTo>
                    <a:pt x="257" y="699"/>
                    <a:pt x="253" y="694"/>
                    <a:pt x="246" y="721"/>
                  </a:cubicBezTo>
                  <a:cubicBezTo>
                    <a:pt x="259" y="741"/>
                    <a:pt x="250" y="728"/>
                    <a:pt x="267" y="741"/>
                  </a:cubicBezTo>
                  <a:cubicBezTo>
                    <a:pt x="287" y="756"/>
                    <a:pt x="277" y="737"/>
                    <a:pt x="286" y="762"/>
                  </a:cubicBezTo>
                  <a:cubicBezTo>
                    <a:pt x="304" y="762"/>
                    <a:pt x="310" y="762"/>
                    <a:pt x="324" y="752"/>
                  </a:cubicBezTo>
                  <a:lnTo>
                    <a:pt x="377" y="717"/>
                  </a:lnTo>
                  <a:cubicBezTo>
                    <a:pt x="416" y="694"/>
                    <a:pt x="448" y="714"/>
                    <a:pt x="490" y="714"/>
                  </a:cubicBezTo>
                  <a:cubicBezTo>
                    <a:pt x="497" y="729"/>
                    <a:pt x="494" y="734"/>
                    <a:pt x="503" y="749"/>
                  </a:cubicBezTo>
                  <a:cubicBezTo>
                    <a:pt x="524" y="785"/>
                    <a:pt x="547" y="782"/>
                    <a:pt x="484" y="830"/>
                  </a:cubicBezTo>
                  <a:cubicBezTo>
                    <a:pt x="451" y="856"/>
                    <a:pt x="406" y="883"/>
                    <a:pt x="380" y="916"/>
                  </a:cubicBezTo>
                  <a:cubicBezTo>
                    <a:pt x="364" y="937"/>
                    <a:pt x="360" y="955"/>
                    <a:pt x="327" y="958"/>
                  </a:cubicBezTo>
                  <a:cubicBezTo>
                    <a:pt x="344" y="1021"/>
                    <a:pt x="399" y="973"/>
                    <a:pt x="289" y="1083"/>
                  </a:cubicBezTo>
                  <a:cubicBezTo>
                    <a:pt x="274" y="1098"/>
                    <a:pt x="281" y="1107"/>
                    <a:pt x="259" y="1107"/>
                  </a:cubicBezTo>
                  <a:cubicBezTo>
                    <a:pt x="210" y="1107"/>
                    <a:pt x="204" y="1038"/>
                    <a:pt x="152" y="1095"/>
                  </a:cubicBezTo>
                  <a:cubicBezTo>
                    <a:pt x="138" y="1109"/>
                    <a:pt x="142" y="1108"/>
                    <a:pt x="139" y="1124"/>
                  </a:cubicBezTo>
                  <a:cubicBezTo>
                    <a:pt x="133" y="1153"/>
                    <a:pt x="121" y="1136"/>
                    <a:pt x="117" y="1175"/>
                  </a:cubicBezTo>
                  <a:cubicBezTo>
                    <a:pt x="113" y="1206"/>
                    <a:pt x="117" y="1208"/>
                    <a:pt x="110" y="1236"/>
                  </a:cubicBezTo>
                  <a:cubicBezTo>
                    <a:pt x="36" y="1253"/>
                    <a:pt x="71" y="1254"/>
                    <a:pt x="37" y="1298"/>
                  </a:cubicBezTo>
                  <a:cubicBezTo>
                    <a:pt x="16" y="1327"/>
                    <a:pt x="0" y="1365"/>
                    <a:pt x="49" y="1378"/>
                  </a:cubicBezTo>
                  <a:cubicBezTo>
                    <a:pt x="49" y="1411"/>
                    <a:pt x="45" y="1444"/>
                    <a:pt x="56" y="1466"/>
                  </a:cubicBezTo>
                  <a:cubicBezTo>
                    <a:pt x="102" y="1454"/>
                    <a:pt x="65" y="1441"/>
                    <a:pt x="100" y="1422"/>
                  </a:cubicBezTo>
                  <a:cubicBezTo>
                    <a:pt x="125" y="1409"/>
                    <a:pt x="166" y="1413"/>
                    <a:pt x="186" y="1424"/>
                  </a:cubicBezTo>
                  <a:cubicBezTo>
                    <a:pt x="207" y="1435"/>
                    <a:pt x="191" y="1429"/>
                    <a:pt x="210" y="1442"/>
                  </a:cubicBezTo>
                  <a:cubicBezTo>
                    <a:pt x="212" y="1443"/>
                    <a:pt x="226" y="1450"/>
                    <a:pt x="228" y="1450"/>
                  </a:cubicBezTo>
                  <a:cubicBezTo>
                    <a:pt x="259" y="1456"/>
                    <a:pt x="257" y="1433"/>
                    <a:pt x="286" y="1426"/>
                  </a:cubicBezTo>
                  <a:cubicBezTo>
                    <a:pt x="304" y="1437"/>
                    <a:pt x="321" y="1450"/>
                    <a:pt x="327" y="1473"/>
                  </a:cubicBezTo>
                  <a:cubicBezTo>
                    <a:pt x="397" y="1473"/>
                    <a:pt x="342" y="1448"/>
                    <a:pt x="415" y="1446"/>
                  </a:cubicBezTo>
                  <a:cubicBezTo>
                    <a:pt x="499" y="1443"/>
                    <a:pt x="435" y="1402"/>
                    <a:pt x="435" y="1385"/>
                  </a:cubicBezTo>
                  <a:cubicBezTo>
                    <a:pt x="435" y="1348"/>
                    <a:pt x="454" y="1347"/>
                    <a:pt x="463" y="1310"/>
                  </a:cubicBezTo>
                  <a:cubicBezTo>
                    <a:pt x="505" y="1311"/>
                    <a:pt x="491" y="1333"/>
                    <a:pt x="556" y="1329"/>
                  </a:cubicBezTo>
                  <a:cubicBezTo>
                    <a:pt x="558" y="1329"/>
                    <a:pt x="560" y="1329"/>
                    <a:pt x="561" y="1329"/>
                  </a:cubicBezTo>
                  <a:cubicBezTo>
                    <a:pt x="592" y="1326"/>
                    <a:pt x="631" y="1316"/>
                    <a:pt x="655" y="1341"/>
                  </a:cubicBezTo>
                  <a:cubicBezTo>
                    <a:pt x="692" y="1380"/>
                    <a:pt x="669" y="1375"/>
                    <a:pt x="679" y="1419"/>
                  </a:cubicBezTo>
                  <a:cubicBezTo>
                    <a:pt x="724" y="1419"/>
                    <a:pt x="735" y="1410"/>
                    <a:pt x="766" y="1433"/>
                  </a:cubicBezTo>
                  <a:cubicBezTo>
                    <a:pt x="841" y="1490"/>
                    <a:pt x="780" y="1466"/>
                    <a:pt x="876" y="1466"/>
                  </a:cubicBezTo>
                  <a:cubicBezTo>
                    <a:pt x="909" y="1466"/>
                    <a:pt x="894" y="1483"/>
                    <a:pt x="922" y="1465"/>
                  </a:cubicBezTo>
                  <a:cubicBezTo>
                    <a:pt x="944" y="1452"/>
                    <a:pt x="916" y="1462"/>
                    <a:pt x="941" y="1450"/>
                  </a:cubicBezTo>
                  <a:cubicBezTo>
                    <a:pt x="955" y="1444"/>
                    <a:pt x="954" y="1446"/>
                    <a:pt x="971" y="1446"/>
                  </a:cubicBezTo>
                  <a:cubicBezTo>
                    <a:pt x="978" y="1474"/>
                    <a:pt x="974" y="1460"/>
                    <a:pt x="998" y="1473"/>
                  </a:cubicBezTo>
                  <a:cubicBezTo>
                    <a:pt x="1036" y="1453"/>
                    <a:pt x="1018" y="1447"/>
                    <a:pt x="1059" y="1426"/>
                  </a:cubicBezTo>
                  <a:lnTo>
                    <a:pt x="1196" y="1506"/>
                  </a:lnTo>
                  <a:cubicBezTo>
                    <a:pt x="1238" y="1528"/>
                    <a:pt x="1225" y="1495"/>
                    <a:pt x="1256" y="1541"/>
                  </a:cubicBezTo>
                  <a:cubicBezTo>
                    <a:pt x="1304" y="1541"/>
                    <a:pt x="1352" y="1556"/>
                    <a:pt x="1374" y="1531"/>
                  </a:cubicBezTo>
                  <a:cubicBezTo>
                    <a:pt x="1401" y="1500"/>
                    <a:pt x="1354" y="1555"/>
                    <a:pt x="1380" y="1523"/>
                  </a:cubicBezTo>
                  <a:cubicBezTo>
                    <a:pt x="1401" y="1496"/>
                    <a:pt x="1398" y="1510"/>
                    <a:pt x="1406" y="1474"/>
                  </a:cubicBezTo>
                  <a:cubicBezTo>
                    <a:pt x="1416" y="1423"/>
                    <a:pt x="1468" y="1418"/>
                    <a:pt x="1478" y="1376"/>
                  </a:cubicBezTo>
                  <a:cubicBezTo>
                    <a:pt x="1483" y="1355"/>
                    <a:pt x="1483" y="1344"/>
                    <a:pt x="1491" y="1329"/>
                  </a:cubicBezTo>
                  <a:cubicBezTo>
                    <a:pt x="1516" y="1281"/>
                    <a:pt x="1477" y="1283"/>
                    <a:pt x="1522" y="1190"/>
                  </a:cubicBezTo>
                  <a:cubicBezTo>
                    <a:pt x="1538" y="1155"/>
                    <a:pt x="1557" y="1158"/>
                    <a:pt x="1581" y="1135"/>
                  </a:cubicBezTo>
                  <a:cubicBezTo>
                    <a:pt x="1622" y="1097"/>
                    <a:pt x="1544" y="1102"/>
                    <a:pt x="1662" y="1039"/>
                  </a:cubicBezTo>
                  <a:cubicBezTo>
                    <a:pt x="1662" y="1005"/>
                    <a:pt x="1656" y="971"/>
                    <a:pt x="1673" y="942"/>
                  </a:cubicBezTo>
                  <a:cubicBezTo>
                    <a:pt x="1687" y="919"/>
                    <a:pt x="1697" y="909"/>
                    <a:pt x="1717" y="891"/>
                  </a:cubicBezTo>
                  <a:lnTo>
                    <a:pt x="1780" y="825"/>
                  </a:lnTo>
                  <a:cubicBezTo>
                    <a:pt x="1797" y="810"/>
                    <a:pt x="1785" y="809"/>
                    <a:pt x="1811" y="809"/>
                  </a:cubicBezTo>
                  <a:cubicBezTo>
                    <a:pt x="1840" y="809"/>
                    <a:pt x="1817" y="826"/>
                    <a:pt x="1859" y="829"/>
                  </a:cubicBezTo>
                  <a:cubicBezTo>
                    <a:pt x="1860" y="864"/>
                    <a:pt x="1853" y="849"/>
                    <a:pt x="1872" y="863"/>
                  </a:cubicBezTo>
                  <a:cubicBezTo>
                    <a:pt x="1891" y="858"/>
                    <a:pt x="1932" y="815"/>
                    <a:pt x="1962" y="797"/>
                  </a:cubicBezTo>
                  <a:lnTo>
                    <a:pt x="2025" y="745"/>
                  </a:lnTo>
                  <a:cubicBezTo>
                    <a:pt x="2056" y="723"/>
                    <a:pt x="2096" y="747"/>
                    <a:pt x="2121" y="739"/>
                  </a:cubicBezTo>
                  <a:cubicBezTo>
                    <a:pt x="2145" y="730"/>
                    <a:pt x="2136" y="704"/>
                    <a:pt x="2150" y="686"/>
                  </a:cubicBezTo>
                  <a:lnTo>
                    <a:pt x="2156" y="679"/>
                  </a:lnTo>
                  <a:cubicBezTo>
                    <a:pt x="2175" y="661"/>
                    <a:pt x="2209" y="647"/>
                    <a:pt x="2233" y="634"/>
                  </a:cubicBezTo>
                  <a:cubicBezTo>
                    <a:pt x="2258" y="621"/>
                    <a:pt x="2245" y="628"/>
                    <a:pt x="2278" y="625"/>
                  </a:cubicBezTo>
                  <a:cubicBezTo>
                    <a:pt x="2294" y="623"/>
                    <a:pt x="2307" y="620"/>
                    <a:pt x="2321" y="613"/>
                  </a:cubicBezTo>
                  <a:cubicBezTo>
                    <a:pt x="2362" y="593"/>
                    <a:pt x="2386" y="599"/>
                    <a:pt x="2435" y="599"/>
                  </a:cubicBezTo>
                  <a:cubicBezTo>
                    <a:pt x="2436" y="569"/>
                    <a:pt x="2440" y="578"/>
                    <a:pt x="2442" y="551"/>
                  </a:cubicBezTo>
                  <a:lnTo>
                    <a:pt x="2490" y="549"/>
                  </a:lnTo>
                  <a:cubicBezTo>
                    <a:pt x="2516" y="543"/>
                    <a:pt x="2536" y="514"/>
                    <a:pt x="2558" y="498"/>
                  </a:cubicBezTo>
                  <a:cubicBezTo>
                    <a:pt x="2584" y="478"/>
                    <a:pt x="2578" y="490"/>
                    <a:pt x="2604" y="477"/>
                  </a:cubicBezTo>
                  <a:cubicBezTo>
                    <a:pt x="2600" y="430"/>
                    <a:pt x="2581" y="463"/>
                    <a:pt x="2577" y="416"/>
                  </a:cubicBezTo>
                  <a:cubicBezTo>
                    <a:pt x="2596" y="407"/>
                    <a:pt x="2615" y="413"/>
                    <a:pt x="2625" y="396"/>
                  </a:cubicBezTo>
                  <a:cubicBezTo>
                    <a:pt x="2640" y="369"/>
                    <a:pt x="2600" y="363"/>
                    <a:pt x="2577" y="348"/>
                  </a:cubicBezTo>
                  <a:lnTo>
                    <a:pt x="2577" y="280"/>
                  </a:lnTo>
                  <a:cubicBezTo>
                    <a:pt x="2601" y="274"/>
                    <a:pt x="2602" y="274"/>
                    <a:pt x="2604" y="247"/>
                  </a:cubicBezTo>
                  <a:cubicBezTo>
                    <a:pt x="2537" y="247"/>
                    <a:pt x="2554" y="266"/>
                    <a:pt x="2515" y="286"/>
                  </a:cubicBezTo>
                  <a:cubicBezTo>
                    <a:pt x="2478" y="305"/>
                    <a:pt x="2454" y="294"/>
                    <a:pt x="2442" y="348"/>
                  </a:cubicBezTo>
                  <a:cubicBezTo>
                    <a:pt x="2372" y="348"/>
                    <a:pt x="2374" y="331"/>
                    <a:pt x="2334" y="376"/>
                  </a:cubicBezTo>
                  <a:lnTo>
                    <a:pt x="2317" y="392"/>
                  </a:lnTo>
                  <a:cubicBezTo>
                    <a:pt x="2297" y="411"/>
                    <a:pt x="2304" y="409"/>
                    <a:pt x="2274" y="418"/>
                  </a:cubicBezTo>
                  <a:cubicBezTo>
                    <a:pt x="2246" y="427"/>
                    <a:pt x="2182" y="457"/>
                    <a:pt x="2157" y="457"/>
                  </a:cubicBezTo>
                  <a:cubicBezTo>
                    <a:pt x="2146" y="457"/>
                    <a:pt x="2119" y="439"/>
                    <a:pt x="2105" y="434"/>
                  </a:cubicBezTo>
                  <a:cubicBezTo>
                    <a:pt x="2087" y="427"/>
                    <a:pt x="2097" y="426"/>
                    <a:pt x="2071" y="426"/>
                  </a:cubicBezTo>
                  <a:cubicBezTo>
                    <a:pt x="2040" y="426"/>
                    <a:pt x="2038" y="418"/>
                    <a:pt x="2017" y="400"/>
                  </a:cubicBezTo>
                  <a:cubicBezTo>
                    <a:pt x="1998" y="384"/>
                    <a:pt x="2014" y="396"/>
                    <a:pt x="1994" y="389"/>
                  </a:cubicBezTo>
                  <a:lnTo>
                    <a:pt x="1856" y="317"/>
                  </a:lnTo>
                  <a:cubicBezTo>
                    <a:pt x="1855" y="316"/>
                    <a:pt x="1853" y="315"/>
                    <a:pt x="1852" y="315"/>
                  </a:cubicBezTo>
                  <a:cubicBezTo>
                    <a:pt x="1815" y="293"/>
                    <a:pt x="1776" y="284"/>
                    <a:pt x="1739" y="272"/>
                  </a:cubicBezTo>
                  <a:cubicBezTo>
                    <a:pt x="1724" y="266"/>
                    <a:pt x="1736" y="271"/>
                    <a:pt x="1721" y="262"/>
                  </a:cubicBezTo>
                  <a:cubicBezTo>
                    <a:pt x="1719" y="261"/>
                    <a:pt x="1705" y="255"/>
                    <a:pt x="1668" y="221"/>
                  </a:cubicBezTo>
                  <a:cubicBezTo>
                    <a:pt x="1645" y="200"/>
                    <a:pt x="1657" y="209"/>
                    <a:pt x="1622" y="205"/>
                  </a:cubicBezTo>
                  <a:cubicBezTo>
                    <a:pt x="1578" y="201"/>
                    <a:pt x="1552" y="170"/>
                    <a:pt x="1518" y="147"/>
                  </a:cubicBezTo>
                  <a:cubicBezTo>
                    <a:pt x="1481" y="122"/>
                    <a:pt x="1477" y="101"/>
                    <a:pt x="1432" y="84"/>
                  </a:cubicBezTo>
                  <a:cubicBezTo>
                    <a:pt x="1414" y="77"/>
                    <a:pt x="1427" y="83"/>
                    <a:pt x="1413" y="75"/>
                  </a:cubicBezTo>
                  <a:cubicBezTo>
                    <a:pt x="1412" y="74"/>
                    <a:pt x="1407" y="71"/>
                    <a:pt x="1405" y="70"/>
                  </a:cubicBezTo>
                  <a:lnTo>
                    <a:pt x="1392" y="62"/>
                  </a:lnTo>
                  <a:cubicBezTo>
                    <a:pt x="1391" y="61"/>
                    <a:pt x="1390" y="60"/>
                    <a:pt x="1388" y="60"/>
                  </a:cubicBezTo>
                  <a:cubicBezTo>
                    <a:pt x="1387" y="59"/>
                    <a:pt x="1385" y="58"/>
                    <a:pt x="1384" y="57"/>
                  </a:cubicBezTo>
                  <a:lnTo>
                    <a:pt x="1373" y="48"/>
                  </a:lnTo>
                  <a:cubicBezTo>
                    <a:pt x="1343" y="26"/>
                    <a:pt x="1323" y="0"/>
                    <a:pt x="1279" y="13"/>
                  </a:cubicBezTo>
                  <a:cubicBezTo>
                    <a:pt x="1241" y="23"/>
                    <a:pt x="1261" y="47"/>
                    <a:pt x="1188" y="50"/>
                  </a:cubicBezTo>
                  <a:cubicBezTo>
                    <a:pt x="1128" y="53"/>
                    <a:pt x="987" y="41"/>
                    <a:pt x="939" y="52"/>
                  </a:cubicBezTo>
                  <a:cubicBezTo>
                    <a:pt x="901" y="61"/>
                    <a:pt x="889" y="105"/>
                    <a:pt x="873" y="135"/>
                  </a:cubicBezTo>
                  <a:cubicBezTo>
                    <a:pt x="865" y="153"/>
                    <a:pt x="835" y="192"/>
                    <a:pt x="835" y="1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19"/>
            <p:cNvSpPr>
              <a:spLocks/>
            </p:cNvSpPr>
            <p:nvPr/>
          </p:nvSpPr>
          <p:spPr bwMode="auto">
            <a:xfrm>
              <a:off x="1000197" y="1331180"/>
              <a:ext cx="296080" cy="298184"/>
            </a:xfrm>
            <a:custGeom>
              <a:avLst/>
              <a:gdLst>
                <a:gd name="T0" fmla="*/ 390 w 1715"/>
                <a:gd name="T1" fmla="*/ 248 h 1628"/>
                <a:gd name="T2" fmla="*/ 325 w 1715"/>
                <a:gd name="T3" fmla="*/ 265 h 1628"/>
                <a:gd name="T4" fmla="*/ 189 w 1715"/>
                <a:gd name="T5" fmla="*/ 394 h 1628"/>
                <a:gd name="T6" fmla="*/ 204 w 1715"/>
                <a:gd name="T7" fmla="*/ 558 h 1628"/>
                <a:gd name="T8" fmla="*/ 92 w 1715"/>
                <a:gd name="T9" fmla="*/ 717 h 1628"/>
                <a:gd name="T10" fmla="*/ 29 w 1715"/>
                <a:gd name="T11" fmla="*/ 802 h 1628"/>
                <a:gd name="T12" fmla="*/ 0 w 1715"/>
                <a:gd name="T13" fmla="*/ 896 h 1628"/>
                <a:gd name="T14" fmla="*/ 17 w 1715"/>
                <a:gd name="T15" fmla="*/ 919 h 1628"/>
                <a:gd name="T16" fmla="*/ 21 w 1715"/>
                <a:gd name="T17" fmla="*/ 929 h 1628"/>
                <a:gd name="T18" fmla="*/ 78 w 1715"/>
                <a:gd name="T19" fmla="*/ 1014 h 1628"/>
                <a:gd name="T20" fmla="*/ 120 w 1715"/>
                <a:gd name="T21" fmla="*/ 1060 h 1628"/>
                <a:gd name="T22" fmla="*/ 261 w 1715"/>
                <a:gd name="T23" fmla="*/ 1135 h 1628"/>
                <a:gd name="T24" fmla="*/ 334 w 1715"/>
                <a:gd name="T25" fmla="*/ 1178 h 1628"/>
                <a:gd name="T26" fmla="*/ 391 w 1715"/>
                <a:gd name="T27" fmla="*/ 1229 h 1628"/>
                <a:gd name="T28" fmla="*/ 501 w 1715"/>
                <a:gd name="T29" fmla="*/ 1282 h 1628"/>
                <a:gd name="T30" fmla="*/ 569 w 1715"/>
                <a:gd name="T31" fmla="*/ 1343 h 1628"/>
                <a:gd name="T32" fmla="*/ 705 w 1715"/>
                <a:gd name="T33" fmla="*/ 1356 h 1628"/>
                <a:gd name="T34" fmla="*/ 741 w 1715"/>
                <a:gd name="T35" fmla="*/ 1395 h 1628"/>
                <a:gd name="T36" fmla="*/ 820 w 1715"/>
                <a:gd name="T37" fmla="*/ 1533 h 1628"/>
                <a:gd name="T38" fmla="*/ 911 w 1715"/>
                <a:gd name="T39" fmla="*/ 1550 h 1628"/>
                <a:gd name="T40" fmla="*/ 942 w 1715"/>
                <a:gd name="T41" fmla="*/ 1600 h 1628"/>
                <a:gd name="T42" fmla="*/ 962 w 1715"/>
                <a:gd name="T43" fmla="*/ 1627 h 1628"/>
                <a:gd name="T44" fmla="*/ 1062 w 1715"/>
                <a:gd name="T45" fmla="*/ 1616 h 1628"/>
                <a:gd name="T46" fmla="*/ 1138 w 1715"/>
                <a:gd name="T47" fmla="*/ 1573 h 1628"/>
                <a:gd name="T48" fmla="*/ 1166 w 1715"/>
                <a:gd name="T49" fmla="*/ 1479 h 1628"/>
                <a:gd name="T50" fmla="*/ 1290 w 1715"/>
                <a:gd name="T51" fmla="*/ 1366 h 1628"/>
                <a:gd name="T52" fmla="*/ 1240 w 1715"/>
                <a:gd name="T53" fmla="*/ 1302 h 1628"/>
                <a:gd name="T54" fmla="*/ 1145 w 1715"/>
                <a:gd name="T55" fmla="*/ 1377 h 1628"/>
                <a:gd name="T56" fmla="*/ 1053 w 1715"/>
                <a:gd name="T57" fmla="*/ 1231 h 1628"/>
                <a:gd name="T58" fmla="*/ 1106 w 1715"/>
                <a:gd name="T59" fmla="*/ 1148 h 1628"/>
                <a:gd name="T60" fmla="*/ 1145 w 1715"/>
                <a:gd name="T61" fmla="*/ 1024 h 1628"/>
                <a:gd name="T62" fmla="*/ 1145 w 1715"/>
                <a:gd name="T63" fmla="*/ 869 h 1628"/>
                <a:gd name="T64" fmla="*/ 1222 w 1715"/>
                <a:gd name="T65" fmla="*/ 778 h 1628"/>
                <a:gd name="T66" fmla="*/ 1277 w 1715"/>
                <a:gd name="T67" fmla="*/ 811 h 1628"/>
                <a:gd name="T68" fmla="*/ 1402 w 1715"/>
                <a:gd name="T69" fmla="*/ 876 h 1628"/>
                <a:gd name="T70" fmla="*/ 1511 w 1715"/>
                <a:gd name="T71" fmla="*/ 923 h 1628"/>
                <a:gd name="T72" fmla="*/ 1604 w 1715"/>
                <a:gd name="T73" fmla="*/ 966 h 1628"/>
                <a:gd name="T74" fmla="*/ 1640 w 1715"/>
                <a:gd name="T75" fmla="*/ 977 h 1628"/>
                <a:gd name="T76" fmla="*/ 1674 w 1715"/>
                <a:gd name="T77" fmla="*/ 950 h 1628"/>
                <a:gd name="T78" fmla="*/ 1620 w 1715"/>
                <a:gd name="T79" fmla="*/ 740 h 1628"/>
                <a:gd name="T80" fmla="*/ 1693 w 1715"/>
                <a:gd name="T81" fmla="*/ 630 h 1628"/>
                <a:gd name="T82" fmla="*/ 1569 w 1715"/>
                <a:gd name="T83" fmla="*/ 580 h 1628"/>
                <a:gd name="T84" fmla="*/ 1483 w 1715"/>
                <a:gd name="T85" fmla="*/ 450 h 1628"/>
                <a:gd name="T86" fmla="*/ 1369 w 1715"/>
                <a:gd name="T87" fmla="*/ 272 h 1628"/>
                <a:gd name="T88" fmla="*/ 1301 w 1715"/>
                <a:gd name="T89" fmla="*/ 354 h 1628"/>
                <a:gd name="T90" fmla="*/ 1273 w 1715"/>
                <a:gd name="T91" fmla="*/ 165 h 1628"/>
                <a:gd name="T92" fmla="*/ 1037 w 1715"/>
                <a:gd name="T93" fmla="*/ 130 h 1628"/>
                <a:gd name="T94" fmla="*/ 915 w 1715"/>
                <a:gd name="T95" fmla="*/ 150 h 1628"/>
                <a:gd name="T96" fmla="*/ 847 w 1715"/>
                <a:gd name="T97" fmla="*/ 279 h 1628"/>
                <a:gd name="T98" fmla="*/ 867 w 1715"/>
                <a:gd name="T99" fmla="*/ 333 h 1628"/>
                <a:gd name="T100" fmla="*/ 788 w 1715"/>
                <a:gd name="T101" fmla="*/ 345 h 1628"/>
                <a:gd name="T102" fmla="*/ 699 w 1715"/>
                <a:gd name="T103" fmla="*/ 264 h 1628"/>
                <a:gd name="T104" fmla="*/ 623 w 1715"/>
                <a:gd name="T105" fmla="*/ 15 h 1628"/>
                <a:gd name="T106" fmla="*/ 541 w 1715"/>
                <a:gd name="T107" fmla="*/ 89 h 1628"/>
                <a:gd name="T108" fmla="*/ 474 w 1715"/>
                <a:gd name="T109" fmla="*/ 326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15" h="1628">
                  <a:moveTo>
                    <a:pt x="474" y="326"/>
                  </a:moveTo>
                  <a:cubicBezTo>
                    <a:pt x="443" y="306"/>
                    <a:pt x="414" y="274"/>
                    <a:pt x="390" y="248"/>
                  </a:cubicBezTo>
                  <a:cubicBezTo>
                    <a:pt x="372" y="227"/>
                    <a:pt x="383" y="237"/>
                    <a:pt x="359" y="225"/>
                  </a:cubicBezTo>
                  <a:cubicBezTo>
                    <a:pt x="342" y="236"/>
                    <a:pt x="331" y="243"/>
                    <a:pt x="325" y="265"/>
                  </a:cubicBezTo>
                  <a:cubicBezTo>
                    <a:pt x="278" y="262"/>
                    <a:pt x="318" y="246"/>
                    <a:pt x="264" y="245"/>
                  </a:cubicBezTo>
                  <a:cubicBezTo>
                    <a:pt x="235" y="372"/>
                    <a:pt x="190" y="301"/>
                    <a:pt x="189" y="394"/>
                  </a:cubicBezTo>
                  <a:cubicBezTo>
                    <a:pt x="189" y="411"/>
                    <a:pt x="190" y="430"/>
                    <a:pt x="190" y="448"/>
                  </a:cubicBezTo>
                  <a:cubicBezTo>
                    <a:pt x="242" y="463"/>
                    <a:pt x="239" y="523"/>
                    <a:pt x="204" y="558"/>
                  </a:cubicBezTo>
                  <a:cubicBezTo>
                    <a:pt x="190" y="572"/>
                    <a:pt x="180" y="572"/>
                    <a:pt x="162" y="584"/>
                  </a:cubicBezTo>
                  <a:cubicBezTo>
                    <a:pt x="162" y="654"/>
                    <a:pt x="164" y="677"/>
                    <a:pt x="92" y="717"/>
                  </a:cubicBezTo>
                  <a:cubicBezTo>
                    <a:pt x="68" y="730"/>
                    <a:pt x="55" y="757"/>
                    <a:pt x="42" y="782"/>
                  </a:cubicBezTo>
                  <a:cubicBezTo>
                    <a:pt x="33" y="799"/>
                    <a:pt x="35" y="792"/>
                    <a:pt x="29" y="802"/>
                  </a:cubicBezTo>
                  <a:cubicBezTo>
                    <a:pt x="16" y="825"/>
                    <a:pt x="24" y="853"/>
                    <a:pt x="13" y="875"/>
                  </a:cubicBezTo>
                  <a:cubicBezTo>
                    <a:pt x="1" y="899"/>
                    <a:pt x="12" y="862"/>
                    <a:pt x="0" y="896"/>
                  </a:cubicBezTo>
                  <a:cubicBezTo>
                    <a:pt x="3" y="899"/>
                    <a:pt x="10" y="906"/>
                    <a:pt x="13" y="910"/>
                  </a:cubicBezTo>
                  <a:lnTo>
                    <a:pt x="17" y="919"/>
                  </a:lnTo>
                  <a:cubicBezTo>
                    <a:pt x="18" y="920"/>
                    <a:pt x="18" y="922"/>
                    <a:pt x="19" y="924"/>
                  </a:cubicBezTo>
                  <a:cubicBezTo>
                    <a:pt x="20" y="925"/>
                    <a:pt x="20" y="927"/>
                    <a:pt x="21" y="929"/>
                  </a:cubicBezTo>
                  <a:lnTo>
                    <a:pt x="45" y="966"/>
                  </a:lnTo>
                  <a:cubicBezTo>
                    <a:pt x="58" y="996"/>
                    <a:pt x="41" y="981"/>
                    <a:pt x="78" y="1014"/>
                  </a:cubicBezTo>
                  <a:cubicBezTo>
                    <a:pt x="92" y="1027"/>
                    <a:pt x="83" y="1019"/>
                    <a:pt x="94" y="1032"/>
                  </a:cubicBezTo>
                  <a:lnTo>
                    <a:pt x="120" y="1060"/>
                  </a:lnTo>
                  <a:cubicBezTo>
                    <a:pt x="155" y="1098"/>
                    <a:pt x="165" y="1068"/>
                    <a:pt x="193" y="1102"/>
                  </a:cubicBezTo>
                  <a:cubicBezTo>
                    <a:pt x="228" y="1146"/>
                    <a:pt x="213" y="1126"/>
                    <a:pt x="261" y="1135"/>
                  </a:cubicBezTo>
                  <a:lnTo>
                    <a:pt x="304" y="1154"/>
                  </a:lnTo>
                  <a:cubicBezTo>
                    <a:pt x="338" y="1171"/>
                    <a:pt x="313" y="1161"/>
                    <a:pt x="334" y="1178"/>
                  </a:cubicBezTo>
                  <a:cubicBezTo>
                    <a:pt x="353" y="1192"/>
                    <a:pt x="343" y="1181"/>
                    <a:pt x="373" y="1187"/>
                  </a:cubicBezTo>
                  <a:cubicBezTo>
                    <a:pt x="375" y="1212"/>
                    <a:pt x="379" y="1212"/>
                    <a:pt x="391" y="1229"/>
                  </a:cubicBezTo>
                  <a:cubicBezTo>
                    <a:pt x="411" y="1255"/>
                    <a:pt x="418" y="1246"/>
                    <a:pt x="438" y="1277"/>
                  </a:cubicBezTo>
                  <a:cubicBezTo>
                    <a:pt x="462" y="1314"/>
                    <a:pt x="469" y="1304"/>
                    <a:pt x="501" y="1282"/>
                  </a:cubicBezTo>
                  <a:lnTo>
                    <a:pt x="569" y="1302"/>
                  </a:lnTo>
                  <a:lnTo>
                    <a:pt x="569" y="1343"/>
                  </a:lnTo>
                  <a:cubicBezTo>
                    <a:pt x="618" y="1354"/>
                    <a:pt x="598" y="1351"/>
                    <a:pt x="617" y="1390"/>
                  </a:cubicBezTo>
                  <a:cubicBezTo>
                    <a:pt x="697" y="1397"/>
                    <a:pt x="636" y="1358"/>
                    <a:pt x="705" y="1356"/>
                  </a:cubicBezTo>
                  <a:cubicBezTo>
                    <a:pt x="710" y="1372"/>
                    <a:pt x="709" y="1366"/>
                    <a:pt x="719" y="1376"/>
                  </a:cubicBezTo>
                  <a:cubicBezTo>
                    <a:pt x="725" y="1381"/>
                    <a:pt x="736" y="1388"/>
                    <a:pt x="741" y="1395"/>
                  </a:cubicBezTo>
                  <a:cubicBezTo>
                    <a:pt x="758" y="1416"/>
                    <a:pt x="752" y="1423"/>
                    <a:pt x="752" y="1458"/>
                  </a:cubicBezTo>
                  <a:cubicBezTo>
                    <a:pt x="799" y="1462"/>
                    <a:pt x="820" y="1486"/>
                    <a:pt x="820" y="1533"/>
                  </a:cubicBezTo>
                  <a:cubicBezTo>
                    <a:pt x="846" y="1530"/>
                    <a:pt x="841" y="1537"/>
                    <a:pt x="847" y="1512"/>
                  </a:cubicBezTo>
                  <a:cubicBezTo>
                    <a:pt x="883" y="1512"/>
                    <a:pt x="890" y="1525"/>
                    <a:pt x="911" y="1550"/>
                  </a:cubicBezTo>
                  <a:lnTo>
                    <a:pt x="936" y="1580"/>
                  </a:lnTo>
                  <a:cubicBezTo>
                    <a:pt x="943" y="1592"/>
                    <a:pt x="940" y="1579"/>
                    <a:pt x="942" y="1600"/>
                  </a:cubicBezTo>
                  <a:cubicBezTo>
                    <a:pt x="943" y="1606"/>
                    <a:pt x="942" y="1621"/>
                    <a:pt x="942" y="1627"/>
                  </a:cubicBezTo>
                  <a:lnTo>
                    <a:pt x="962" y="1627"/>
                  </a:lnTo>
                  <a:cubicBezTo>
                    <a:pt x="972" y="1592"/>
                    <a:pt x="1014" y="1601"/>
                    <a:pt x="1043" y="1608"/>
                  </a:cubicBezTo>
                  <a:cubicBezTo>
                    <a:pt x="1057" y="1612"/>
                    <a:pt x="1051" y="1610"/>
                    <a:pt x="1062" y="1616"/>
                  </a:cubicBezTo>
                  <a:cubicBezTo>
                    <a:pt x="1084" y="1628"/>
                    <a:pt x="1055" y="1626"/>
                    <a:pt x="1098" y="1627"/>
                  </a:cubicBezTo>
                  <a:cubicBezTo>
                    <a:pt x="1105" y="1601"/>
                    <a:pt x="1123" y="1597"/>
                    <a:pt x="1138" y="1573"/>
                  </a:cubicBezTo>
                  <a:cubicBezTo>
                    <a:pt x="1130" y="1541"/>
                    <a:pt x="1118" y="1553"/>
                    <a:pt x="1118" y="1526"/>
                  </a:cubicBezTo>
                  <a:cubicBezTo>
                    <a:pt x="1118" y="1500"/>
                    <a:pt x="1151" y="1501"/>
                    <a:pt x="1166" y="1479"/>
                  </a:cubicBezTo>
                  <a:cubicBezTo>
                    <a:pt x="1197" y="1432"/>
                    <a:pt x="1160" y="1467"/>
                    <a:pt x="1225" y="1422"/>
                  </a:cubicBezTo>
                  <a:lnTo>
                    <a:pt x="1290" y="1366"/>
                  </a:lnTo>
                  <a:cubicBezTo>
                    <a:pt x="1314" y="1349"/>
                    <a:pt x="1307" y="1366"/>
                    <a:pt x="1308" y="1329"/>
                  </a:cubicBezTo>
                  <a:cubicBezTo>
                    <a:pt x="1274" y="1321"/>
                    <a:pt x="1274" y="1302"/>
                    <a:pt x="1240" y="1302"/>
                  </a:cubicBezTo>
                  <a:cubicBezTo>
                    <a:pt x="1205" y="1302"/>
                    <a:pt x="1208" y="1316"/>
                    <a:pt x="1191" y="1334"/>
                  </a:cubicBezTo>
                  <a:cubicBezTo>
                    <a:pt x="1164" y="1363"/>
                    <a:pt x="1156" y="1337"/>
                    <a:pt x="1145" y="1377"/>
                  </a:cubicBezTo>
                  <a:cubicBezTo>
                    <a:pt x="1117" y="1369"/>
                    <a:pt x="1106" y="1345"/>
                    <a:pt x="1080" y="1333"/>
                  </a:cubicBezTo>
                  <a:cubicBezTo>
                    <a:pt x="1035" y="1312"/>
                    <a:pt x="1003" y="1295"/>
                    <a:pt x="1053" y="1231"/>
                  </a:cubicBezTo>
                  <a:cubicBezTo>
                    <a:pt x="1075" y="1203"/>
                    <a:pt x="1065" y="1216"/>
                    <a:pt x="1076" y="1186"/>
                  </a:cubicBezTo>
                  <a:cubicBezTo>
                    <a:pt x="1084" y="1164"/>
                    <a:pt x="1089" y="1161"/>
                    <a:pt x="1106" y="1148"/>
                  </a:cubicBezTo>
                  <a:cubicBezTo>
                    <a:pt x="1143" y="1119"/>
                    <a:pt x="1172" y="1160"/>
                    <a:pt x="1172" y="1119"/>
                  </a:cubicBezTo>
                  <a:cubicBezTo>
                    <a:pt x="1172" y="1092"/>
                    <a:pt x="1145" y="1112"/>
                    <a:pt x="1145" y="1024"/>
                  </a:cubicBezTo>
                  <a:cubicBezTo>
                    <a:pt x="1194" y="1011"/>
                    <a:pt x="1193" y="970"/>
                    <a:pt x="1193" y="929"/>
                  </a:cubicBezTo>
                  <a:cubicBezTo>
                    <a:pt x="1193" y="907"/>
                    <a:pt x="1156" y="884"/>
                    <a:pt x="1145" y="869"/>
                  </a:cubicBezTo>
                  <a:cubicBezTo>
                    <a:pt x="1145" y="824"/>
                    <a:pt x="1141" y="801"/>
                    <a:pt x="1138" y="767"/>
                  </a:cubicBezTo>
                  <a:cubicBezTo>
                    <a:pt x="1181" y="747"/>
                    <a:pt x="1187" y="758"/>
                    <a:pt x="1222" y="778"/>
                  </a:cubicBezTo>
                  <a:lnTo>
                    <a:pt x="1272" y="809"/>
                  </a:lnTo>
                  <a:cubicBezTo>
                    <a:pt x="1274" y="810"/>
                    <a:pt x="1276" y="811"/>
                    <a:pt x="1277" y="811"/>
                  </a:cubicBezTo>
                  <a:cubicBezTo>
                    <a:pt x="1278" y="812"/>
                    <a:pt x="1280" y="813"/>
                    <a:pt x="1281" y="814"/>
                  </a:cubicBezTo>
                  <a:cubicBezTo>
                    <a:pt x="1322" y="837"/>
                    <a:pt x="1366" y="841"/>
                    <a:pt x="1402" y="876"/>
                  </a:cubicBezTo>
                  <a:cubicBezTo>
                    <a:pt x="1423" y="896"/>
                    <a:pt x="1432" y="913"/>
                    <a:pt x="1443" y="936"/>
                  </a:cubicBezTo>
                  <a:cubicBezTo>
                    <a:pt x="1470" y="930"/>
                    <a:pt x="1483" y="923"/>
                    <a:pt x="1511" y="923"/>
                  </a:cubicBezTo>
                  <a:cubicBezTo>
                    <a:pt x="1531" y="923"/>
                    <a:pt x="1523" y="930"/>
                    <a:pt x="1542" y="940"/>
                  </a:cubicBezTo>
                  <a:lnTo>
                    <a:pt x="1604" y="966"/>
                  </a:lnTo>
                  <a:cubicBezTo>
                    <a:pt x="1605" y="966"/>
                    <a:pt x="1607" y="967"/>
                    <a:pt x="1609" y="968"/>
                  </a:cubicBezTo>
                  <a:lnTo>
                    <a:pt x="1640" y="977"/>
                  </a:lnTo>
                  <a:cubicBezTo>
                    <a:pt x="1658" y="983"/>
                    <a:pt x="1634" y="978"/>
                    <a:pt x="1660" y="984"/>
                  </a:cubicBezTo>
                  <a:cubicBezTo>
                    <a:pt x="1665" y="964"/>
                    <a:pt x="1671" y="962"/>
                    <a:pt x="1674" y="950"/>
                  </a:cubicBezTo>
                  <a:cubicBezTo>
                    <a:pt x="1684" y="915"/>
                    <a:pt x="1660" y="970"/>
                    <a:pt x="1660" y="814"/>
                  </a:cubicBezTo>
                  <a:cubicBezTo>
                    <a:pt x="1626" y="805"/>
                    <a:pt x="1620" y="773"/>
                    <a:pt x="1620" y="740"/>
                  </a:cubicBezTo>
                  <a:cubicBezTo>
                    <a:pt x="1637" y="735"/>
                    <a:pt x="1651" y="720"/>
                    <a:pt x="1658" y="703"/>
                  </a:cubicBezTo>
                  <a:lnTo>
                    <a:pt x="1693" y="630"/>
                  </a:lnTo>
                  <a:cubicBezTo>
                    <a:pt x="1704" y="611"/>
                    <a:pt x="1711" y="622"/>
                    <a:pt x="1715" y="584"/>
                  </a:cubicBezTo>
                  <a:cubicBezTo>
                    <a:pt x="1648" y="548"/>
                    <a:pt x="1637" y="645"/>
                    <a:pt x="1569" y="580"/>
                  </a:cubicBezTo>
                  <a:cubicBezTo>
                    <a:pt x="1569" y="580"/>
                    <a:pt x="1510" y="517"/>
                    <a:pt x="1504" y="503"/>
                  </a:cubicBezTo>
                  <a:cubicBezTo>
                    <a:pt x="1493" y="479"/>
                    <a:pt x="1503" y="471"/>
                    <a:pt x="1483" y="450"/>
                  </a:cubicBezTo>
                  <a:cubicBezTo>
                    <a:pt x="1479" y="445"/>
                    <a:pt x="1470" y="438"/>
                    <a:pt x="1465" y="434"/>
                  </a:cubicBezTo>
                  <a:cubicBezTo>
                    <a:pt x="1400" y="378"/>
                    <a:pt x="1421" y="286"/>
                    <a:pt x="1369" y="272"/>
                  </a:cubicBezTo>
                  <a:cubicBezTo>
                    <a:pt x="1358" y="280"/>
                    <a:pt x="1346" y="298"/>
                    <a:pt x="1333" y="311"/>
                  </a:cubicBezTo>
                  <a:cubicBezTo>
                    <a:pt x="1316" y="329"/>
                    <a:pt x="1321" y="339"/>
                    <a:pt x="1301" y="354"/>
                  </a:cubicBezTo>
                  <a:cubicBezTo>
                    <a:pt x="1282" y="340"/>
                    <a:pt x="1281" y="319"/>
                    <a:pt x="1281" y="293"/>
                  </a:cubicBezTo>
                  <a:cubicBezTo>
                    <a:pt x="1281" y="229"/>
                    <a:pt x="1360" y="254"/>
                    <a:pt x="1273" y="165"/>
                  </a:cubicBezTo>
                  <a:cubicBezTo>
                    <a:pt x="1221" y="113"/>
                    <a:pt x="1180" y="162"/>
                    <a:pt x="1126" y="162"/>
                  </a:cubicBezTo>
                  <a:cubicBezTo>
                    <a:pt x="1083" y="161"/>
                    <a:pt x="1082" y="130"/>
                    <a:pt x="1037" y="130"/>
                  </a:cubicBezTo>
                  <a:cubicBezTo>
                    <a:pt x="1019" y="130"/>
                    <a:pt x="1010" y="150"/>
                    <a:pt x="986" y="154"/>
                  </a:cubicBezTo>
                  <a:cubicBezTo>
                    <a:pt x="960" y="159"/>
                    <a:pt x="944" y="150"/>
                    <a:pt x="915" y="150"/>
                  </a:cubicBezTo>
                  <a:cubicBezTo>
                    <a:pt x="878" y="150"/>
                    <a:pt x="909" y="214"/>
                    <a:pt x="874" y="252"/>
                  </a:cubicBezTo>
                  <a:cubicBezTo>
                    <a:pt x="859" y="269"/>
                    <a:pt x="860" y="262"/>
                    <a:pt x="847" y="279"/>
                  </a:cubicBezTo>
                  <a:cubicBezTo>
                    <a:pt x="852" y="299"/>
                    <a:pt x="847" y="294"/>
                    <a:pt x="867" y="299"/>
                  </a:cubicBezTo>
                  <a:lnTo>
                    <a:pt x="867" y="333"/>
                  </a:lnTo>
                  <a:cubicBezTo>
                    <a:pt x="844" y="339"/>
                    <a:pt x="847" y="337"/>
                    <a:pt x="840" y="360"/>
                  </a:cubicBezTo>
                  <a:cubicBezTo>
                    <a:pt x="791" y="360"/>
                    <a:pt x="820" y="358"/>
                    <a:pt x="788" y="345"/>
                  </a:cubicBezTo>
                  <a:cubicBezTo>
                    <a:pt x="714" y="316"/>
                    <a:pt x="753" y="354"/>
                    <a:pt x="710" y="281"/>
                  </a:cubicBezTo>
                  <a:lnTo>
                    <a:pt x="699" y="264"/>
                  </a:lnTo>
                  <a:cubicBezTo>
                    <a:pt x="673" y="219"/>
                    <a:pt x="648" y="216"/>
                    <a:pt x="632" y="148"/>
                  </a:cubicBezTo>
                  <a:cubicBezTo>
                    <a:pt x="631" y="142"/>
                    <a:pt x="623" y="21"/>
                    <a:pt x="623" y="15"/>
                  </a:cubicBezTo>
                  <a:cubicBezTo>
                    <a:pt x="583" y="5"/>
                    <a:pt x="583" y="0"/>
                    <a:pt x="558" y="31"/>
                  </a:cubicBezTo>
                  <a:cubicBezTo>
                    <a:pt x="537" y="56"/>
                    <a:pt x="545" y="52"/>
                    <a:pt x="541" y="89"/>
                  </a:cubicBezTo>
                  <a:cubicBezTo>
                    <a:pt x="532" y="187"/>
                    <a:pt x="544" y="129"/>
                    <a:pt x="570" y="177"/>
                  </a:cubicBezTo>
                  <a:cubicBezTo>
                    <a:pt x="601" y="236"/>
                    <a:pt x="528" y="314"/>
                    <a:pt x="474" y="3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20"/>
            <p:cNvSpPr>
              <a:spLocks/>
            </p:cNvSpPr>
            <p:nvPr/>
          </p:nvSpPr>
          <p:spPr bwMode="auto">
            <a:xfrm>
              <a:off x="1241934" y="1712855"/>
              <a:ext cx="215503" cy="264391"/>
            </a:xfrm>
            <a:custGeom>
              <a:avLst/>
              <a:gdLst>
                <a:gd name="T0" fmla="*/ 769 w 1260"/>
                <a:gd name="T1" fmla="*/ 165 h 1450"/>
                <a:gd name="T2" fmla="*/ 746 w 1260"/>
                <a:gd name="T3" fmla="*/ 218 h 1450"/>
                <a:gd name="T4" fmla="*/ 644 w 1260"/>
                <a:gd name="T5" fmla="*/ 360 h 1450"/>
                <a:gd name="T6" fmla="*/ 492 w 1260"/>
                <a:gd name="T7" fmla="*/ 472 h 1450"/>
                <a:gd name="T8" fmla="*/ 502 w 1260"/>
                <a:gd name="T9" fmla="*/ 542 h 1450"/>
                <a:gd name="T10" fmla="*/ 512 w 1260"/>
                <a:gd name="T11" fmla="*/ 559 h 1450"/>
                <a:gd name="T12" fmla="*/ 524 w 1260"/>
                <a:gd name="T13" fmla="*/ 612 h 1450"/>
                <a:gd name="T14" fmla="*/ 508 w 1260"/>
                <a:gd name="T15" fmla="*/ 718 h 1450"/>
                <a:gd name="T16" fmla="*/ 346 w 1260"/>
                <a:gd name="T17" fmla="*/ 820 h 1450"/>
                <a:gd name="T18" fmla="*/ 366 w 1260"/>
                <a:gd name="T19" fmla="*/ 874 h 1450"/>
                <a:gd name="T20" fmla="*/ 230 w 1260"/>
                <a:gd name="T21" fmla="*/ 888 h 1450"/>
                <a:gd name="T22" fmla="*/ 196 w 1260"/>
                <a:gd name="T23" fmla="*/ 975 h 1450"/>
                <a:gd name="T24" fmla="*/ 176 w 1260"/>
                <a:gd name="T25" fmla="*/ 996 h 1450"/>
                <a:gd name="T26" fmla="*/ 25 w 1260"/>
                <a:gd name="T27" fmla="*/ 1110 h 1450"/>
                <a:gd name="T28" fmla="*/ 29 w 1260"/>
                <a:gd name="T29" fmla="*/ 1177 h 1450"/>
                <a:gd name="T30" fmla="*/ 163 w 1260"/>
                <a:gd name="T31" fmla="*/ 1261 h 1450"/>
                <a:gd name="T32" fmla="*/ 237 w 1260"/>
                <a:gd name="T33" fmla="*/ 1213 h 1450"/>
                <a:gd name="T34" fmla="*/ 330 w 1260"/>
                <a:gd name="T35" fmla="*/ 1290 h 1450"/>
                <a:gd name="T36" fmla="*/ 356 w 1260"/>
                <a:gd name="T37" fmla="*/ 1305 h 1450"/>
                <a:gd name="T38" fmla="*/ 461 w 1260"/>
                <a:gd name="T39" fmla="*/ 1328 h 1450"/>
                <a:gd name="T40" fmla="*/ 550 w 1260"/>
                <a:gd name="T41" fmla="*/ 1382 h 1450"/>
                <a:gd name="T42" fmla="*/ 688 w 1260"/>
                <a:gd name="T43" fmla="*/ 1379 h 1450"/>
                <a:gd name="T44" fmla="*/ 807 w 1260"/>
                <a:gd name="T45" fmla="*/ 1389 h 1450"/>
                <a:gd name="T46" fmla="*/ 869 w 1260"/>
                <a:gd name="T47" fmla="*/ 1438 h 1450"/>
                <a:gd name="T48" fmla="*/ 1017 w 1260"/>
                <a:gd name="T49" fmla="*/ 1423 h 1450"/>
                <a:gd name="T50" fmla="*/ 1017 w 1260"/>
                <a:gd name="T51" fmla="*/ 1301 h 1450"/>
                <a:gd name="T52" fmla="*/ 1159 w 1260"/>
                <a:gd name="T53" fmla="*/ 1193 h 1450"/>
                <a:gd name="T54" fmla="*/ 1247 w 1260"/>
                <a:gd name="T55" fmla="*/ 1186 h 1450"/>
                <a:gd name="T56" fmla="*/ 1226 w 1260"/>
                <a:gd name="T57" fmla="*/ 1031 h 1450"/>
                <a:gd name="T58" fmla="*/ 1220 w 1260"/>
                <a:gd name="T59" fmla="*/ 1023 h 1450"/>
                <a:gd name="T60" fmla="*/ 1212 w 1260"/>
                <a:gd name="T61" fmla="*/ 996 h 1450"/>
                <a:gd name="T62" fmla="*/ 1169 w 1260"/>
                <a:gd name="T63" fmla="*/ 884 h 1450"/>
                <a:gd name="T64" fmla="*/ 1071 w 1260"/>
                <a:gd name="T65" fmla="*/ 698 h 1450"/>
                <a:gd name="T66" fmla="*/ 1112 w 1260"/>
                <a:gd name="T67" fmla="*/ 637 h 1450"/>
                <a:gd name="T68" fmla="*/ 1084 w 1260"/>
                <a:gd name="T69" fmla="*/ 515 h 1450"/>
                <a:gd name="T70" fmla="*/ 1090 w 1260"/>
                <a:gd name="T71" fmla="*/ 385 h 1450"/>
                <a:gd name="T72" fmla="*/ 1009 w 1260"/>
                <a:gd name="T73" fmla="*/ 177 h 1450"/>
                <a:gd name="T74" fmla="*/ 909 w 1260"/>
                <a:gd name="T75" fmla="*/ 81 h 1450"/>
                <a:gd name="T76" fmla="*/ 881 w 1260"/>
                <a:gd name="T77" fmla="*/ 54 h 1450"/>
                <a:gd name="T78" fmla="*/ 840 w 1260"/>
                <a:gd name="T79" fmla="*/ 0 h 1450"/>
                <a:gd name="T80" fmla="*/ 813 w 1260"/>
                <a:gd name="T81" fmla="*/ 109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0" h="1450">
                  <a:moveTo>
                    <a:pt x="813" y="109"/>
                  </a:moveTo>
                  <a:cubicBezTo>
                    <a:pt x="762" y="133"/>
                    <a:pt x="779" y="99"/>
                    <a:pt x="769" y="165"/>
                  </a:cubicBezTo>
                  <a:cubicBezTo>
                    <a:pt x="765" y="192"/>
                    <a:pt x="764" y="180"/>
                    <a:pt x="754" y="198"/>
                  </a:cubicBezTo>
                  <a:cubicBezTo>
                    <a:pt x="748" y="209"/>
                    <a:pt x="750" y="204"/>
                    <a:pt x="746" y="218"/>
                  </a:cubicBezTo>
                  <a:cubicBezTo>
                    <a:pt x="722" y="301"/>
                    <a:pt x="686" y="285"/>
                    <a:pt x="647" y="355"/>
                  </a:cubicBezTo>
                  <a:cubicBezTo>
                    <a:pt x="646" y="357"/>
                    <a:pt x="645" y="358"/>
                    <a:pt x="644" y="360"/>
                  </a:cubicBezTo>
                  <a:cubicBezTo>
                    <a:pt x="587" y="455"/>
                    <a:pt x="523" y="418"/>
                    <a:pt x="496" y="463"/>
                  </a:cubicBezTo>
                  <a:lnTo>
                    <a:pt x="492" y="472"/>
                  </a:lnTo>
                  <a:cubicBezTo>
                    <a:pt x="491" y="473"/>
                    <a:pt x="490" y="475"/>
                    <a:pt x="490" y="477"/>
                  </a:cubicBezTo>
                  <a:cubicBezTo>
                    <a:pt x="483" y="503"/>
                    <a:pt x="493" y="525"/>
                    <a:pt x="502" y="542"/>
                  </a:cubicBezTo>
                  <a:lnTo>
                    <a:pt x="509" y="555"/>
                  </a:lnTo>
                  <a:cubicBezTo>
                    <a:pt x="510" y="556"/>
                    <a:pt x="511" y="558"/>
                    <a:pt x="512" y="559"/>
                  </a:cubicBezTo>
                  <a:cubicBezTo>
                    <a:pt x="522" y="575"/>
                    <a:pt x="526" y="575"/>
                    <a:pt x="535" y="590"/>
                  </a:cubicBezTo>
                  <a:cubicBezTo>
                    <a:pt x="528" y="618"/>
                    <a:pt x="538" y="587"/>
                    <a:pt x="524" y="612"/>
                  </a:cubicBezTo>
                  <a:lnTo>
                    <a:pt x="508" y="651"/>
                  </a:lnTo>
                  <a:cubicBezTo>
                    <a:pt x="499" y="676"/>
                    <a:pt x="464" y="707"/>
                    <a:pt x="508" y="718"/>
                  </a:cubicBezTo>
                  <a:cubicBezTo>
                    <a:pt x="507" y="765"/>
                    <a:pt x="455" y="797"/>
                    <a:pt x="420" y="820"/>
                  </a:cubicBezTo>
                  <a:cubicBezTo>
                    <a:pt x="371" y="796"/>
                    <a:pt x="391" y="816"/>
                    <a:pt x="346" y="820"/>
                  </a:cubicBezTo>
                  <a:lnTo>
                    <a:pt x="346" y="861"/>
                  </a:lnTo>
                  <a:cubicBezTo>
                    <a:pt x="366" y="865"/>
                    <a:pt x="355" y="860"/>
                    <a:pt x="366" y="874"/>
                  </a:cubicBezTo>
                  <a:cubicBezTo>
                    <a:pt x="360" y="883"/>
                    <a:pt x="312" y="937"/>
                    <a:pt x="305" y="942"/>
                  </a:cubicBezTo>
                  <a:cubicBezTo>
                    <a:pt x="242" y="927"/>
                    <a:pt x="288" y="893"/>
                    <a:pt x="230" y="888"/>
                  </a:cubicBezTo>
                  <a:cubicBezTo>
                    <a:pt x="221" y="931"/>
                    <a:pt x="218" y="902"/>
                    <a:pt x="208" y="926"/>
                  </a:cubicBezTo>
                  <a:cubicBezTo>
                    <a:pt x="197" y="949"/>
                    <a:pt x="210" y="950"/>
                    <a:pt x="196" y="975"/>
                  </a:cubicBezTo>
                  <a:cubicBezTo>
                    <a:pt x="195" y="977"/>
                    <a:pt x="194" y="978"/>
                    <a:pt x="193" y="979"/>
                  </a:cubicBezTo>
                  <a:lnTo>
                    <a:pt x="176" y="996"/>
                  </a:lnTo>
                  <a:cubicBezTo>
                    <a:pt x="144" y="1023"/>
                    <a:pt x="104" y="1013"/>
                    <a:pt x="68" y="1010"/>
                  </a:cubicBezTo>
                  <a:cubicBezTo>
                    <a:pt x="43" y="1062"/>
                    <a:pt x="72" y="1062"/>
                    <a:pt x="25" y="1110"/>
                  </a:cubicBezTo>
                  <a:cubicBezTo>
                    <a:pt x="13" y="1123"/>
                    <a:pt x="10" y="1124"/>
                    <a:pt x="0" y="1139"/>
                  </a:cubicBezTo>
                  <a:cubicBezTo>
                    <a:pt x="9" y="1152"/>
                    <a:pt x="16" y="1165"/>
                    <a:pt x="29" y="1177"/>
                  </a:cubicBezTo>
                  <a:cubicBezTo>
                    <a:pt x="81" y="1225"/>
                    <a:pt x="99" y="1202"/>
                    <a:pt x="125" y="1223"/>
                  </a:cubicBezTo>
                  <a:cubicBezTo>
                    <a:pt x="132" y="1229"/>
                    <a:pt x="152" y="1251"/>
                    <a:pt x="163" y="1261"/>
                  </a:cubicBezTo>
                  <a:cubicBezTo>
                    <a:pt x="181" y="1248"/>
                    <a:pt x="175" y="1248"/>
                    <a:pt x="199" y="1236"/>
                  </a:cubicBezTo>
                  <a:lnTo>
                    <a:pt x="237" y="1213"/>
                  </a:lnTo>
                  <a:cubicBezTo>
                    <a:pt x="256" y="1241"/>
                    <a:pt x="257" y="1232"/>
                    <a:pt x="281" y="1251"/>
                  </a:cubicBezTo>
                  <a:cubicBezTo>
                    <a:pt x="311" y="1274"/>
                    <a:pt x="293" y="1277"/>
                    <a:pt x="330" y="1290"/>
                  </a:cubicBezTo>
                  <a:cubicBezTo>
                    <a:pt x="343" y="1295"/>
                    <a:pt x="332" y="1289"/>
                    <a:pt x="344" y="1296"/>
                  </a:cubicBezTo>
                  <a:cubicBezTo>
                    <a:pt x="345" y="1297"/>
                    <a:pt x="353" y="1303"/>
                    <a:pt x="356" y="1305"/>
                  </a:cubicBezTo>
                  <a:cubicBezTo>
                    <a:pt x="371" y="1317"/>
                    <a:pt x="425" y="1351"/>
                    <a:pt x="441" y="1355"/>
                  </a:cubicBezTo>
                  <a:cubicBezTo>
                    <a:pt x="458" y="1343"/>
                    <a:pt x="455" y="1352"/>
                    <a:pt x="461" y="1328"/>
                  </a:cubicBezTo>
                  <a:cubicBezTo>
                    <a:pt x="510" y="1329"/>
                    <a:pt x="517" y="1350"/>
                    <a:pt x="519" y="1352"/>
                  </a:cubicBezTo>
                  <a:lnTo>
                    <a:pt x="550" y="1382"/>
                  </a:lnTo>
                  <a:cubicBezTo>
                    <a:pt x="600" y="1434"/>
                    <a:pt x="608" y="1362"/>
                    <a:pt x="657" y="1362"/>
                  </a:cubicBezTo>
                  <a:cubicBezTo>
                    <a:pt x="678" y="1362"/>
                    <a:pt x="671" y="1373"/>
                    <a:pt x="688" y="1379"/>
                  </a:cubicBezTo>
                  <a:cubicBezTo>
                    <a:pt x="709" y="1386"/>
                    <a:pt x="717" y="1380"/>
                    <a:pt x="738" y="1383"/>
                  </a:cubicBezTo>
                  <a:cubicBezTo>
                    <a:pt x="779" y="1390"/>
                    <a:pt x="760" y="1414"/>
                    <a:pt x="807" y="1389"/>
                  </a:cubicBezTo>
                  <a:lnTo>
                    <a:pt x="854" y="1450"/>
                  </a:lnTo>
                  <a:cubicBezTo>
                    <a:pt x="864" y="1444"/>
                    <a:pt x="860" y="1445"/>
                    <a:pt x="869" y="1438"/>
                  </a:cubicBezTo>
                  <a:cubicBezTo>
                    <a:pt x="901" y="1408"/>
                    <a:pt x="919" y="1389"/>
                    <a:pt x="974" y="1405"/>
                  </a:cubicBezTo>
                  <a:cubicBezTo>
                    <a:pt x="1003" y="1413"/>
                    <a:pt x="978" y="1420"/>
                    <a:pt x="1017" y="1423"/>
                  </a:cubicBezTo>
                  <a:cubicBezTo>
                    <a:pt x="1016" y="1384"/>
                    <a:pt x="1001" y="1387"/>
                    <a:pt x="1011" y="1362"/>
                  </a:cubicBezTo>
                  <a:cubicBezTo>
                    <a:pt x="1024" y="1329"/>
                    <a:pt x="1017" y="1343"/>
                    <a:pt x="1017" y="1301"/>
                  </a:cubicBezTo>
                  <a:cubicBezTo>
                    <a:pt x="1017" y="1275"/>
                    <a:pt x="1028" y="1267"/>
                    <a:pt x="1043" y="1253"/>
                  </a:cubicBezTo>
                  <a:cubicBezTo>
                    <a:pt x="1124" y="1178"/>
                    <a:pt x="1070" y="1253"/>
                    <a:pt x="1159" y="1193"/>
                  </a:cubicBezTo>
                  <a:cubicBezTo>
                    <a:pt x="1175" y="1201"/>
                    <a:pt x="1182" y="1208"/>
                    <a:pt x="1200" y="1213"/>
                  </a:cubicBezTo>
                  <a:cubicBezTo>
                    <a:pt x="1222" y="1198"/>
                    <a:pt x="1215" y="1193"/>
                    <a:pt x="1247" y="1186"/>
                  </a:cubicBezTo>
                  <a:cubicBezTo>
                    <a:pt x="1247" y="1139"/>
                    <a:pt x="1234" y="1122"/>
                    <a:pt x="1234" y="1111"/>
                  </a:cubicBezTo>
                  <a:cubicBezTo>
                    <a:pt x="1234" y="1062"/>
                    <a:pt x="1260" y="1082"/>
                    <a:pt x="1226" y="1031"/>
                  </a:cubicBezTo>
                  <a:cubicBezTo>
                    <a:pt x="1225" y="1030"/>
                    <a:pt x="1223" y="1029"/>
                    <a:pt x="1223" y="1028"/>
                  </a:cubicBezTo>
                  <a:cubicBezTo>
                    <a:pt x="1222" y="1026"/>
                    <a:pt x="1221" y="1025"/>
                    <a:pt x="1220" y="1023"/>
                  </a:cubicBezTo>
                  <a:cubicBezTo>
                    <a:pt x="1219" y="1022"/>
                    <a:pt x="1218" y="1020"/>
                    <a:pt x="1218" y="1019"/>
                  </a:cubicBezTo>
                  <a:lnTo>
                    <a:pt x="1212" y="996"/>
                  </a:lnTo>
                  <a:cubicBezTo>
                    <a:pt x="1209" y="949"/>
                    <a:pt x="1231" y="949"/>
                    <a:pt x="1234" y="915"/>
                  </a:cubicBezTo>
                  <a:cubicBezTo>
                    <a:pt x="1205" y="908"/>
                    <a:pt x="1180" y="911"/>
                    <a:pt x="1169" y="884"/>
                  </a:cubicBezTo>
                  <a:cubicBezTo>
                    <a:pt x="1145" y="822"/>
                    <a:pt x="1186" y="842"/>
                    <a:pt x="1113" y="799"/>
                  </a:cubicBezTo>
                  <a:cubicBezTo>
                    <a:pt x="1079" y="779"/>
                    <a:pt x="1071" y="744"/>
                    <a:pt x="1071" y="698"/>
                  </a:cubicBezTo>
                  <a:cubicBezTo>
                    <a:pt x="1093" y="692"/>
                    <a:pt x="1084" y="693"/>
                    <a:pt x="1097" y="676"/>
                  </a:cubicBezTo>
                  <a:cubicBezTo>
                    <a:pt x="1112" y="655"/>
                    <a:pt x="1112" y="670"/>
                    <a:pt x="1112" y="637"/>
                  </a:cubicBezTo>
                  <a:cubicBezTo>
                    <a:pt x="1112" y="605"/>
                    <a:pt x="1071" y="611"/>
                    <a:pt x="1071" y="563"/>
                  </a:cubicBezTo>
                  <a:cubicBezTo>
                    <a:pt x="1071" y="533"/>
                    <a:pt x="1084" y="535"/>
                    <a:pt x="1084" y="515"/>
                  </a:cubicBezTo>
                  <a:cubicBezTo>
                    <a:pt x="1084" y="479"/>
                    <a:pt x="1071" y="458"/>
                    <a:pt x="1071" y="420"/>
                  </a:cubicBezTo>
                  <a:cubicBezTo>
                    <a:pt x="1071" y="401"/>
                    <a:pt x="1081" y="406"/>
                    <a:pt x="1090" y="385"/>
                  </a:cubicBezTo>
                  <a:cubicBezTo>
                    <a:pt x="1122" y="307"/>
                    <a:pt x="1071" y="294"/>
                    <a:pt x="1048" y="240"/>
                  </a:cubicBezTo>
                  <a:cubicBezTo>
                    <a:pt x="1032" y="203"/>
                    <a:pt x="1047" y="217"/>
                    <a:pt x="1009" y="177"/>
                  </a:cubicBezTo>
                  <a:lnTo>
                    <a:pt x="912" y="84"/>
                  </a:lnTo>
                  <a:cubicBezTo>
                    <a:pt x="911" y="83"/>
                    <a:pt x="910" y="82"/>
                    <a:pt x="909" y="81"/>
                  </a:cubicBezTo>
                  <a:cubicBezTo>
                    <a:pt x="906" y="78"/>
                    <a:pt x="904" y="76"/>
                    <a:pt x="899" y="71"/>
                  </a:cubicBezTo>
                  <a:cubicBezTo>
                    <a:pt x="887" y="60"/>
                    <a:pt x="888" y="63"/>
                    <a:pt x="881" y="54"/>
                  </a:cubicBezTo>
                  <a:cubicBezTo>
                    <a:pt x="867" y="36"/>
                    <a:pt x="863" y="24"/>
                    <a:pt x="861" y="0"/>
                  </a:cubicBezTo>
                  <a:lnTo>
                    <a:pt x="840" y="0"/>
                  </a:lnTo>
                  <a:cubicBezTo>
                    <a:pt x="837" y="37"/>
                    <a:pt x="832" y="14"/>
                    <a:pt x="819" y="46"/>
                  </a:cubicBezTo>
                  <a:cubicBezTo>
                    <a:pt x="813" y="61"/>
                    <a:pt x="813" y="85"/>
                    <a:pt x="813" y="10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21"/>
            <p:cNvSpPr>
              <a:spLocks/>
            </p:cNvSpPr>
            <p:nvPr/>
          </p:nvSpPr>
          <p:spPr bwMode="auto">
            <a:xfrm>
              <a:off x="882140" y="1192028"/>
              <a:ext cx="219250" cy="272342"/>
            </a:xfrm>
            <a:custGeom>
              <a:avLst/>
              <a:gdLst>
                <a:gd name="T0" fmla="*/ 775 w 1273"/>
                <a:gd name="T1" fmla="*/ 231 h 1490"/>
                <a:gd name="T2" fmla="*/ 733 w 1273"/>
                <a:gd name="T3" fmla="*/ 325 h 1490"/>
                <a:gd name="T4" fmla="*/ 679 w 1273"/>
                <a:gd name="T5" fmla="*/ 427 h 1490"/>
                <a:gd name="T6" fmla="*/ 521 w 1273"/>
                <a:gd name="T7" fmla="*/ 519 h 1490"/>
                <a:gd name="T8" fmla="*/ 402 w 1273"/>
                <a:gd name="T9" fmla="*/ 786 h 1490"/>
                <a:gd name="T10" fmla="*/ 272 w 1273"/>
                <a:gd name="T11" fmla="*/ 799 h 1490"/>
                <a:gd name="T12" fmla="*/ 3 w 1273"/>
                <a:gd name="T13" fmla="*/ 859 h 1490"/>
                <a:gd name="T14" fmla="*/ 28 w 1273"/>
                <a:gd name="T15" fmla="*/ 955 h 1490"/>
                <a:gd name="T16" fmla="*/ 62 w 1273"/>
                <a:gd name="T17" fmla="*/ 1043 h 1490"/>
                <a:gd name="T18" fmla="*/ 112 w 1273"/>
                <a:gd name="T19" fmla="*/ 1177 h 1490"/>
                <a:gd name="T20" fmla="*/ 213 w 1273"/>
                <a:gd name="T21" fmla="*/ 1320 h 1490"/>
                <a:gd name="T22" fmla="*/ 269 w 1273"/>
                <a:gd name="T23" fmla="*/ 1447 h 1490"/>
                <a:gd name="T24" fmla="*/ 336 w 1273"/>
                <a:gd name="T25" fmla="*/ 1459 h 1490"/>
                <a:gd name="T26" fmla="*/ 510 w 1273"/>
                <a:gd name="T27" fmla="*/ 1382 h 1490"/>
                <a:gd name="T28" fmla="*/ 579 w 1273"/>
                <a:gd name="T29" fmla="*/ 1393 h 1490"/>
                <a:gd name="T30" fmla="*/ 663 w 1273"/>
                <a:gd name="T31" fmla="*/ 1404 h 1490"/>
                <a:gd name="T32" fmla="*/ 720 w 1273"/>
                <a:gd name="T33" fmla="*/ 1477 h 1490"/>
                <a:gd name="T34" fmla="*/ 816 w 1273"/>
                <a:gd name="T35" fmla="*/ 1404 h 1490"/>
                <a:gd name="T36" fmla="*/ 868 w 1273"/>
                <a:gd name="T37" fmla="*/ 1300 h 1490"/>
                <a:gd name="T38" fmla="*/ 882 w 1273"/>
                <a:gd name="T39" fmla="*/ 1253 h 1490"/>
                <a:gd name="T40" fmla="*/ 842 w 1273"/>
                <a:gd name="T41" fmla="*/ 1104 h 1490"/>
                <a:gd name="T42" fmla="*/ 930 w 1273"/>
                <a:gd name="T43" fmla="*/ 969 h 1490"/>
                <a:gd name="T44" fmla="*/ 1040 w 1273"/>
                <a:gd name="T45" fmla="*/ 811 h 1490"/>
                <a:gd name="T46" fmla="*/ 1173 w 1273"/>
                <a:gd name="T47" fmla="*/ 527 h 1490"/>
                <a:gd name="T48" fmla="*/ 1249 w 1273"/>
                <a:gd name="T49" fmla="*/ 468 h 1490"/>
                <a:gd name="T50" fmla="*/ 1259 w 1273"/>
                <a:gd name="T51" fmla="*/ 444 h 1490"/>
                <a:gd name="T52" fmla="*/ 1242 w 1273"/>
                <a:gd name="T53" fmla="*/ 305 h 1490"/>
                <a:gd name="T54" fmla="*/ 1201 w 1273"/>
                <a:gd name="T55" fmla="*/ 217 h 1490"/>
                <a:gd name="T56" fmla="*/ 1126 w 1273"/>
                <a:gd name="T57" fmla="*/ 150 h 1490"/>
                <a:gd name="T58" fmla="*/ 1110 w 1273"/>
                <a:gd name="T59" fmla="*/ 70 h 1490"/>
                <a:gd name="T60" fmla="*/ 947 w 1273"/>
                <a:gd name="T61" fmla="*/ 132 h 1490"/>
                <a:gd name="T62" fmla="*/ 862 w 1273"/>
                <a:gd name="T63" fmla="*/ 169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3" h="1490">
                  <a:moveTo>
                    <a:pt x="862" y="169"/>
                  </a:moveTo>
                  <a:cubicBezTo>
                    <a:pt x="838" y="169"/>
                    <a:pt x="799" y="218"/>
                    <a:pt x="775" y="231"/>
                  </a:cubicBezTo>
                  <a:cubicBezTo>
                    <a:pt x="756" y="240"/>
                    <a:pt x="752" y="235"/>
                    <a:pt x="733" y="244"/>
                  </a:cubicBezTo>
                  <a:lnTo>
                    <a:pt x="733" y="325"/>
                  </a:lnTo>
                  <a:cubicBezTo>
                    <a:pt x="689" y="349"/>
                    <a:pt x="710" y="351"/>
                    <a:pt x="679" y="359"/>
                  </a:cubicBezTo>
                  <a:lnTo>
                    <a:pt x="679" y="427"/>
                  </a:lnTo>
                  <a:cubicBezTo>
                    <a:pt x="660" y="434"/>
                    <a:pt x="630" y="470"/>
                    <a:pt x="606" y="483"/>
                  </a:cubicBezTo>
                  <a:cubicBezTo>
                    <a:pt x="563" y="505"/>
                    <a:pt x="535" y="469"/>
                    <a:pt x="521" y="519"/>
                  </a:cubicBezTo>
                  <a:cubicBezTo>
                    <a:pt x="504" y="578"/>
                    <a:pt x="524" y="707"/>
                    <a:pt x="503" y="752"/>
                  </a:cubicBezTo>
                  <a:cubicBezTo>
                    <a:pt x="496" y="758"/>
                    <a:pt x="412" y="782"/>
                    <a:pt x="402" y="786"/>
                  </a:cubicBezTo>
                  <a:cubicBezTo>
                    <a:pt x="374" y="799"/>
                    <a:pt x="395" y="800"/>
                    <a:pt x="347" y="800"/>
                  </a:cubicBezTo>
                  <a:cubicBezTo>
                    <a:pt x="323" y="800"/>
                    <a:pt x="297" y="799"/>
                    <a:pt x="272" y="799"/>
                  </a:cubicBezTo>
                  <a:cubicBezTo>
                    <a:pt x="186" y="799"/>
                    <a:pt x="76" y="789"/>
                    <a:pt x="1" y="806"/>
                  </a:cubicBezTo>
                  <a:cubicBezTo>
                    <a:pt x="1" y="823"/>
                    <a:pt x="0" y="842"/>
                    <a:pt x="3" y="859"/>
                  </a:cubicBezTo>
                  <a:cubicBezTo>
                    <a:pt x="6" y="875"/>
                    <a:pt x="16" y="890"/>
                    <a:pt x="19" y="903"/>
                  </a:cubicBezTo>
                  <a:cubicBezTo>
                    <a:pt x="26" y="931"/>
                    <a:pt x="16" y="929"/>
                    <a:pt x="28" y="955"/>
                  </a:cubicBezTo>
                  <a:cubicBezTo>
                    <a:pt x="39" y="976"/>
                    <a:pt x="41" y="963"/>
                    <a:pt x="48" y="997"/>
                  </a:cubicBezTo>
                  <a:cubicBezTo>
                    <a:pt x="55" y="1031"/>
                    <a:pt x="52" y="1017"/>
                    <a:pt x="62" y="1043"/>
                  </a:cubicBezTo>
                  <a:lnTo>
                    <a:pt x="91" y="1136"/>
                  </a:lnTo>
                  <a:cubicBezTo>
                    <a:pt x="98" y="1163"/>
                    <a:pt x="101" y="1153"/>
                    <a:pt x="112" y="1177"/>
                  </a:cubicBezTo>
                  <a:cubicBezTo>
                    <a:pt x="118" y="1192"/>
                    <a:pt x="118" y="1214"/>
                    <a:pt x="142" y="1268"/>
                  </a:cubicBezTo>
                  <a:cubicBezTo>
                    <a:pt x="163" y="1315"/>
                    <a:pt x="178" y="1277"/>
                    <a:pt x="213" y="1320"/>
                  </a:cubicBezTo>
                  <a:lnTo>
                    <a:pt x="258" y="1397"/>
                  </a:lnTo>
                  <a:cubicBezTo>
                    <a:pt x="266" y="1414"/>
                    <a:pt x="263" y="1426"/>
                    <a:pt x="269" y="1447"/>
                  </a:cubicBezTo>
                  <a:cubicBezTo>
                    <a:pt x="275" y="1467"/>
                    <a:pt x="281" y="1468"/>
                    <a:pt x="286" y="1490"/>
                  </a:cubicBezTo>
                  <a:cubicBezTo>
                    <a:pt x="318" y="1475"/>
                    <a:pt x="311" y="1489"/>
                    <a:pt x="336" y="1459"/>
                  </a:cubicBezTo>
                  <a:cubicBezTo>
                    <a:pt x="347" y="1444"/>
                    <a:pt x="363" y="1426"/>
                    <a:pt x="367" y="1409"/>
                  </a:cubicBezTo>
                  <a:cubicBezTo>
                    <a:pt x="502" y="1409"/>
                    <a:pt x="443" y="1382"/>
                    <a:pt x="510" y="1382"/>
                  </a:cubicBezTo>
                  <a:cubicBezTo>
                    <a:pt x="549" y="1382"/>
                    <a:pt x="573" y="1391"/>
                    <a:pt x="575" y="1391"/>
                  </a:cubicBezTo>
                  <a:cubicBezTo>
                    <a:pt x="576" y="1392"/>
                    <a:pt x="578" y="1393"/>
                    <a:pt x="579" y="1393"/>
                  </a:cubicBezTo>
                  <a:lnTo>
                    <a:pt x="604" y="1409"/>
                  </a:lnTo>
                  <a:cubicBezTo>
                    <a:pt x="621" y="1411"/>
                    <a:pt x="621" y="1388"/>
                    <a:pt x="663" y="1404"/>
                  </a:cubicBezTo>
                  <a:cubicBezTo>
                    <a:pt x="690" y="1415"/>
                    <a:pt x="696" y="1416"/>
                    <a:pt x="704" y="1438"/>
                  </a:cubicBezTo>
                  <a:cubicBezTo>
                    <a:pt x="714" y="1467"/>
                    <a:pt x="701" y="1449"/>
                    <a:pt x="720" y="1477"/>
                  </a:cubicBezTo>
                  <a:cubicBezTo>
                    <a:pt x="739" y="1476"/>
                    <a:pt x="728" y="1478"/>
                    <a:pt x="742" y="1472"/>
                  </a:cubicBezTo>
                  <a:cubicBezTo>
                    <a:pt x="762" y="1464"/>
                    <a:pt x="809" y="1421"/>
                    <a:pt x="816" y="1404"/>
                  </a:cubicBezTo>
                  <a:cubicBezTo>
                    <a:pt x="830" y="1368"/>
                    <a:pt x="803" y="1399"/>
                    <a:pt x="821" y="1321"/>
                  </a:cubicBezTo>
                  <a:cubicBezTo>
                    <a:pt x="847" y="1309"/>
                    <a:pt x="844" y="1323"/>
                    <a:pt x="868" y="1300"/>
                  </a:cubicBezTo>
                  <a:cubicBezTo>
                    <a:pt x="884" y="1286"/>
                    <a:pt x="853" y="1299"/>
                    <a:pt x="882" y="1287"/>
                  </a:cubicBezTo>
                  <a:lnTo>
                    <a:pt x="882" y="1253"/>
                  </a:lnTo>
                  <a:cubicBezTo>
                    <a:pt x="852" y="1242"/>
                    <a:pt x="887" y="1250"/>
                    <a:pt x="842" y="1226"/>
                  </a:cubicBezTo>
                  <a:lnTo>
                    <a:pt x="842" y="1104"/>
                  </a:lnTo>
                  <a:cubicBezTo>
                    <a:pt x="860" y="1099"/>
                    <a:pt x="883" y="1079"/>
                    <a:pt x="896" y="1064"/>
                  </a:cubicBezTo>
                  <a:cubicBezTo>
                    <a:pt x="928" y="1028"/>
                    <a:pt x="888" y="969"/>
                    <a:pt x="930" y="969"/>
                  </a:cubicBezTo>
                  <a:cubicBezTo>
                    <a:pt x="979" y="969"/>
                    <a:pt x="987" y="1029"/>
                    <a:pt x="1034" y="945"/>
                  </a:cubicBezTo>
                  <a:cubicBezTo>
                    <a:pt x="1062" y="895"/>
                    <a:pt x="1067" y="880"/>
                    <a:pt x="1040" y="811"/>
                  </a:cubicBezTo>
                  <a:cubicBezTo>
                    <a:pt x="1028" y="779"/>
                    <a:pt x="1031" y="772"/>
                    <a:pt x="1031" y="732"/>
                  </a:cubicBezTo>
                  <a:cubicBezTo>
                    <a:pt x="1108" y="711"/>
                    <a:pt x="1063" y="575"/>
                    <a:pt x="1173" y="527"/>
                  </a:cubicBezTo>
                  <a:cubicBezTo>
                    <a:pt x="1196" y="517"/>
                    <a:pt x="1200" y="526"/>
                    <a:pt x="1223" y="510"/>
                  </a:cubicBezTo>
                  <a:cubicBezTo>
                    <a:pt x="1242" y="496"/>
                    <a:pt x="1241" y="488"/>
                    <a:pt x="1249" y="468"/>
                  </a:cubicBezTo>
                  <a:lnTo>
                    <a:pt x="1252" y="458"/>
                  </a:lnTo>
                  <a:cubicBezTo>
                    <a:pt x="1254" y="454"/>
                    <a:pt x="1259" y="445"/>
                    <a:pt x="1259" y="444"/>
                  </a:cubicBezTo>
                  <a:cubicBezTo>
                    <a:pt x="1273" y="414"/>
                    <a:pt x="1269" y="423"/>
                    <a:pt x="1269" y="372"/>
                  </a:cubicBezTo>
                  <a:cubicBezTo>
                    <a:pt x="1269" y="338"/>
                    <a:pt x="1242" y="375"/>
                    <a:pt x="1242" y="305"/>
                  </a:cubicBezTo>
                  <a:cubicBezTo>
                    <a:pt x="1269" y="297"/>
                    <a:pt x="1269" y="293"/>
                    <a:pt x="1269" y="264"/>
                  </a:cubicBezTo>
                  <a:cubicBezTo>
                    <a:pt x="1269" y="233"/>
                    <a:pt x="1257" y="254"/>
                    <a:pt x="1201" y="217"/>
                  </a:cubicBezTo>
                  <a:cubicBezTo>
                    <a:pt x="1189" y="233"/>
                    <a:pt x="1192" y="231"/>
                    <a:pt x="1167" y="237"/>
                  </a:cubicBezTo>
                  <a:cubicBezTo>
                    <a:pt x="1132" y="214"/>
                    <a:pt x="1112" y="190"/>
                    <a:pt x="1126" y="150"/>
                  </a:cubicBezTo>
                  <a:lnTo>
                    <a:pt x="1147" y="115"/>
                  </a:lnTo>
                  <a:lnTo>
                    <a:pt x="1110" y="70"/>
                  </a:lnTo>
                  <a:cubicBezTo>
                    <a:pt x="1092" y="49"/>
                    <a:pt x="1048" y="6"/>
                    <a:pt x="1025" y="0"/>
                  </a:cubicBezTo>
                  <a:cubicBezTo>
                    <a:pt x="1004" y="15"/>
                    <a:pt x="962" y="101"/>
                    <a:pt x="947" y="132"/>
                  </a:cubicBezTo>
                  <a:cubicBezTo>
                    <a:pt x="941" y="146"/>
                    <a:pt x="940" y="154"/>
                    <a:pt x="931" y="164"/>
                  </a:cubicBezTo>
                  <a:cubicBezTo>
                    <a:pt x="911" y="184"/>
                    <a:pt x="892" y="169"/>
                    <a:pt x="862" y="1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24"/>
            <p:cNvSpPr>
              <a:spLocks/>
            </p:cNvSpPr>
            <p:nvPr/>
          </p:nvSpPr>
          <p:spPr bwMode="auto">
            <a:xfrm>
              <a:off x="1243807" y="1281481"/>
              <a:ext cx="357920" cy="228607"/>
            </a:xfrm>
            <a:custGeom>
              <a:avLst/>
              <a:gdLst>
                <a:gd name="T0" fmla="*/ 210 w 2072"/>
                <a:gd name="T1" fmla="*/ 219 h 1254"/>
                <a:gd name="T2" fmla="*/ 109 w 2072"/>
                <a:gd name="T3" fmla="*/ 375 h 1254"/>
                <a:gd name="T4" fmla="*/ 52 w 2072"/>
                <a:gd name="T5" fmla="*/ 508 h 1254"/>
                <a:gd name="T6" fmla="*/ 50 w 2072"/>
                <a:gd name="T7" fmla="*/ 665 h 1254"/>
                <a:gd name="T8" fmla="*/ 86 w 2072"/>
                <a:gd name="T9" fmla="*/ 703 h 1254"/>
                <a:gd name="T10" fmla="*/ 110 w 2072"/>
                <a:gd name="T11" fmla="*/ 733 h 1254"/>
                <a:gd name="T12" fmla="*/ 129 w 2072"/>
                <a:gd name="T13" fmla="*/ 782 h 1254"/>
                <a:gd name="T14" fmla="*/ 258 w 2072"/>
                <a:gd name="T15" fmla="*/ 815 h 1254"/>
                <a:gd name="T16" fmla="*/ 631 w 2072"/>
                <a:gd name="T17" fmla="*/ 849 h 1254"/>
                <a:gd name="T18" fmla="*/ 774 w 2072"/>
                <a:gd name="T19" fmla="*/ 841 h 1254"/>
                <a:gd name="T20" fmla="*/ 896 w 2072"/>
                <a:gd name="T21" fmla="*/ 916 h 1254"/>
                <a:gd name="T22" fmla="*/ 999 w 2072"/>
                <a:gd name="T23" fmla="*/ 996 h 1254"/>
                <a:gd name="T24" fmla="*/ 1111 w 2072"/>
                <a:gd name="T25" fmla="*/ 1047 h 1254"/>
                <a:gd name="T26" fmla="*/ 1229 w 2072"/>
                <a:gd name="T27" fmla="*/ 1105 h 1254"/>
                <a:gd name="T28" fmla="*/ 1377 w 2072"/>
                <a:gd name="T29" fmla="*/ 1181 h 1254"/>
                <a:gd name="T30" fmla="*/ 1498 w 2072"/>
                <a:gd name="T31" fmla="*/ 1229 h 1254"/>
                <a:gd name="T32" fmla="*/ 1550 w 2072"/>
                <a:gd name="T33" fmla="*/ 1252 h 1254"/>
                <a:gd name="T34" fmla="*/ 1656 w 2072"/>
                <a:gd name="T35" fmla="*/ 1231 h 1254"/>
                <a:gd name="T36" fmla="*/ 1776 w 2072"/>
                <a:gd name="T37" fmla="*/ 1134 h 1254"/>
                <a:gd name="T38" fmla="*/ 1867 w 2072"/>
                <a:gd name="T39" fmla="*/ 1103 h 1254"/>
                <a:gd name="T40" fmla="*/ 1918 w 2072"/>
                <a:gd name="T41" fmla="*/ 1086 h 1254"/>
                <a:gd name="T42" fmla="*/ 2055 w 2072"/>
                <a:gd name="T43" fmla="*/ 1032 h 1254"/>
                <a:gd name="T44" fmla="*/ 2014 w 2072"/>
                <a:gd name="T45" fmla="*/ 904 h 1254"/>
                <a:gd name="T46" fmla="*/ 2018 w 2072"/>
                <a:gd name="T47" fmla="*/ 797 h 1254"/>
                <a:gd name="T48" fmla="*/ 1857 w 2072"/>
                <a:gd name="T49" fmla="*/ 666 h 1254"/>
                <a:gd name="T50" fmla="*/ 1693 w 2072"/>
                <a:gd name="T51" fmla="*/ 808 h 1254"/>
                <a:gd name="T52" fmla="*/ 1613 w 2072"/>
                <a:gd name="T53" fmla="*/ 849 h 1254"/>
                <a:gd name="T54" fmla="*/ 1498 w 2072"/>
                <a:gd name="T55" fmla="*/ 856 h 1254"/>
                <a:gd name="T56" fmla="*/ 1438 w 2072"/>
                <a:gd name="T57" fmla="*/ 748 h 1254"/>
                <a:gd name="T58" fmla="*/ 1299 w 2072"/>
                <a:gd name="T59" fmla="*/ 709 h 1254"/>
                <a:gd name="T60" fmla="*/ 1106 w 2072"/>
                <a:gd name="T61" fmla="*/ 714 h 1254"/>
                <a:gd name="T62" fmla="*/ 1020 w 2072"/>
                <a:gd name="T63" fmla="*/ 670 h 1254"/>
                <a:gd name="T64" fmla="*/ 1044 w 2072"/>
                <a:gd name="T65" fmla="*/ 605 h 1254"/>
                <a:gd name="T66" fmla="*/ 1071 w 2072"/>
                <a:gd name="T67" fmla="*/ 511 h 1254"/>
                <a:gd name="T68" fmla="*/ 936 w 2072"/>
                <a:gd name="T69" fmla="*/ 592 h 1254"/>
                <a:gd name="T70" fmla="*/ 590 w 2072"/>
                <a:gd name="T71" fmla="*/ 517 h 1254"/>
                <a:gd name="T72" fmla="*/ 531 w 2072"/>
                <a:gd name="T73" fmla="*/ 543 h 1254"/>
                <a:gd name="T74" fmla="*/ 421 w 2072"/>
                <a:gd name="T75" fmla="*/ 585 h 1254"/>
                <a:gd name="T76" fmla="*/ 275 w 2072"/>
                <a:gd name="T77" fmla="*/ 595 h 1254"/>
                <a:gd name="T78" fmla="*/ 177 w 2072"/>
                <a:gd name="T79" fmla="*/ 375 h 1254"/>
                <a:gd name="T80" fmla="*/ 247 w 2072"/>
                <a:gd name="T81" fmla="*/ 330 h 1254"/>
                <a:gd name="T82" fmla="*/ 387 w 2072"/>
                <a:gd name="T83" fmla="*/ 362 h 1254"/>
                <a:gd name="T84" fmla="*/ 414 w 2072"/>
                <a:gd name="T85" fmla="*/ 328 h 1254"/>
                <a:gd name="T86" fmla="*/ 278 w 2072"/>
                <a:gd name="T87" fmla="*/ 185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2" h="1254">
                  <a:moveTo>
                    <a:pt x="278" y="185"/>
                  </a:moveTo>
                  <a:lnTo>
                    <a:pt x="210" y="219"/>
                  </a:lnTo>
                  <a:cubicBezTo>
                    <a:pt x="210" y="313"/>
                    <a:pt x="163" y="273"/>
                    <a:pt x="120" y="325"/>
                  </a:cubicBezTo>
                  <a:cubicBezTo>
                    <a:pt x="108" y="339"/>
                    <a:pt x="109" y="358"/>
                    <a:pt x="109" y="375"/>
                  </a:cubicBezTo>
                  <a:cubicBezTo>
                    <a:pt x="108" y="449"/>
                    <a:pt x="110" y="426"/>
                    <a:pt x="77" y="472"/>
                  </a:cubicBezTo>
                  <a:cubicBezTo>
                    <a:pt x="65" y="487"/>
                    <a:pt x="65" y="494"/>
                    <a:pt x="52" y="508"/>
                  </a:cubicBezTo>
                  <a:cubicBezTo>
                    <a:pt x="33" y="531"/>
                    <a:pt x="39" y="524"/>
                    <a:pt x="0" y="524"/>
                  </a:cubicBezTo>
                  <a:cubicBezTo>
                    <a:pt x="2" y="539"/>
                    <a:pt x="42" y="654"/>
                    <a:pt x="50" y="665"/>
                  </a:cubicBezTo>
                  <a:cubicBezTo>
                    <a:pt x="52" y="669"/>
                    <a:pt x="77" y="694"/>
                    <a:pt x="83" y="699"/>
                  </a:cubicBezTo>
                  <a:cubicBezTo>
                    <a:pt x="84" y="700"/>
                    <a:pt x="85" y="702"/>
                    <a:pt x="86" y="703"/>
                  </a:cubicBezTo>
                  <a:lnTo>
                    <a:pt x="93" y="709"/>
                  </a:lnTo>
                  <a:cubicBezTo>
                    <a:pt x="106" y="723"/>
                    <a:pt x="104" y="716"/>
                    <a:pt x="110" y="733"/>
                  </a:cubicBezTo>
                  <a:cubicBezTo>
                    <a:pt x="113" y="742"/>
                    <a:pt x="114" y="752"/>
                    <a:pt x="117" y="760"/>
                  </a:cubicBezTo>
                  <a:cubicBezTo>
                    <a:pt x="122" y="776"/>
                    <a:pt x="120" y="770"/>
                    <a:pt x="129" y="782"/>
                  </a:cubicBezTo>
                  <a:cubicBezTo>
                    <a:pt x="148" y="805"/>
                    <a:pt x="172" y="833"/>
                    <a:pt x="197" y="849"/>
                  </a:cubicBezTo>
                  <a:cubicBezTo>
                    <a:pt x="234" y="839"/>
                    <a:pt x="226" y="815"/>
                    <a:pt x="258" y="815"/>
                  </a:cubicBezTo>
                  <a:cubicBezTo>
                    <a:pt x="300" y="815"/>
                    <a:pt x="312" y="849"/>
                    <a:pt x="332" y="849"/>
                  </a:cubicBezTo>
                  <a:lnTo>
                    <a:pt x="631" y="849"/>
                  </a:lnTo>
                  <a:cubicBezTo>
                    <a:pt x="676" y="849"/>
                    <a:pt x="599" y="822"/>
                    <a:pt x="746" y="822"/>
                  </a:cubicBezTo>
                  <a:cubicBezTo>
                    <a:pt x="764" y="822"/>
                    <a:pt x="764" y="832"/>
                    <a:pt x="774" y="841"/>
                  </a:cubicBezTo>
                  <a:lnTo>
                    <a:pt x="893" y="913"/>
                  </a:lnTo>
                  <a:cubicBezTo>
                    <a:pt x="894" y="914"/>
                    <a:pt x="895" y="915"/>
                    <a:pt x="896" y="916"/>
                  </a:cubicBezTo>
                  <a:cubicBezTo>
                    <a:pt x="936" y="955"/>
                    <a:pt x="948" y="959"/>
                    <a:pt x="992" y="990"/>
                  </a:cubicBezTo>
                  <a:lnTo>
                    <a:pt x="999" y="996"/>
                  </a:lnTo>
                  <a:cubicBezTo>
                    <a:pt x="1021" y="1014"/>
                    <a:pt x="1011" y="1010"/>
                    <a:pt x="1044" y="1012"/>
                  </a:cubicBezTo>
                  <a:cubicBezTo>
                    <a:pt x="1093" y="1016"/>
                    <a:pt x="1081" y="1023"/>
                    <a:pt x="1111" y="1047"/>
                  </a:cubicBezTo>
                  <a:cubicBezTo>
                    <a:pt x="1166" y="1092"/>
                    <a:pt x="1164" y="1073"/>
                    <a:pt x="1211" y="1096"/>
                  </a:cubicBezTo>
                  <a:cubicBezTo>
                    <a:pt x="1229" y="1106"/>
                    <a:pt x="1213" y="1099"/>
                    <a:pt x="1229" y="1105"/>
                  </a:cubicBezTo>
                  <a:lnTo>
                    <a:pt x="1311" y="1145"/>
                  </a:lnTo>
                  <a:cubicBezTo>
                    <a:pt x="1334" y="1162"/>
                    <a:pt x="1350" y="1171"/>
                    <a:pt x="1377" y="1181"/>
                  </a:cubicBezTo>
                  <a:lnTo>
                    <a:pt x="1424" y="1202"/>
                  </a:lnTo>
                  <a:cubicBezTo>
                    <a:pt x="1472" y="1221"/>
                    <a:pt x="1429" y="1218"/>
                    <a:pt x="1498" y="1229"/>
                  </a:cubicBezTo>
                  <a:cubicBezTo>
                    <a:pt x="1524" y="1233"/>
                    <a:pt x="1509" y="1232"/>
                    <a:pt x="1518" y="1237"/>
                  </a:cubicBezTo>
                  <a:cubicBezTo>
                    <a:pt x="1534" y="1246"/>
                    <a:pt x="1517" y="1246"/>
                    <a:pt x="1550" y="1252"/>
                  </a:cubicBezTo>
                  <a:cubicBezTo>
                    <a:pt x="1567" y="1254"/>
                    <a:pt x="1568" y="1252"/>
                    <a:pt x="1587" y="1251"/>
                  </a:cubicBezTo>
                  <a:cubicBezTo>
                    <a:pt x="1623" y="1248"/>
                    <a:pt x="1630" y="1242"/>
                    <a:pt x="1656" y="1231"/>
                  </a:cubicBezTo>
                  <a:cubicBezTo>
                    <a:pt x="1715" y="1207"/>
                    <a:pt x="1700" y="1211"/>
                    <a:pt x="1746" y="1158"/>
                  </a:cubicBezTo>
                  <a:cubicBezTo>
                    <a:pt x="1753" y="1151"/>
                    <a:pt x="1769" y="1139"/>
                    <a:pt x="1776" y="1134"/>
                  </a:cubicBezTo>
                  <a:cubicBezTo>
                    <a:pt x="1833" y="1172"/>
                    <a:pt x="1824" y="1159"/>
                    <a:pt x="1849" y="1119"/>
                  </a:cubicBezTo>
                  <a:cubicBezTo>
                    <a:pt x="1860" y="1100"/>
                    <a:pt x="1842" y="1115"/>
                    <a:pt x="1867" y="1103"/>
                  </a:cubicBezTo>
                  <a:lnTo>
                    <a:pt x="1902" y="1091"/>
                  </a:lnTo>
                  <a:cubicBezTo>
                    <a:pt x="1907" y="1089"/>
                    <a:pt x="1916" y="1087"/>
                    <a:pt x="1918" y="1086"/>
                  </a:cubicBezTo>
                  <a:cubicBezTo>
                    <a:pt x="1938" y="1079"/>
                    <a:pt x="1967" y="1055"/>
                    <a:pt x="1973" y="1039"/>
                  </a:cubicBezTo>
                  <a:cubicBezTo>
                    <a:pt x="2020" y="1039"/>
                    <a:pt x="2050" y="1090"/>
                    <a:pt x="2055" y="1032"/>
                  </a:cubicBezTo>
                  <a:cubicBezTo>
                    <a:pt x="2058" y="1003"/>
                    <a:pt x="2019" y="951"/>
                    <a:pt x="1993" y="944"/>
                  </a:cubicBezTo>
                  <a:cubicBezTo>
                    <a:pt x="1995" y="919"/>
                    <a:pt x="1998" y="920"/>
                    <a:pt x="2014" y="904"/>
                  </a:cubicBezTo>
                  <a:lnTo>
                    <a:pt x="2024" y="894"/>
                  </a:lnTo>
                  <a:cubicBezTo>
                    <a:pt x="2072" y="850"/>
                    <a:pt x="2070" y="843"/>
                    <a:pt x="2018" y="797"/>
                  </a:cubicBezTo>
                  <a:cubicBezTo>
                    <a:pt x="1992" y="773"/>
                    <a:pt x="1908" y="691"/>
                    <a:pt x="1898" y="653"/>
                  </a:cubicBezTo>
                  <a:cubicBezTo>
                    <a:pt x="1867" y="661"/>
                    <a:pt x="1892" y="664"/>
                    <a:pt x="1857" y="666"/>
                  </a:cubicBezTo>
                  <a:cubicBezTo>
                    <a:pt x="1811" y="597"/>
                    <a:pt x="1784" y="613"/>
                    <a:pt x="1735" y="646"/>
                  </a:cubicBezTo>
                  <a:cubicBezTo>
                    <a:pt x="1737" y="702"/>
                    <a:pt x="1761" y="785"/>
                    <a:pt x="1693" y="808"/>
                  </a:cubicBezTo>
                  <a:cubicBezTo>
                    <a:pt x="1648" y="823"/>
                    <a:pt x="1682" y="819"/>
                    <a:pt x="1668" y="849"/>
                  </a:cubicBezTo>
                  <a:cubicBezTo>
                    <a:pt x="1631" y="858"/>
                    <a:pt x="1647" y="849"/>
                    <a:pt x="1613" y="849"/>
                  </a:cubicBezTo>
                  <a:cubicBezTo>
                    <a:pt x="1566" y="849"/>
                    <a:pt x="1624" y="930"/>
                    <a:pt x="1561" y="917"/>
                  </a:cubicBezTo>
                  <a:cubicBezTo>
                    <a:pt x="1546" y="914"/>
                    <a:pt x="1498" y="868"/>
                    <a:pt x="1498" y="856"/>
                  </a:cubicBezTo>
                  <a:cubicBezTo>
                    <a:pt x="1498" y="762"/>
                    <a:pt x="1546" y="804"/>
                    <a:pt x="1546" y="755"/>
                  </a:cubicBezTo>
                  <a:cubicBezTo>
                    <a:pt x="1546" y="717"/>
                    <a:pt x="1473" y="745"/>
                    <a:pt x="1438" y="748"/>
                  </a:cubicBezTo>
                  <a:cubicBezTo>
                    <a:pt x="1379" y="753"/>
                    <a:pt x="1399" y="772"/>
                    <a:pt x="1363" y="782"/>
                  </a:cubicBezTo>
                  <a:cubicBezTo>
                    <a:pt x="1355" y="754"/>
                    <a:pt x="1320" y="731"/>
                    <a:pt x="1299" y="709"/>
                  </a:cubicBezTo>
                  <a:cubicBezTo>
                    <a:pt x="1276" y="685"/>
                    <a:pt x="1251" y="680"/>
                    <a:pt x="1214" y="680"/>
                  </a:cubicBezTo>
                  <a:cubicBezTo>
                    <a:pt x="1157" y="680"/>
                    <a:pt x="1155" y="711"/>
                    <a:pt x="1106" y="714"/>
                  </a:cubicBezTo>
                  <a:cubicBezTo>
                    <a:pt x="1092" y="715"/>
                    <a:pt x="1072" y="714"/>
                    <a:pt x="1058" y="714"/>
                  </a:cubicBezTo>
                  <a:cubicBezTo>
                    <a:pt x="1052" y="693"/>
                    <a:pt x="1037" y="684"/>
                    <a:pt x="1020" y="670"/>
                  </a:cubicBezTo>
                  <a:cubicBezTo>
                    <a:pt x="1000" y="654"/>
                    <a:pt x="993" y="650"/>
                    <a:pt x="990" y="619"/>
                  </a:cubicBezTo>
                  <a:cubicBezTo>
                    <a:pt x="1004" y="612"/>
                    <a:pt x="1027" y="609"/>
                    <a:pt x="1044" y="605"/>
                  </a:cubicBezTo>
                  <a:cubicBezTo>
                    <a:pt x="1047" y="566"/>
                    <a:pt x="1057" y="558"/>
                    <a:pt x="1092" y="558"/>
                  </a:cubicBezTo>
                  <a:cubicBezTo>
                    <a:pt x="1092" y="538"/>
                    <a:pt x="1098" y="511"/>
                    <a:pt x="1071" y="511"/>
                  </a:cubicBezTo>
                  <a:cubicBezTo>
                    <a:pt x="1058" y="511"/>
                    <a:pt x="996" y="525"/>
                    <a:pt x="989" y="530"/>
                  </a:cubicBezTo>
                  <a:cubicBezTo>
                    <a:pt x="949" y="554"/>
                    <a:pt x="994" y="592"/>
                    <a:pt x="936" y="592"/>
                  </a:cubicBezTo>
                  <a:cubicBezTo>
                    <a:pt x="902" y="592"/>
                    <a:pt x="917" y="556"/>
                    <a:pt x="888" y="538"/>
                  </a:cubicBezTo>
                  <a:cubicBezTo>
                    <a:pt x="861" y="522"/>
                    <a:pt x="636" y="521"/>
                    <a:pt x="590" y="517"/>
                  </a:cubicBezTo>
                  <a:cubicBezTo>
                    <a:pt x="586" y="535"/>
                    <a:pt x="584" y="537"/>
                    <a:pt x="576" y="551"/>
                  </a:cubicBezTo>
                  <a:cubicBezTo>
                    <a:pt x="560" y="551"/>
                    <a:pt x="544" y="548"/>
                    <a:pt x="531" y="543"/>
                  </a:cubicBezTo>
                  <a:cubicBezTo>
                    <a:pt x="524" y="540"/>
                    <a:pt x="461" y="494"/>
                    <a:pt x="436" y="546"/>
                  </a:cubicBezTo>
                  <a:cubicBezTo>
                    <a:pt x="427" y="564"/>
                    <a:pt x="430" y="573"/>
                    <a:pt x="421" y="585"/>
                  </a:cubicBezTo>
                  <a:cubicBezTo>
                    <a:pt x="410" y="600"/>
                    <a:pt x="362" y="619"/>
                    <a:pt x="339" y="619"/>
                  </a:cubicBezTo>
                  <a:cubicBezTo>
                    <a:pt x="306" y="619"/>
                    <a:pt x="310" y="603"/>
                    <a:pt x="275" y="595"/>
                  </a:cubicBezTo>
                  <a:cubicBezTo>
                    <a:pt x="249" y="588"/>
                    <a:pt x="230" y="584"/>
                    <a:pt x="204" y="572"/>
                  </a:cubicBezTo>
                  <a:cubicBezTo>
                    <a:pt x="204" y="420"/>
                    <a:pt x="177" y="543"/>
                    <a:pt x="177" y="375"/>
                  </a:cubicBezTo>
                  <a:cubicBezTo>
                    <a:pt x="177" y="357"/>
                    <a:pt x="199" y="343"/>
                    <a:pt x="214" y="338"/>
                  </a:cubicBezTo>
                  <a:cubicBezTo>
                    <a:pt x="226" y="334"/>
                    <a:pt x="234" y="334"/>
                    <a:pt x="247" y="330"/>
                  </a:cubicBezTo>
                  <a:cubicBezTo>
                    <a:pt x="292" y="318"/>
                    <a:pt x="280" y="314"/>
                    <a:pt x="336" y="331"/>
                  </a:cubicBezTo>
                  <a:cubicBezTo>
                    <a:pt x="378" y="345"/>
                    <a:pt x="357" y="342"/>
                    <a:pt x="387" y="362"/>
                  </a:cubicBezTo>
                  <a:lnTo>
                    <a:pt x="402" y="349"/>
                  </a:lnTo>
                  <a:cubicBezTo>
                    <a:pt x="410" y="340"/>
                    <a:pt x="414" y="345"/>
                    <a:pt x="414" y="328"/>
                  </a:cubicBezTo>
                  <a:cubicBezTo>
                    <a:pt x="414" y="227"/>
                    <a:pt x="431" y="197"/>
                    <a:pt x="345" y="119"/>
                  </a:cubicBezTo>
                  <a:cubicBezTo>
                    <a:pt x="259" y="42"/>
                    <a:pt x="278" y="0"/>
                    <a:pt x="278" y="1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27"/>
            <p:cNvSpPr>
              <a:spLocks/>
            </p:cNvSpPr>
            <p:nvPr/>
          </p:nvSpPr>
          <p:spPr bwMode="auto">
            <a:xfrm>
              <a:off x="1180094" y="1683036"/>
              <a:ext cx="196763" cy="238546"/>
            </a:xfrm>
            <a:custGeom>
              <a:avLst/>
              <a:gdLst>
                <a:gd name="T0" fmla="*/ 257 w 1145"/>
                <a:gd name="T1" fmla="*/ 20 h 1308"/>
                <a:gd name="T2" fmla="*/ 279 w 1145"/>
                <a:gd name="T3" fmla="*/ 67 h 1308"/>
                <a:gd name="T4" fmla="*/ 264 w 1145"/>
                <a:gd name="T5" fmla="*/ 129 h 1308"/>
                <a:gd name="T6" fmla="*/ 300 w 1145"/>
                <a:gd name="T7" fmla="*/ 141 h 1308"/>
                <a:gd name="T8" fmla="*/ 324 w 1145"/>
                <a:gd name="T9" fmla="*/ 163 h 1308"/>
                <a:gd name="T10" fmla="*/ 379 w 1145"/>
                <a:gd name="T11" fmla="*/ 264 h 1308"/>
                <a:gd name="T12" fmla="*/ 344 w 1145"/>
                <a:gd name="T13" fmla="*/ 310 h 1308"/>
                <a:gd name="T14" fmla="*/ 279 w 1145"/>
                <a:gd name="T15" fmla="*/ 347 h 1308"/>
                <a:gd name="T16" fmla="*/ 276 w 1145"/>
                <a:gd name="T17" fmla="*/ 350 h 1308"/>
                <a:gd name="T18" fmla="*/ 249 w 1145"/>
                <a:gd name="T19" fmla="*/ 371 h 1308"/>
                <a:gd name="T20" fmla="*/ 252 w 1145"/>
                <a:gd name="T21" fmla="*/ 446 h 1308"/>
                <a:gd name="T22" fmla="*/ 251 w 1145"/>
                <a:gd name="T23" fmla="*/ 555 h 1308"/>
                <a:gd name="T24" fmla="*/ 208 w 1145"/>
                <a:gd name="T25" fmla="*/ 587 h 1308"/>
                <a:gd name="T26" fmla="*/ 167 w 1145"/>
                <a:gd name="T27" fmla="*/ 722 h 1308"/>
                <a:gd name="T28" fmla="*/ 143 w 1145"/>
                <a:gd name="T29" fmla="*/ 787 h 1308"/>
                <a:gd name="T30" fmla="*/ 0 w 1145"/>
                <a:gd name="T31" fmla="*/ 989 h 1308"/>
                <a:gd name="T32" fmla="*/ 68 w 1145"/>
                <a:gd name="T33" fmla="*/ 1077 h 1308"/>
                <a:gd name="T34" fmla="*/ 95 w 1145"/>
                <a:gd name="T35" fmla="*/ 1145 h 1308"/>
                <a:gd name="T36" fmla="*/ 169 w 1145"/>
                <a:gd name="T37" fmla="*/ 1145 h 1308"/>
                <a:gd name="T38" fmla="*/ 192 w 1145"/>
                <a:gd name="T39" fmla="*/ 1176 h 1308"/>
                <a:gd name="T40" fmla="*/ 210 w 1145"/>
                <a:gd name="T41" fmla="*/ 1213 h 1308"/>
                <a:gd name="T42" fmla="*/ 278 w 1145"/>
                <a:gd name="T43" fmla="*/ 1274 h 1308"/>
                <a:gd name="T44" fmla="*/ 291 w 1145"/>
                <a:gd name="T45" fmla="*/ 1308 h 1308"/>
                <a:gd name="T46" fmla="*/ 336 w 1145"/>
                <a:gd name="T47" fmla="*/ 1284 h 1308"/>
                <a:gd name="T48" fmla="*/ 378 w 1145"/>
                <a:gd name="T49" fmla="*/ 1205 h 1308"/>
                <a:gd name="T50" fmla="*/ 393 w 1145"/>
                <a:gd name="T51" fmla="*/ 1145 h 1308"/>
                <a:gd name="T52" fmla="*/ 543 w 1145"/>
                <a:gd name="T53" fmla="*/ 1072 h 1308"/>
                <a:gd name="T54" fmla="*/ 617 w 1145"/>
                <a:gd name="T55" fmla="*/ 1030 h 1308"/>
                <a:gd name="T56" fmla="*/ 664 w 1145"/>
                <a:gd name="T57" fmla="*/ 1055 h 1308"/>
                <a:gd name="T58" fmla="*/ 714 w 1145"/>
                <a:gd name="T59" fmla="*/ 951 h 1308"/>
                <a:gd name="T60" fmla="*/ 818 w 1145"/>
                <a:gd name="T61" fmla="*/ 919 h 1308"/>
                <a:gd name="T62" fmla="*/ 813 w 1145"/>
                <a:gd name="T63" fmla="*/ 847 h 1308"/>
                <a:gd name="T64" fmla="*/ 844 w 1145"/>
                <a:gd name="T65" fmla="*/ 754 h 1308"/>
                <a:gd name="T66" fmla="*/ 838 w 1145"/>
                <a:gd name="T67" fmla="*/ 600 h 1308"/>
                <a:gd name="T68" fmla="*/ 974 w 1145"/>
                <a:gd name="T69" fmla="*/ 512 h 1308"/>
                <a:gd name="T70" fmla="*/ 1014 w 1145"/>
                <a:gd name="T71" fmla="*/ 458 h 1308"/>
                <a:gd name="T72" fmla="*/ 1063 w 1145"/>
                <a:gd name="T73" fmla="*/ 405 h 1308"/>
                <a:gd name="T74" fmla="*/ 1088 w 1145"/>
                <a:gd name="T75" fmla="*/ 302 h 1308"/>
                <a:gd name="T76" fmla="*/ 1145 w 1145"/>
                <a:gd name="T77" fmla="*/ 230 h 1308"/>
                <a:gd name="T78" fmla="*/ 1043 w 1145"/>
                <a:gd name="T79" fmla="*/ 211 h 1308"/>
                <a:gd name="T80" fmla="*/ 1024 w 1145"/>
                <a:gd name="T81" fmla="*/ 202 h 1308"/>
                <a:gd name="T82" fmla="*/ 1020 w 1145"/>
                <a:gd name="T83" fmla="*/ 199 h 1308"/>
                <a:gd name="T84" fmla="*/ 1012 w 1145"/>
                <a:gd name="T85" fmla="*/ 194 h 1308"/>
                <a:gd name="T86" fmla="*/ 955 w 1145"/>
                <a:gd name="T87" fmla="*/ 170 h 1308"/>
                <a:gd name="T88" fmla="*/ 854 w 1145"/>
                <a:gd name="T89" fmla="*/ 115 h 1308"/>
                <a:gd name="T90" fmla="*/ 786 w 1145"/>
                <a:gd name="T91" fmla="*/ 156 h 1308"/>
                <a:gd name="T92" fmla="*/ 739 w 1145"/>
                <a:gd name="T93" fmla="*/ 129 h 1308"/>
                <a:gd name="T94" fmla="*/ 644 w 1145"/>
                <a:gd name="T95" fmla="*/ 142 h 1308"/>
                <a:gd name="T96" fmla="*/ 573 w 1145"/>
                <a:gd name="T97" fmla="*/ 131 h 1308"/>
                <a:gd name="T98" fmla="*/ 546 w 1145"/>
                <a:gd name="T99" fmla="*/ 111 h 1308"/>
                <a:gd name="T100" fmla="*/ 535 w 1145"/>
                <a:gd name="T101" fmla="*/ 95 h 1308"/>
                <a:gd name="T102" fmla="*/ 454 w 1145"/>
                <a:gd name="T103" fmla="*/ 95 h 1308"/>
                <a:gd name="T104" fmla="*/ 424 w 1145"/>
                <a:gd name="T105" fmla="*/ 50 h 1308"/>
                <a:gd name="T106" fmla="*/ 400 w 1145"/>
                <a:gd name="T107" fmla="*/ 0 h 1308"/>
                <a:gd name="T108" fmla="*/ 322 w 1145"/>
                <a:gd name="T109" fmla="*/ 17 h 1308"/>
                <a:gd name="T110" fmla="*/ 306 w 1145"/>
                <a:gd name="T111" fmla="*/ 13 h 1308"/>
                <a:gd name="T112" fmla="*/ 257 w 1145"/>
                <a:gd name="T113" fmla="*/ 0 h 1308"/>
                <a:gd name="T114" fmla="*/ 257 w 1145"/>
                <a:gd name="T115" fmla="*/ 20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308">
                  <a:moveTo>
                    <a:pt x="257" y="20"/>
                  </a:moveTo>
                  <a:cubicBezTo>
                    <a:pt x="257" y="57"/>
                    <a:pt x="278" y="14"/>
                    <a:pt x="279" y="67"/>
                  </a:cubicBezTo>
                  <a:cubicBezTo>
                    <a:pt x="279" y="113"/>
                    <a:pt x="265" y="80"/>
                    <a:pt x="264" y="129"/>
                  </a:cubicBezTo>
                  <a:cubicBezTo>
                    <a:pt x="285" y="130"/>
                    <a:pt x="285" y="131"/>
                    <a:pt x="300" y="141"/>
                  </a:cubicBezTo>
                  <a:lnTo>
                    <a:pt x="324" y="163"/>
                  </a:lnTo>
                  <a:cubicBezTo>
                    <a:pt x="379" y="219"/>
                    <a:pt x="379" y="184"/>
                    <a:pt x="379" y="264"/>
                  </a:cubicBezTo>
                  <a:cubicBezTo>
                    <a:pt x="379" y="283"/>
                    <a:pt x="357" y="301"/>
                    <a:pt x="344" y="310"/>
                  </a:cubicBezTo>
                  <a:cubicBezTo>
                    <a:pt x="307" y="336"/>
                    <a:pt x="315" y="321"/>
                    <a:pt x="279" y="347"/>
                  </a:cubicBezTo>
                  <a:cubicBezTo>
                    <a:pt x="278" y="348"/>
                    <a:pt x="277" y="349"/>
                    <a:pt x="276" y="350"/>
                  </a:cubicBezTo>
                  <a:lnTo>
                    <a:pt x="249" y="371"/>
                  </a:lnTo>
                  <a:cubicBezTo>
                    <a:pt x="212" y="411"/>
                    <a:pt x="248" y="439"/>
                    <a:pt x="252" y="446"/>
                  </a:cubicBezTo>
                  <a:cubicBezTo>
                    <a:pt x="263" y="471"/>
                    <a:pt x="251" y="518"/>
                    <a:pt x="251" y="555"/>
                  </a:cubicBezTo>
                  <a:lnTo>
                    <a:pt x="208" y="587"/>
                  </a:lnTo>
                  <a:cubicBezTo>
                    <a:pt x="167" y="615"/>
                    <a:pt x="179" y="640"/>
                    <a:pt x="167" y="722"/>
                  </a:cubicBezTo>
                  <a:cubicBezTo>
                    <a:pt x="160" y="768"/>
                    <a:pt x="151" y="756"/>
                    <a:pt x="143" y="787"/>
                  </a:cubicBezTo>
                  <a:cubicBezTo>
                    <a:pt x="115" y="893"/>
                    <a:pt x="104" y="965"/>
                    <a:pt x="0" y="989"/>
                  </a:cubicBezTo>
                  <a:cubicBezTo>
                    <a:pt x="0" y="1034"/>
                    <a:pt x="32" y="1074"/>
                    <a:pt x="68" y="1077"/>
                  </a:cubicBezTo>
                  <a:cubicBezTo>
                    <a:pt x="68" y="1156"/>
                    <a:pt x="82" y="1098"/>
                    <a:pt x="95" y="1145"/>
                  </a:cubicBezTo>
                  <a:lnTo>
                    <a:pt x="169" y="1145"/>
                  </a:lnTo>
                  <a:cubicBezTo>
                    <a:pt x="177" y="1156"/>
                    <a:pt x="182" y="1165"/>
                    <a:pt x="192" y="1176"/>
                  </a:cubicBezTo>
                  <a:cubicBezTo>
                    <a:pt x="207" y="1195"/>
                    <a:pt x="208" y="1184"/>
                    <a:pt x="210" y="1213"/>
                  </a:cubicBezTo>
                  <a:cubicBezTo>
                    <a:pt x="243" y="1213"/>
                    <a:pt x="255" y="1216"/>
                    <a:pt x="278" y="1274"/>
                  </a:cubicBezTo>
                  <a:cubicBezTo>
                    <a:pt x="284" y="1290"/>
                    <a:pt x="283" y="1292"/>
                    <a:pt x="291" y="1308"/>
                  </a:cubicBezTo>
                  <a:cubicBezTo>
                    <a:pt x="314" y="1306"/>
                    <a:pt x="320" y="1299"/>
                    <a:pt x="336" y="1284"/>
                  </a:cubicBezTo>
                  <a:cubicBezTo>
                    <a:pt x="376" y="1247"/>
                    <a:pt x="371" y="1240"/>
                    <a:pt x="378" y="1205"/>
                  </a:cubicBezTo>
                  <a:cubicBezTo>
                    <a:pt x="383" y="1178"/>
                    <a:pt x="391" y="1172"/>
                    <a:pt x="393" y="1145"/>
                  </a:cubicBezTo>
                  <a:cubicBezTo>
                    <a:pt x="577" y="1145"/>
                    <a:pt x="506" y="1137"/>
                    <a:pt x="543" y="1072"/>
                  </a:cubicBezTo>
                  <a:cubicBezTo>
                    <a:pt x="569" y="1025"/>
                    <a:pt x="563" y="1030"/>
                    <a:pt x="617" y="1030"/>
                  </a:cubicBezTo>
                  <a:cubicBezTo>
                    <a:pt x="644" y="1030"/>
                    <a:pt x="638" y="1059"/>
                    <a:pt x="664" y="1055"/>
                  </a:cubicBezTo>
                  <a:cubicBezTo>
                    <a:pt x="711" y="1047"/>
                    <a:pt x="621" y="1005"/>
                    <a:pt x="714" y="951"/>
                  </a:cubicBezTo>
                  <a:cubicBezTo>
                    <a:pt x="753" y="928"/>
                    <a:pt x="794" y="958"/>
                    <a:pt x="818" y="919"/>
                  </a:cubicBezTo>
                  <a:cubicBezTo>
                    <a:pt x="834" y="893"/>
                    <a:pt x="813" y="914"/>
                    <a:pt x="813" y="847"/>
                  </a:cubicBezTo>
                  <a:cubicBezTo>
                    <a:pt x="813" y="827"/>
                    <a:pt x="854" y="805"/>
                    <a:pt x="844" y="754"/>
                  </a:cubicBezTo>
                  <a:cubicBezTo>
                    <a:pt x="843" y="749"/>
                    <a:pt x="783" y="651"/>
                    <a:pt x="838" y="600"/>
                  </a:cubicBezTo>
                  <a:cubicBezTo>
                    <a:pt x="930" y="514"/>
                    <a:pt x="899" y="613"/>
                    <a:pt x="974" y="512"/>
                  </a:cubicBezTo>
                  <a:lnTo>
                    <a:pt x="1014" y="458"/>
                  </a:lnTo>
                  <a:cubicBezTo>
                    <a:pt x="1034" y="439"/>
                    <a:pt x="1040" y="447"/>
                    <a:pt x="1063" y="405"/>
                  </a:cubicBezTo>
                  <a:cubicBezTo>
                    <a:pt x="1086" y="362"/>
                    <a:pt x="1075" y="347"/>
                    <a:pt x="1088" y="302"/>
                  </a:cubicBezTo>
                  <a:cubicBezTo>
                    <a:pt x="1102" y="253"/>
                    <a:pt x="1141" y="277"/>
                    <a:pt x="1145" y="230"/>
                  </a:cubicBezTo>
                  <a:cubicBezTo>
                    <a:pt x="1122" y="219"/>
                    <a:pt x="1066" y="218"/>
                    <a:pt x="1043" y="211"/>
                  </a:cubicBezTo>
                  <a:cubicBezTo>
                    <a:pt x="1019" y="204"/>
                    <a:pt x="1031" y="206"/>
                    <a:pt x="1024" y="202"/>
                  </a:cubicBezTo>
                  <a:cubicBezTo>
                    <a:pt x="1023" y="201"/>
                    <a:pt x="1022" y="200"/>
                    <a:pt x="1020" y="199"/>
                  </a:cubicBezTo>
                  <a:lnTo>
                    <a:pt x="1012" y="194"/>
                  </a:lnTo>
                  <a:cubicBezTo>
                    <a:pt x="981" y="180"/>
                    <a:pt x="1005" y="203"/>
                    <a:pt x="955" y="170"/>
                  </a:cubicBezTo>
                  <a:cubicBezTo>
                    <a:pt x="937" y="158"/>
                    <a:pt x="872" y="115"/>
                    <a:pt x="854" y="115"/>
                  </a:cubicBezTo>
                  <a:cubicBezTo>
                    <a:pt x="841" y="115"/>
                    <a:pt x="800" y="146"/>
                    <a:pt x="786" y="156"/>
                  </a:cubicBezTo>
                  <a:cubicBezTo>
                    <a:pt x="768" y="144"/>
                    <a:pt x="758" y="139"/>
                    <a:pt x="739" y="129"/>
                  </a:cubicBezTo>
                  <a:cubicBezTo>
                    <a:pt x="679" y="168"/>
                    <a:pt x="732" y="142"/>
                    <a:pt x="644" y="142"/>
                  </a:cubicBezTo>
                  <a:cubicBezTo>
                    <a:pt x="607" y="142"/>
                    <a:pt x="639" y="181"/>
                    <a:pt x="573" y="131"/>
                  </a:cubicBezTo>
                  <a:lnTo>
                    <a:pt x="546" y="111"/>
                  </a:lnTo>
                  <a:cubicBezTo>
                    <a:pt x="540" y="104"/>
                    <a:pt x="539" y="100"/>
                    <a:pt x="535" y="95"/>
                  </a:cubicBezTo>
                  <a:lnTo>
                    <a:pt x="454" y="95"/>
                  </a:lnTo>
                  <a:cubicBezTo>
                    <a:pt x="450" y="88"/>
                    <a:pt x="426" y="55"/>
                    <a:pt x="424" y="50"/>
                  </a:cubicBezTo>
                  <a:cubicBezTo>
                    <a:pt x="416" y="27"/>
                    <a:pt x="430" y="0"/>
                    <a:pt x="400" y="0"/>
                  </a:cubicBezTo>
                  <a:cubicBezTo>
                    <a:pt x="357" y="0"/>
                    <a:pt x="416" y="24"/>
                    <a:pt x="322" y="17"/>
                  </a:cubicBezTo>
                  <a:cubicBezTo>
                    <a:pt x="305" y="16"/>
                    <a:pt x="315" y="17"/>
                    <a:pt x="306" y="13"/>
                  </a:cubicBezTo>
                  <a:cubicBezTo>
                    <a:pt x="291" y="5"/>
                    <a:pt x="323" y="0"/>
                    <a:pt x="257" y="0"/>
                  </a:cubicBezTo>
                  <a:lnTo>
                    <a:pt x="25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28"/>
            <p:cNvSpPr>
              <a:spLocks/>
            </p:cNvSpPr>
            <p:nvPr/>
          </p:nvSpPr>
          <p:spPr bwMode="auto">
            <a:xfrm>
              <a:off x="1410587" y="1877850"/>
              <a:ext cx="241737" cy="206741"/>
            </a:xfrm>
            <a:custGeom>
              <a:avLst/>
              <a:gdLst>
                <a:gd name="T0" fmla="*/ 557 w 1403"/>
                <a:gd name="T1" fmla="*/ 137 h 1138"/>
                <a:gd name="T2" fmla="*/ 430 w 1403"/>
                <a:gd name="T3" fmla="*/ 192 h 1138"/>
                <a:gd name="T4" fmla="*/ 276 w 1403"/>
                <a:gd name="T5" fmla="*/ 323 h 1138"/>
                <a:gd name="T6" fmla="*/ 135 w 1403"/>
                <a:gd name="T7" fmla="*/ 372 h 1138"/>
                <a:gd name="T8" fmla="*/ 64 w 1403"/>
                <a:gd name="T9" fmla="*/ 532 h 1138"/>
                <a:gd name="T10" fmla="*/ 12 w 1403"/>
                <a:gd name="T11" fmla="*/ 595 h 1138"/>
                <a:gd name="T12" fmla="*/ 0 w 1403"/>
                <a:gd name="T13" fmla="*/ 609 h 1138"/>
                <a:gd name="T14" fmla="*/ 106 w 1403"/>
                <a:gd name="T15" fmla="*/ 754 h 1138"/>
                <a:gd name="T16" fmla="*/ 271 w 1403"/>
                <a:gd name="T17" fmla="*/ 847 h 1138"/>
                <a:gd name="T18" fmla="*/ 330 w 1403"/>
                <a:gd name="T19" fmla="*/ 937 h 1138"/>
                <a:gd name="T20" fmla="*/ 373 w 1403"/>
                <a:gd name="T21" fmla="*/ 962 h 1138"/>
                <a:gd name="T22" fmla="*/ 473 w 1403"/>
                <a:gd name="T23" fmla="*/ 1072 h 1138"/>
                <a:gd name="T24" fmla="*/ 610 w 1403"/>
                <a:gd name="T25" fmla="*/ 1138 h 1138"/>
                <a:gd name="T26" fmla="*/ 667 w 1403"/>
                <a:gd name="T27" fmla="*/ 1039 h 1138"/>
                <a:gd name="T28" fmla="*/ 700 w 1403"/>
                <a:gd name="T29" fmla="*/ 991 h 1138"/>
                <a:gd name="T30" fmla="*/ 802 w 1403"/>
                <a:gd name="T31" fmla="*/ 822 h 1138"/>
                <a:gd name="T32" fmla="*/ 881 w 1403"/>
                <a:gd name="T33" fmla="*/ 779 h 1138"/>
                <a:gd name="T34" fmla="*/ 834 w 1403"/>
                <a:gd name="T35" fmla="*/ 724 h 1138"/>
                <a:gd name="T36" fmla="*/ 793 w 1403"/>
                <a:gd name="T37" fmla="*/ 596 h 1138"/>
                <a:gd name="T38" fmla="*/ 822 w 1403"/>
                <a:gd name="T39" fmla="*/ 456 h 1138"/>
                <a:gd name="T40" fmla="*/ 908 w 1403"/>
                <a:gd name="T41" fmla="*/ 366 h 1138"/>
                <a:gd name="T42" fmla="*/ 942 w 1403"/>
                <a:gd name="T43" fmla="*/ 487 h 1138"/>
                <a:gd name="T44" fmla="*/ 1068 w 1403"/>
                <a:gd name="T45" fmla="*/ 531 h 1138"/>
                <a:gd name="T46" fmla="*/ 1165 w 1403"/>
                <a:gd name="T47" fmla="*/ 525 h 1138"/>
                <a:gd name="T48" fmla="*/ 1328 w 1403"/>
                <a:gd name="T49" fmla="*/ 555 h 1138"/>
                <a:gd name="T50" fmla="*/ 1403 w 1403"/>
                <a:gd name="T51" fmla="*/ 508 h 1138"/>
                <a:gd name="T52" fmla="*/ 1362 w 1403"/>
                <a:gd name="T53" fmla="*/ 454 h 1138"/>
                <a:gd name="T54" fmla="*/ 1223 w 1403"/>
                <a:gd name="T55" fmla="*/ 390 h 1138"/>
                <a:gd name="T56" fmla="*/ 1148 w 1403"/>
                <a:gd name="T57" fmla="*/ 315 h 1138"/>
                <a:gd name="T58" fmla="*/ 1122 w 1403"/>
                <a:gd name="T59" fmla="*/ 246 h 1138"/>
                <a:gd name="T60" fmla="*/ 1106 w 1403"/>
                <a:gd name="T61" fmla="*/ 209 h 1138"/>
                <a:gd name="T62" fmla="*/ 1046 w 1403"/>
                <a:gd name="T63" fmla="*/ 119 h 1138"/>
                <a:gd name="T64" fmla="*/ 907 w 1403"/>
                <a:gd name="T65" fmla="*/ 61 h 1138"/>
                <a:gd name="T66" fmla="*/ 716 w 1403"/>
                <a:gd name="T67" fmla="*/ 8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3" h="1138">
                  <a:moveTo>
                    <a:pt x="678" y="115"/>
                  </a:moveTo>
                  <a:cubicBezTo>
                    <a:pt x="603" y="115"/>
                    <a:pt x="605" y="100"/>
                    <a:pt x="557" y="137"/>
                  </a:cubicBezTo>
                  <a:cubicBezTo>
                    <a:pt x="515" y="170"/>
                    <a:pt x="524" y="147"/>
                    <a:pt x="477" y="138"/>
                  </a:cubicBezTo>
                  <a:cubicBezTo>
                    <a:pt x="427" y="129"/>
                    <a:pt x="454" y="170"/>
                    <a:pt x="430" y="192"/>
                  </a:cubicBezTo>
                  <a:cubicBezTo>
                    <a:pt x="395" y="226"/>
                    <a:pt x="307" y="192"/>
                    <a:pt x="291" y="208"/>
                  </a:cubicBezTo>
                  <a:cubicBezTo>
                    <a:pt x="284" y="216"/>
                    <a:pt x="339" y="301"/>
                    <a:pt x="276" y="323"/>
                  </a:cubicBezTo>
                  <a:cubicBezTo>
                    <a:pt x="246" y="333"/>
                    <a:pt x="246" y="319"/>
                    <a:pt x="237" y="352"/>
                  </a:cubicBezTo>
                  <a:cubicBezTo>
                    <a:pt x="136" y="352"/>
                    <a:pt x="160" y="372"/>
                    <a:pt x="135" y="372"/>
                  </a:cubicBezTo>
                  <a:cubicBezTo>
                    <a:pt x="105" y="372"/>
                    <a:pt x="118" y="358"/>
                    <a:pt x="91" y="375"/>
                  </a:cubicBezTo>
                  <a:cubicBezTo>
                    <a:pt x="49" y="402"/>
                    <a:pt x="81" y="479"/>
                    <a:pt x="64" y="532"/>
                  </a:cubicBezTo>
                  <a:cubicBezTo>
                    <a:pt x="60" y="544"/>
                    <a:pt x="25" y="576"/>
                    <a:pt x="15" y="591"/>
                  </a:cubicBezTo>
                  <a:cubicBezTo>
                    <a:pt x="14" y="592"/>
                    <a:pt x="13" y="594"/>
                    <a:pt x="12" y="595"/>
                  </a:cubicBezTo>
                  <a:cubicBezTo>
                    <a:pt x="12" y="596"/>
                    <a:pt x="10" y="598"/>
                    <a:pt x="9" y="599"/>
                  </a:cubicBezTo>
                  <a:cubicBezTo>
                    <a:pt x="2" y="609"/>
                    <a:pt x="9" y="597"/>
                    <a:pt x="0" y="609"/>
                  </a:cubicBezTo>
                  <a:cubicBezTo>
                    <a:pt x="16" y="634"/>
                    <a:pt x="30" y="660"/>
                    <a:pt x="56" y="675"/>
                  </a:cubicBezTo>
                  <a:cubicBezTo>
                    <a:pt x="109" y="706"/>
                    <a:pt x="68" y="719"/>
                    <a:pt x="106" y="754"/>
                  </a:cubicBezTo>
                  <a:cubicBezTo>
                    <a:pt x="160" y="803"/>
                    <a:pt x="150" y="783"/>
                    <a:pt x="194" y="794"/>
                  </a:cubicBezTo>
                  <a:lnTo>
                    <a:pt x="271" y="847"/>
                  </a:lnTo>
                  <a:cubicBezTo>
                    <a:pt x="265" y="871"/>
                    <a:pt x="264" y="869"/>
                    <a:pt x="264" y="901"/>
                  </a:cubicBezTo>
                  <a:cubicBezTo>
                    <a:pt x="300" y="904"/>
                    <a:pt x="306" y="920"/>
                    <a:pt x="330" y="937"/>
                  </a:cubicBezTo>
                  <a:lnTo>
                    <a:pt x="342" y="945"/>
                  </a:lnTo>
                  <a:cubicBezTo>
                    <a:pt x="360" y="958"/>
                    <a:pt x="351" y="956"/>
                    <a:pt x="373" y="962"/>
                  </a:cubicBezTo>
                  <a:cubicBezTo>
                    <a:pt x="373" y="1092"/>
                    <a:pt x="379" y="1023"/>
                    <a:pt x="446" y="1057"/>
                  </a:cubicBezTo>
                  <a:cubicBezTo>
                    <a:pt x="468" y="1069"/>
                    <a:pt x="435" y="1060"/>
                    <a:pt x="473" y="1072"/>
                  </a:cubicBezTo>
                  <a:cubicBezTo>
                    <a:pt x="483" y="1075"/>
                    <a:pt x="491" y="1076"/>
                    <a:pt x="508" y="1077"/>
                  </a:cubicBezTo>
                  <a:cubicBezTo>
                    <a:pt x="609" y="1081"/>
                    <a:pt x="563" y="1125"/>
                    <a:pt x="610" y="1138"/>
                  </a:cubicBezTo>
                  <a:cubicBezTo>
                    <a:pt x="633" y="1121"/>
                    <a:pt x="618" y="1117"/>
                    <a:pt x="634" y="1087"/>
                  </a:cubicBezTo>
                  <a:cubicBezTo>
                    <a:pt x="641" y="1072"/>
                    <a:pt x="660" y="1055"/>
                    <a:pt x="667" y="1039"/>
                  </a:cubicBezTo>
                  <a:cubicBezTo>
                    <a:pt x="677" y="1014"/>
                    <a:pt x="677" y="1011"/>
                    <a:pt x="697" y="994"/>
                  </a:cubicBezTo>
                  <a:cubicBezTo>
                    <a:pt x="698" y="994"/>
                    <a:pt x="699" y="992"/>
                    <a:pt x="700" y="991"/>
                  </a:cubicBezTo>
                  <a:cubicBezTo>
                    <a:pt x="753" y="945"/>
                    <a:pt x="695" y="931"/>
                    <a:pt x="762" y="864"/>
                  </a:cubicBezTo>
                  <a:lnTo>
                    <a:pt x="802" y="822"/>
                  </a:lnTo>
                  <a:cubicBezTo>
                    <a:pt x="822" y="808"/>
                    <a:pt x="802" y="818"/>
                    <a:pt x="830" y="810"/>
                  </a:cubicBezTo>
                  <a:cubicBezTo>
                    <a:pt x="863" y="800"/>
                    <a:pt x="865" y="803"/>
                    <a:pt x="881" y="779"/>
                  </a:cubicBezTo>
                  <a:cubicBezTo>
                    <a:pt x="875" y="758"/>
                    <a:pt x="853" y="751"/>
                    <a:pt x="839" y="733"/>
                  </a:cubicBezTo>
                  <a:lnTo>
                    <a:pt x="834" y="724"/>
                  </a:lnTo>
                  <a:cubicBezTo>
                    <a:pt x="819" y="704"/>
                    <a:pt x="816" y="713"/>
                    <a:pt x="813" y="684"/>
                  </a:cubicBezTo>
                  <a:cubicBezTo>
                    <a:pt x="749" y="679"/>
                    <a:pt x="734" y="627"/>
                    <a:pt x="793" y="596"/>
                  </a:cubicBezTo>
                  <a:cubicBezTo>
                    <a:pt x="793" y="548"/>
                    <a:pt x="774" y="506"/>
                    <a:pt x="809" y="470"/>
                  </a:cubicBezTo>
                  <a:lnTo>
                    <a:pt x="822" y="456"/>
                  </a:lnTo>
                  <a:cubicBezTo>
                    <a:pt x="841" y="435"/>
                    <a:pt x="843" y="416"/>
                    <a:pt x="866" y="398"/>
                  </a:cubicBezTo>
                  <a:cubicBezTo>
                    <a:pt x="880" y="387"/>
                    <a:pt x="895" y="374"/>
                    <a:pt x="908" y="366"/>
                  </a:cubicBezTo>
                  <a:cubicBezTo>
                    <a:pt x="921" y="384"/>
                    <a:pt x="937" y="406"/>
                    <a:pt x="962" y="413"/>
                  </a:cubicBezTo>
                  <a:cubicBezTo>
                    <a:pt x="962" y="477"/>
                    <a:pt x="943" y="431"/>
                    <a:pt x="942" y="487"/>
                  </a:cubicBezTo>
                  <a:cubicBezTo>
                    <a:pt x="974" y="488"/>
                    <a:pt x="962" y="489"/>
                    <a:pt x="984" y="499"/>
                  </a:cubicBezTo>
                  <a:lnTo>
                    <a:pt x="1068" y="531"/>
                  </a:lnTo>
                  <a:cubicBezTo>
                    <a:pt x="1093" y="542"/>
                    <a:pt x="1086" y="543"/>
                    <a:pt x="1105" y="555"/>
                  </a:cubicBezTo>
                  <a:cubicBezTo>
                    <a:pt x="1125" y="542"/>
                    <a:pt x="1136" y="525"/>
                    <a:pt x="1165" y="525"/>
                  </a:cubicBezTo>
                  <a:cubicBezTo>
                    <a:pt x="1209" y="526"/>
                    <a:pt x="1211" y="555"/>
                    <a:pt x="1233" y="555"/>
                  </a:cubicBezTo>
                  <a:lnTo>
                    <a:pt x="1328" y="555"/>
                  </a:lnTo>
                  <a:cubicBezTo>
                    <a:pt x="1348" y="555"/>
                    <a:pt x="1348" y="538"/>
                    <a:pt x="1380" y="519"/>
                  </a:cubicBezTo>
                  <a:cubicBezTo>
                    <a:pt x="1399" y="508"/>
                    <a:pt x="1380" y="514"/>
                    <a:pt x="1403" y="508"/>
                  </a:cubicBezTo>
                  <a:cubicBezTo>
                    <a:pt x="1402" y="473"/>
                    <a:pt x="1394" y="473"/>
                    <a:pt x="1366" y="456"/>
                  </a:cubicBezTo>
                  <a:cubicBezTo>
                    <a:pt x="1365" y="456"/>
                    <a:pt x="1363" y="454"/>
                    <a:pt x="1362" y="454"/>
                  </a:cubicBezTo>
                  <a:cubicBezTo>
                    <a:pt x="1327" y="435"/>
                    <a:pt x="1349" y="465"/>
                    <a:pt x="1277" y="424"/>
                  </a:cubicBezTo>
                  <a:lnTo>
                    <a:pt x="1223" y="390"/>
                  </a:lnTo>
                  <a:cubicBezTo>
                    <a:pt x="1193" y="370"/>
                    <a:pt x="1201" y="342"/>
                    <a:pt x="1182" y="329"/>
                  </a:cubicBezTo>
                  <a:cubicBezTo>
                    <a:pt x="1167" y="319"/>
                    <a:pt x="1160" y="325"/>
                    <a:pt x="1148" y="315"/>
                  </a:cubicBezTo>
                  <a:cubicBezTo>
                    <a:pt x="1148" y="315"/>
                    <a:pt x="1129" y="287"/>
                    <a:pt x="1129" y="287"/>
                  </a:cubicBezTo>
                  <a:cubicBezTo>
                    <a:pt x="1123" y="272"/>
                    <a:pt x="1125" y="263"/>
                    <a:pt x="1122" y="246"/>
                  </a:cubicBezTo>
                  <a:cubicBezTo>
                    <a:pt x="1122" y="246"/>
                    <a:pt x="1116" y="226"/>
                    <a:pt x="1116" y="225"/>
                  </a:cubicBezTo>
                  <a:lnTo>
                    <a:pt x="1106" y="209"/>
                  </a:lnTo>
                  <a:cubicBezTo>
                    <a:pt x="1101" y="202"/>
                    <a:pt x="1091" y="187"/>
                    <a:pt x="1087" y="180"/>
                  </a:cubicBezTo>
                  <a:cubicBezTo>
                    <a:pt x="1072" y="150"/>
                    <a:pt x="1073" y="144"/>
                    <a:pt x="1046" y="119"/>
                  </a:cubicBezTo>
                  <a:cubicBezTo>
                    <a:pt x="1026" y="100"/>
                    <a:pt x="1036" y="111"/>
                    <a:pt x="1023" y="88"/>
                  </a:cubicBezTo>
                  <a:cubicBezTo>
                    <a:pt x="949" y="88"/>
                    <a:pt x="947" y="102"/>
                    <a:pt x="907" y="61"/>
                  </a:cubicBezTo>
                  <a:cubicBezTo>
                    <a:pt x="888" y="42"/>
                    <a:pt x="845" y="6"/>
                    <a:pt x="820" y="0"/>
                  </a:cubicBezTo>
                  <a:cubicBezTo>
                    <a:pt x="789" y="58"/>
                    <a:pt x="794" y="63"/>
                    <a:pt x="716" y="86"/>
                  </a:cubicBezTo>
                  <a:cubicBezTo>
                    <a:pt x="686" y="94"/>
                    <a:pt x="686" y="83"/>
                    <a:pt x="678" y="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30"/>
            <p:cNvSpPr>
              <a:spLocks/>
            </p:cNvSpPr>
            <p:nvPr/>
          </p:nvSpPr>
          <p:spPr bwMode="auto">
            <a:xfrm>
              <a:off x="891510" y="1450453"/>
              <a:ext cx="245485" cy="210717"/>
            </a:xfrm>
            <a:custGeom>
              <a:avLst/>
              <a:gdLst>
                <a:gd name="T0" fmla="*/ 303 w 1430"/>
                <a:gd name="T1" fmla="*/ 73 h 1155"/>
                <a:gd name="T2" fmla="*/ 187 w 1430"/>
                <a:gd name="T3" fmla="*/ 214 h 1155"/>
                <a:gd name="T4" fmla="*/ 159 w 1430"/>
                <a:gd name="T5" fmla="*/ 247 h 1155"/>
                <a:gd name="T6" fmla="*/ 34 w 1430"/>
                <a:gd name="T7" fmla="*/ 292 h 1155"/>
                <a:gd name="T8" fmla="*/ 29 w 1430"/>
                <a:gd name="T9" fmla="*/ 371 h 1155"/>
                <a:gd name="T10" fmla="*/ 54 w 1430"/>
                <a:gd name="T11" fmla="*/ 488 h 1155"/>
                <a:gd name="T12" fmla="*/ 182 w 1430"/>
                <a:gd name="T13" fmla="*/ 555 h 1155"/>
                <a:gd name="T14" fmla="*/ 339 w 1430"/>
                <a:gd name="T15" fmla="*/ 678 h 1155"/>
                <a:gd name="T16" fmla="*/ 406 w 1430"/>
                <a:gd name="T17" fmla="*/ 678 h 1155"/>
                <a:gd name="T18" fmla="*/ 447 w 1430"/>
                <a:gd name="T19" fmla="*/ 711 h 1155"/>
                <a:gd name="T20" fmla="*/ 556 w 1430"/>
                <a:gd name="T21" fmla="*/ 868 h 1155"/>
                <a:gd name="T22" fmla="*/ 583 w 1430"/>
                <a:gd name="T23" fmla="*/ 861 h 1155"/>
                <a:gd name="T24" fmla="*/ 691 w 1430"/>
                <a:gd name="T25" fmla="*/ 868 h 1155"/>
                <a:gd name="T26" fmla="*/ 782 w 1430"/>
                <a:gd name="T27" fmla="*/ 892 h 1155"/>
                <a:gd name="T28" fmla="*/ 858 w 1430"/>
                <a:gd name="T29" fmla="*/ 938 h 1155"/>
                <a:gd name="T30" fmla="*/ 946 w 1430"/>
                <a:gd name="T31" fmla="*/ 1039 h 1155"/>
                <a:gd name="T32" fmla="*/ 984 w 1430"/>
                <a:gd name="T33" fmla="*/ 1076 h 1155"/>
                <a:gd name="T34" fmla="*/ 1059 w 1430"/>
                <a:gd name="T35" fmla="*/ 1116 h 1155"/>
                <a:gd name="T36" fmla="*/ 1213 w 1430"/>
                <a:gd name="T37" fmla="*/ 1104 h 1155"/>
                <a:gd name="T38" fmla="*/ 1286 w 1430"/>
                <a:gd name="T39" fmla="*/ 1107 h 1155"/>
                <a:gd name="T40" fmla="*/ 1260 w 1430"/>
                <a:gd name="T41" fmla="*/ 1030 h 1155"/>
                <a:gd name="T42" fmla="*/ 1430 w 1430"/>
                <a:gd name="T43" fmla="*/ 888 h 1155"/>
                <a:gd name="T44" fmla="*/ 1374 w 1430"/>
                <a:gd name="T45" fmla="*/ 842 h 1155"/>
                <a:gd name="T46" fmla="*/ 1335 w 1430"/>
                <a:gd name="T47" fmla="*/ 820 h 1155"/>
                <a:gd name="T48" fmla="*/ 1294 w 1430"/>
                <a:gd name="T49" fmla="*/ 799 h 1155"/>
                <a:gd name="T50" fmla="*/ 1215 w 1430"/>
                <a:gd name="T51" fmla="*/ 744 h 1155"/>
                <a:gd name="T52" fmla="*/ 1064 w 1430"/>
                <a:gd name="T53" fmla="*/ 678 h 1155"/>
                <a:gd name="T54" fmla="*/ 1016 w 1430"/>
                <a:gd name="T55" fmla="*/ 617 h 1155"/>
                <a:gd name="T56" fmla="*/ 933 w 1430"/>
                <a:gd name="T57" fmla="*/ 544 h 1155"/>
                <a:gd name="T58" fmla="*/ 827 w 1430"/>
                <a:gd name="T59" fmla="*/ 522 h 1155"/>
                <a:gd name="T60" fmla="*/ 748 w 1430"/>
                <a:gd name="T61" fmla="*/ 451 h 1155"/>
                <a:gd name="T62" fmla="*/ 660 w 1430"/>
                <a:gd name="T63" fmla="*/ 363 h 1155"/>
                <a:gd name="T64" fmla="*/ 625 w 1430"/>
                <a:gd name="T65" fmla="*/ 310 h 1155"/>
                <a:gd name="T66" fmla="*/ 608 w 1430"/>
                <a:gd name="T67" fmla="*/ 223 h 1155"/>
                <a:gd name="T68" fmla="*/ 657 w 1430"/>
                <a:gd name="T69" fmla="*/ 95 h 1155"/>
                <a:gd name="T70" fmla="*/ 427 w 1430"/>
                <a:gd name="T71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0" h="1155">
                  <a:moveTo>
                    <a:pt x="366" y="47"/>
                  </a:moveTo>
                  <a:cubicBezTo>
                    <a:pt x="318" y="16"/>
                    <a:pt x="343" y="30"/>
                    <a:pt x="303" y="73"/>
                  </a:cubicBezTo>
                  <a:cubicBezTo>
                    <a:pt x="279" y="100"/>
                    <a:pt x="253" y="102"/>
                    <a:pt x="228" y="133"/>
                  </a:cubicBezTo>
                  <a:cubicBezTo>
                    <a:pt x="218" y="147"/>
                    <a:pt x="216" y="169"/>
                    <a:pt x="187" y="214"/>
                  </a:cubicBezTo>
                  <a:lnTo>
                    <a:pt x="166" y="241"/>
                  </a:lnTo>
                  <a:cubicBezTo>
                    <a:pt x="165" y="242"/>
                    <a:pt x="160" y="246"/>
                    <a:pt x="159" y="247"/>
                  </a:cubicBezTo>
                  <a:cubicBezTo>
                    <a:pt x="135" y="265"/>
                    <a:pt x="116" y="253"/>
                    <a:pt x="108" y="284"/>
                  </a:cubicBezTo>
                  <a:cubicBezTo>
                    <a:pt x="80" y="284"/>
                    <a:pt x="52" y="280"/>
                    <a:pt x="34" y="292"/>
                  </a:cubicBezTo>
                  <a:cubicBezTo>
                    <a:pt x="22" y="299"/>
                    <a:pt x="7" y="325"/>
                    <a:pt x="0" y="339"/>
                  </a:cubicBezTo>
                  <a:cubicBezTo>
                    <a:pt x="11" y="355"/>
                    <a:pt x="16" y="356"/>
                    <a:pt x="29" y="371"/>
                  </a:cubicBezTo>
                  <a:cubicBezTo>
                    <a:pt x="44" y="389"/>
                    <a:pt x="40" y="392"/>
                    <a:pt x="52" y="408"/>
                  </a:cubicBezTo>
                  <a:cubicBezTo>
                    <a:pt x="78" y="444"/>
                    <a:pt x="76" y="446"/>
                    <a:pt x="54" y="488"/>
                  </a:cubicBezTo>
                  <a:cubicBezTo>
                    <a:pt x="117" y="530"/>
                    <a:pt x="74" y="490"/>
                    <a:pt x="183" y="515"/>
                  </a:cubicBezTo>
                  <a:cubicBezTo>
                    <a:pt x="183" y="527"/>
                    <a:pt x="184" y="543"/>
                    <a:pt x="182" y="555"/>
                  </a:cubicBezTo>
                  <a:cubicBezTo>
                    <a:pt x="176" y="588"/>
                    <a:pt x="142" y="610"/>
                    <a:pt x="209" y="610"/>
                  </a:cubicBezTo>
                  <a:cubicBezTo>
                    <a:pt x="288" y="610"/>
                    <a:pt x="275" y="635"/>
                    <a:pt x="339" y="678"/>
                  </a:cubicBezTo>
                  <a:cubicBezTo>
                    <a:pt x="359" y="672"/>
                    <a:pt x="353" y="678"/>
                    <a:pt x="359" y="657"/>
                  </a:cubicBezTo>
                  <a:cubicBezTo>
                    <a:pt x="390" y="658"/>
                    <a:pt x="389" y="662"/>
                    <a:pt x="406" y="678"/>
                  </a:cubicBezTo>
                  <a:lnTo>
                    <a:pt x="422" y="696"/>
                  </a:lnTo>
                  <a:cubicBezTo>
                    <a:pt x="440" y="713"/>
                    <a:pt x="425" y="706"/>
                    <a:pt x="447" y="711"/>
                  </a:cubicBezTo>
                  <a:cubicBezTo>
                    <a:pt x="447" y="769"/>
                    <a:pt x="431" y="822"/>
                    <a:pt x="472" y="863"/>
                  </a:cubicBezTo>
                  <a:cubicBezTo>
                    <a:pt x="516" y="905"/>
                    <a:pt x="512" y="876"/>
                    <a:pt x="556" y="868"/>
                  </a:cubicBezTo>
                  <a:cubicBezTo>
                    <a:pt x="589" y="861"/>
                    <a:pt x="537" y="875"/>
                    <a:pt x="573" y="865"/>
                  </a:cubicBezTo>
                  <a:lnTo>
                    <a:pt x="583" y="861"/>
                  </a:lnTo>
                  <a:cubicBezTo>
                    <a:pt x="612" y="848"/>
                    <a:pt x="589" y="847"/>
                    <a:pt x="637" y="847"/>
                  </a:cubicBezTo>
                  <a:cubicBezTo>
                    <a:pt x="674" y="847"/>
                    <a:pt x="630" y="870"/>
                    <a:pt x="691" y="868"/>
                  </a:cubicBezTo>
                  <a:cubicBezTo>
                    <a:pt x="741" y="867"/>
                    <a:pt x="718" y="847"/>
                    <a:pt x="752" y="847"/>
                  </a:cubicBezTo>
                  <a:cubicBezTo>
                    <a:pt x="778" y="847"/>
                    <a:pt x="768" y="866"/>
                    <a:pt x="782" y="892"/>
                  </a:cubicBezTo>
                  <a:cubicBezTo>
                    <a:pt x="794" y="912"/>
                    <a:pt x="793" y="907"/>
                    <a:pt x="799" y="935"/>
                  </a:cubicBezTo>
                  <a:cubicBezTo>
                    <a:pt x="819" y="935"/>
                    <a:pt x="840" y="933"/>
                    <a:pt x="858" y="938"/>
                  </a:cubicBezTo>
                  <a:cubicBezTo>
                    <a:pt x="884" y="945"/>
                    <a:pt x="893" y="954"/>
                    <a:pt x="924" y="993"/>
                  </a:cubicBezTo>
                  <a:cubicBezTo>
                    <a:pt x="943" y="1016"/>
                    <a:pt x="935" y="1020"/>
                    <a:pt x="946" y="1039"/>
                  </a:cubicBezTo>
                  <a:lnTo>
                    <a:pt x="979" y="1073"/>
                  </a:lnTo>
                  <a:cubicBezTo>
                    <a:pt x="981" y="1074"/>
                    <a:pt x="982" y="1075"/>
                    <a:pt x="984" y="1076"/>
                  </a:cubicBezTo>
                  <a:lnTo>
                    <a:pt x="1021" y="1093"/>
                  </a:lnTo>
                  <a:cubicBezTo>
                    <a:pt x="1039" y="1103"/>
                    <a:pt x="1045" y="1102"/>
                    <a:pt x="1059" y="1116"/>
                  </a:cubicBezTo>
                  <a:cubicBezTo>
                    <a:pt x="1097" y="1155"/>
                    <a:pt x="1067" y="1152"/>
                    <a:pt x="1152" y="1152"/>
                  </a:cubicBezTo>
                  <a:cubicBezTo>
                    <a:pt x="1184" y="1152"/>
                    <a:pt x="1186" y="1104"/>
                    <a:pt x="1213" y="1104"/>
                  </a:cubicBezTo>
                  <a:cubicBezTo>
                    <a:pt x="1236" y="1104"/>
                    <a:pt x="1250" y="1142"/>
                    <a:pt x="1287" y="1145"/>
                  </a:cubicBezTo>
                  <a:cubicBezTo>
                    <a:pt x="1287" y="1120"/>
                    <a:pt x="1283" y="1123"/>
                    <a:pt x="1286" y="1107"/>
                  </a:cubicBezTo>
                  <a:cubicBezTo>
                    <a:pt x="1288" y="1093"/>
                    <a:pt x="1296" y="1081"/>
                    <a:pt x="1301" y="1071"/>
                  </a:cubicBezTo>
                  <a:cubicBezTo>
                    <a:pt x="1286" y="1060"/>
                    <a:pt x="1273" y="1043"/>
                    <a:pt x="1260" y="1030"/>
                  </a:cubicBezTo>
                  <a:cubicBezTo>
                    <a:pt x="1282" y="936"/>
                    <a:pt x="1332" y="1018"/>
                    <a:pt x="1387" y="966"/>
                  </a:cubicBezTo>
                  <a:cubicBezTo>
                    <a:pt x="1417" y="938"/>
                    <a:pt x="1430" y="932"/>
                    <a:pt x="1430" y="888"/>
                  </a:cubicBezTo>
                  <a:cubicBezTo>
                    <a:pt x="1402" y="880"/>
                    <a:pt x="1419" y="883"/>
                    <a:pt x="1408" y="868"/>
                  </a:cubicBezTo>
                  <a:cubicBezTo>
                    <a:pt x="1397" y="853"/>
                    <a:pt x="1390" y="852"/>
                    <a:pt x="1374" y="842"/>
                  </a:cubicBezTo>
                  <a:cubicBezTo>
                    <a:pt x="1363" y="835"/>
                    <a:pt x="1375" y="841"/>
                    <a:pt x="1363" y="833"/>
                  </a:cubicBezTo>
                  <a:cubicBezTo>
                    <a:pt x="1349" y="823"/>
                    <a:pt x="1354" y="824"/>
                    <a:pt x="1335" y="820"/>
                  </a:cubicBezTo>
                  <a:cubicBezTo>
                    <a:pt x="1337" y="799"/>
                    <a:pt x="1373" y="759"/>
                    <a:pt x="1335" y="759"/>
                  </a:cubicBezTo>
                  <a:cubicBezTo>
                    <a:pt x="1313" y="759"/>
                    <a:pt x="1299" y="781"/>
                    <a:pt x="1294" y="799"/>
                  </a:cubicBezTo>
                  <a:lnTo>
                    <a:pt x="1267" y="799"/>
                  </a:lnTo>
                  <a:cubicBezTo>
                    <a:pt x="1261" y="778"/>
                    <a:pt x="1244" y="775"/>
                    <a:pt x="1215" y="744"/>
                  </a:cubicBezTo>
                  <a:cubicBezTo>
                    <a:pt x="1190" y="718"/>
                    <a:pt x="1183" y="717"/>
                    <a:pt x="1165" y="684"/>
                  </a:cubicBezTo>
                  <a:cubicBezTo>
                    <a:pt x="1134" y="684"/>
                    <a:pt x="1093" y="692"/>
                    <a:pt x="1064" y="678"/>
                  </a:cubicBezTo>
                  <a:cubicBezTo>
                    <a:pt x="1037" y="664"/>
                    <a:pt x="1059" y="659"/>
                    <a:pt x="1019" y="621"/>
                  </a:cubicBezTo>
                  <a:cubicBezTo>
                    <a:pt x="1018" y="620"/>
                    <a:pt x="1017" y="618"/>
                    <a:pt x="1016" y="617"/>
                  </a:cubicBezTo>
                  <a:cubicBezTo>
                    <a:pt x="990" y="594"/>
                    <a:pt x="979" y="568"/>
                    <a:pt x="947" y="551"/>
                  </a:cubicBezTo>
                  <a:cubicBezTo>
                    <a:pt x="935" y="544"/>
                    <a:pt x="946" y="549"/>
                    <a:pt x="933" y="544"/>
                  </a:cubicBezTo>
                  <a:cubicBezTo>
                    <a:pt x="923" y="540"/>
                    <a:pt x="923" y="542"/>
                    <a:pt x="912" y="538"/>
                  </a:cubicBezTo>
                  <a:cubicBezTo>
                    <a:pt x="868" y="520"/>
                    <a:pt x="890" y="522"/>
                    <a:pt x="827" y="522"/>
                  </a:cubicBezTo>
                  <a:cubicBezTo>
                    <a:pt x="806" y="482"/>
                    <a:pt x="827" y="485"/>
                    <a:pt x="787" y="473"/>
                  </a:cubicBezTo>
                  <a:cubicBezTo>
                    <a:pt x="769" y="468"/>
                    <a:pt x="762" y="465"/>
                    <a:pt x="748" y="451"/>
                  </a:cubicBezTo>
                  <a:cubicBezTo>
                    <a:pt x="741" y="445"/>
                    <a:pt x="741" y="445"/>
                    <a:pt x="734" y="438"/>
                  </a:cubicBezTo>
                  <a:cubicBezTo>
                    <a:pt x="717" y="422"/>
                    <a:pt x="666" y="374"/>
                    <a:pt x="660" y="363"/>
                  </a:cubicBezTo>
                  <a:cubicBezTo>
                    <a:pt x="647" y="339"/>
                    <a:pt x="649" y="339"/>
                    <a:pt x="633" y="322"/>
                  </a:cubicBezTo>
                  <a:cubicBezTo>
                    <a:pt x="624" y="312"/>
                    <a:pt x="631" y="322"/>
                    <a:pt x="625" y="310"/>
                  </a:cubicBezTo>
                  <a:cubicBezTo>
                    <a:pt x="625" y="310"/>
                    <a:pt x="618" y="291"/>
                    <a:pt x="618" y="290"/>
                  </a:cubicBezTo>
                  <a:cubicBezTo>
                    <a:pt x="610" y="266"/>
                    <a:pt x="599" y="246"/>
                    <a:pt x="608" y="223"/>
                  </a:cubicBezTo>
                  <a:cubicBezTo>
                    <a:pt x="623" y="188"/>
                    <a:pt x="620" y="174"/>
                    <a:pt x="628" y="154"/>
                  </a:cubicBezTo>
                  <a:cubicBezTo>
                    <a:pt x="638" y="128"/>
                    <a:pt x="657" y="131"/>
                    <a:pt x="657" y="95"/>
                  </a:cubicBezTo>
                  <a:cubicBezTo>
                    <a:pt x="657" y="61"/>
                    <a:pt x="623" y="86"/>
                    <a:pt x="623" y="27"/>
                  </a:cubicBezTo>
                  <a:cubicBezTo>
                    <a:pt x="448" y="27"/>
                    <a:pt x="597" y="0"/>
                    <a:pt x="427" y="0"/>
                  </a:cubicBezTo>
                  <a:cubicBezTo>
                    <a:pt x="413" y="53"/>
                    <a:pt x="396" y="2"/>
                    <a:pt x="366" y="4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31"/>
            <p:cNvSpPr>
              <a:spLocks/>
            </p:cNvSpPr>
            <p:nvPr/>
          </p:nvSpPr>
          <p:spPr bwMode="auto">
            <a:xfrm>
              <a:off x="1108885" y="1883813"/>
              <a:ext cx="164906" cy="230595"/>
            </a:xfrm>
            <a:custGeom>
              <a:avLst/>
              <a:gdLst>
                <a:gd name="T0" fmla="*/ 286 w 957"/>
                <a:gd name="T1" fmla="*/ 54 h 1261"/>
                <a:gd name="T2" fmla="*/ 313 w 957"/>
                <a:gd name="T3" fmla="*/ 75 h 1261"/>
                <a:gd name="T4" fmla="*/ 313 w 957"/>
                <a:gd name="T5" fmla="*/ 136 h 1261"/>
                <a:gd name="T6" fmla="*/ 204 w 957"/>
                <a:gd name="T7" fmla="*/ 190 h 1261"/>
                <a:gd name="T8" fmla="*/ 164 w 957"/>
                <a:gd name="T9" fmla="*/ 210 h 1261"/>
                <a:gd name="T10" fmla="*/ 143 w 957"/>
                <a:gd name="T11" fmla="*/ 210 h 1261"/>
                <a:gd name="T12" fmla="*/ 134 w 957"/>
                <a:gd name="T13" fmla="*/ 218 h 1261"/>
                <a:gd name="T14" fmla="*/ 93 w 957"/>
                <a:gd name="T15" fmla="*/ 336 h 1261"/>
                <a:gd name="T16" fmla="*/ 59 w 957"/>
                <a:gd name="T17" fmla="*/ 356 h 1261"/>
                <a:gd name="T18" fmla="*/ 8 w 957"/>
                <a:gd name="T19" fmla="*/ 420 h 1261"/>
                <a:gd name="T20" fmla="*/ 28 w 957"/>
                <a:gd name="T21" fmla="*/ 515 h 1261"/>
                <a:gd name="T22" fmla="*/ 15 w 957"/>
                <a:gd name="T23" fmla="*/ 597 h 1261"/>
                <a:gd name="T24" fmla="*/ 76 w 957"/>
                <a:gd name="T25" fmla="*/ 657 h 1261"/>
                <a:gd name="T26" fmla="*/ 78 w 957"/>
                <a:gd name="T27" fmla="*/ 662 h 1261"/>
                <a:gd name="T28" fmla="*/ 104 w 957"/>
                <a:gd name="T29" fmla="*/ 718 h 1261"/>
                <a:gd name="T30" fmla="*/ 113 w 957"/>
                <a:gd name="T31" fmla="*/ 797 h 1261"/>
                <a:gd name="T32" fmla="*/ 123 w 957"/>
                <a:gd name="T33" fmla="*/ 840 h 1261"/>
                <a:gd name="T34" fmla="*/ 110 w 957"/>
                <a:gd name="T35" fmla="*/ 942 h 1261"/>
                <a:gd name="T36" fmla="*/ 220 w 957"/>
                <a:gd name="T37" fmla="*/ 991 h 1261"/>
                <a:gd name="T38" fmla="*/ 177 w 957"/>
                <a:gd name="T39" fmla="*/ 1057 h 1261"/>
                <a:gd name="T40" fmla="*/ 204 w 957"/>
                <a:gd name="T41" fmla="*/ 1065 h 1261"/>
                <a:gd name="T42" fmla="*/ 184 w 957"/>
                <a:gd name="T43" fmla="*/ 1159 h 1261"/>
                <a:gd name="T44" fmla="*/ 215 w 957"/>
                <a:gd name="T45" fmla="*/ 1189 h 1261"/>
                <a:gd name="T46" fmla="*/ 252 w 957"/>
                <a:gd name="T47" fmla="*/ 1220 h 1261"/>
                <a:gd name="T48" fmla="*/ 293 w 957"/>
                <a:gd name="T49" fmla="*/ 1193 h 1261"/>
                <a:gd name="T50" fmla="*/ 369 w 957"/>
                <a:gd name="T51" fmla="*/ 1245 h 1261"/>
                <a:gd name="T52" fmla="*/ 401 w 957"/>
                <a:gd name="T53" fmla="*/ 1261 h 1261"/>
                <a:gd name="T54" fmla="*/ 466 w 957"/>
                <a:gd name="T55" fmla="*/ 1170 h 1261"/>
                <a:gd name="T56" fmla="*/ 518 w 957"/>
                <a:gd name="T57" fmla="*/ 1113 h 1261"/>
                <a:gd name="T58" fmla="*/ 554 w 957"/>
                <a:gd name="T59" fmla="*/ 1041 h 1261"/>
                <a:gd name="T60" fmla="*/ 595 w 957"/>
                <a:gd name="T61" fmla="*/ 974 h 1261"/>
                <a:gd name="T62" fmla="*/ 618 w 957"/>
                <a:gd name="T63" fmla="*/ 943 h 1261"/>
                <a:gd name="T64" fmla="*/ 659 w 957"/>
                <a:gd name="T65" fmla="*/ 861 h 1261"/>
                <a:gd name="T66" fmla="*/ 666 w 957"/>
                <a:gd name="T67" fmla="*/ 855 h 1261"/>
                <a:gd name="T68" fmla="*/ 714 w 957"/>
                <a:gd name="T69" fmla="*/ 822 h 1261"/>
                <a:gd name="T70" fmla="*/ 742 w 957"/>
                <a:gd name="T71" fmla="*/ 795 h 1261"/>
                <a:gd name="T72" fmla="*/ 842 w 957"/>
                <a:gd name="T73" fmla="*/ 793 h 1261"/>
                <a:gd name="T74" fmla="*/ 821 w 957"/>
                <a:gd name="T75" fmla="*/ 712 h 1261"/>
                <a:gd name="T76" fmla="*/ 635 w 957"/>
                <a:gd name="T77" fmla="*/ 688 h 1261"/>
                <a:gd name="T78" fmla="*/ 592 w 957"/>
                <a:gd name="T79" fmla="*/ 562 h 1261"/>
                <a:gd name="T80" fmla="*/ 564 w 957"/>
                <a:gd name="T81" fmla="*/ 468 h 1261"/>
                <a:gd name="T82" fmla="*/ 618 w 957"/>
                <a:gd name="T83" fmla="*/ 420 h 1261"/>
                <a:gd name="T84" fmla="*/ 720 w 957"/>
                <a:gd name="T85" fmla="*/ 447 h 1261"/>
                <a:gd name="T86" fmla="*/ 776 w 957"/>
                <a:gd name="T87" fmla="*/ 500 h 1261"/>
                <a:gd name="T88" fmla="*/ 794 w 957"/>
                <a:gd name="T89" fmla="*/ 542 h 1261"/>
                <a:gd name="T90" fmla="*/ 906 w 957"/>
                <a:gd name="T91" fmla="*/ 485 h 1261"/>
                <a:gd name="T92" fmla="*/ 934 w 957"/>
                <a:gd name="T93" fmla="*/ 424 h 1261"/>
                <a:gd name="T94" fmla="*/ 951 w 957"/>
                <a:gd name="T95" fmla="*/ 381 h 1261"/>
                <a:gd name="T96" fmla="*/ 957 w 957"/>
                <a:gd name="T97" fmla="*/ 359 h 1261"/>
                <a:gd name="T98" fmla="*/ 847 w 957"/>
                <a:gd name="T99" fmla="*/ 320 h 1261"/>
                <a:gd name="T100" fmla="*/ 753 w 957"/>
                <a:gd name="T101" fmla="*/ 237 h 1261"/>
                <a:gd name="T102" fmla="*/ 654 w 957"/>
                <a:gd name="T103" fmla="*/ 194 h 1261"/>
                <a:gd name="T104" fmla="*/ 588 w 957"/>
                <a:gd name="T105" fmla="*/ 119 h 1261"/>
                <a:gd name="T106" fmla="*/ 486 w 957"/>
                <a:gd name="T107" fmla="*/ 58 h 1261"/>
                <a:gd name="T108" fmla="*/ 461 w 957"/>
                <a:gd name="T109" fmla="*/ 42 h 1261"/>
                <a:gd name="T110" fmla="*/ 428 w 957"/>
                <a:gd name="T111" fmla="*/ 0 h 1261"/>
                <a:gd name="T112" fmla="*/ 399 w 957"/>
                <a:gd name="T113" fmla="*/ 19 h 1261"/>
                <a:gd name="T114" fmla="*/ 327 w 957"/>
                <a:gd name="T115" fmla="*/ 42 h 1261"/>
                <a:gd name="T116" fmla="*/ 286 w 957"/>
                <a:gd name="T117" fmla="*/ 54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7" h="1261">
                  <a:moveTo>
                    <a:pt x="286" y="54"/>
                  </a:moveTo>
                  <a:cubicBezTo>
                    <a:pt x="292" y="79"/>
                    <a:pt x="286" y="73"/>
                    <a:pt x="313" y="75"/>
                  </a:cubicBezTo>
                  <a:lnTo>
                    <a:pt x="313" y="136"/>
                  </a:lnTo>
                  <a:cubicBezTo>
                    <a:pt x="242" y="173"/>
                    <a:pt x="278" y="187"/>
                    <a:pt x="204" y="190"/>
                  </a:cubicBezTo>
                  <a:cubicBezTo>
                    <a:pt x="154" y="192"/>
                    <a:pt x="168" y="200"/>
                    <a:pt x="164" y="210"/>
                  </a:cubicBezTo>
                  <a:lnTo>
                    <a:pt x="143" y="210"/>
                  </a:lnTo>
                  <a:cubicBezTo>
                    <a:pt x="134" y="175"/>
                    <a:pt x="117" y="185"/>
                    <a:pt x="134" y="218"/>
                  </a:cubicBezTo>
                  <a:cubicBezTo>
                    <a:pt x="161" y="272"/>
                    <a:pt x="143" y="300"/>
                    <a:pt x="93" y="336"/>
                  </a:cubicBezTo>
                  <a:cubicBezTo>
                    <a:pt x="83" y="344"/>
                    <a:pt x="66" y="351"/>
                    <a:pt x="59" y="356"/>
                  </a:cubicBezTo>
                  <a:cubicBezTo>
                    <a:pt x="56" y="359"/>
                    <a:pt x="8" y="405"/>
                    <a:pt x="8" y="420"/>
                  </a:cubicBezTo>
                  <a:cubicBezTo>
                    <a:pt x="8" y="511"/>
                    <a:pt x="0" y="508"/>
                    <a:pt x="28" y="515"/>
                  </a:cubicBezTo>
                  <a:cubicBezTo>
                    <a:pt x="28" y="565"/>
                    <a:pt x="23" y="560"/>
                    <a:pt x="15" y="597"/>
                  </a:cubicBezTo>
                  <a:cubicBezTo>
                    <a:pt x="38" y="612"/>
                    <a:pt x="64" y="634"/>
                    <a:pt x="76" y="657"/>
                  </a:cubicBezTo>
                  <a:cubicBezTo>
                    <a:pt x="77" y="659"/>
                    <a:pt x="77" y="661"/>
                    <a:pt x="78" y="662"/>
                  </a:cubicBezTo>
                  <a:cubicBezTo>
                    <a:pt x="101" y="709"/>
                    <a:pt x="96" y="664"/>
                    <a:pt x="104" y="718"/>
                  </a:cubicBezTo>
                  <a:lnTo>
                    <a:pt x="113" y="797"/>
                  </a:lnTo>
                  <a:cubicBezTo>
                    <a:pt x="120" y="826"/>
                    <a:pt x="123" y="799"/>
                    <a:pt x="123" y="840"/>
                  </a:cubicBezTo>
                  <a:cubicBezTo>
                    <a:pt x="123" y="881"/>
                    <a:pt x="110" y="838"/>
                    <a:pt x="110" y="942"/>
                  </a:cubicBezTo>
                  <a:cubicBezTo>
                    <a:pt x="152" y="932"/>
                    <a:pt x="240" y="907"/>
                    <a:pt x="220" y="991"/>
                  </a:cubicBezTo>
                  <a:cubicBezTo>
                    <a:pt x="206" y="1049"/>
                    <a:pt x="187" y="1022"/>
                    <a:pt x="177" y="1057"/>
                  </a:cubicBezTo>
                  <a:lnTo>
                    <a:pt x="204" y="1065"/>
                  </a:lnTo>
                  <a:cubicBezTo>
                    <a:pt x="202" y="1098"/>
                    <a:pt x="187" y="1125"/>
                    <a:pt x="184" y="1159"/>
                  </a:cubicBezTo>
                  <a:cubicBezTo>
                    <a:pt x="188" y="1173"/>
                    <a:pt x="200" y="1163"/>
                    <a:pt x="215" y="1189"/>
                  </a:cubicBezTo>
                  <a:cubicBezTo>
                    <a:pt x="226" y="1209"/>
                    <a:pt x="218" y="1220"/>
                    <a:pt x="252" y="1220"/>
                  </a:cubicBezTo>
                  <a:cubicBezTo>
                    <a:pt x="269" y="1220"/>
                    <a:pt x="277" y="1203"/>
                    <a:pt x="293" y="1193"/>
                  </a:cubicBezTo>
                  <a:cubicBezTo>
                    <a:pt x="375" y="1212"/>
                    <a:pt x="312" y="1207"/>
                    <a:pt x="369" y="1245"/>
                  </a:cubicBezTo>
                  <a:cubicBezTo>
                    <a:pt x="383" y="1254"/>
                    <a:pt x="387" y="1257"/>
                    <a:pt x="401" y="1261"/>
                  </a:cubicBezTo>
                  <a:cubicBezTo>
                    <a:pt x="471" y="1214"/>
                    <a:pt x="429" y="1225"/>
                    <a:pt x="466" y="1170"/>
                  </a:cubicBezTo>
                  <a:cubicBezTo>
                    <a:pt x="497" y="1123"/>
                    <a:pt x="494" y="1174"/>
                    <a:pt x="518" y="1113"/>
                  </a:cubicBezTo>
                  <a:lnTo>
                    <a:pt x="554" y="1041"/>
                  </a:lnTo>
                  <a:cubicBezTo>
                    <a:pt x="582" y="998"/>
                    <a:pt x="554" y="1052"/>
                    <a:pt x="595" y="974"/>
                  </a:cubicBezTo>
                  <a:cubicBezTo>
                    <a:pt x="600" y="966"/>
                    <a:pt x="613" y="950"/>
                    <a:pt x="618" y="943"/>
                  </a:cubicBezTo>
                  <a:cubicBezTo>
                    <a:pt x="641" y="908"/>
                    <a:pt x="621" y="898"/>
                    <a:pt x="659" y="861"/>
                  </a:cubicBezTo>
                  <a:cubicBezTo>
                    <a:pt x="661" y="860"/>
                    <a:pt x="665" y="856"/>
                    <a:pt x="666" y="855"/>
                  </a:cubicBezTo>
                  <a:cubicBezTo>
                    <a:pt x="713" y="811"/>
                    <a:pt x="680" y="842"/>
                    <a:pt x="714" y="822"/>
                  </a:cubicBezTo>
                  <a:cubicBezTo>
                    <a:pt x="731" y="812"/>
                    <a:pt x="728" y="805"/>
                    <a:pt x="742" y="795"/>
                  </a:cubicBezTo>
                  <a:cubicBezTo>
                    <a:pt x="785" y="763"/>
                    <a:pt x="796" y="793"/>
                    <a:pt x="842" y="793"/>
                  </a:cubicBezTo>
                  <a:cubicBezTo>
                    <a:pt x="840" y="737"/>
                    <a:pt x="821" y="797"/>
                    <a:pt x="821" y="712"/>
                  </a:cubicBezTo>
                  <a:cubicBezTo>
                    <a:pt x="747" y="712"/>
                    <a:pt x="659" y="730"/>
                    <a:pt x="635" y="688"/>
                  </a:cubicBezTo>
                  <a:cubicBezTo>
                    <a:pt x="583" y="599"/>
                    <a:pt x="636" y="630"/>
                    <a:pt x="592" y="562"/>
                  </a:cubicBezTo>
                  <a:cubicBezTo>
                    <a:pt x="558" y="512"/>
                    <a:pt x="564" y="527"/>
                    <a:pt x="564" y="468"/>
                  </a:cubicBezTo>
                  <a:cubicBezTo>
                    <a:pt x="587" y="461"/>
                    <a:pt x="611" y="445"/>
                    <a:pt x="618" y="420"/>
                  </a:cubicBezTo>
                  <a:cubicBezTo>
                    <a:pt x="683" y="420"/>
                    <a:pt x="654" y="413"/>
                    <a:pt x="720" y="447"/>
                  </a:cubicBezTo>
                  <a:lnTo>
                    <a:pt x="776" y="500"/>
                  </a:lnTo>
                  <a:cubicBezTo>
                    <a:pt x="786" y="520"/>
                    <a:pt x="778" y="518"/>
                    <a:pt x="794" y="542"/>
                  </a:cubicBezTo>
                  <a:cubicBezTo>
                    <a:pt x="813" y="541"/>
                    <a:pt x="890" y="501"/>
                    <a:pt x="906" y="485"/>
                  </a:cubicBezTo>
                  <a:cubicBezTo>
                    <a:pt x="930" y="460"/>
                    <a:pt x="899" y="488"/>
                    <a:pt x="934" y="424"/>
                  </a:cubicBezTo>
                  <a:lnTo>
                    <a:pt x="951" y="381"/>
                  </a:lnTo>
                  <a:cubicBezTo>
                    <a:pt x="953" y="376"/>
                    <a:pt x="955" y="382"/>
                    <a:pt x="957" y="359"/>
                  </a:cubicBezTo>
                  <a:cubicBezTo>
                    <a:pt x="899" y="390"/>
                    <a:pt x="937" y="348"/>
                    <a:pt x="847" y="320"/>
                  </a:cubicBezTo>
                  <a:cubicBezTo>
                    <a:pt x="824" y="312"/>
                    <a:pt x="761" y="267"/>
                    <a:pt x="753" y="237"/>
                  </a:cubicBezTo>
                  <a:cubicBezTo>
                    <a:pt x="708" y="237"/>
                    <a:pt x="670" y="245"/>
                    <a:pt x="654" y="194"/>
                  </a:cubicBezTo>
                  <a:cubicBezTo>
                    <a:pt x="627" y="107"/>
                    <a:pt x="622" y="173"/>
                    <a:pt x="588" y="119"/>
                  </a:cubicBezTo>
                  <a:cubicBezTo>
                    <a:pt x="546" y="52"/>
                    <a:pt x="555" y="117"/>
                    <a:pt x="486" y="58"/>
                  </a:cubicBezTo>
                  <a:lnTo>
                    <a:pt x="461" y="42"/>
                  </a:lnTo>
                  <a:cubicBezTo>
                    <a:pt x="435" y="18"/>
                    <a:pt x="460" y="0"/>
                    <a:pt x="428" y="0"/>
                  </a:cubicBezTo>
                  <a:cubicBezTo>
                    <a:pt x="409" y="0"/>
                    <a:pt x="412" y="11"/>
                    <a:pt x="399" y="19"/>
                  </a:cubicBezTo>
                  <a:cubicBezTo>
                    <a:pt x="365" y="40"/>
                    <a:pt x="396" y="11"/>
                    <a:pt x="327" y="42"/>
                  </a:cubicBezTo>
                  <a:lnTo>
                    <a:pt x="286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33"/>
            <p:cNvSpPr>
              <a:spLocks/>
            </p:cNvSpPr>
            <p:nvPr/>
          </p:nvSpPr>
          <p:spPr bwMode="auto">
            <a:xfrm>
              <a:off x="1007693" y="1941463"/>
              <a:ext cx="236115" cy="248487"/>
            </a:xfrm>
            <a:custGeom>
              <a:avLst/>
              <a:gdLst>
                <a:gd name="T0" fmla="*/ 465 w 1374"/>
                <a:gd name="T1" fmla="*/ 69 h 1363"/>
                <a:gd name="T2" fmla="*/ 409 w 1374"/>
                <a:gd name="T3" fmla="*/ 122 h 1363"/>
                <a:gd name="T4" fmla="*/ 351 w 1374"/>
                <a:gd name="T5" fmla="*/ 166 h 1363"/>
                <a:gd name="T6" fmla="*/ 209 w 1374"/>
                <a:gd name="T7" fmla="*/ 308 h 1363"/>
                <a:gd name="T8" fmla="*/ 1 w 1374"/>
                <a:gd name="T9" fmla="*/ 416 h 1363"/>
                <a:gd name="T10" fmla="*/ 166 w 1374"/>
                <a:gd name="T11" fmla="*/ 561 h 1363"/>
                <a:gd name="T12" fmla="*/ 323 w 1374"/>
                <a:gd name="T13" fmla="*/ 803 h 1363"/>
                <a:gd name="T14" fmla="*/ 331 w 1374"/>
                <a:gd name="T15" fmla="*/ 938 h 1363"/>
                <a:gd name="T16" fmla="*/ 444 w 1374"/>
                <a:gd name="T17" fmla="*/ 947 h 1363"/>
                <a:gd name="T18" fmla="*/ 712 w 1374"/>
                <a:gd name="T19" fmla="*/ 1017 h 1363"/>
                <a:gd name="T20" fmla="*/ 764 w 1374"/>
                <a:gd name="T21" fmla="*/ 1074 h 1363"/>
                <a:gd name="T22" fmla="*/ 934 w 1374"/>
                <a:gd name="T23" fmla="*/ 1161 h 1363"/>
                <a:gd name="T24" fmla="*/ 971 w 1374"/>
                <a:gd name="T25" fmla="*/ 1226 h 1363"/>
                <a:gd name="T26" fmla="*/ 1130 w 1374"/>
                <a:gd name="T27" fmla="*/ 1270 h 1363"/>
                <a:gd name="T28" fmla="*/ 1374 w 1374"/>
                <a:gd name="T29" fmla="*/ 1277 h 1363"/>
                <a:gd name="T30" fmla="*/ 1294 w 1374"/>
                <a:gd name="T31" fmla="*/ 1147 h 1363"/>
                <a:gd name="T32" fmla="*/ 1240 w 1374"/>
                <a:gd name="T33" fmla="*/ 1059 h 1363"/>
                <a:gd name="T34" fmla="*/ 1273 w 1374"/>
                <a:gd name="T35" fmla="*/ 925 h 1363"/>
                <a:gd name="T36" fmla="*/ 1229 w 1374"/>
                <a:gd name="T37" fmla="*/ 907 h 1363"/>
                <a:gd name="T38" fmla="*/ 1054 w 1374"/>
                <a:gd name="T39" fmla="*/ 936 h 1363"/>
                <a:gd name="T40" fmla="*/ 931 w 1374"/>
                <a:gd name="T41" fmla="*/ 962 h 1363"/>
                <a:gd name="T42" fmla="*/ 819 w 1374"/>
                <a:gd name="T43" fmla="*/ 945 h 1363"/>
                <a:gd name="T44" fmla="*/ 764 w 1374"/>
                <a:gd name="T45" fmla="*/ 898 h 1363"/>
                <a:gd name="T46" fmla="*/ 735 w 1374"/>
                <a:gd name="T47" fmla="*/ 758 h 1363"/>
                <a:gd name="T48" fmla="*/ 771 w 1374"/>
                <a:gd name="T49" fmla="*/ 660 h 1363"/>
                <a:gd name="T50" fmla="*/ 666 w 1374"/>
                <a:gd name="T51" fmla="*/ 657 h 1363"/>
                <a:gd name="T52" fmla="*/ 676 w 1374"/>
                <a:gd name="T53" fmla="*/ 518 h 1363"/>
                <a:gd name="T54" fmla="*/ 656 w 1374"/>
                <a:gd name="T55" fmla="*/ 416 h 1363"/>
                <a:gd name="T56" fmla="*/ 638 w 1374"/>
                <a:gd name="T57" fmla="*/ 373 h 1363"/>
                <a:gd name="T58" fmla="*/ 589 w 1374"/>
                <a:gd name="T59" fmla="*/ 321 h 1363"/>
                <a:gd name="T60" fmla="*/ 561 w 1374"/>
                <a:gd name="T61" fmla="*/ 294 h 1363"/>
                <a:gd name="T62" fmla="*/ 561 w 1374"/>
                <a:gd name="T63" fmla="*/ 193 h 1363"/>
                <a:gd name="T64" fmla="*/ 514 w 1374"/>
                <a:gd name="T65" fmla="*/ 57 h 1363"/>
                <a:gd name="T66" fmla="*/ 473 w 1374"/>
                <a:gd name="T67" fmla="*/ 1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4" h="1363">
                  <a:moveTo>
                    <a:pt x="473" y="10"/>
                  </a:moveTo>
                  <a:cubicBezTo>
                    <a:pt x="473" y="41"/>
                    <a:pt x="478" y="48"/>
                    <a:pt x="465" y="69"/>
                  </a:cubicBezTo>
                  <a:cubicBezTo>
                    <a:pt x="452" y="91"/>
                    <a:pt x="431" y="102"/>
                    <a:pt x="413" y="119"/>
                  </a:cubicBezTo>
                  <a:cubicBezTo>
                    <a:pt x="412" y="120"/>
                    <a:pt x="410" y="121"/>
                    <a:pt x="409" y="122"/>
                  </a:cubicBezTo>
                  <a:lnTo>
                    <a:pt x="395" y="135"/>
                  </a:lnTo>
                  <a:cubicBezTo>
                    <a:pt x="364" y="157"/>
                    <a:pt x="379" y="134"/>
                    <a:pt x="351" y="166"/>
                  </a:cubicBezTo>
                  <a:cubicBezTo>
                    <a:pt x="320" y="203"/>
                    <a:pt x="340" y="234"/>
                    <a:pt x="298" y="255"/>
                  </a:cubicBezTo>
                  <a:cubicBezTo>
                    <a:pt x="246" y="280"/>
                    <a:pt x="247" y="235"/>
                    <a:pt x="209" y="308"/>
                  </a:cubicBezTo>
                  <a:cubicBezTo>
                    <a:pt x="117" y="308"/>
                    <a:pt x="137" y="331"/>
                    <a:pt x="107" y="375"/>
                  </a:cubicBezTo>
                  <a:cubicBezTo>
                    <a:pt x="64" y="438"/>
                    <a:pt x="8" y="370"/>
                    <a:pt x="1" y="416"/>
                  </a:cubicBezTo>
                  <a:cubicBezTo>
                    <a:pt x="0" y="422"/>
                    <a:pt x="9" y="463"/>
                    <a:pt x="11" y="478"/>
                  </a:cubicBezTo>
                  <a:cubicBezTo>
                    <a:pt x="25" y="575"/>
                    <a:pt x="108" y="438"/>
                    <a:pt x="166" y="561"/>
                  </a:cubicBezTo>
                  <a:cubicBezTo>
                    <a:pt x="187" y="605"/>
                    <a:pt x="196" y="592"/>
                    <a:pt x="236" y="613"/>
                  </a:cubicBezTo>
                  <a:cubicBezTo>
                    <a:pt x="300" y="647"/>
                    <a:pt x="303" y="752"/>
                    <a:pt x="323" y="803"/>
                  </a:cubicBezTo>
                  <a:cubicBezTo>
                    <a:pt x="339" y="840"/>
                    <a:pt x="351" y="850"/>
                    <a:pt x="351" y="897"/>
                  </a:cubicBezTo>
                  <a:cubicBezTo>
                    <a:pt x="323" y="905"/>
                    <a:pt x="318" y="913"/>
                    <a:pt x="331" y="938"/>
                  </a:cubicBezTo>
                  <a:cubicBezTo>
                    <a:pt x="375" y="926"/>
                    <a:pt x="333" y="896"/>
                    <a:pt x="398" y="891"/>
                  </a:cubicBezTo>
                  <a:cubicBezTo>
                    <a:pt x="406" y="920"/>
                    <a:pt x="427" y="924"/>
                    <a:pt x="444" y="947"/>
                  </a:cubicBezTo>
                  <a:cubicBezTo>
                    <a:pt x="494" y="1016"/>
                    <a:pt x="443" y="1006"/>
                    <a:pt x="568" y="1006"/>
                  </a:cubicBezTo>
                  <a:cubicBezTo>
                    <a:pt x="610" y="1006"/>
                    <a:pt x="608" y="937"/>
                    <a:pt x="712" y="1017"/>
                  </a:cubicBezTo>
                  <a:cubicBezTo>
                    <a:pt x="726" y="1028"/>
                    <a:pt x="736" y="1030"/>
                    <a:pt x="745" y="1038"/>
                  </a:cubicBezTo>
                  <a:cubicBezTo>
                    <a:pt x="764" y="1055"/>
                    <a:pt x="754" y="1051"/>
                    <a:pt x="764" y="1074"/>
                  </a:cubicBezTo>
                  <a:cubicBezTo>
                    <a:pt x="814" y="1074"/>
                    <a:pt x="912" y="1041"/>
                    <a:pt x="932" y="1116"/>
                  </a:cubicBezTo>
                  <a:cubicBezTo>
                    <a:pt x="936" y="1130"/>
                    <a:pt x="933" y="1146"/>
                    <a:pt x="934" y="1161"/>
                  </a:cubicBezTo>
                  <a:cubicBezTo>
                    <a:pt x="936" y="1180"/>
                    <a:pt x="941" y="1186"/>
                    <a:pt x="952" y="1198"/>
                  </a:cubicBezTo>
                  <a:cubicBezTo>
                    <a:pt x="970" y="1219"/>
                    <a:pt x="957" y="1200"/>
                    <a:pt x="971" y="1226"/>
                  </a:cubicBezTo>
                  <a:cubicBezTo>
                    <a:pt x="978" y="1238"/>
                    <a:pt x="983" y="1250"/>
                    <a:pt x="991" y="1260"/>
                  </a:cubicBezTo>
                  <a:cubicBezTo>
                    <a:pt x="1057" y="1356"/>
                    <a:pt x="1084" y="1270"/>
                    <a:pt x="1130" y="1270"/>
                  </a:cubicBezTo>
                  <a:cubicBezTo>
                    <a:pt x="1152" y="1270"/>
                    <a:pt x="1177" y="1336"/>
                    <a:pt x="1206" y="1351"/>
                  </a:cubicBezTo>
                  <a:cubicBezTo>
                    <a:pt x="1229" y="1363"/>
                    <a:pt x="1374" y="1352"/>
                    <a:pt x="1374" y="1277"/>
                  </a:cubicBezTo>
                  <a:cubicBezTo>
                    <a:pt x="1374" y="1251"/>
                    <a:pt x="1357" y="1245"/>
                    <a:pt x="1340" y="1236"/>
                  </a:cubicBezTo>
                  <a:cubicBezTo>
                    <a:pt x="1340" y="1175"/>
                    <a:pt x="1333" y="1183"/>
                    <a:pt x="1294" y="1147"/>
                  </a:cubicBezTo>
                  <a:lnTo>
                    <a:pt x="1272" y="1122"/>
                  </a:lnTo>
                  <a:cubicBezTo>
                    <a:pt x="1254" y="1097"/>
                    <a:pt x="1251" y="1084"/>
                    <a:pt x="1240" y="1059"/>
                  </a:cubicBezTo>
                  <a:cubicBezTo>
                    <a:pt x="1225" y="1026"/>
                    <a:pt x="1198" y="1041"/>
                    <a:pt x="1198" y="1006"/>
                  </a:cubicBezTo>
                  <a:cubicBezTo>
                    <a:pt x="1198" y="961"/>
                    <a:pt x="1260" y="978"/>
                    <a:pt x="1273" y="925"/>
                  </a:cubicBezTo>
                  <a:cubicBezTo>
                    <a:pt x="1258" y="918"/>
                    <a:pt x="1254" y="920"/>
                    <a:pt x="1242" y="915"/>
                  </a:cubicBezTo>
                  <a:lnTo>
                    <a:pt x="1229" y="907"/>
                  </a:lnTo>
                  <a:cubicBezTo>
                    <a:pt x="1214" y="898"/>
                    <a:pt x="1241" y="897"/>
                    <a:pt x="1212" y="897"/>
                  </a:cubicBezTo>
                  <a:cubicBezTo>
                    <a:pt x="1038" y="897"/>
                    <a:pt x="1088" y="882"/>
                    <a:pt x="1054" y="936"/>
                  </a:cubicBezTo>
                  <a:cubicBezTo>
                    <a:pt x="1039" y="959"/>
                    <a:pt x="1008" y="992"/>
                    <a:pt x="981" y="992"/>
                  </a:cubicBezTo>
                  <a:cubicBezTo>
                    <a:pt x="971" y="992"/>
                    <a:pt x="939" y="968"/>
                    <a:pt x="931" y="962"/>
                  </a:cubicBezTo>
                  <a:cubicBezTo>
                    <a:pt x="904" y="944"/>
                    <a:pt x="921" y="925"/>
                    <a:pt x="886" y="925"/>
                  </a:cubicBezTo>
                  <a:cubicBezTo>
                    <a:pt x="865" y="925"/>
                    <a:pt x="875" y="945"/>
                    <a:pt x="819" y="945"/>
                  </a:cubicBezTo>
                  <a:cubicBezTo>
                    <a:pt x="798" y="945"/>
                    <a:pt x="803" y="936"/>
                    <a:pt x="792" y="924"/>
                  </a:cubicBezTo>
                  <a:cubicBezTo>
                    <a:pt x="779" y="908"/>
                    <a:pt x="780" y="909"/>
                    <a:pt x="764" y="898"/>
                  </a:cubicBezTo>
                  <a:cubicBezTo>
                    <a:pt x="740" y="879"/>
                    <a:pt x="730" y="867"/>
                    <a:pt x="730" y="823"/>
                  </a:cubicBezTo>
                  <a:cubicBezTo>
                    <a:pt x="767" y="813"/>
                    <a:pt x="746" y="777"/>
                    <a:pt x="735" y="758"/>
                  </a:cubicBezTo>
                  <a:cubicBezTo>
                    <a:pt x="725" y="741"/>
                    <a:pt x="724" y="732"/>
                    <a:pt x="724" y="708"/>
                  </a:cubicBezTo>
                  <a:cubicBezTo>
                    <a:pt x="763" y="699"/>
                    <a:pt x="771" y="697"/>
                    <a:pt x="771" y="660"/>
                  </a:cubicBezTo>
                  <a:cubicBezTo>
                    <a:pt x="723" y="660"/>
                    <a:pt x="737" y="661"/>
                    <a:pt x="697" y="687"/>
                  </a:cubicBezTo>
                  <a:lnTo>
                    <a:pt x="666" y="657"/>
                  </a:lnTo>
                  <a:cubicBezTo>
                    <a:pt x="654" y="642"/>
                    <a:pt x="656" y="667"/>
                    <a:pt x="656" y="640"/>
                  </a:cubicBezTo>
                  <a:cubicBezTo>
                    <a:pt x="656" y="491"/>
                    <a:pt x="676" y="573"/>
                    <a:pt x="676" y="518"/>
                  </a:cubicBezTo>
                  <a:cubicBezTo>
                    <a:pt x="676" y="481"/>
                    <a:pt x="655" y="527"/>
                    <a:pt x="655" y="457"/>
                  </a:cubicBezTo>
                  <a:cubicBezTo>
                    <a:pt x="655" y="445"/>
                    <a:pt x="657" y="428"/>
                    <a:pt x="656" y="416"/>
                  </a:cubicBezTo>
                  <a:cubicBezTo>
                    <a:pt x="654" y="373"/>
                    <a:pt x="657" y="401"/>
                    <a:pt x="641" y="377"/>
                  </a:cubicBezTo>
                  <a:cubicBezTo>
                    <a:pt x="640" y="376"/>
                    <a:pt x="639" y="374"/>
                    <a:pt x="638" y="373"/>
                  </a:cubicBezTo>
                  <a:lnTo>
                    <a:pt x="628" y="356"/>
                  </a:lnTo>
                  <a:cubicBezTo>
                    <a:pt x="618" y="341"/>
                    <a:pt x="602" y="333"/>
                    <a:pt x="589" y="321"/>
                  </a:cubicBezTo>
                  <a:lnTo>
                    <a:pt x="574" y="308"/>
                  </a:lnTo>
                  <a:cubicBezTo>
                    <a:pt x="571" y="305"/>
                    <a:pt x="561" y="305"/>
                    <a:pt x="561" y="294"/>
                  </a:cubicBezTo>
                  <a:cubicBezTo>
                    <a:pt x="561" y="254"/>
                    <a:pt x="574" y="254"/>
                    <a:pt x="581" y="227"/>
                  </a:cubicBezTo>
                  <a:cubicBezTo>
                    <a:pt x="558" y="194"/>
                    <a:pt x="567" y="233"/>
                    <a:pt x="561" y="193"/>
                  </a:cubicBezTo>
                  <a:cubicBezTo>
                    <a:pt x="555" y="147"/>
                    <a:pt x="570" y="134"/>
                    <a:pt x="538" y="94"/>
                  </a:cubicBezTo>
                  <a:cubicBezTo>
                    <a:pt x="523" y="76"/>
                    <a:pt x="524" y="77"/>
                    <a:pt x="514" y="57"/>
                  </a:cubicBezTo>
                  <a:cubicBezTo>
                    <a:pt x="528" y="35"/>
                    <a:pt x="531" y="48"/>
                    <a:pt x="534" y="17"/>
                  </a:cubicBezTo>
                  <a:cubicBezTo>
                    <a:pt x="513" y="2"/>
                    <a:pt x="498" y="0"/>
                    <a:pt x="473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34"/>
            <p:cNvSpPr>
              <a:spLocks/>
            </p:cNvSpPr>
            <p:nvPr/>
          </p:nvSpPr>
          <p:spPr bwMode="auto">
            <a:xfrm>
              <a:off x="1041424" y="1615448"/>
              <a:ext cx="196763" cy="226619"/>
            </a:xfrm>
            <a:custGeom>
              <a:avLst/>
              <a:gdLst>
                <a:gd name="T0" fmla="*/ 481 w 1152"/>
                <a:gd name="T1" fmla="*/ 197 h 1241"/>
                <a:gd name="T2" fmla="*/ 380 w 1152"/>
                <a:gd name="T3" fmla="*/ 455 h 1241"/>
                <a:gd name="T4" fmla="*/ 210 w 1152"/>
                <a:gd name="T5" fmla="*/ 482 h 1241"/>
                <a:gd name="T6" fmla="*/ 226 w 1152"/>
                <a:gd name="T7" fmla="*/ 601 h 1241"/>
                <a:gd name="T8" fmla="*/ 194 w 1152"/>
                <a:gd name="T9" fmla="*/ 716 h 1241"/>
                <a:gd name="T10" fmla="*/ 0 w 1152"/>
                <a:gd name="T11" fmla="*/ 787 h 1241"/>
                <a:gd name="T12" fmla="*/ 183 w 1152"/>
                <a:gd name="T13" fmla="*/ 828 h 1241"/>
                <a:gd name="T14" fmla="*/ 308 w 1152"/>
                <a:gd name="T15" fmla="*/ 920 h 1241"/>
                <a:gd name="T16" fmla="*/ 359 w 1152"/>
                <a:gd name="T17" fmla="*/ 963 h 1241"/>
                <a:gd name="T18" fmla="*/ 400 w 1152"/>
                <a:gd name="T19" fmla="*/ 1228 h 1241"/>
                <a:gd name="T20" fmla="*/ 459 w 1152"/>
                <a:gd name="T21" fmla="*/ 1177 h 1241"/>
                <a:gd name="T22" fmla="*/ 535 w 1152"/>
                <a:gd name="T23" fmla="*/ 1016 h 1241"/>
                <a:gd name="T24" fmla="*/ 584 w 1152"/>
                <a:gd name="T25" fmla="*/ 975 h 1241"/>
                <a:gd name="T26" fmla="*/ 671 w 1152"/>
                <a:gd name="T27" fmla="*/ 984 h 1241"/>
                <a:gd name="T28" fmla="*/ 680 w 1152"/>
                <a:gd name="T29" fmla="*/ 952 h 1241"/>
                <a:gd name="T30" fmla="*/ 706 w 1152"/>
                <a:gd name="T31" fmla="*/ 910 h 1241"/>
                <a:gd name="T32" fmla="*/ 828 w 1152"/>
                <a:gd name="T33" fmla="*/ 847 h 1241"/>
                <a:gd name="T34" fmla="*/ 929 w 1152"/>
                <a:gd name="T35" fmla="*/ 882 h 1241"/>
                <a:gd name="T36" fmla="*/ 992 w 1152"/>
                <a:gd name="T37" fmla="*/ 932 h 1241"/>
                <a:gd name="T38" fmla="*/ 1030 w 1152"/>
                <a:gd name="T39" fmla="*/ 834 h 1241"/>
                <a:gd name="T40" fmla="*/ 1035 w 1152"/>
                <a:gd name="T41" fmla="*/ 717 h 1241"/>
                <a:gd name="T42" fmla="*/ 1152 w 1152"/>
                <a:gd name="T43" fmla="*/ 597 h 1241"/>
                <a:gd name="T44" fmla="*/ 1051 w 1152"/>
                <a:gd name="T45" fmla="*/ 515 h 1241"/>
                <a:gd name="T46" fmla="*/ 915 w 1152"/>
                <a:gd name="T47" fmla="*/ 523 h 1241"/>
                <a:gd name="T48" fmla="*/ 881 w 1152"/>
                <a:gd name="T49" fmla="*/ 482 h 1241"/>
                <a:gd name="T50" fmla="*/ 732 w 1152"/>
                <a:gd name="T51" fmla="*/ 455 h 1241"/>
                <a:gd name="T52" fmla="*/ 610 w 1152"/>
                <a:gd name="T53" fmla="*/ 401 h 1241"/>
                <a:gd name="T54" fmla="*/ 637 w 1152"/>
                <a:gd name="T55" fmla="*/ 224 h 1241"/>
                <a:gd name="T56" fmla="*/ 705 w 1152"/>
                <a:gd name="T57" fmla="*/ 123 h 1241"/>
                <a:gd name="T58" fmla="*/ 673 w 1152"/>
                <a:gd name="T59" fmla="*/ 40 h 1241"/>
                <a:gd name="T60" fmla="*/ 585 w 1152"/>
                <a:gd name="T61" fmla="*/ 36 h 1241"/>
                <a:gd name="T62" fmla="*/ 502 w 1152"/>
                <a:gd name="T63" fmla="*/ 117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2" h="1241">
                  <a:moveTo>
                    <a:pt x="434" y="109"/>
                  </a:moveTo>
                  <a:cubicBezTo>
                    <a:pt x="446" y="162"/>
                    <a:pt x="476" y="131"/>
                    <a:pt x="481" y="197"/>
                  </a:cubicBezTo>
                  <a:cubicBezTo>
                    <a:pt x="463" y="199"/>
                    <a:pt x="463" y="201"/>
                    <a:pt x="448" y="204"/>
                  </a:cubicBezTo>
                  <a:cubicBezTo>
                    <a:pt x="448" y="333"/>
                    <a:pt x="380" y="237"/>
                    <a:pt x="380" y="455"/>
                  </a:cubicBezTo>
                  <a:cubicBezTo>
                    <a:pt x="346" y="463"/>
                    <a:pt x="327" y="462"/>
                    <a:pt x="285" y="462"/>
                  </a:cubicBezTo>
                  <a:cubicBezTo>
                    <a:pt x="272" y="512"/>
                    <a:pt x="245" y="482"/>
                    <a:pt x="210" y="482"/>
                  </a:cubicBezTo>
                  <a:cubicBezTo>
                    <a:pt x="155" y="482"/>
                    <a:pt x="116" y="510"/>
                    <a:pt x="167" y="546"/>
                  </a:cubicBezTo>
                  <a:lnTo>
                    <a:pt x="226" y="601"/>
                  </a:lnTo>
                  <a:cubicBezTo>
                    <a:pt x="243" y="619"/>
                    <a:pt x="238" y="618"/>
                    <a:pt x="265" y="624"/>
                  </a:cubicBezTo>
                  <a:cubicBezTo>
                    <a:pt x="262" y="656"/>
                    <a:pt x="216" y="693"/>
                    <a:pt x="194" y="716"/>
                  </a:cubicBezTo>
                  <a:cubicBezTo>
                    <a:pt x="145" y="769"/>
                    <a:pt x="124" y="699"/>
                    <a:pt x="95" y="699"/>
                  </a:cubicBezTo>
                  <a:cubicBezTo>
                    <a:pt x="74" y="699"/>
                    <a:pt x="0" y="765"/>
                    <a:pt x="0" y="787"/>
                  </a:cubicBezTo>
                  <a:cubicBezTo>
                    <a:pt x="0" y="806"/>
                    <a:pt x="41" y="839"/>
                    <a:pt x="54" y="848"/>
                  </a:cubicBezTo>
                  <a:cubicBezTo>
                    <a:pt x="110" y="833"/>
                    <a:pt x="38" y="828"/>
                    <a:pt x="183" y="828"/>
                  </a:cubicBezTo>
                  <a:cubicBezTo>
                    <a:pt x="210" y="828"/>
                    <a:pt x="190" y="855"/>
                    <a:pt x="278" y="855"/>
                  </a:cubicBezTo>
                  <a:lnTo>
                    <a:pt x="308" y="920"/>
                  </a:lnTo>
                  <a:cubicBezTo>
                    <a:pt x="320" y="958"/>
                    <a:pt x="301" y="932"/>
                    <a:pt x="328" y="947"/>
                  </a:cubicBezTo>
                  <a:lnTo>
                    <a:pt x="359" y="963"/>
                  </a:lnTo>
                  <a:cubicBezTo>
                    <a:pt x="359" y="1120"/>
                    <a:pt x="370" y="1059"/>
                    <a:pt x="379" y="1106"/>
                  </a:cubicBezTo>
                  <a:cubicBezTo>
                    <a:pt x="389" y="1157"/>
                    <a:pt x="363" y="1186"/>
                    <a:pt x="400" y="1228"/>
                  </a:cubicBezTo>
                  <a:cubicBezTo>
                    <a:pt x="408" y="1236"/>
                    <a:pt x="403" y="1233"/>
                    <a:pt x="414" y="1241"/>
                  </a:cubicBezTo>
                  <a:cubicBezTo>
                    <a:pt x="427" y="1215"/>
                    <a:pt x="438" y="1198"/>
                    <a:pt x="459" y="1177"/>
                  </a:cubicBezTo>
                  <a:lnTo>
                    <a:pt x="479" y="1157"/>
                  </a:lnTo>
                  <a:cubicBezTo>
                    <a:pt x="555" y="1089"/>
                    <a:pt x="481" y="1071"/>
                    <a:pt x="535" y="1016"/>
                  </a:cubicBezTo>
                  <a:cubicBezTo>
                    <a:pt x="553" y="998"/>
                    <a:pt x="563" y="998"/>
                    <a:pt x="570" y="970"/>
                  </a:cubicBezTo>
                  <a:cubicBezTo>
                    <a:pt x="584" y="973"/>
                    <a:pt x="576" y="970"/>
                    <a:pt x="584" y="975"/>
                  </a:cubicBezTo>
                  <a:lnTo>
                    <a:pt x="596" y="984"/>
                  </a:lnTo>
                  <a:cubicBezTo>
                    <a:pt x="616" y="999"/>
                    <a:pt x="653" y="1014"/>
                    <a:pt x="671" y="984"/>
                  </a:cubicBezTo>
                  <a:cubicBezTo>
                    <a:pt x="677" y="974"/>
                    <a:pt x="674" y="976"/>
                    <a:pt x="678" y="963"/>
                  </a:cubicBezTo>
                  <a:cubicBezTo>
                    <a:pt x="689" y="921"/>
                    <a:pt x="669" y="985"/>
                    <a:pt x="680" y="952"/>
                  </a:cubicBezTo>
                  <a:cubicBezTo>
                    <a:pt x="681" y="950"/>
                    <a:pt x="681" y="948"/>
                    <a:pt x="682" y="947"/>
                  </a:cubicBezTo>
                  <a:lnTo>
                    <a:pt x="706" y="910"/>
                  </a:lnTo>
                  <a:cubicBezTo>
                    <a:pt x="727" y="867"/>
                    <a:pt x="778" y="797"/>
                    <a:pt x="825" y="843"/>
                  </a:cubicBezTo>
                  <a:cubicBezTo>
                    <a:pt x="826" y="844"/>
                    <a:pt x="827" y="846"/>
                    <a:pt x="828" y="847"/>
                  </a:cubicBezTo>
                  <a:lnTo>
                    <a:pt x="847" y="868"/>
                  </a:lnTo>
                  <a:cubicBezTo>
                    <a:pt x="870" y="889"/>
                    <a:pt x="888" y="882"/>
                    <a:pt x="929" y="882"/>
                  </a:cubicBezTo>
                  <a:cubicBezTo>
                    <a:pt x="942" y="902"/>
                    <a:pt x="949" y="921"/>
                    <a:pt x="949" y="950"/>
                  </a:cubicBezTo>
                  <a:cubicBezTo>
                    <a:pt x="984" y="949"/>
                    <a:pt x="973" y="946"/>
                    <a:pt x="992" y="932"/>
                  </a:cubicBezTo>
                  <a:cubicBezTo>
                    <a:pt x="1006" y="923"/>
                    <a:pt x="996" y="935"/>
                    <a:pt x="1008" y="920"/>
                  </a:cubicBezTo>
                  <a:cubicBezTo>
                    <a:pt x="1018" y="908"/>
                    <a:pt x="1030" y="849"/>
                    <a:pt x="1030" y="834"/>
                  </a:cubicBezTo>
                  <a:cubicBezTo>
                    <a:pt x="1030" y="810"/>
                    <a:pt x="1010" y="829"/>
                    <a:pt x="1010" y="760"/>
                  </a:cubicBezTo>
                  <a:cubicBezTo>
                    <a:pt x="1010" y="729"/>
                    <a:pt x="1019" y="732"/>
                    <a:pt x="1035" y="717"/>
                  </a:cubicBezTo>
                  <a:cubicBezTo>
                    <a:pt x="1042" y="710"/>
                    <a:pt x="1047" y="704"/>
                    <a:pt x="1052" y="700"/>
                  </a:cubicBezTo>
                  <a:cubicBezTo>
                    <a:pt x="1121" y="639"/>
                    <a:pt x="1152" y="674"/>
                    <a:pt x="1152" y="597"/>
                  </a:cubicBezTo>
                  <a:cubicBezTo>
                    <a:pt x="1152" y="580"/>
                    <a:pt x="1142" y="579"/>
                    <a:pt x="1111" y="551"/>
                  </a:cubicBezTo>
                  <a:cubicBezTo>
                    <a:pt x="1092" y="533"/>
                    <a:pt x="1069" y="532"/>
                    <a:pt x="1051" y="515"/>
                  </a:cubicBezTo>
                  <a:cubicBezTo>
                    <a:pt x="1014" y="480"/>
                    <a:pt x="1016" y="480"/>
                    <a:pt x="973" y="505"/>
                  </a:cubicBezTo>
                  <a:cubicBezTo>
                    <a:pt x="951" y="518"/>
                    <a:pt x="937" y="523"/>
                    <a:pt x="915" y="523"/>
                  </a:cubicBezTo>
                  <a:cubicBezTo>
                    <a:pt x="887" y="523"/>
                    <a:pt x="904" y="518"/>
                    <a:pt x="897" y="507"/>
                  </a:cubicBezTo>
                  <a:cubicBezTo>
                    <a:pt x="885" y="491"/>
                    <a:pt x="906" y="505"/>
                    <a:pt x="881" y="482"/>
                  </a:cubicBezTo>
                  <a:cubicBezTo>
                    <a:pt x="854" y="484"/>
                    <a:pt x="854" y="485"/>
                    <a:pt x="847" y="509"/>
                  </a:cubicBezTo>
                  <a:cubicBezTo>
                    <a:pt x="795" y="508"/>
                    <a:pt x="787" y="455"/>
                    <a:pt x="732" y="455"/>
                  </a:cubicBezTo>
                  <a:cubicBezTo>
                    <a:pt x="696" y="455"/>
                    <a:pt x="686" y="548"/>
                    <a:pt x="643" y="557"/>
                  </a:cubicBezTo>
                  <a:cubicBezTo>
                    <a:pt x="592" y="567"/>
                    <a:pt x="610" y="479"/>
                    <a:pt x="610" y="401"/>
                  </a:cubicBezTo>
                  <a:cubicBezTo>
                    <a:pt x="537" y="352"/>
                    <a:pt x="599" y="299"/>
                    <a:pt x="606" y="282"/>
                  </a:cubicBezTo>
                  <a:cubicBezTo>
                    <a:pt x="619" y="251"/>
                    <a:pt x="606" y="238"/>
                    <a:pt x="637" y="224"/>
                  </a:cubicBezTo>
                  <a:cubicBezTo>
                    <a:pt x="675" y="205"/>
                    <a:pt x="672" y="239"/>
                    <a:pt x="678" y="184"/>
                  </a:cubicBezTo>
                  <a:cubicBezTo>
                    <a:pt x="684" y="131"/>
                    <a:pt x="705" y="149"/>
                    <a:pt x="705" y="123"/>
                  </a:cubicBezTo>
                  <a:cubicBezTo>
                    <a:pt x="705" y="102"/>
                    <a:pt x="693" y="100"/>
                    <a:pt x="678" y="96"/>
                  </a:cubicBezTo>
                  <a:cubicBezTo>
                    <a:pt x="678" y="71"/>
                    <a:pt x="681" y="58"/>
                    <a:pt x="673" y="40"/>
                  </a:cubicBezTo>
                  <a:cubicBezTo>
                    <a:pt x="655" y="4"/>
                    <a:pt x="620" y="0"/>
                    <a:pt x="594" y="25"/>
                  </a:cubicBezTo>
                  <a:cubicBezTo>
                    <a:pt x="588" y="31"/>
                    <a:pt x="592" y="28"/>
                    <a:pt x="585" y="36"/>
                  </a:cubicBezTo>
                  <a:lnTo>
                    <a:pt x="523" y="97"/>
                  </a:lnTo>
                  <a:cubicBezTo>
                    <a:pt x="515" y="106"/>
                    <a:pt x="514" y="111"/>
                    <a:pt x="502" y="117"/>
                  </a:cubicBezTo>
                  <a:cubicBezTo>
                    <a:pt x="478" y="128"/>
                    <a:pt x="479" y="109"/>
                    <a:pt x="434" y="10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35"/>
            <p:cNvSpPr>
              <a:spLocks/>
            </p:cNvSpPr>
            <p:nvPr/>
          </p:nvSpPr>
          <p:spPr bwMode="auto">
            <a:xfrm>
              <a:off x="715361" y="1889777"/>
              <a:ext cx="170527" cy="164995"/>
            </a:xfrm>
            <a:custGeom>
              <a:avLst/>
              <a:gdLst>
                <a:gd name="T0" fmla="*/ 367 w 991"/>
                <a:gd name="T1" fmla="*/ 41 h 895"/>
                <a:gd name="T2" fmla="*/ 320 w 991"/>
                <a:gd name="T3" fmla="*/ 34 h 895"/>
                <a:gd name="T4" fmla="*/ 287 w 991"/>
                <a:gd name="T5" fmla="*/ 90 h 895"/>
                <a:gd name="T6" fmla="*/ 285 w 991"/>
                <a:gd name="T7" fmla="*/ 94 h 895"/>
                <a:gd name="T8" fmla="*/ 258 w 991"/>
                <a:gd name="T9" fmla="*/ 225 h 895"/>
                <a:gd name="T10" fmla="*/ 265 w 991"/>
                <a:gd name="T11" fmla="*/ 251 h 895"/>
                <a:gd name="T12" fmla="*/ 254 w 991"/>
                <a:gd name="T13" fmla="*/ 308 h 895"/>
                <a:gd name="T14" fmla="*/ 252 w 991"/>
                <a:gd name="T15" fmla="*/ 312 h 895"/>
                <a:gd name="T16" fmla="*/ 247 w 991"/>
                <a:gd name="T17" fmla="*/ 321 h 895"/>
                <a:gd name="T18" fmla="*/ 191 w 991"/>
                <a:gd name="T19" fmla="*/ 386 h 895"/>
                <a:gd name="T20" fmla="*/ 211 w 991"/>
                <a:gd name="T21" fmla="*/ 481 h 895"/>
                <a:gd name="T22" fmla="*/ 170 w 991"/>
                <a:gd name="T23" fmla="*/ 562 h 895"/>
                <a:gd name="T24" fmla="*/ 131 w 991"/>
                <a:gd name="T25" fmla="*/ 584 h 895"/>
                <a:gd name="T26" fmla="*/ 69 w 991"/>
                <a:gd name="T27" fmla="*/ 590 h 895"/>
                <a:gd name="T28" fmla="*/ 28 w 991"/>
                <a:gd name="T29" fmla="*/ 556 h 895"/>
                <a:gd name="T30" fmla="*/ 1 w 991"/>
                <a:gd name="T31" fmla="*/ 624 h 895"/>
                <a:gd name="T32" fmla="*/ 48 w 991"/>
                <a:gd name="T33" fmla="*/ 725 h 895"/>
                <a:gd name="T34" fmla="*/ 54 w 991"/>
                <a:gd name="T35" fmla="*/ 828 h 895"/>
                <a:gd name="T36" fmla="*/ 96 w 991"/>
                <a:gd name="T37" fmla="*/ 861 h 895"/>
                <a:gd name="T38" fmla="*/ 170 w 991"/>
                <a:gd name="T39" fmla="*/ 854 h 895"/>
                <a:gd name="T40" fmla="*/ 211 w 991"/>
                <a:gd name="T41" fmla="*/ 840 h 895"/>
                <a:gd name="T42" fmla="*/ 238 w 991"/>
                <a:gd name="T43" fmla="*/ 861 h 895"/>
                <a:gd name="T44" fmla="*/ 299 w 991"/>
                <a:gd name="T45" fmla="*/ 806 h 895"/>
                <a:gd name="T46" fmla="*/ 374 w 991"/>
                <a:gd name="T47" fmla="*/ 881 h 895"/>
                <a:gd name="T48" fmla="*/ 416 w 991"/>
                <a:gd name="T49" fmla="*/ 835 h 895"/>
                <a:gd name="T50" fmla="*/ 450 w 991"/>
                <a:gd name="T51" fmla="*/ 829 h 895"/>
                <a:gd name="T52" fmla="*/ 482 w 991"/>
                <a:gd name="T53" fmla="*/ 813 h 895"/>
                <a:gd name="T54" fmla="*/ 550 w 991"/>
                <a:gd name="T55" fmla="*/ 854 h 895"/>
                <a:gd name="T56" fmla="*/ 645 w 991"/>
                <a:gd name="T57" fmla="*/ 848 h 895"/>
                <a:gd name="T58" fmla="*/ 665 w 991"/>
                <a:gd name="T59" fmla="*/ 895 h 895"/>
                <a:gd name="T60" fmla="*/ 719 w 991"/>
                <a:gd name="T61" fmla="*/ 881 h 895"/>
                <a:gd name="T62" fmla="*/ 863 w 991"/>
                <a:gd name="T63" fmla="*/ 747 h 895"/>
                <a:gd name="T64" fmla="*/ 947 w 991"/>
                <a:gd name="T65" fmla="*/ 722 h 895"/>
                <a:gd name="T66" fmla="*/ 991 w 991"/>
                <a:gd name="T67" fmla="*/ 657 h 895"/>
                <a:gd name="T68" fmla="*/ 955 w 991"/>
                <a:gd name="T69" fmla="*/ 598 h 895"/>
                <a:gd name="T70" fmla="*/ 939 w 991"/>
                <a:gd name="T71" fmla="*/ 567 h 895"/>
                <a:gd name="T72" fmla="*/ 880 w 991"/>
                <a:gd name="T73" fmla="*/ 531 h 895"/>
                <a:gd name="T74" fmla="*/ 851 w 991"/>
                <a:gd name="T75" fmla="*/ 465 h 895"/>
                <a:gd name="T76" fmla="*/ 753 w 991"/>
                <a:gd name="T77" fmla="*/ 427 h 895"/>
                <a:gd name="T78" fmla="*/ 799 w 991"/>
                <a:gd name="T79" fmla="*/ 331 h 895"/>
                <a:gd name="T80" fmla="*/ 771 w 991"/>
                <a:gd name="T81" fmla="*/ 267 h 895"/>
                <a:gd name="T82" fmla="*/ 686 w 991"/>
                <a:gd name="T83" fmla="*/ 251 h 895"/>
                <a:gd name="T84" fmla="*/ 660 w 991"/>
                <a:gd name="T85" fmla="*/ 195 h 895"/>
                <a:gd name="T86" fmla="*/ 584 w 991"/>
                <a:gd name="T87" fmla="*/ 183 h 895"/>
                <a:gd name="T88" fmla="*/ 562 w 991"/>
                <a:gd name="T89" fmla="*/ 130 h 895"/>
                <a:gd name="T90" fmla="*/ 557 w 991"/>
                <a:gd name="T91" fmla="*/ 68 h 895"/>
                <a:gd name="T92" fmla="*/ 482 w 991"/>
                <a:gd name="T93" fmla="*/ 41 h 895"/>
                <a:gd name="T94" fmla="*/ 414 w 991"/>
                <a:gd name="T95" fmla="*/ 0 h 895"/>
                <a:gd name="T96" fmla="*/ 367 w 991"/>
                <a:gd name="T97" fmla="*/ 41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1" h="895">
                  <a:moveTo>
                    <a:pt x="367" y="41"/>
                  </a:moveTo>
                  <a:cubicBezTo>
                    <a:pt x="330" y="41"/>
                    <a:pt x="347" y="40"/>
                    <a:pt x="320" y="34"/>
                  </a:cubicBezTo>
                  <a:lnTo>
                    <a:pt x="287" y="90"/>
                  </a:lnTo>
                  <a:cubicBezTo>
                    <a:pt x="286" y="91"/>
                    <a:pt x="285" y="93"/>
                    <a:pt x="285" y="94"/>
                  </a:cubicBezTo>
                  <a:cubicBezTo>
                    <a:pt x="250" y="153"/>
                    <a:pt x="212" y="133"/>
                    <a:pt x="258" y="225"/>
                  </a:cubicBezTo>
                  <a:cubicBezTo>
                    <a:pt x="266" y="241"/>
                    <a:pt x="265" y="218"/>
                    <a:pt x="265" y="251"/>
                  </a:cubicBezTo>
                  <a:cubicBezTo>
                    <a:pt x="265" y="276"/>
                    <a:pt x="263" y="290"/>
                    <a:pt x="254" y="308"/>
                  </a:cubicBezTo>
                  <a:cubicBezTo>
                    <a:pt x="254" y="309"/>
                    <a:pt x="253" y="311"/>
                    <a:pt x="252" y="312"/>
                  </a:cubicBezTo>
                  <a:lnTo>
                    <a:pt x="247" y="321"/>
                  </a:lnTo>
                  <a:cubicBezTo>
                    <a:pt x="223" y="360"/>
                    <a:pt x="191" y="360"/>
                    <a:pt x="191" y="386"/>
                  </a:cubicBezTo>
                  <a:cubicBezTo>
                    <a:pt x="191" y="450"/>
                    <a:pt x="185" y="442"/>
                    <a:pt x="211" y="481"/>
                  </a:cubicBezTo>
                  <a:lnTo>
                    <a:pt x="170" y="562"/>
                  </a:lnTo>
                  <a:cubicBezTo>
                    <a:pt x="158" y="585"/>
                    <a:pt x="161" y="580"/>
                    <a:pt x="131" y="584"/>
                  </a:cubicBezTo>
                  <a:cubicBezTo>
                    <a:pt x="108" y="587"/>
                    <a:pt x="96" y="590"/>
                    <a:pt x="69" y="590"/>
                  </a:cubicBezTo>
                  <a:cubicBezTo>
                    <a:pt x="63" y="566"/>
                    <a:pt x="55" y="558"/>
                    <a:pt x="28" y="556"/>
                  </a:cubicBezTo>
                  <a:cubicBezTo>
                    <a:pt x="28" y="627"/>
                    <a:pt x="1" y="586"/>
                    <a:pt x="1" y="624"/>
                  </a:cubicBezTo>
                  <a:cubicBezTo>
                    <a:pt x="1" y="675"/>
                    <a:pt x="48" y="612"/>
                    <a:pt x="48" y="725"/>
                  </a:cubicBezTo>
                  <a:cubicBezTo>
                    <a:pt x="48" y="776"/>
                    <a:pt x="0" y="754"/>
                    <a:pt x="54" y="828"/>
                  </a:cubicBezTo>
                  <a:cubicBezTo>
                    <a:pt x="66" y="844"/>
                    <a:pt x="75" y="855"/>
                    <a:pt x="96" y="861"/>
                  </a:cubicBezTo>
                  <a:cubicBezTo>
                    <a:pt x="96" y="861"/>
                    <a:pt x="152" y="784"/>
                    <a:pt x="170" y="854"/>
                  </a:cubicBezTo>
                  <a:cubicBezTo>
                    <a:pt x="205" y="851"/>
                    <a:pt x="180" y="849"/>
                    <a:pt x="211" y="840"/>
                  </a:cubicBezTo>
                  <a:cubicBezTo>
                    <a:pt x="216" y="853"/>
                    <a:pt x="216" y="861"/>
                    <a:pt x="238" y="861"/>
                  </a:cubicBezTo>
                  <a:cubicBezTo>
                    <a:pt x="276" y="861"/>
                    <a:pt x="242" y="806"/>
                    <a:pt x="299" y="806"/>
                  </a:cubicBezTo>
                  <a:cubicBezTo>
                    <a:pt x="358" y="806"/>
                    <a:pt x="300" y="881"/>
                    <a:pt x="374" y="881"/>
                  </a:cubicBezTo>
                  <a:cubicBezTo>
                    <a:pt x="409" y="881"/>
                    <a:pt x="378" y="850"/>
                    <a:pt x="416" y="835"/>
                  </a:cubicBezTo>
                  <a:cubicBezTo>
                    <a:pt x="426" y="832"/>
                    <a:pt x="436" y="833"/>
                    <a:pt x="450" y="829"/>
                  </a:cubicBezTo>
                  <a:cubicBezTo>
                    <a:pt x="461" y="825"/>
                    <a:pt x="474" y="818"/>
                    <a:pt x="482" y="813"/>
                  </a:cubicBezTo>
                  <a:cubicBezTo>
                    <a:pt x="506" y="830"/>
                    <a:pt x="525" y="854"/>
                    <a:pt x="550" y="854"/>
                  </a:cubicBezTo>
                  <a:cubicBezTo>
                    <a:pt x="577" y="854"/>
                    <a:pt x="596" y="794"/>
                    <a:pt x="645" y="848"/>
                  </a:cubicBezTo>
                  <a:cubicBezTo>
                    <a:pt x="659" y="863"/>
                    <a:pt x="665" y="865"/>
                    <a:pt x="665" y="895"/>
                  </a:cubicBezTo>
                  <a:cubicBezTo>
                    <a:pt x="704" y="891"/>
                    <a:pt x="673" y="884"/>
                    <a:pt x="719" y="881"/>
                  </a:cubicBezTo>
                  <a:cubicBezTo>
                    <a:pt x="868" y="872"/>
                    <a:pt x="703" y="880"/>
                    <a:pt x="863" y="747"/>
                  </a:cubicBezTo>
                  <a:cubicBezTo>
                    <a:pt x="893" y="722"/>
                    <a:pt x="915" y="740"/>
                    <a:pt x="947" y="722"/>
                  </a:cubicBezTo>
                  <a:cubicBezTo>
                    <a:pt x="961" y="714"/>
                    <a:pt x="991" y="675"/>
                    <a:pt x="991" y="657"/>
                  </a:cubicBezTo>
                  <a:cubicBezTo>
                    <a:pt x="991" y="623"/>
                    <a:pt x="971" y="618"/>
                    <a:pt x="955" y="598"/>
                  </a:cubicBezTo>
                  <a:cubicBezTo>
                    <a:pt x="938" y="576"/>
                    <a:pt x="948" y="578"/>
                    <a:pt x="939" y="567"/>
                  </a:cubicBezTo>
                  <a:cubicBezTo>
                    <a:pt x="921" y="543"/>
                    <a:pt x="905" y="564"/>
                    <a:pt x="880" y="531"/>
                  </a:cubicBezTo>
                  <a:cubicBezTo>
                    <a:pt x="852" y="494"/>
                    <a:pt x="885" y="478"/>
                    <a:pt x="851" y="465"/>
                  </a:cubicBezTo>
                  <a:cubicBezTo>
                    <a:pt x="825" y="454"/>
                    <a:pt x="799" y="489"/>
                    <a:pt x="753" y="427"/>
                  </a:cubicBezTo>
                  <a:cubicBezTo>
                    <a:pt x="792" y="369"/>
                    <a:pt x="802" y="399"/>
                    <a:pt x="799" y="331"/>
                  </a:cubicBezTo>
                  <a:cubicBezTo>
                    <a:pt x="798" y="296"/>
                    <a:pt x="797" y="292"/>
                    <a:pt x="771" y="267"/>
                  </a:cubicBezTo>
                  <a:cubicBezTo>
                    <a:pt x="750" y="248"/>
                    <a:pt x="784" y="251"/>
                    <a:pt x="686" y="251"/>
                  </a:cubicBezTo>
                  <a:cubicBezTo>
                    <a:pt x="686" y="212"/>
                    <a:pt x="685" y="211"/>
                    <a:pt x="660" y="195"/>
                  </a:cubicBezTo>
                  <a:cubicBezTo>
                    <a:pt x="636" y="181"/>
                    <a:pt x="623" y="183"/>
                    <a:pt x="584" y="183"/>
                  </a:cubicBezTo>
                  <a:cubicBezTo>
                    <a:pt x="563" y="151"/>
                    <a:pt x="569" y="179"/>
                    <a:pt x="562" y="130"/>
                  </a:cubicBezTo>
                  <a:cubicBezTo>
                    <a:pt x="559" y="110"/>
                    <a:pt x="561" y="79"/>
                    <a:pt x="557" y="68"/>
                  </a:cubicBezTo>
                  <a:cubicBezTo>
                    <a:pt x="518" y="49"/>
                    <a:pt x="526" y="76"/>
                    <a:pt x="482" y="41"/>
                  </a:cubicBezTo>
                  <a:cubicBezTo>
                    <a:pt x="455" y="20"/>
                    <a:pt x="454" y="1"/>
                    <a:pt x="414" y="0"/>
                  </a:cubicBezTo>
                  <a:cubicBezTo>
                    <a:pt x="407" y="21"/>
                    <a:pt x="381" y="41"/>
                    <a:pt x="367" y="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36"/>
            <p:cNvSpPr>
              <a:spLocks/>
            </p:cNvSpPr>
            <p:nvPr/>
          </p:nvSpPr>
          <p:spPr bwMode="auto">
            <a:xfrm>
              <a:off x="818427" y="1865922"/>
              <a:ext cx="183644" cy="184874"/>
            </a:xfrm>
            <a:custGeom>
              <a:avLst/>
              <a:gdLst>
                <a:gd name="T0" fmla="*/ 0 w 1071"/>
                <a:gd name="T1" fmla="*/ 102 h 1012"/>
                <a:gd name="T2" fmla="*/ 27 w 1071"/>
                <a:gd name="T3" fmla="*/ 136 h 1012"/>
                <a:gd name="T4" fmla="*/ 27 w 1071"/>
                <a:gd name="T5" fmla="*/ 163 h 1012"/>
                <a:gd name="T6" fmla="*/ 0 w 1071"/>
                <a:gd name="T7" fmla="*/ 177 h 1012"/>
                <a:gd name="T8" fmla="*/ 0 w 1071"/>
                <a:gd name="T9" fmla="*/ 271 h 1012"/>
                <a:gd name="T10" fmla="*/ 75 w 1071"/>
                <a:gd name="T11" fmla="*/ 291 h 1012"/>
                <a:gd name="T12" fmla="*/ 116 w 1071"/>
                <a:gd name="T13" fmla="*/ 318 h 1012"/>
                <a:gd name="T14" fmla="*/ 148 w 1071"/>
                <a:gd name="T15" fmla="*/ 340 h 1012"/>
                <a:gd name="T16" fmla="*/ 209 w 1071"/>
                <a:gd name="T17" fmla="*/ 380 h 1012"/>
                <a:gd name="T18" fmla="*/ 245 w 1071"/>
                <a:gd name="T19" fmla="*/ 503 h 1012"/>
                <a:gd name="T20" fmla="*/ 223 w 1071"/>
                <a:gd name="T21" fmla="*/ 559 h 1012"/>
                <a:gd name="T22" fmla="*/ 293 w 1071"/>
                <a:gd name="T23" fmla="*/ 574 h 1012"/>
                <a:gd name="T24" fmla="*/ 306 w 1071"/>
                <a:gd name="T25" fmla="*/ 616 h 1012"/>
                <a:gd name="T26" fmla="*/ 372 w 1071"/>
                <a:gd name="T27" fmla="*/ 658 h 1012"/>
                <a:gd name="T28" fmla="*/ 380 w 1071"/>
                <a:gd name="T29" fmla="*/ 684 h 1012"/>
                <a:gd name="T30" fmla="*/ 394 w 1071"/>
                <a:gd name="T31" fmla="*/ 710 h 1012"/>
                <a:gd name="T32" fmla="*/ 400 w 1071"/>
                <a:gd name="T33" fmla="*/ 718 h 1012"/>
                <a:gd name="T34" fmla="*/ 425 w 1071"/>
                <a:gd name="T35" fmla="*/ 754 h 1012"/>
                <a:gd name="T36" fmla="*/ 463 w 1071"/>
                <a:gd name="T37" fmla="*/ 791 h 1012"/>
                <a:gd name="T38" fmla="*/ 508 w 1071"/>
                <a:gd name="T39" fmla="*/ 963 h 1012"/>
                <a:gd name="T40" fmla="*/ 578 w 1071"/>
                <a:gd name="T41" fmla="*/ 938 h 1012"/>
                <a:gd name="T42" fmla="*/ 590 w 1071"/>
                <a:gd name="T43" fmla="*/ 922 h 1012"/>
                <a:gd name="T44" fmla="*/ 637 w 1071"/>
                <a:gd name="T45" fmla="*/ 861 h 1012"/>
                <a:gd name="T46" fmla="*/ 725 w 1071"/>
                <a:gd name="T47" fmla="*/ 861 h 1012"/>
                <a:gd name="T48" fmla="*/ 779 w 1071"/>
                <a:gd name="T49" fmla="*/ 820 h 1012"/>
                <a:gd name="T50" fmla="*/ 881 w 1071"/>
                <a:gd name="T51" fmla="*/ 820 h 1012"/>
                <a:gd name="T52" fmla="*/ 1016 w 1071"/>
                <a:gd name="T53" fmla="*/ 793 h 1012"/>
                <a:gd name="T54" fmla="*/ 1071 w 1071"/>
                <a:gd name="T55" fmla="*/ 793 h 1012"/>
                <a:gd name="T56" fmla="*/ 1010 w 1071"/>
                <a:gd name="T57" fmla="*/ 719 h 1012"/>
                <a:gd name="T58" fmla="*/ 1006 w 1071"/>
                <a:gd name="T59" fmla="*/ 647 h 1012"/>
                <a:gd name="T60" fmla="*/ 968 w 1071"/>
                <a:gd name="T61" fmla="*/ 605 h 1012"/>
                <a:gd name="T62" fmla="*/ 952 w 1071"/>
                <a:gd name="T63" fmla="*/ 539 h 1012"/>
                <a:gd name="T64" fmla="*/ 941 w 1071"/>
                <a:gd name="T65" fmla="*/ 529 h 1012"/>
                <a:gd name="T66" fmla="*/ 894 w 1071"/>
                <a:gd name="T67" fmla="*/ 515 h 1012"/>
                <a:gd name="T68" fmla="*/ 886 w 1071"/>
                <a:gd name="T69" fmla="*/ 450 h 1012"/>
                <a:gd name="T70" fmla="*/ 859 w 1071"/>
                <a:gd name="T71" fmla="*/ 402 h 1012"/>
                <a:gd name="T72" fmla="*/ 732 w 1071"/>
                <a:gd name="T73" fmla="*/ 380 h 1012"/>
                <a:gd name="T74" fmla="*/ 709 w 1071"/>
                <a:gd name="T75" fmla="*/ 348 h 1012"/>
                <a:gd name="T76" fmla="*/ 630 w 1071"/>
                <a:gd name="T77" fmla="*/ 265 h 1012"/>
                <a:gd name="T78" fmla="*/ 558 w 1071"/>
                <a:gd name="T79" fmla="*/ 263 h 1012"/>
                <a:gd name="T80" fmla="*/ 416 w 1071"/>
                <a:gd name="T81" fmla="*/ 188 h 1012"/>
                <a:gd name="T82" fmla="*/ 396 w 1071"/>
                <a:gd name="T83" fmla="*/ 160 h 1012"/>
                <a:gd name="T84" fmla="*/ 335 w 1071"/>
                <a:gd name="T85" fmla="*/ 132 h 1012"/>
                <a:gd name="T86" fmla="*/ 284 w 1071"/>
                <a:gd name="T87" fmla="*/ 96 h 1012"/>
                <a:gd name="T88" fmla="*/ 259 w 1071"/>
                <a:gd name="T89" fmla="*/ 80 h 1012"/>
                <a:gd name="T90" fmla="*/ 246 w 1071"/>
                <a:gd name="T91" fmla="*/ 73 h 1012"/>
                <a:gd name="T92" fmla="*/ 203 w 1071"/>
                <a:gd name="T93" fmla="*/ 0 h 1012"/>
                <a:gd name="T94" fmla="*/ 153 w 1071"/>
                <a:gd name="T95" fmla="*/ 25 h 1012"/>
                <a:gd name="T96" fmla="*/ 103 w 1071"/>
                <a:gd name="T97" fmla="*/ 50 h 1012"/>
                <a:gd name="T98" fmla="*/ 62 w 1071"/>
                <a:gd name="T99" fmla="*/ 83 h 1012"/>
                <a:gd name="T100" fmla="*/ 0 w 1071"/>
                <a:gd name="T101" fmla="*/ 10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1" h="1012">
                  <a:moveTo>
                    <a:pt x="0" y="102"/>
                  </a:moveTo>
                  <a:cubicBezTo>
                    <a:pt x="2" y="134"/>
                    <a:pt x="1" y="133"/>
                    <a:pt x="27" y="136"/>
                  </a:cubicBezTo>
                  <a:lnTo>
                    <a:pt x="27" y="163"/>
                  </a:lnTo>
                  <a:cubicBezTo>
                    <a:pt x="7" y="168"/>
                    <a:pt x="16" y="166"/>
                    <a:pt x="0" y="177"/>
                  </a:cubicBezTo>
                  <a:lnTo>
                    <a:pt x="0" y="271"/>
                  </a:lnTo>
                  <a:cubicBezTo>
                    <a:pt x="51" y="283"/>
                    <a:pt x="41" y="269"/>
                    <a:pt x="75" y="291"/>
                  </a:cubicBezTo>
                  <a:cubicBezTo>
                    <a:pt x="105" y="312"/>
                    <a:pt x="97" y="300"/>
                    <a:pt x="116" y="318"/>
                  </a:cubicBezTo>
                  <a:cubicBezTo>
                    <a:pt x="136" y="338"/>
                    <a:pt x="106" y="328"/>
                    <a:pt x="148" y="340"/>
                  </a:cubicBezTo>
                  <a:cubicBezTo>
                    <a:pt x="178" y="349"/>
                    <a:pt x="178" y="348"/>
                    <a:pt x="209" y="380"/>
                  </a:cubicBezTo>
                  <a:cubicBezTo>
                    <a:pt x="245" y="416"/>
                    <a:pt x="256" y="477"/>
                    <a:pt x="245" y="503"/>
                  </a:cubicBezTo>
                  <a:cubicBezTo>
                    <a:pt x="235" y="528"/>
                    <a:pt x="184" y="553"/>
                    <a:pt x="223" y="559"/>
                  </a:cubicBezTo>
                  <a:cubicBezTo>
                    <a:pt x="226" y="560"/>
                    <a:pt x="265" y="544"/>
                    <a:pt x="293" y="574"/>
                  </a:cubicBezTo>
                  <a:cubicBezTo>
                    <a:pt x="314" y="596"/>
                    <a:pt x="300" y="588"/>
                    <a:pt x="306" y="616"/>
                  </a:cubicBezTo>
                  <a:cubicBezTo>
                    <a:pt x="314" y="659"/>
                    <a:pt x="340" y="642"/>
                    <a:pt x="372" y="658"/>
                  </a:cubicBezTo>
                  <a:cubicBezTo>
                    <a:pt x="381" y="675"/>
                    <a:pt x="375" y="671"/>
                    <a:pt x="380" y="684"/>
                  </a:cubicBezTo>
                  <a:cubicBezTo>
                    <a:pt x="388" y="708"/>
                    <a:pt x="377" y="687"/>
                    <a:pt x="394" y="710"/>
                  </a:cubicBezTo>
                  <a:cubicBezTo>
                    <a:pt x="396" y="712"/>
                    <a:pt x="399" y="716"/>
                    <a:pt x="400" y="718"/>
                  </a:cubicBezTo>
                  <a:cubicBezTo>
                    <a:pt x="432" y="755"/>
                    <a:pt x="417" y="725"/>
                    <a:pt x="425" y="754"/>
                  </a:cubicBezTo>
                  <a:cubicBezTo>
                    <a:pt x="440" y="806"/>
                    <a:pt x="419" y="773"/>
                    <a:pt x="463" y="791"/>
                  </a:cubicBezTo>
                  <a:cubicBezTo>
                    <a:pt x="554" y="827"/>
                    <a:pt x="440" y="913"/>
                    <a:pt x="508" y="963"/>
                  </a:cubicBezTo>
                  <a:cubicBezTo>
                    <a:pt x="576" y="1012"/>
                    <a:pt x="565" y="962"/>
                    <a:pt x="578" y="938"/>
                  </a:cubicBezTo>
                  <a:cubicBezTo>
                    <a:pt x="589" y="917"/>
                    <a:pt x="584" y="929"/>
                    <a:pt x="590" y="922"/>
                  </a:cubicBezTo>
                  <a:cubicBezTo>
                    <a:pt x="613" y="895"/>
                    <a:pt x="632" y="880"/>
                    <a:pt x="637" y="861"/>
                  </a:cubicBezTo>
                  <a:cubicBezTo>
                    <a:pt x="665" y="861"/>
                    <a:pt x="698" y="863"/>
                    <a:pt x="725" y="861"/>
                  </a:cubicBezTo>
                  <a:cubicBezTo>
                    <a:pt x="770" y="860"/>
                    <a:pt x="764" y="850"/>
                    <a:pt x="779" y="820"/>
                  </a:cubicBezTo>
                  <a:lnTo>
                    <a:pt x="881" y="820"/>
                  </a:lnTo>
                  <a:cubicBezTo>
                    <a:pt x="901" y="895"/>
                    <a:pt x="1001" y="793"/>
                    <a:pt x="1016" y="793"/>
                  </a:cubicBezTo>
                  <a:cubicBezTo>
                    <a:pt x="1052" y="793"/>
                    <a:pt x="1026" y="803"/>
                    <a:pt x="1071" y="793"/>
                  </a:cubicBezTo>
                  <a:lnTo>
                    <a:pt x="1010" y="719"/>
                  </a:lnTo>
                  <a:cubicBezTo>
                    <a:pt x="1010" y="696"/>
                    <a:pt x="1014" y="667"/>
                    <a:pt x="1006" y="647"/>
                  </a:cubicBezTo>
                  <a:cubicBezTo>
                    <a:pt x="1000" y="632"/>
                    <a:pt x="975" y="618"/>
                    <a:pt x="968" y="605"/>
                  </a:cubicBezTo>
                  <a:cubicBezTo>
                    <a:pt x="953" y="575"/>
                    <a:pt x="974" y="570"/>
                    <a:pt x="952" y="539"/>
                  </a:cubicBezTo>
                  <a:cubicBezTo>
                    <a:pt x="950" y="537"/>
                    <a:pt x="942" y="530"/>
                    <a:pt x="941" y="529"/>
                  </a:cubicBezTo>
                  <a:cubicBezTo>
                    <a:pt x="922" y="516"/>
                    <a:pt x="903" y="524"/>
                    <a:pt x="894" y="515"/>
                  </a:cubicBezTo>
                  <a:cubicBezTo>
                    <a:pt x="881" y="487"/>
                    <a:pt x="893" y="480"/>
                    <a:pt x="886" y="450"/>
                  </a:cubicBezTo>
                  <a:cubicBezTo>
                    <a:pt x="883" y="438"/>
                    <a:pt x="868" y="413"/>
                    <a:pt x="859" y="402"/>
                  </a:cubicBezTo>
                  <a:cubicBezTo>
                    <a:pt x="833" y="369"/>
                    <a:pt x="797" y="380"/>
                    <a:pt x="732" y="380"/>
                  </a:cubicBezTo>
                  <a:cubicBezTo>
                    <a:pt x="725" y="353"/>
                    <a:pt x="727" y="366"/>
                    <a:pt x="709" y="348"/>
                  </a:cubicBezTo>
                  <a:cubicBezTo>
                    <a:pt x="653" y="295"/>
                    <a:pt x="685" y="265"/>
                    <a:pt x="630" y="265"/>
                  </a:cubicBezTo>
                  <a:cubicBezTo>
                    <a:pt x="596" y="265"/>
                    <a:pt x="592" y="276"/>
                    <a:pt x="558" y="263"/>
                  </a:cubicBezTo>
                  <a:cubicBezTo>
                    <a:pt x="537" y="255"/>
                    <a:pt x="431" y="201"/>
                    <a:pt x="416" y="188"/>
                  </a:cubicBezTo>
                  <a:cubicBezTo>
                    <a:pt x="391" y="166"/>
                    <a:pt x="409" y="182"/>
                    <a:pt x="396" y="160"/>
                  </a:cubicBezTo>
                  <a:cubicBezTo>
                    <a:pt x="376" y="125"/>
                    <a:pt x="372" y="144"/>
                    <a:pt x="335" y="132"/>
                  </a:cubicBezTo>
                  <a:cubicBezTo>
                    <a:pt x="319" y="127"/>
                    <a:pt x="298" y="105"/>
                    <a:pt x="284" y="96"/>
                  </a:cubicBezTo>
                  <a:lnTo>
                    <a:pt x="259" y="80"/>
                  </a:lnTo>
                  <a:cubicBezTo>
                    <a:pt x="256" y="79"/>
                    <a:pt x="247" y="74"/>
                    <a:pt x="246" y="73"/>
                  </a:cubicBezTo>
                  <a:cubicBezTo>
                    <a:pt x="223" y="57"/>
                    <a:pt x="209" y="26"/>
                    <a:pt x="203" y="0"/>
                  </a:cubicBezTo>
                  <a:cubicBezTo>
                    <a:pt x="162" y="1"/>
                    <a:pt x="180" y="6"/>
                    <a:pt x="153" y="25"/>
                  </a:cubicBezTo>
                  <a:lnTo>
                    <a:pt x="103" y="50"/>
                  </a:lnTo>
                  <a:cubicBezTo>
                    <a:pt x="77" y="65"/>
                    <a:pt x="81" y="69"/>
                    <a:pt x="62" y="83"/>
                  </a:cubicBezTo>
                  <a:cubicBezTo>
                    <a:pt x="35" y="103"/>
                    <a:pt x="28" y="89"/>
                    <a:pt x="0" y="1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37"/>
            <p:cNvSpPr>
              <a:spLocks/>
            </p:cNvSpPr>
            <p:nvPr/>
          </p:nvSpPr>
          <p:spPr bwMode="auto">
            <a:xfrm>
              <a:off x="602925" y="1915620"/>
              <a:ext cx="153662" cy="180899"/>
            </a:xfrm>
            <a:custGeom>
              <a:avLst/>
              <a:gdLst>
                <a:gd name="T0" fmla="*/ 490 w 892"/>
                <a:gd name="T1" fmla="*/ 115 h 989"/>
                <a:gd name="T2" fmla="*/ 429 w 892"/>
                <a:gd name="T3" fmla="*/ 203 h 989"/>
                <a:gd name="T4" fmla="*/ 320 w 892"/>
                <a:gd name="T5" fmla="*/ 298 h 989"/>
                <a:gd name="T6" fmla="*/ 224 w 892"/>
                <a:gd name="T7" fmla="*/ 211 h 989"/>
                <a:gd name="T8" fmla="*/ 151 w 892"/>
                <a:gd name="T9" fmla="*/ 187 h 989"/>
                <a:gd name="T10" fmla="*/ 42 w 892"/>
                <a:gd name="T11" fmla="*/ 195 h 989"/>
                <a:gd name="T12" fmla="*/ 22 w 892"/>
                <a:gd name="T13" fmla="*/ 223 h 989"/>
                <a:gd name="T14" fmla="*/ 81 w 892"/>
                <a:gd name="T15" fmla="*/ 266 h 989"/>
                <a:gd name="T16" fmla="*/ 119 w 892"/>
                <a:gd name="T17" fmla="*/ 282 h 989"/>
                <a:gd name="T18" fmla="*/ 151 w 892"/>
                <a:gd name="T19" fmla="*/ 305 h 989"/>
                <a:gd name="T20" fmla="*/ 144 w 892"/>
                <a:gd name="T21" fmla="*/ 372 h 989"/>
                <a:gd name="T22" fmla="*/ 42 w 892"/>
                <a:gd name="T23" fmla="*/ 352 h 989"/>
                <a:gd name="T24" fmla="*/ 22 w 892"/>
                <a:gd name="T25" fmla="*/ 413 h 989"/>
                <a:gd name="T26" fmla="*/ 42 w 892"/>
                <a:gd name="T27" fmla="*/ 413 h 989"/>
                <a:gd name="T28" fmla="*/ 56 w 892"/>
                <a:gd name="T29" fmla="*/ 393 h 989"/>
                <a:gd name="T30" fmla="*/ 106 w 892"/>
                <a:gd name="T31" fmla="*/ 438 h 989"/>
                <a:gd name="T32" fmla="*/ 171 w 892"/>
                <a:gd name="T33" fmla="*/ 515 h 989"/>
                <a:gd name="T34" fmla="*/ 152 w 892"/>
                <a:gd name="T35" fmla="*/ 556 h 989"/>
                <a:gd name="T36" fmla="*/ 130 w 892"/>
                <a:gd name="T37" fmla="*/ 603 h 989"/>
                <a:gd name="T38" fmla="*/ 154 w 892"/>
                <a:gd name="T39" fmla="*/ 647 h 989"/>
                <a:gd name="T40" fmla="*/ 218 w 892"/>
                <a:gd name="T41" fmla="*/ 718 h 989"/>
                <a:gd name="T42" fmla="*/ 191 w 892"/>
                <a:gd name="T43" fmla="*/ 772 h 989"/>
                <a:gd name="T44" fmla="*/ 307 w 892"/>
                <a:gd name="T45" fmla="*/ 793 h 989"/>
                <a:gd name="T46" fmla="*/ 381 w 892"/>
                <a:gd name="T47" fmla="*/ 745 h 989"/>
                <a:gd name="T48" fmla="*/ 415 w 892"/>
                <a:gd name="T49" fmla="*/ 752 h 989"/>
                <a:gd name="T50" fmla="*/ 427 w 892"/>
                <a:gd name="T51" fmla="*/ 781 h 989"/>
                <a:gd name="T52" fmla="*/ 442 w 892"/>
                <a:gd name="T53" fmla="*/ 806 h 989"/>
                <a:gd name="T54" fmla="*/ 449 w 892"/>
                <a:gd name="T55" fmla="*/ 839 h 989"/>
                <a:gd name="T56" fmla="*/ 470 w 892"/>
                <a:gd name="T57" fmla="*/ 860 h 989"/>
                <a:gd name="T58" fmla="*/ 494 w 892"/>
                <a:gd name="T59" fmla="*/ 876 h 989"/>
                <a:gd name="T60" fmla="*/ 523 w 892"/>
                <a:gd name="T61" fmla="*/ 975 h 989"/>
                <a:gd name="T62" fmla="*/ 673 w 892"/>
                <a:gd name="T63" fmla="*/ 921 h 989"/>
                <a:gd name="T64" fmla="*/ 756 w 892"/>
                <a:gd name="T65" fmla="*/ 903 h 989"/>
                <a:gd name="T66" fmla="*/ 801 w 892"/>
                <a:gd name="T67" fmla="*/ 826 h 989"/>
                <a:gd name="T68" fmla="*/ 726 w 892"/>
                <a:gd name="T69" fmla="*/ 766 h 989"/>
                <a:gd name="T70" fmla="*/ 659 w 892"/>
                <a:gd name="T71" fmla="*/ 691 h 989"/>
                <a:gd name="T72" fmla="*/ 673 w 892"/>
                <a:gd name="T73" fmla="*/ 542 h 989"/>
                <a:gd name="T74" fmla="*/ 633 w 892"/>
                <a:gd name="T75" fmla="*/ 521 h 989"/>
                <a:gd name="T76" fmla="*/ 612 w 892"/>
                <a:gd name="T77" fmla="*/ 515 h 989"/>
                <a:gd name="T78" fmla="*/ 645 w 892"/>
                <a:gd name="T79" fmla="*/ 433 h 989"/>
                <a:gd name="T80" fmla="*/ 713 w 892"/>
                <a:gd name="T81" fmla="*/ 386 h 989"/>
                <a:gd name="T82" fmla="*/ 720 w 892"/>
                <a:gd name="T83" fmla="*/ 393 h 989"/>
                <a:gd name="T84" fmla="*/ 802 w 892"/>
                <a:gd name="T85" fmla="*/ 400 h 989"/>
                <a:gd name="T86" fmla="*/ 813 w 892"/>
                <a:gd name="T87" fmla="*/ 384 h 989"/>
                <a:gd name="T88" fmla="*/ 822 w 892"/>
                <a:gd name="T89" fmla="*/ 311 h 989"/>
                <a:gd name="T90" fmla="*/ 801 w 892"/>
                <a:gd name="T91" fmla="*/ 244 h 989"/>
                <a:gd name="T92" fmla="*/ 860 w 892"/>
                <a:gd name="T93" fmla="*/ 187 h 989"/>
                <a:gd name="T94" fmla="*/ 889 w 892"/>
                <a:gd name="T95" fmla="*/ 95 h 989"/>
                <a:gd name="T96" fmla="*/ 849 w 892"/>
                <a:gd name="T97" fmla="*/ 47 h 989"/>
                <a:gd name="T98" fmla="*/ 791 w 892"/>
                <a:gd name="T99" fmla="*/ 43 h 989"/>
                <a:gd name="T100" fmla="*/ 767 w 892"/>
                <a:gd name="T101" fmla="*/ 67 h 989"/>
                <a:gd name="T102" fmla="*/ 708 w 892"/>
                <a:gd name="T103" fmla="*/ 46 h 989"/>
                <a:gd name="T104" fmla="*/ 656 w 892"/>
                <a:gd name="T105" fmla="*/ 23 h 989"/>
                <a:gd name="T106" fmla="*/ 618 w 892"/>
                <a:gd name="T107" fmla="*/ 0 h 989"/>
                <a:gd name="T108" fmla="*/ 551 w 892"/>
                <a:gd name="T109" fmla="*/ 54 h 989"/>
                <a:gd name="T110" fmla="*/ 490 w 892"/>
                <a:gd name="T111" fmla="*/ 115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2" h="989">
                  <a:moveTo>
                    <a:pt x="490" y="115"/>
                  </a:moveTo>
                  <a:cubicBezTo>
                    <a:pt x="394" y="115"/>
                    <a:pt x="429" y="131"/>
                    <a:pt x="429" y="203"/>
                  </a:cubicBezTo>
                  <a:cubicBezTo>
                    <a:pt x="356" y="252"/>
                    <a:pt x="346" y="279"/>
                    <a:pt x="320" y="298"/>
                  </a:cubicBezTo>
                  <a:cubicBezTo>
                    <a:pt x="281" y="277"/>
                    <a:pt x="255" y="242"/>
                    <a:pt x="224" y="211"/>
                  </a:cubicBezTo>
                  <a:cubicBezTo>
                    <a:pt x="176" y="162"/>
                    <a:pt x="202" y="188"/>
                    <a:pt x="151" y="187"/>
                  </a:cubicBezTo>
                  <a:cubicBezTo>
                    <a:pt x="115" y="187"/>
                    <a:pt x="77" y="170"/>
                    <a:pt x="42" y="195"/>
                  </a:cubicBezTo>
                  <a:cubicBezTo>
                    <a:pt x="25" y="207"/>
                    <a:pt x="27" y="203"/>
                    <a:pt x="22" y="223"/>
                  </a:cubicBezTo>
                  <a:cubicBezTo>
                    <a:pt x="35" y="241"/>
                    <a:pt x="59" y="254"/>
                    <a:pt x="81" y="266"/>
                  </a:cubicBezTo>
                  <a:cubicBezTo>
                    <a:pt x="96" y="273"/>
                    <a:pt x="104" y="275"/>
                    <a:pt x="119" y="282"/>
                  </a:cubicBezTo>
                  <a:cubicBezTo>
                    <a:pt x="138" y="292"/>
                    <a:pt x="135" y="294"/>
                    <a:pt x="151" y="305"/>
                  </a:cubicBezTo>
                  <a:cubicBezTo>
                    <a:pt x="150" y="334"/>
                    <a:pt x="144" y="336"/>
                    <a:pt x="144" y="372"/>
                  </a:cubicBezTo>
                  <a:cubicBezTo>
                    <a:pt x="76" y="388"/>
                    <a:pt x="112" y="352"/>
                    <a:pt x="42" y="352"/>
                  </a:cubicBezTo>
                  <a:cubicBezTo>
                    <a:pt x="0" y="352"/>
                    <a:pt x="21" y="400"/>
                    <a:pt x="22" y="413"/>
                  </a:cubicBezTo>
                  <a:lnTo>
                    <a:pt x="42" y="413"/>
                  </a:lnTo>
                  <a:cubicBezTo>
                    <a:pt x="47" y="393"/>
                    <a:pt x="41" y="403"/>
                    <a:pt x="56" y="393"/>
                  </a:cubicBezTo>
                  <a:lnTo>
                    <a:pt x="106" y="438"/>
                  </a:lnTo>
                  <a:cubicBezTo>
                    <a:pt x="122" y="453"/>
                    <a:pt x="171" y="497"/>
                    <a:pt x="171" y="515"/>
                  </a:cubicBezTo>
                  <a:cubicBezTo>
                    <a:pt x="171" y="547"/>
                    <a:pt x="167" y="502"/>
                    <a:pt x="152" y="556"/>
                  </a:cubicBezTo>
                  <a:cubicBezTo>
                    <a:pt x="140" y="599"/>
                    <a:pt x="152" y="570"/>
                    <a:pt x="130" y="603"/>
                  </a:cubicBezTo>
                  <a:cubicBezTo>
                    <a:pt x="135" y="620"/>
                    <a:pt x="143" y="631"/>
                    <a:pt x="154" y="647"/>
                  </a:cubicBezTo>
                  <a:cubicBezTo>
                    <a:pt x="189" y="693"/>
                    <a:pt x="218" y="681"/>
                    <a:pt x="218" y="718"/>
                  </a:cubicBezTo>
                  <a:cubicBezTo>
                    <a:pt x="218" y="766"/>
                    <a:pt x="191" y="741"/>
                    <a:pt x="191" y="772"/>
                  </a:cubicBezTo>
                  <a:cubicBezTo>
                    <a:pt x="191" y="808"/>
                    <a:pt x="243" y="788"/>
                    <a:pt x="307" y="793"/>
                  </a:cubicBezTo>
                  <a:cubicBezTo>
                    <a:pt x="372" y="799"/>
                    <a:pt x="350" y="791"/>
                    <a:pt x="381" y="745"/>
                  </a:cubicBezTo>
                  <a:cubicBezTo>
                    <a:pt x="397" y="749"/>
                    <a:pt x="397" y="750"/>
                    <a:pt x="415" y="752"/>
                  </a:cubicBezTo>
                  <a:cubicBezTo>
                    <a:pt x="420" y="762"/>
                    <a:pt x="421" y="769"/>
                    <a:pt x="427" y="781"/>
                  </a:cubicBezTo>
                  <a:cubicBezTo>
                    <a:pt x="435" y="797"/>
                    <a:pt x="437" y="794"/>
                    <a:pt x="442" y="806"/>
                  </a:cubicBezTo>
                  <a:cubicBezTo>
                    <a:pt x="452" y="829"/>
                    <a:pt x="444" y="822"/>
                    <a:pt x="449" y="839"/>
                  </a:cubicBezTo>
                  <a:cubicBezTo>
                    <a:pt x="458" y="870"/>
                    <a:pt x="444" y="849"/>
                    <a:pt x="470" y="860"/>
                  </a:cubicBezTo>
                  <a:cubicBezTo>
                    <a:pt x="495" y="871"/>
                    <a:pt x="474" y="848"/>
                    <a:pt x="494" y="876"/>
                  </a:cubicBezTo>
                  <a:cubicBezTo>
                    <a:pt x="518" y="907"/>
                    <a:pt x="523" y="934"/>
                    <a:pt x="523" y="975"/>
                  </a:cubicBezTo>
                  <a:cubicBezTo>
                    <a:pt x="682" y="989"/>
                    <a:pt x="582" y="959"/>
                    <a:pt x="673" y="921"/>
                  </a:cubicBezTo>
                  <a:cubicBezTo>
                    <a:pt x="704" y="908"/>
                    <a:pt x="708" y="932"/>
                    <a:pt x="756" y="903"/>
                  </a:cubicBezTo>
                  <a:cubicBezTo>
                    <a:pt x="790" y="882"/>
                    <a:pt x="798" y="871"/>
                    <a:pt x="801" y="826"/>
                  </a:cubicBezTo>
                  <a:cubicBezTo>
                    <a:pt x="710" y="826"/>
                    <a:pt x="735" y="841"/>
                    <a:pt x="726" y="766"/>
                  </a:cubicBezTo>
                  <a:cubicBezTo>
                    <a:pt x="723" y="736"/>
                    <a:pt x="670" y="694"/>
                    <a:pt x="659" y="691"/>
                  </a:cubicBezTo>
                  <a:cubicBezTo>
                    <a:pt x="659" y="548"/>
                    <a:pt x="673" y="639"/>
                    <a:pt x="673" y="542"/>
                  </a:cubicBezTo>
                  <a:cubicBezTo>
                    <a:pt x="630" y="537"/>
                    <a:pt x="675" y="539"/>
                    <a:pt x="633" y="521"/>
                  </a:cubicBezTo>
                  <a:cubicBezTo>
                    <a:pt x="623" y="517"/>
                    <a:pt x="625" y="518"/>
                    <a:pt x="612" y="515"/>
                  </a:cubicBezTo>
                  <a:cubicBezTo>
                    <a:pt x="612" y="469"/>
                    <a:pt x="629" y="466"/>
                    <a:pt x="645" y="433"/>
                  </a:cubicBezTo>
                  <a:cubicBezTo>
                    <a:pt x="662" y="399"/>
                    <a:pt x="664" y="390"/>
                    <a:pt x="713" y="386"/>
                  </a:cubicBezTo>
                  <a:cubicBezTo>
                    <a:pt x="715" y="387"/>
                    <a:pt x="719" y="392"/>
                    <a:pt x="720" y="393"/>
                  </a:cubicBezTo>
                  <a:cubicBezTo>
                    <a:pt x="743" y="420"/>
                    <a:pt x="771" y="439"/>
                    <a:pt x="802" y="400"/>
                  </a:cubicBezTo>
                  <a:cubicBezTo>
                    <a:pt x="803" y="399"/>
                    <a:pt x="812" y="386"/>
                    <a:pt x="813" y="384"/>
                  </a:cubicBezTo>
                  <a:cubicBezTo>
                    <a:pt x="824" y="365"/>
                    <a:pt x="822" y="408"/>
                    <a:pt x="822" y="311"/>
                  </a:cubicBezTo>
                  <a:cubicBezTo>
                    <a:pt x="822" y="291"/>
                    <a:pt x="807" y="268"/>
                    <a:pt x="801" y="244"/>
                  </a:cubicBezTo>
                  <a:cubicBezTo>
                    <a:pt x="817" y="238"/>
                    <a:pt x="848" y="201"/>
                    <a:pt x="860" y="187"/>
                  </a:cubicBezTo>
                  <a:cubicBezTo>
                    <a:pt x="892" y="146"/>
                    <a:pt x="889" y="163"/>
                    <a:pt x="889" y="95"/>
                  </a:cubicBezTo>
                  <a:cubicBezTo>
                    <a:pt x="849" y="84"/>
                    <a:pt x="882" y="76"/>
                    <a:pt x="849" y="47"/>
                  </a:cubicBezTo>
                  <a:cubicBezTo>
                    <a:pt x="828" y="28"/>
                    <a:pt x="817" y="31"/>
                    <a:pt x="791" y="43"/>
                  </a:cubicBezTo>
                  <a:cubicBezTo>
                    <a:pt x="769" y="53"/>
                    <a:pt x="775" y="40"/>
                    <a:pt x="767" y="67"/>
                  </a:cubicBezTo>
                  <a:cubicBezTo>
                    <a:pt x="740" y="67"/>
                    <a:pt x="734" y="63"/>
                    <a:pt x="708" y="46"/>
                  </a:cubicBezTo>
                  <a:cubicBezTo>
                    <a:pt x="658" y="14"/>
                    <a:pt x="689" y="42"/>
                    <a:pt x="656" y="23"/>
                  </a:cubicBezTo>
                  <a:cubicBezTo>
                    <a:pt x="633" y="9"/>
                    <a:pt x="659" y="9"/>
                    <a:pt x="618" y="0"/>
                  </a:cubicBezTo>
                  <a:cubicBezTo>
                    <a:pt x="604" y="62"/>
                    <a:pt x="614" y="40"/>
                    <a:pt x="551" y="54"/>
                  </a:cubicBezTo>
                  <a:cubicBezTo>
                    <a:pt x="480" y="70"/>
                    <a:pt x="502" y="88"/>
                    <a:pt x="490" y="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40"/>
            <p:cNvSpPr>
              <a:spLocks/>
            </p:cNvSpPr>
            <p:nvPr/>
          </p:nvSpPr>
          <p:spPr bwMode="auto">
            <a:xfrm>
              <a:off x="735974" y="1502139"/>
              <a:ext cx="179897" cy="123250"/>
            </a:xfrm>
            <a:custGeom>
              <a:avLst/>
              <a:gdLst>
                <a:gd name="T0" fmla="*/ 95 w 1045"/>
                <a:gd name="T1" fmla="*/ 102 h 678"/>
                <a:gd name="T2" fmla="*/ 78 w 1045"/>
                <a:gd name="T3" fmla="*/ 173 h 678"/>
                <a:gd name="T4" fmla="*/ 7 w 1045"/>
                <a:gd name="T5" fmla="*/ 224 h 678"/>
                <a:gd name="T6" fmla="*/ 27 w 1045"/>
                <a:gd name="T7" fmla="*/ 265 h 678"/>
                <a:gd name="T8" fmla="*/ 117 w 1045"/>
                <a:gd name="T9" fmla="*/ 379 h 678"/>
                <a:gd name="T10" fmla="*/ 258 w 1045"/>
                <a:gd name="T11" fmla="*/ 420 h 678"/>
                <a:gd name="T12" fmla="*/ 373 w 1045"/>
                <a:gd name="T13" fmla="*/ 543 h 678"/>
                <a:gd name="T14" fmla="*/ 414 w 1045"/>
                <a:gd name="T15" fmla="*/ 563 h 678"/>
                <a:gd name="T16" fmla="*/ 464 w 1045"/>
                <a:gd name="T17" fmla="*/ 525 h 678"/>
                <a:gd name="T18" fmla="*/ 476 w 1045"/>
                <a:gd name="T19" fmla="*/ 517 h 678"/>
                <a:gd name="T20" fmla="*/ 549 w 1045"/>
                <a:gd name="T21" fmla="*/ 583 h 678"/>
                <a:gd name="T22" fmla="*/ 621 w 1045"/>
                <a:gd name="T23" fmla="*/ 600 h 678"/>
                <a:gd name="T24" fmla="*/ 694 w 1045"/>
                <a:gd name="T25" fmla="*/ 622 h 678"/>
                <a:gd name="T26" fmla="*/ 827 w 1045"/>
                <a:gd name="T27" fmla="*/ 678 h 678"/>
                <a:gd name="T28" fmla="*/ 839 w 1045"/>
                <a:gd name="T29" fmla="*/ 669 h 678"/>
                <a:gd name="T30" fmla="*/ 875 w 1045"/>
                <a:gd name="T31" fmla="*/ 631 h 678"/>
                <a:gd name="T32" fmla="*/ 895 w 1045"/>
                <a:gd name="T33" fmla="*/ 631 h 678"/>
                <a:gd name="T34" fmla="*/ 895 w 1045"/>
                <a:gd name="T35" fmla="*/ 536 h 678"/>
                <a:gd name="T36" fmla="*/ 922 w 1045"/>
                <a:gd name="T37" fmla="*/ 421 h 678"/>
                <a:gd name="T38" fmla="*/ 982 w 1045"/>
                <a:gd name="T39" fmla="*/ 386 h 678"/>
                <a:gd name="T40" fmla="*/ 1037 w 1045"/>
                <a:gd name="T41" fmla="*/ 346 h 678"/>
                <a:gd name="T42" fmla="*/ 1039 w 1045"/>
                <a:gd name="T43" fmla="*/ 292 h 678"/>
                <a:gd name="T44" fmla="*/ 977 w 1045"/>
                <a:gd name="T45" fmla="*/ 257 h 678"/>
                <a:gd name="T46" fmla="*/ 867 w 1045"/>
                <a:gd name="T47" fmla="*/ 204 h 678"/>
                <a:gd name="T48" fmla="*/ 828 w 1045"/>
                <a:gd name="T49" fmla="*/ 190 h 678"/>
                <a:gd name="T50" fmla="*/ 766 w 1045"/>
                <a:gd name="T51" fmla="*/ 190 h 678"/>
                <a:gd name="T52" fmla="*/ 732 w 1045"/>
                <a:gd name="T53" fmla="*/ 163 h 678"/>
                <a:gd name="T54" fmla="*/ 686 w 1045"/>
                <a:gd name="T55" fmla="*/ 141 h 678"/>
                <a:gd name="T56" fmla="*/ 617 w 1045"/>
                <a:gd name="T57" fmla="*/ 75 h 678"/>
                <a:gd name="T58" fmla="*/ 552 w 1045"/>
                <a:gd name="T59" fmla="*/ 110 h 678"/>
                <a:gd name="T60" fmla="*/ 427 w 1045"/>
                <a:gd name="T61" fmla="*/ 95 h 678"/>
                <a:gd name="T62" fmla="*/ 325 w 1045"/>
                <a:gd name="T63" fmla="*/ 75 h 678"/>
                <a:gd name="T64" fmla="*/ 292 w 1045"/>
                <a:gd name="T65" fmla="*/ 75 h 678"/>
                <a:gd name="T66" fmla="*/ 242 w 1045"/>
                <a:gd name="T67" fmla="*/ 50 h 678"/>
                <a:gd name="T68" fmla="*/ 190 w 1045"/>
                <a:gd name="T69" fmla="*/ 48 h 678"/>
                <a:gd name="T70" fmla="*/ 149 w 1045"/>
                <a:gd name="T71" fmla="*/ 0 h 678"/>
                <a:gd name="T72" fmla="*/ 126 w 1045"/>
                <a:gd name="T73" fmla="*/ 52 h 678"/>
                <a:gd name="T74" fmla="*/ 95 w 1045"/>
                <a:gd name="T75" fmla="*/ 102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5" h="678">
                  <a:moveTo>
                    <a:pt x="95" y="102"/>
                  </a:moveTo>
                  <a:cubicBezTo>
                    <a:pt x="95" y="154"/>
                    <a:pt x="113" y="95"/>
                    <a:pt x="78" y="173"/>
                  </a:cubicBezTo>
                  <a:cubicBezTo>
                    <a:pt x="66" y="201"/>
                    <a:pt x="86" y="206"/>
                    <a:pt x="7" y="224"/>
                  </a:cubicBezTo>
                  <a:cubicBezTo>
                    <a:pt x="8" y="247"/>
                    <a:pt x="2" y="245"/>
                    <a:pt x="27" y="265"/>
                  </a:cubicBezTo>
                  <a:cubicBezTo>
                    <a:pt x="98" y="322"/>
                    <a:pt x="0" y="300"/>
                    <a:pt x="117" y="379"/>
                  </a:cubicBezTo>
                  <a:cubicBezTo>
                    <a:pt x="192" y="429"/>
                    <a:pt x="107" y="421"/>
                    <a:pt x="258" y="420"/>
                  </a:cubicBezTo>
                  <a:cubicBezTo>
                    <a:pt x="336" y="420"/>
                    <a:pt x="288" y="446"/>
                    <a:pt x="373" y="543"/>
                  </a:cubicBezTo>
                  <a:cubicBezTo>
                    <a:pt x="397" y="572"/>
                    <a:pt x="381" y="563"/>
                    <a:pt x="414" y="563"/>
                  </a:cubicBezTo>
                  <a:cubicBezTo>
                    <a:pt x="451" y="563"/>
                    <a:pt x="441" y="545"/>
                    <a:pt x="464" y="525"/>
                  </a:cubicBezTo>
                  <a:cubicBezTo>
                    <a:pt x="473" y="517"/>
                    <a:pt x="465" y="522"/>
                    <a:pt x="476" y="517"/>
                  </a:cubicBezTo>
                  <a:cubicBezTo>
                    <a:pt x="538" y="486"/>
                    <a:pt x="533" y="549"/>
                    <a:pt x="549" y="583"/>
                  </a:cubicBezTo>
                  <a:cubicBezTo>
                    <a:pt x="628" y="583"/>
                    <a:pt x="595" y="590"/>
                    <a:pt x="621" y="600"/>
                  </a:cubicBezTo>
                  <a:cubicBezTo>
                    <a:pt x="661" y="615"/>
                    <a:pt x="648" y="590"/>
                    <a:pt x="694" y="622"/>
                  </a:cubicBezTo>
                  <a:cubicBezTo>
                    <a:pt x="743" y="656"/>
                    <a:pt x="739" y="631"/>
                    <a:pt x="827" y="678"/>
                  </a:cubicBezTo>
                  <a:cubicBezTo>
                    <a:pt x="839" y="670"/>
                    <a:pt x="828" y="677"/>
                    <a:pt x="839" y="669"/>
                  </a:cubicBezTo>
                  <a:cubicBezTo>
                    <a:pt x="888" y="635"/>
                    <a:pt x="871" y="665"/>
                    <a:pt x="875" y="631"/>
                  </a:cubicBezTo>
                  <a:lnTo>
                    <a:pt x="895" y="631"/>
                  </a:lnTo>
                  <a:lnTo>
                    <a:pt x="895" y="536"/>
                  </a:lnTo>
                  <a:cubicBezTo>
                    <a:pt x="938" y="524"/>
                    <a:pt x="899" y="521"/>
                    <a:pt x="922" y="421"/>
                  </a:cubicBezTo>
                  <a:cubicBezTo>
                    <a:pt x="970" y="421"/>
                    <a:pt x="969" y="421"/>
                    <a:pt x="982" y="386"/>
                  </a:cubicBezTo>
                  <a:cubicBezTo>
                    <a:pt x="997" y="347"/>
                    <a:pt x="997" y="356"/>
                    <a:pt x="1037" y="346"/>
                  </a:cubicBezTo>
                  <a:cubicBezTo>
                    <a:pt x="1037" y="327"/>
                    <a:pt x="1037" y="311"/>
                    <a:pt x="1039" y="292"/>
                  </a:cubicBezTo>
                  <a:cubicBezTo>
                    <a:pt x="1045" y="239"/>
                    <a:pt x="1032" y="266"/>
                    <a:pt x="977" y="257"/>
                  </a:cubicBezTo>
                  <a:lnTo>
                    <a:pt x="867" y="204"/>
                  </a:lnTo>
                  <a:cubicBezTo>
                    <a:pt x="841" y="189"/>
                    <a:pt x="870" y="192"/>
                    <a:pt x="828" y="190"/>
                  </a:cubicBezTo>
                  <a:cubicBezTo>
                    <a:pt x="810" y="189"/>
                    <a:pt x="785" y="190"/>
                    <a:pt x="766" y="190"/>
                  </a:cubicBezTo>
                  <a:cubicBezTo>
                    <a:pt x="737" y="169"/>
                    <a:pt x="769" y="176"/>
                    <a:pt x="732" y="163"/>
                  </a:cubicBezTo>
                  <a:cubicBezTo>
                    <a:pt x="698" y="151"/>
                    <a:pt x="699" y="166"/>
                    <a:pt x="686" y="141"/>
                  </a:cubicBezTo>
                  <a:cubicBezTo>
                    <a:pt x="686" y="141"/>
                    <a:pt x="669" y="75"/>
                    <a:pt x="617" y="75"/>
                  </a:cubicBezTo>
                  <a:cubicBezTo>
                    <a:pt x="600" y="75"/>
                    <a:pt x="581" y="100"/>
                    <a:pt x="552" y="110"/>
                  </a:cubicBezTo>
                  <a:cubicBezTo>
                    <a:pt x="517" y="122"/>
                    <a:pt x="432" y="151"/>
                    <a:pt x="427" y="95"/>
                  </a:cubicBezTo>
                  <a:cubicBezTo>
                    <a:pt x="333" y="95"/>
                    <a:pt x="359" y="89"/>
                    <a:pt x="325" y="75"/>
                  </a:cubicBezTo>
                  <a:cubicBezTo>
                    <a:pt x="287" y="59"/>
                    <a:pt x="325" y="75"/>
                    <a:pt x="292" y="75"/>
                  </a:cubicBezTo>
                  <a:cubicBezTo>
                    <a:pt x="251" y="75"/>
                    <a:pt x="267" y="58"/>
                    <a:pt x="242" y="50"/>
                  </a:cubicBezTo>
                  <a:cubicBezTo>
                    <a:pt x="228" y="45"/>
                    <a:pt x="206" y="48"/>
                    <a:pt x="190" y="48"/>
                  </a:cubicBezTo>
                  <a:cubicBezTo>
                    <a:pt x="185" y="30"/>
                    <a:pt x="169" y="7"/>
                    <a:pt x="149" y="0"/>
                  </a:cubicBezTo>
                  <a:cubicBezTo>
                    <a:pt x="123" y="40"/>
                    <a:pt x="137" y="26"/>
                    <a:pt x="126" y="52"/>
                  </a:cubicBezTo>
                  <a:cubicBezTo>
                    <a:pt x="112" y="82"/>
                    <a:pt x="95" y="76"/>
                    <a:pt x="95" y="1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41"/>
            <p:cNvSpPr>
              <a:spLocks/>
            </p:cNvSpPr>
            <p:nvPr/>
          </p:nvSpPr>
          <p:spPr bwMode="auto">
            <a:xfrm>
              <a:off x="1198833" y="1945438"/>
              <a:ext cx="140545" cy="182887"/>
            </a:xfrm>
            <a:custGeom>
              <a:avLst/>
              <a:gdLst>
                <a:gd name="T0" fmla="*/ 427 w 813"/>
                <a:gd name="T1" fmla="*/ 156 h 1004"/>
                <a:gd name="T2" fmla="*/ 364 w 813"/>
                <a:gd name="T3" fmla="*/ 208 h 1004"/>
                <a:gd name="T4" fmla="*/ 270 w 813"/>
                <a:gd name="T5" fmla="*/ 239 h 1004"/>
                <a:gd name="T6" fmla="*/ 166 w 813"/>
                <a:gd name="T7" fmla="*/ 139 h 1004"/>
                <a:gd name="T8" fmla="*/ 93 w 813"/>
                <a:gd name="T9" fmla="*/ 140 h 1004"/>
                <a:gd name="T10" fmla="*/ 118 w 813"/>
                <a:gd name="T11" fmla="*/ 263 h 1004"/>
                <a:gd name="T12" fmla="*/ 284 w 813"/>
                <a:gd name="T13" fmla="*/ 346 h 1004"/>
                <a:gd name="T14" fmla="*/ 336 w 813"/>
                <a:gd name="T15" fmla="*/ 403 h 1004"/>
                <a:gd name="T16" fmla="*/ 296 w 813"/>
                <a:gd name="T17" fmla="*/ 511 h 1004"/>
                <a:gd name="T18" fmla="*/ 158 w 813"/>
                <a:gd name="T19" fmla="*/ 558 h 1004"/>
                <a:gd name="T20" fmla="*/ 147 w 813"/>
                <a:gd name="T21" fmla="*/ 574 h 1004"/>
                <a:gd name="T22" fmla="*/ 111 w 813"/>
                <a:gd name="T23" fmla="*/ 653 h 1004"/>
                <a:gd name="T24" fmla="*/ 72 w 813"/>
                <a:gd name="T25" fmla="*/ 716 h 1004"/>
                <a:gd name="T26" fmla="*/ 32 w 813"/>
                <a:gd name="T27" fmla="*/ 785 h 1004"/>
                <a:gd name="T28" fmla="*/ 0 w 813"/>
                <a:gd name="T29" fmla="*/ 841 h 1004"/>
                <a:gd name="T30" fmla="*/ 129 w 813"/>
                <a:gd name="T31" fmla="*/ 976 h 1004"/>
                <a:gd name="T32" fmla="*/ 173 w 813"/>
                <a:gd name="T33" fmla="*/ 980 h 1004"/>
                <a:gd name="T34" fmla="*/ 278 w 813"/>
                <a:gd name="T35" fmla="*/ 847 h 1004"/>
                <a:gd name="T36" fmla="*/ 488 w 813"/>
                <a:gd name="T37" fmla="*/ 874 h 1004"/>
                <a:gd name="T38" fmla="*/ 413 w 813"/>
                <a:gd name="T39" fmla="*/ 766 h 1004"/>
                <a:gd name="T40" fmla="*/ 522 w 813"/>
                <a:gd name="T41" fmla="*/ 603 h 1004"/>
                <a:gd name="T42" fmla="*/ 691 w 813"/>
                <a:gd name="T43" fmla="*/ 664 h 1004"/>
                <a:gd name="T44" fmla="*/ 776 w 813"/>
                <a:gd name="T45" fmla="*/ 641 h 1004"/>
                <a:gd name="T46" fmla="*/ 732 w 813"/>
                <a:gd name="T47" fmla="*/ 569 h 1004"/>
                <a:gd name="T48" fmla="*/ 651 w 813"/>
                <a:gd name="T49" fmla="*/ 468 h 1004"/>
                <a:gd name="T50" fmla="*/ 705 w 813"/>
                <a:gd name="T51" fmla="*/ 393 h 1004"/>
                <a:gd name="T52" fmla="*/ 799 w 813"/>
                <a:gd name="T53" fmla="*/ 224 h 1004"/>
                <a:gd name="T54" fmla="*/ 772 w 813"/>
                <a:gd name="T55" fmla="*/ 136 h 1004"/>
                <a:gd name="T56" fmla="*/ 712 w 813"/>
                <a:gd name="T57" fmla="*/ 102 h 1004"/>
                <a:gd name="T58" fmla="*/ 621 w 813"/>
                <a:gd name="T59" fmla="*/ 91 h 1004"/>
                <a:gd name="T60" fmla="*/ 527 w 813"/>
                <a:gd name="T61" fmla="*/ 36 h 1004"/>
                <a:gd name="T62" fmla="*/ 474 w 813"/>
                <a:gd name="T63" fmla="*/ 3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3" h="1004">
                  <a:moveTo>
                    <a:pt x="474" y="34"/>
                  </a:moveTo>
                  <a:cubicBezTo>
                    <a:pt x="474" y="45"/>
                    <a:pt x="434" y="101"/>
                    <a:pt x="427" y="156"/>
                  </a:cubicBezTo>
                  <a:cubicBezTo>
                    <a:pt x="423" y="189"/>
                    <a:pt x="409" y="185"/>
                    <a:pt x="386" y="197"/>
                  </a:cubicBezTo>
                  <a:lnTo>
                    <a:pt x="364" y="208"/>
                  </a:lnTo>
                  <a:cubicBezTo>
                    <a:pt x="333" y="219"/>
                    <a:pt x="352" y="205"/>
                    <a:pt x="327" y="226"/>
                  </a:cubicBezTo>
                  <a:cubicBezTo>
                    <a:pt x="303" y="245"/>
                    <a:pt x="303" y="246"/>
                    <a:pt x="270" y="239"/>
                  </a:cubicBezTo>
                  <a:cubicBezTo>
                    <a:pt x="199" y="225"/>
                    <a:pt x="255" y="175"/>
                    <a:pt x="171" y="141"/>
                  </a:cubicBezTo>
                  <a:cubicBezTo>
                    <a:pt x="169" y="141"/>
                    <a:pt x="167" y="140"/>
                    <a:pt x="166" y="139"/>
                  </a:cubicBezTo>
                  <a:cubicBezTo>
                    <a:pt x="148" y="132"/>
                    <a:pt x="146" y="122"/>
                    <a:pt x="122" y="122"/>
                  </a:cubicBezTo>
                  <a:cubicBezTo>
                    <a:pt x="104" y="122"/>
                    <a:pt x="110" y="128"/>
                    <a:pt x="93" y="140"/>
                  </a:cubicBezTo>
                  <a:cubicBezTo>
                    <a:pt x="73" y="154"/>
                    <a:pt x="81" y="142"/>
                    <a:pt x="68" y="163"/>
                  </a:cubicBezTo>
                  <a:cubicBezTo>
                    <a:pt x="77" y="199"/>
                    <a:pt x="119" y="210"/>
                    <a:pt x="118" y="263"/>
                  </a:cubicBezTo>
                  <a:cubicBezTo>
                    <a:pt x="117" y="406"/>
                    <a:pt x="205" y="328"/>
                    <a:pt x="252" y="338"/>
                  </a:cubicBezTo>
                  <a:lnTo>
                    <a:pt x="284" y="346"/>
                  </a:lnTo>
                  <a:cubicBezTo>
                    <a:pt x="306" y="351"/>
                    <a:pt x="319" y="355"/>
                    <a:pt x="328" y="377"/>
                  </a:cubicBezTo>
                  <a:lnTo>
                    <a:pt x="336" y="403"/>
                  </a:lnTo>
                  <a:cubicBezTo>
                    <a:pt x="347" y="428"/>
                    <a:pt x="365" y="425"/>
                    <a:pt x="346" y="508"/>
                  </a:cubicBezTo>
                  <a:cubicBezTo>
                    <a:pt x="329" y="512"/>
                    <a:pt x="316" y="519"/>
                    <a:pt x="296" y="511"/>
                  </a:cubicBezTo>
                  <a:cubicBezTo>
                    <a:pt x="278" y="504"/>
                    <a:pt x="274" y="495"/>
                    <a:pt x="251" y="495"/>
                  </a:cubicBezTo>
                  <a:cubicBezTo>
                    <a:pt x="228" y="495"/>
                    <a:pt x="172" y="543"/>
                    <a:pt x="158" y="558"/>
                  </a:cubicBezTo>
                  <a:cubicBezTo>
                    <a:pt x="157" y="559"/>
                    <a:pt x="156" y="561"/>
                    <a:pt x="155" y="562"/>
                  </a:cubicBezTo>
                  <a:cubicBezTo>
                    <a:pt x="148" y="570"/>
                    <a:pt x="155" y="557"/>
                    <a:pt x="147" y="574"/>
                  </a:cubicBezTo>
                  <a:cubicBezTo>
                    <a:pt x="140" y="586"/>
                    <a:pt x="143" y="590"/>
                    <a:pt x="137" y="605"/>
                  </a:cubicBezTo>
                  <a:cubicBezTo>
                    <a:pt x="130" y="624"/>
                    <a:pt x="120" y="630"/>
                    <a:pt x="111" y="653"/>
                  </a:cubicBezTo>
                  <a:cubicBezTo>
                    <a:pt x="98" y="689"/>
                    <a:pt x="103" y="693"/>
                    <a:pt x="76" y="713"/>
                  </a:cubicBezTo>
                  <a:cubicBezTo>
                    <a:pt x="75" y="714"/>
                    <a:pt x="73" y="715"/>
                    <a:pt x="72" y="716"/>
                  </a:cubicBezTo>
                  <a:cubicBezTo>
                    <a:pt x="71" y="717"/>
                    <a:pt x="69" y="718"/>
                    <a:pt x="68" y="719"/>
                  </a:cubicBezTo>
                  <a:cubicBezTo>
                    <a:pt x="52" y="734"/>
                    <a:pt x="41" y="766"/>
                    <a:pt x="32" y="785"/>
                  </a:cubicBezTo>
                  <a:lnTo>
                    <a:pt x="28" y="794"/>
                  </a:lnTo>
                  <a:cubicBezTo>
                    <a:pt x="22" y="809"/>
                    <a:pt x="5" y="821"/>
                    <a:pt x="0" y="841"/>
                  </a:cubicBezTo>
                  <a:cubicBezTo>
                    <a:pt x="70" y="841"/>
                    <a:pt x="190" y="824"/>
                    <a:pt x="190" y="922"/>
                  </a:cubicBezTo>
                  <a:cubicBezTo>
                    <a:pt x="190" y="949"/>
                    <a:pt x="148" y="966"/>
                    <a:pt x="129" y="976"/>
                  </a:cubicBezTo>
                  <a:lnTo>
                    <a:pt x="143" y="996"/>
                  </a:lnTo>
                  <a:cubicBezTo>
                    <a:pt x="173" y="988"/>
                    <a:pt x="153" y="986"/>
                    <a:pt x="173" y="980"/>
                  </a:cubicBezTo>
                  <a:cubicBezTo>
                    <a:pt x="194" y="974"/>
                    <a:pt x="278" y="1004"/>
                    <a:pt x="278" y="956"/>
                  </a:cubicBezTo>
                  <a:cubicBezTo>
                    <a:pt x="278" y="913"/>
                    <a:pt x="264" y="876"/>
                    <a:pt x="278" y="847"/>
                  </a:cubicBezTo>
                  <a:cubicBezTo>
                    <a:pt x="290" y="841"/>
                    <a:pt x="372" y="827"/>
                    <a:pt x="393" y="827"/>
                  </a:cubicBezTo>
                  <a:cubicBezTo>
                    <a:pt x="432" y="827"/>
                    <a:pt x="438" y="874"/>
                    <a:pt x="488" y="874"/>
                  </a:cubicBezTo>
                  <a:cubicBezTo>
                    <a:pt x="542" y="874"/>
                    <a:pt x="480" y="824"/>
                    <a:pt x="471" y="816"/>
                  </a:cubicBezTo>
                  <a:cubicBezTo>
                    <a:pt x="453" y="801"/>
                    <a:pt x="427" y="785"/>
                    <a:pt x="413" y="766"/>
                  </a:cubicBezTo>
                  <a:cubicBezTo>
                    <a:pt x="452" y="709"/>
                    <a:pt x="441" y="754"/>
                    <a:pt x="441" y="630"/>
                  </a:cubicBezTo>
                  <a:cubicBezTo>
                    <a:pt x="485" y="619"/>
                    <a:pt x="432" y="603"/>
                    <a:pt x="522" y="603"/>
                  </a:cubicBezTo>
                  <a:cubicBezTo>
                    <a:pt x="559" y="603"/>
                    <a:pt x="620" y="657"/>
                    <a:pt x="651" y="678"/>
                  </a:cubicBezTo>
                  <a:cubicBezTo>
                    <a:pt x="669" y="674"/>
                    <a:pt x="678" y="664"/>
                    <a:pt x="691" y="664"/>
                  </a:cubicBezTo>
                  <a:cubicBezTo>
                    <a:pt x="724" y="664"/>
                    <a:pt x="707" y="679"/>
                    <a:pt x="736" y="674"/>
                  </a:cubicBezTo>
                  <a:cubicBezTo>
                    <a:pt x="756" y="671"/>
                    <a:pt x="767" y="655"/>
                    <a:pt x="776" y="641"/>
                  </a:cubicBezTo>
                  <a:cubicBezTo>
                    <a:pt x="796" y="611"/>
                    <a:pt x="793" y="605"/>
                    <a:pt x="793" y="569"/>
                  </a:cubicBezTo>
                  <a:lnTo>
                    <a:pt x="732" y="569"/>
                  </a:lnTo>
                  <a:cubicBezTo>
                    <a:pt x="722" y="532"/>
                    <a:pt x="690" y="545"/>
                    <a:pt x="666" y="520"/>
                  </a:cubicBezTo>
                  <a:cubicBezTo>
                    <a:pt x="649" y="501"/>
                    <a:pt x="651" y="495"/>
                    <a:pt x="651" y="468"/>
                  </a:cubicBezTo>
                  <a:cubicBezTo>
                    <a:pt x="651" y="439"/>
                    <a:pt x="705" y="435"/>
                    <a:pt x="725" y="414"/>
                  </a:cubicBezTo>
                  <a:cubicBezTo>
                    <a:pt x="720" y="393"/>
                    <a:pt x="725" y="399"/>
                    <a:pt x="705" y="393"/>
                  </a:cubicBezTo>
                  <a:cubicBezTo>
                    <a:pt x="707" y="291"/>
                    <a:pt x="813" y="357"/>
                    <a:pt x="813" y="285"/>
                  </a:cubicBezTo>
                  <a:cubicBezTo>
                    <a:pt x="813" y="263"/>
                    <a:pt x="803" y="250"/>
                    <a:pt x="799" y="224"/>
                  </a:cubicBezTo>
                  <a:cubicBezTo>
                    <a:pt x="795" y="197"/>
                    <a:pt x="801" y="183"/>
                    <a:pt x="795" y="168"/>
                  </a:cubicBezTo>
                  <a:cubicBezTo>
                    <a:pt x="791" y="155"/>
                    <a:pt x="782" y="145"/>
                    <a:pt x="772" y="136"/>
                  </a:cubicBezTo>
                  <a:lnTo>
                    <a:pt x="741" y="113"/>
                  </a:lnTo>
                  <a:cubicBezTo>
                    <a:pt x="721" y="100"/>
                    <a:pt x="744" y="105"/>
                    <a:pt x="712" y="102"/>
                  </a:cubicBezTo>
                  <a:cubicBezTo>
                    <a:pt x="704" y="132"/>
                    <a:pt x="697" y="122"/>
                    <a:pt x="657" y="122"/>
                  </a:cubicBezTo>
                  <a:cubicBezTo>
                    <a:pt x="650" y="95"/>
                    <a:pt x="648" y="100"/>
                    <a:pt x="621" y="91"/>
                  </a:cubicBezTo>
                  <a:cubicBezTo>
                    <a:pt x="584" y="78"/>
                    <a:pt x="599" y="83"/>
                    <a:pt x="574" y="63"/>
                  </a:cubicBezTo>
                  <a:cubicBezTo>
                    <a:pt x="552" y="46"/>
                    <a:pt x="546" y="53"/>
                    <a:pt x="527" y="36"/>
                  </a:cubicBezTo>
                  <a:cubicBezTo>
                    <a:pt x="508" y="20"/>
                    <a:pt x="510" y="0"/>
                    <a:pt x="488" y="0"/>
                  </a:cubicBezTo>
                  <a:cubicBezTo>
                    <a:pt x="458" y="0"/>
                    <a:pt x="474" y="17"/>
                    <a:pt x="474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42"/>
            <p:cNvSpPr>
              <a:spLocks/>
            </p:cNvSpPr>
            <p:nvPr/>
          </p:nvSpPr>
          <p:spPr bwMode="auto">
            <a:xfrm>
              <a:off x="899006" y="1694963"/>
              <a:ext cx="178024" cy="123250"/>
            </a:xfrm>
            <a:custGeom>
              <a:avLst/>
              <a:gdLst>
                <a:gd name="T0" fmla="*/ 664 w 1030"/>
                <a:gd name="T1" fmla="*/ 54 h 677"/>
                <a:gd name="T2" fmla="*/ 522 w 1030"/>
                <a:gd name="T3" fmla="*/ 47 h 677"/>
                <a:gd name="T4" fmla="*/ 495 w 1030"/>
                <a:gd name="T5" fmla="*/ 94 h 677"/>
                <a:gd name="T6" fmla="*/ 400 w 1030"/>
                <a:gd name="T7" fmla="*/ 74 h 677"/>
                <a:gd name="T8" fmla="*/ 373 w 1030"/>
                <a:gd name="T9" fmla="*/ 74 h 677"/>
                <a:gd name="T10" fmla="*/ 364 w 1030"/>
                <a:gd name="T11" fmla="*/ 99 h 677"/>
                <a:gd name="T12" fmla="*/ 325 w 1030"/>
                <a:gd name="T13" fmla="*/ 175 h 677"/>
                <a:gd name="T14" fmla="*/ 265 w 1030"/>
                <a:gd name="T15" fmla="*/ 190 h 677"/>
                <a:gd name="T16" fmla="*/ 210 w 1030"/>
                <a:gd name="T17" fmla="*/ 210 h 677"/>
                <a:gd name="T18" fmla="*/ 97 w 1030"/>
                <a:gd name="T19" fmla="*/ 245 h 677"/>
                <a:gd name="T20" fmla="*/ 46 w 1030"/>
                <a:gd name="T21" fmla="*/ 269 h 677"/>
                <a:gd name="T22" fmla="*/ 30 w 1030"/>
                <a:gd name="T23" fmla="*/ 280 h 677"/>
                <a:gd name="T24" fmla="*/ 0 w 1030"/>
                <a:gd name="T25" fmla="*/ 298 h 677"/>
                <a:gd name="T26" fmla="*/ 0 w 1030"/>
                <a:gd name="T27" fmla="*/ 345 h 677"/>
                <a:gd name="T28" fmla="*/ 26 w 1030"/>
                <a:gd name="T29" fmla="*/ 360 h 677"/>
                <a:gd name="T30" fmla="*/ 82 w 1030"/>
                <a:gd name="T31" fmla="*/ 446 h 677"/>
                <a:gd name="T32" fmla="*/ 164 w 1030"/>
                <a:gd name="T33" fmla="*/ 506 h 677"/>
                <a:gd name="T34" fmla="*/ 190 w 1030"/>
                <a:gd name="T35" fmla="*/ 528 h 677"/>
                <a:gd name="T36" fmla="*/ 217 w 1030"/>
                <a:gd name="T37" fmla="*/ 623 h 677"/>
                <a:gd name="T38" fmla="*/ 223 w 1030"/>
                <a:gd name="T39" fmla="*/ 630 h 677"/>
                <a:gd name="T40" fmla="*/ 229 w 1030"/>
                <a:gd name="T41" fmla="*/ 638 h 677"/>
                <a:gd name="T42" fmla="*/ 251 w 1030"/>
                <a:gd name="T43" fmla="*/ 670 h 677"/>
                <a:gd name="T44" fmla="*/ 285 w 1030"/>
                <a:gd name="T45" fmla="*/ 636 h 677"/>
                <a:gd name="T46" fmla="*/ 441 w 1030"/>
                <a:gd name="T47" fmla="*/ 677 h 677"/>
                <a:gd name="T48" fmla="*/ 472 w 1030"/>
                <a:gd name="T49" fmla="*/ 647 h 677"/>
                <a:gd name="T50" fmla="*/ 529 w 1030"/>
                <a:gd name="T51" fmla="*/ 555 h 677"/>
                <a:gd name="T52" fmla="*/ 552 w 1030"/>
                <a:gd name="T53" fmla="*/ 511 h 677"/>
                <a:gd name="T54" fmla="*/ 603 w 1030"/>
                <a:gd name="T55" fmla="*/ 487 h 677"/>
                <a:gd name="T56" fmla="*/ 576 w 1030"/>
                <a:gd name="T57" fmla="*/ 426 h 677"/>
                <a:gd name="T58" fmla="*/ 610 w 1030"/>
                <a:gd name="T59" fmla="*/ 325 h 677"/>
                <a:gd name="T60" fmla="*/ 685 w 1030"/>
                <a:gd name="T61" fmla="*/ 325 h 677"/>
                <a:gd name="T62" fmla="*/ 712 w 1030"/>
                <a:gd name="T63" fmla="*/ 291 h 677"/>
                <a:gd name="T64" fmla="*/ 812 w 1030"/>
                <a:gd name="T65" fmla="*/ 303 h 677"/>
                <a:gd name="T66" fmla="*/ 849 w 1030"/>
                <a:gd name="T67" fmla="*/ 265 h 677"/>
                <a:gd name="T68" fmla="*/ 852 w 1030"/>
                <a:gd name="T69" fmla="*/ 262 h 677"/>
                <a:gd name="T70" fmla="*/ 860 w 1030"/>
                <a:gd name="T71" fmla="*/ 257 h 677"/>
                <a:gd name="T72" fmla="*/ 881 w 1030"/>
                <a:gd name="T73" fmla="*/ 230 h 677"/>
                <a:gd name="T74" fmla="*/ 944 w 1030"/>
                <a:gd name="T75" fmla="*/ 242 h 677"/>
                <a:gd name="T76" fmla="*/ 1003 w 1030"/>
                <a:gd name="T77" fmla="*/ 257 h 677"/>
                <a:gd name="T78" fmla="*/ 1030 w 1030"/>
                <a:gd name="T79" fmla="*/ 223 h 677"/>
                <a:gd name="T80" fmla="*/ 979 w 1030"/>
                <a:gd name="T81" fmla="*/ 146 h 677"/>
                <a:gd name="T82" fmla="*/ 975 w 1030"/>
                <a:gd name="T83" fmla="*/ 143 h 677"/>
                <a:gd name="T84" fmla="*/ 972 w 1030"/>
                <a:gd name="T85" fmla="*/ 139 h 677"/>
                <a:gd name="T86" fmla="*/ 831 w 1030"/>
                <a:gd name="T87" fmla="*/ 63 h 677"/>
                <a:gd name="T88" fmla="*/ 818 w 1030"/>
                <a:gd name="T89" fmla="*/ 49 h 677"/>
                <a:gd name="T90" fmla="*/ 773 w 1030"/>
                <a:gd name="T91" fmla="*/ 0 h 677"/>
                <a:gd name="T92" fmla="*/ 664 w 1030"/>
                <a:gd name="T93" fmla="*/ 5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0" h="677">
                  <a:moveTo>
                    <a:pt x="664" y="54"/>
                  </a:moveTo>
                  <a:lnTo>
                    <a:pt x="522" y="47"/>
                  </a:lnTo>
                  <a:cubicBezTo>
                    <a:pt x="511" y="63"/>
                    <a:pt x="500" y="74"/>
                    <a:pt x="495" y="94"/>
                  </a:cubicBezTo>
                  <a:cubicBezTo>
                    <a:pt x="461" y="94"/>
                    <a:pt x="413" y="109"/>
                    <a:pt x="400" y="74"/>
                  </a:cubicBezTo>
                  <a:lnTo>
                    <a:pt x="373" y="74"/>
                  </a:lnTo>
                  <a:cubicBezTo>
                    <a:pt x="370" y="115"/>
                    <a:pt x="375" y="77"/>
                    <a:pt x="364" y="99"/>
                  </a:cubicBezTo>
                  <a:cubicBezTo>
                    <a:pt x="340" y="146"/>
                    <a:pt x="356" y="146"/>
                    <a:pt x="325" y="175"/>
                  </a:cubicBezTo>
                  <a:cubicBezTo>
                    <a:pt x="298" y="199"/>
                    <a:pt x="307" y="186"/>
                    <a:pt x="265" y="190"/>
                  </a:cubicBezTo>
                  <a:cubicBezTo>
                    <a:pt x="238" y="193"/>
                    <a:pt x="231" y="202"/>
                    <a:pt x="210" y="210"/>
                  </a:cubicBezTo>
                  <a:cubicBezTo>
                    <a:pt x="162" y="229"/>
                    <a:pt x="150" y="209"/>
                    <a:pt x="97" y="245"/>
                  </a:cubicBezTo>
                  <a:cubicBezTo>
                    <a:pt x="65" y="268"/>
                    <a:pt x="70" y="256"/>
                    <a:pt x="46" y="269"/>
                  </a:cubicBezTo>
                  <a:cubicBezTo>
                    <a:pt x="17" y="285"/>
                    <a:pt x="69" y="253"/>
                    <a:pt x="30" y="280"/>
                  </a:cubicBezTo>
                  <a:lnTo>
                    <a:pt x="0" y="298"/>
                  </a:lnTo>
                  <a:lnTo>
                    <a:pt x="0" y="345"/>
                  </a:lnTo>
                  <a:cubicBezTo>
                    <a:pt x="20" y="350"/>
                    <a:pt x="11" y="346"/>
                    <a:pt x="26" y="360"/>
                  </a:cubicBezTo>
                  <a:cubicBezTo>
                    <a:pt x="61" y="389"/>
                    <a:pt x="35" y="430"/>
                    <a:pt x="82" y="446"/>
                  </a:cubicBezTo>
                  <a:cubicBezTo>
                    <a:pt x="149" y="469"/>
                    <a:pt x="100" y="424"/>
                    <a:pt x="164" y="506"/>
                  </a:cubicBezTo>
                  <a:cubicBezTo>
                    <a:pt x="178" y="524"/>
                    <a:pt x="163" y="521"/>
                    <a:pt x="190" y="528"/>
                  </a:cubicBezTo>
                  <a:cubicBezTo>
                    <a:pt x="190" y="589"/>
                    <a:pt x="181" y="584"/>
                    <a:pt x="217" y="623"/>
                  </a:cubicBezTo>
                  <a:cubicBezTo>
                    <a:pt x="218" y="625"/>
                    <a:pt x="222" y="629"/>
                    <a:pt x="223" y="630"/>
                  </a:cubicBezTo>
                  <a:lnTo>
                    <a:pt x="229" y="638"/>
                  </a:lnTo>
                  <a:cubicBezTo>
                    <a:pt x="247" y="664"/>
                    <a:pt x="226" y="652"/>
                    <a:pt x="251" y="670"/>
                  </a:cubicBezTo>
                  <a:cubicBezTo>
                    <a:pt x="278" y="663"/>
                    <a:pt x="273" y="659"/>
                    <a:pt x="285" y="636"/>
                  </a:cubicBezTo>
                  <a:cubicBezTo>
                    <a:pt x="423" y="636"/>
                    <a:pt x="441" y="588"/>
                    <a:pt x="441" y="677"/>
                  </a:cubicBezTo>
                  <a:cubicBezTo>
                    <a:pt x="477" y="674"/>
                    <a:pt x="459" y="672"/>
                    <a:pt x="472" y="647"/>
                  </a:cubicBezTo>
                  <a:cubicBezTo>
                    <a:pt x="492" y="610"/>
                    <a:pt x="519" y="625"/>
                    <a:pt x="529" y="555"/>
                  </a:cubicBezTo>
                  <a:cubicBezTo>
                    <a:pt x="530" y="551"/>
                    <a:pt x="520" y="535"/>
                    <a:pt x="552" y="511"/>
                  </a:cubicBezTo>
                  <a:cubicBezTo>
                    <a:pt x="574" y="494"/>
                    <a:pt x="586" y="496"/>
                    <a:pt x="603" y="487"/>
                  </a:cubicBezTo>
                  <a:cubicBezTo>
                    <a:pt x="593" y="443"/>
                    <a:pt x="580" y="475"/>
                    <a:pt x="576" y="426"/>
                  </a:cubicBezTo>
                  <a:cubicBezTo>
                    <a:pt x="630" y="414"/>
                    <a:pt x="597" y="382"/>
                    <a:pt x="610" y="325"/>
                  </a:cubicBezTo>
                  <a:lnTo>
                    <a:pt x="685" y="325"/>
                  </a:lnTo>
                  <a:cubicBezTo>
                    <a:pt x="695" y="310"/>
                    <a:pt x="698" y="301"/>
                    <a:pt x="712" y="291"/>
                  </a:cubicBezTo>
                  <a:cubicBezTo>
                    <a:pt x="791" y="309"/>
                    <a:pt x="775" y="355"/>
                    <a:pt x="812" y="303"/>
                  </a:cubicBezTo>
                  <a:cubicBezTo>
                    <a:pt x="824" y="285"/>
                    <a:pt x="829" y="281"/>
                    <a:pt x="849" y="265"/>
                  </a:cubicBezTo>
                  <a:cubicBezTo>
                    <a:pt x="850" y="264"/>
                    <a:pt x="851" y="263"/>
                    <a:pt x="852" y="262"/>
                  </a:cubicBezTo>
                  <a:lnTo>
                    <a:pt x="860" y="257"/>
                  </a:lnTo>
                  <a:cubicBezTo>
                    <a:pt x="878" y="244"/>
                    <a:pt x="874" y="258"/>
                    <a:pt x="881" y="230"/>
                  </a:cubicBezTo>
                  <a:cubicBezTo>
                    <a:pt x="921" y="230"/>
                    <a:pt x="919" y="223"/>
                    <a:pt x="944" y="242"/>
                  </a:cubicBezTo>
                  <a:cubicBezTo>
                    <a:pt x="972" y="263"/>
                    <a:pt x="954" y="257"/>
                    <a:pt x="1003" y="257"/>
                  </a:cubicBezTo>
                  <a:cubicBezTo>
                    <a:pt x="1009" y="230"/>
                    <a:pt x="1006" y="230"/>
                    <a:pt x="1030" y="223"/>
                  </a:cubicBezTo>
                  <a:cubicBezTo>
                    <a:pt x="1030" y="186"/>
                    <a:pt x="1012" y="176"/>
                    <a:pt x="979" y="146"/>
                  </a:cubicBezTo>
                  <a:cubicBezTo>
                    <a:pt x="978" y="145"/>
                    <a:pt x="977" y="143"/>
                    <a:pt x="975" y="143"/>
                  </a:cubicBezTo>
                  <a:cubicBezTo>
                    <a:pt x="974" y="142"/>
                    <a:pt x="973" y="140"/>
                    <a:pt x="972" y="139"/>
                  </a:cubicBezTo>
                  <a:cubicBezTo>
                    <a:pt x="851" y="33"/>
                    <a:pt x="882" y="111"/>
                    <a:pt x="831" y="63"/>
                  </a:cubicBezTo>
                  <a:cubicBezTo>
                    <a:pt x="831" y="63"/>
                    <a:pt x="818" y="49"/>
                    <a:pt x="818" y="49"/>
                  </a:cubicBezTo>
                  <a:cubicBezTo>
                    <a:pt x="796" y="21"/>
                    <a:pt x="795" y="0"/>
                    <a:pt x="773" y="0"/>
                  </a:cubicBezTo>
                  <a:cubicBezTo>
                    <a:pt x="747" y="0"/>
                    <a:pt x="728" y="54"/>
                    <a:pt x="664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43"/>
            <p:cNvSpPr>
              <a:spLocks/>
            </p:cNvSpPr>
            <p:nvPr/>
          </p:nvSpPr>
          <p:spPr bwMode="auto">
            <a:xfrm>
              <a:off x="996449" y="1812249"/>
              <a:ext cx="164906" cy="141141"/>
            </a:xfrm>
            <a:custGeom>
              <a:avLst/>
              <a:gdLst>
                <a:gd name="T0" fmla="*/ 156 w 956"/>
                <a:gd name="T1" fmla="*/ 122 h 777"/>
                <a:gd name="T2" fmla="*/ 68 w 956"/>
                <a:gd name="T3" fmla="*/ 224 h 777"/>
                <a:gd name="T4" fmla="*/ 56 w 956"/>
                <a:gd name="T5" fmla="*/ 209 h 777"/>
                <a:gd name="T6" fmla="*/ 21 w 956"/>
                <a:gd name="T7" fmla="*/ 204 h 777"/>
                <a:gd name="T8" fmla="*/ 0 w 956"/>
                <a:gd name="T9" fmla="*/ 231 h 777"/>
                <a:gd name="T10" fmla="*/ 138 w 956"/>
                <a:gd name="T11" fmla="*/ 303 h 777"/>
                <a:gd name="T12" fmla="*/ 183 w 956"/>
                <a:gd name="T13" fmla="*/ 319 h 777"/>
                <a:gd name="T14" fmla="*/ 224 w 956"/>
                <a:gd name="T15" fmla="*/ 319 h 777"/>
                <a:gd name="T16" fmla="*/ 251 w 956"/>
                <a:gd name="T17" fmla="*/ 407 h 777"/>
                <a:gd name="T18" fmla="*/ 328 w 956"/>
                <a:gd name="T19" fmla="*/ 499 h 777"/>
                <a:gd name="T20" fmla="*/ 348 w 956"/>
                <a:gd name="T21" fmla="*/ 520 h 777"/>
                <a:gd name="T22" fmla="*/ 505 w 956"/>
                <a:gd name="T23" fmla="*/ 560 h 777"/>
                <a:gd name="T24" fmla="*/ 533 w 956"/>
                <a:gd name="T25" fmla="*/ 586 h 777"/>
                <a:gd name="T26" fmla="*/ 536 w 956"/>
                <a:gd name="T27" fmla="*/ 651 h 777"/>
                <a:gd name="T28" fmla="*/ 597 w 956"/>
                <a:gd name="T29" fmla="*/ 671 h 777"/>
                <a:gd name="T30" fmla="*/ 635 w 956"/>
                <a:gd name="T31" fmla="*/ 733 h 777"/>
                <a:gd name="T32" fmla="*/ 630 w 956"/>
                <a:gd name="T33" fmla="*/ 767 h 777"/>
                <a:gd name="T34" fmla="*/ 661 w 956"/>
                <a:gd name="T35" fmla="*/ 756 h 777"/>
                <a:gd name="T36" fmla="*/ 711 w 956"/>
                <a:gd name="T37" fmla="*/ 704 h 777"/>
                <a:gd name="T38" fmla="*/ 760 w 956"/>
                <a:gd name="T39" fmla="*/ 644 h 777"/>
                <a:gd name="T40" fmla="*/ 745 w 956"/>
                <a:gd name="T41" fmla="*/ 618 h 777"/>
                <a:gd name="T42" fmla="*/ 801 w 956"/>
                <a:gd name="T43" fmla="*/ 555 h 777"/>
                <a:gd name="T44" fmla="*/ 889 w 956"/>
                <a:gd name="T45" fmla="*/ 543 h 777"/>
                <a:gd name="T46" fmla="*/ 896 w 956"/>
                <a:gd name="T47" fmla="*/ 537 h 777"/>
                <a:gd name="T48" fmla="*/ 900 w 956"/>
                <a:gd name="T49" fmla="*/ 463 h 777"/>
                <a:gd name="T50" fmla="*/ 861 w 956"/>
                <a:gd name="T51" fmla="*/ 441 h 777"/>
                <a:gd name="T52" fmla="*/ 858 w 956"/>
                <a:gd name="T53" fmla="*/ 407 h 777"/>
                <a:gd name="T54" fmla="*/ 815 w 956"/>
                <a:gd name="T55" fmla="*/ 304 h 777"/>
                <a:gd name="T56" fmla="*/ 811 w 956"/>
                <a:gd name="T57" fmla="*/ 301 h 777"/>
                <a:gd name="T58" fmla="*/ 808 w 956"/>
                <a:gd name="T59" fmla="*/ 298 h 777"/>
                <a:gd name="T60" fmla="*/ 732 w 956"/>
                <a:gd name="T61" fmla="*/ 231 h 777"/>
                <a:gd name="T62" fmla="*/ 647 w 956"/>
                <a:gd name="T63" fmla="*/ 194 h 777"/>
                <a:gd name="T64" fmla="*/ 644 w 956"/>
                <a:gd name="T65" fmla="*/ 190 h 777"/>
                <a:gd name="T66" fmla="*/ 612 w 956"/>
                <a:gd name="T67" fmla="*/ 154 h 777"/>
                <a:gd name="T68" fmla="*/ 601 w 956"/>
                <a:gd name="T69" fmla="*/ 107 h 777"/>
                <a:gd name="T70" fmla="*/ 535 w 956"/>
                <a:gd name="T71" fmla="*/ 56 h 777"/>
                <a:gd name="T72" fmla="*/ 482 w 956"/>
                <a:gd name="T73" fmla="*/ 41 h 777"/>
                <a:gd name="T74" fmla="*/ 399 w 956"/>
                <a:gd name="T75" fmla="*/ 33 h 777"/>
                <a:gd name="T76" fmla="*/ 367 w 956"/>
                <a:gd name="T77" fmla="*/ 48 h 777"/>
                <a:gd name="T78" fmla="*/ 352 w 956"/>
                <a:gd name="T79" fmla="*/ 54 h 777"/>
                <a:gd name="T80" fmla="*/ 256 w 956"/>
                <a:gd name="T81" fmla="*/ 80 h 777"/>
                <a:gd name="T82" fmla="*/ 156 w 956"/>
                <a:gd name="T83" fmla="*/ 12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6" h="777">
                  <a:moveTo>
                    <a:pt x="156" y="122"/>
                  </a:moveTo>
                  <a:cubicBezTo>
                    <a:pt x="156" y="180"/>
                    <a:pt x="162" y="202"/>
                    <a:pt x="68" y="224"/>
                  </a:cubicBezTo>
                  <a:cubicBezTo>
                    <a:pt x="63" y="208"/>
                    <a:pt x="71" y="217"/>
                    <a:pt x="56" y="209"/>
                  </a:cubicBezTo>
                  <a:cubicBezTo>
                    <a:pt x="43" y="201"/>
                    <a:pt x="51" y="204"/>
                    <a:pt x="21" y="204"/>
                  </a:cubicBezTo>
                  <a:cubicBezTo>
                    <a:pt x="0" y="204"/>
                    <a:pt x="2" y="212"/>
                    <a:pt x="0" y="231"/>
                  </a:cubicBezTo>
                  <a:cubicBezTo>
                    <a:pt x="80" y="231"/>
                    <a:pt x="88" y="257"/>
                    <a:pt x="138" y="303"/>
                  </a:cubicBezTo>
                  <a:cubicBezTo>
                    <a:pt x="157" y="320"/>
                    <a:pt x="154" y="319"/>
                    <a:pt x="183" y="319"/>
                  </a:cubicBezTo>
                  <a:cubicBezTo>
                    <a:pt x="196" y="320"/>
                    <a:pt x="211" y="319"/>
                    <a:pt x="224" y="319"/>
                  </a:cubicBezTo>
                  <a:cubicBezTo>
                    <a:pt x="249" y="356"/>
                    <a:pt x="251" y="346"/>
                    <a:pt x="251" y="407"/>
                  </a:cubicBezTo>
                  <a:cubicBezTo>
                    <a:pt x="305" y="435"/>
                    <a:pt x="299" y="468"/>
                    <a:pt x="328" y="499"/>
                  </a:cubicBezTo>
                  <a:lnTo>
                    <a:pt x="348" y="520"/>
                  </a:lnTo>
                  <a:cubicBezTo>
                    <a:pt x="409" y="583"/>
                    <a:pt x="403" y="466"/>
                    <a:pt x="505" y="560"/>
                  </a:cubicBezTo>
                  <a:lnTo>
                    <a:pt x="533" y="586"/>
                  </a:lnTo>
                  <a:cubicBezTo>
                    <a:pt x="548" y="606"/>
                    <a:pt x="529" y="617"/>
                    <a:pt x="536" y="651"/>
                  </a:cubicBezTo>
                  <a:cubicBezTo>
                    <a:pt x="542" y="681"/>
                    <a:pt x="560" y="671"/>
                    <a:pt x="597" y="671"/>
                  </a:cubicBezTo>
                  <a:cubicBezTo>
                    <a:pt x="615" y="706"/>
                    <a:pt x="635" y="706"/>
                    <a:pt x="635" y="733"/>
                  </a:cubicBezTo>
                  <a:cubicBezTo>
                    <a:pt x="635" y="765"/>
                    <a:pt x="610" y="745"/>
                    <a:pt x="630" y="767"/>
                  </a:cubicBezTo>
                  <a:cubicBezTo>
                    <a:pt x="640" y="777"/>
                    <a:pt x="652" y="766"/>
                    <a:pt x="661" y="756"/>
                  </a:cubicBezTo>
                  <a:cubicBezTo>
                    <a:pt x="687" y="726"/>
                    <a:pt x="666" y="722"/>
                    <a:pt x="711" y="704"/>
                  </a:cubicBezTo>
                  <a:cubicBezTo>
                    <a:pt x="724" y="699"/>
                    <a:pt x="758" y="700"/>
                    <a:pt x="760" y="644"/>
                  </a:cubicBezTo>
                  <a:cubicBezTo>
                    <a:pt x="737" y="635"/>
                    <a:pt x="752" y="659"/>
                    <a:pt x="745" y="618"/>
                  </a:cubicBezTo>
                  <a:cubicBezTo>
                    <a:pt x="734" y="561"/>
                    <a:pt x="760" y="551"/>
                    <a:pt x="801" y="555"/>
                  </a:cubicBezTo>
                  <a:cubicBezTo>
                    <a:pt x="838" y="558"/>
                    <a:pt x="865" y="561"/>
                    <a:pt x="889" y="543"/>
                  </a:cubicBezTo>
                  <a:lnTo>
                    <a:pt x="896" y="537"/>
                  </a:lnTo>
                  <a:cubicBezTo>
                    <a:pt x="956" y="486"/>
                    <a:pt x="925" y="483"/>
                    <a:pt x="900" y="463"/>
                  </a:cubicBezTo>
                  <a:cubicBezTo>
                    <a:pt x="880" y="446"/>
                    <a:pt x="894" y="443"/>
                    <a:pt x="861" y="441"/>
                  </a:cubicBezTo>
                  <a:cubicBezTo>
                    <a:pt x="861" y="422"/>
                    <a:pt x="858" y="414"/>
                    <a:pt x="858" y="407"/>
                  </a:cubicBezTo>
                  <a:cubicBezTo>
                    <a:pt x="861" y="381"/>
                    <a:pt x="887" y="380"/>
                    <a:pt x="815" y="304"/>
                  </a:cubicBezTo>
                  <a:cubicBezTo>
                    <a:pt x="814" y="303"/>
                    <a:pt x="812" y="302"/>
                    <a:pt x="811" y="301"/>
                  </a:cubicBezTo>
                  <a:cubicBezTo>
                    <a:pt x="810" y="300"/>
                    <a:pt x="809" y="299"/>
                    <a:pt x="808" y="298"/>
                  </a:cubicBezTo>
                  <a:cubicBezTo>
                    <a:pt x="760" y="251"/>
                    <a:pt x="761" y="285"/>
                    <a:pt x="732" y="231"/>
                  </a:cubicBezTo>
                  <a:cubicBezTo>
                    <a:pt x="688" y="231"/>
                    <a:pt x="679" y="232"/>
                    <a:pt x="647" y="194"/>
                  </a:cubicBezTo>
                  <a:cubicBezTo>
                    <a:pt x="646" y="193"/>
                    <a:pt x="645" y="191"/>
                    <a:pt x="644" y="190"/>
                  </a:cubicBezTo>
                  <a:cubicBezTo>
                    <a:pt x="634" y="178"/>
                    <a:pt x="622" y="170"/>
                    <a:pt x="612" y="154"/>
                  </a:cubicBezTo>
                  <a:cubicBezTo>
                    <a:pt x="598" y="131"/>
                    <a:pt x="602" y="124"/>
                    <a:pt x="601" y="107"/>
                  </a:cubicBezTo>
                  <a:cubicBezTo>
                    <a:pt x="598" y="30"/>
                    <a:pt x="586" y="89"/>
                    <a:pt x="535" y="56"/>
                  </a:cubicBezTo>
                  <a:cubicBezTo>
                    <a:pt x="503" y="34"/>
                    <a:pt x="531" y="44"/>
                    <a:pt x="482" y="41"/>
                  </a:cubicBezTo>
                  <a:cubicBezTo>
                    <a:pt x="422" y="37"/>
                    <a:pt x="456" y="0"/>
                    <a:pt x="399" y="33"/>
                  </a:cubicBezTo>
                  <a:cubicBezTo>
                    <a:pt x="382" y="42"/>
                    <a:pt x="387" y="40"/>
                    <a:pt x="367" y="48"/>
                  </a:cubicBezTo>
                  <a:lnTo>
                    <a:pt x="352" y="54"/>
                  </a:lnTo>
                  <a:cubicBezTo>
                    <a:pt x="298" y="74"/>
                    <a:pt x="304" y="57"/>
                    <a:pt x="256" y="80"/>
                  </a:cubicBezTo>
                  <a:cubicBezTo>
                    <a:pt x="215" y="99"/>
                    <a:pt x="246" y="75"/>
                    <a:pt x="156" y="1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44"/>
            <p:cNvSpPr>
              <a:spLocks/>
            </p:cNvSpPr>
            <p:nvPr/>
          </p:nvSpPr>
          <p:spPr bwMode="auto">
            <a:xfrm>
              <a:off x="1316892" y="1963330"/>
              <a:ext cx="153662" cy="117285"/>
            </a:xfrm>
            <a:custGeom>
              <a:avLst/>
              <a:gdLst>
                <a:gd name="T0" fmla="*/ 162 w 887"/>
                <a:gd name="T1" fmla="*/ 160 h 636"/>
                <a:gd name="T2" fmla="*/ 128 w 887"/>
                <a:gd name="T3" fmla="*/ 254 h 636"/>
                <a:gd name="T4" fmla="*/ 67 w 887"/>
                <a:gd name="T5" fmla="*/ 254 h 636"/>
                <a:gd name="T6" fmla="*/ 0 w 887"/>
                <a:gd name="T7" fmla="*/ 363 h 636"/>
                <a:gd name="T8" fmla="*/ 65 w 887"/>
                <a:gd name="T9" fmla="*/ 419 h 636"/>
                <a:gd name="T10" fmla="*/ 78 w 887"/>
                <a:gd name="T11" fmla="*/ 426 h 636"/>
                <a:gd name="T12" fmla="*/ 142 w 887"/>
                <a:gd name="T13" fmla="*/ 479 h 636"/>
                <a:gd name="T14" fmla="*/ 125 w 887"/>
                <a:gd name="T15" fmla="*/ 537 h 636"/>
                <a:gd name="T16" fmla="*/ 217 w 887"/>
                <a:gd name="T17" fmla="*/ 580 h 636"/>
                <a:gd name="T18" fmla="*/ 291 w 887"/>
                <a:gd name="T19" fmla="*/ 593 h 636"/>
                <a:gd name="T20" fmla="*/ 372 w 887"/>
                <a:gd name="T21" fmla="*/ 620 h 636"/>
                <a:gd name="T22" fmla="*/ 467 w 887"/>
                <a:gd name="T23" fmla="*/ 573 h 636"/>
                <a:gd name="T24" fmla="*/ 518 w 887"/>
                <a:gd name="T25" fmla="*/ 597 h 636"/>
                <a:gd name="T26" fmla="*/ 541 w 887"/>
                <a:gd name="T27" fmla="*/ 608 h 636"/>
                <a:gd name="T28" fmla="*/ 684 w 887"/>
                <a:gd name="T29" fmla="*/ 600 h 636"/>
                <a:gd name="T30" fmla="*/ 792 w 887"/>
                <a:gd name="T31" fmla="*/ 620 h 636"/>
                <a:gd name="T32" fmla="*/ 887 w 887"/>
                <a:gd name="T33" fmla="*/ 525 h 636"/>
                <a:gd name="T34" fmla="*/ 857 w 887"/>
                <a:gd name="T35" fmla="*/ 488 h 636"/>
                <a:gd name="T36" fmla="*/ 853 w 887"/>
                <a:gd name="T37" fmla="*/ 485 h 636"/>
                <a:gd name="T38" fmla="*/ 849 w 887"/>
                <a:gd name="T39" fmla="*/ 483 h 636"/>
                <a:gd name="T40" fmla="*/ 845 w 887"/>
                <a:gd name="T41" fmla="*/ 480 h 636"/>
                <a:gd name="T42" fmla="*/ 770 w 887"/>
                <a:gd name="T43" fmla="*/ 406 h 636"/>
                <a:gd name="T44" fmla="*/ 751 w 887"/>
                <a:gd name="T45" fmla="*/ 378 h 636"/>
                <a:gd name="T46" fmla="*/ 686 w 887"/>
                <a:gd name="T47" fmla="*/ 340 h 636"/>
                <a:gd name="T48" fmla="*/ 656 w 887"/>
                <a:gd name="T49" fmla="*/ 324 h 636"/>
                <a:gd name="T50" fmla="*/ 587 w 887"/>
                <a:gd name="T51" fmla="*/ 251 h 636"/>
                <a:gd name="T52" fmla="*/ 540 w 887"/>
                <a:gd name="T53" fmla="*/ 189 h 636"/>
                <a:gd name="T54" fmla="*/ 529 w 887"/>
                <a:gd name="T55" fmla="*/ 172 h 636"/>
                <a:gd name="T56" fmla="*/ 527 w 887"/>
                <a:gd name="T57" fmla="*/ 168 h 636"/>
                <a:gd name="T58" fmla="*/ 508 w 887"/>
                <a:gd name="T59" fmla="*/ 132 h 636"/>
                <a:gd name="T60" fmla="*/ 535 w 887"/>
                <a:gd name="T61" fmla="*/ 78 h 636"/>
                <a:gd name="T62" fmla="*/ 474 w 887"/>
                <a:gd name="T63" fmla="*/ 58 h 636"/>
                <a:gd name="T64" fmla="*/ 463 w 887"/>
                <a:gd name="T65" fmla="*/ 81 h 636"/>
                <a:gd name="T66" fmla="*/ 455 w 887"/>
                <a:gd name="T67" fmla="*/ 86 h 636"/>
                <a:gd name="T68" fmla="*/ 443 w 887"/>
                <a:gd name="T69" fmla="*/ 94 h 636"/>
                <a:gd name="T70" fmla="*/ 399 w 887"/>
                <a:gd name="T71" fmla="*/ 119 h 636"/>
                <a:gd name="T72" fmla="*/ 359 w 887"/>
                <a:gd name="T73" fmla="*/ 58 h 636"/>
                <a:gd name="T74" fmla="*/ 325 w 887"/>
                <a:gd name="T75" fmla="*/ 58 h 636"/>
                <a:gd name="T76" fmla="*/ 157 w 887"/>
                <a:gd name="T77" fmla="*/ 80 h 636"/>
                <a:gd name="T78" fmla="*/ 162 w 887"/>
                <a:gd name="T79" fmla="*/ 16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7" h="636">
                  <a:moveTo>
                    <a:pt x="162" y="160"/>
                  </a:moveTo>
                  <a:cubicBezTo>
                    <a:pt x="162" y="248"/>
                    <a:pt x="143" y="193"/>
                    <a:pt x="128" y="254"/>
                  </a:cubicBezTo>
                  <a:cubicBezTo>
                    <a:pt x="87" y="254"/>
                    <a:pt x="102" y="246"/>
                    <a:pt x="67" y="254"/>
                  </a:cubicBezTo>
                  <a:cubicBezTo>
                    <a:pt x="67" y="331"/>
                    <a:pt x="77" y="363"/>
                    <a:pt x="0" y="363"/>
                  </a:cubicBezTo>
                  <a:cubicBezTo>
                    <a:pt x="1" y="412"/>
                    <a:pt x="17" y="395"/>
                    <a:pt x="65" y="419"/>
                  </a:cubicBezTo>
                  <a:cubicBezTo>
                    <a:pt x="66" y="420"/>
                    <a:pt x="71" y="424"/>
                    <a:pt x="78" y="426"/>
                  </a:cubicBezTo>
                  <a:cubicBezTo>
                    <a:pt x="130" y="445"/>
                    <a:pt x="123" y="412"/>
                    <a:pt x="142" y="479"/>
                  </a:cubicBezTo>
                  <a:cubicBezTo>
                    <a:pt x="153" y="517"/>
                    <a:pt x="149" y="510"/>
                    <a:pt x="125" y="537"/>
                  </a:cubicBezTo>
                  <a:cubicBezTo>
                    <a:pt x="73" y="595"/>
                    <a:pt x="173" y="562"/>
                    <a:pt x="217" y="580"/>
                  </a:cubicBezTo>
                  <a:cubicBezTo>
                    <a:pt x="259" y="597"/>
                    <a:pt x="235" y="590"/>
                    <a:pt x="291" y="593"/>
                  </a:cubicBezTo>
                  <a:cubicBezTo>
                    <a:pt x="355" y="596"/>
                    <a:pt x="301" y="620"/>
                    <a:pt x="372" y="620"/>
                  </a:cubicBezTo>
                  <a:cubicBezTo>
                    <a:pt x="403" y="620"/>
                    <a:pt x="403" y="573"/>
                    <a:pt x="467" y="573"/>
                  </a:cubicBezTo>
                  <a:cubicBezTo>
                    <a:pt x="479" y="573"/>
                    <a:pt x="483" y="582"/>
                    <a:pt x="518" y="597"/>
                  </a:cubicBezTo>
                  <a:cubicBezTo>
                    <a:pt x="538" y="605"/>
                    <a:pt x="529" y="602"/>
                    <a:pt x="541" y="608"/>
                  </a:cubicBezTo>
                  <a:cubicBezTo>
                    <a:pt x="590" y="636"/>
                    <a:pt x="654" y="600"/>
                    <a:pt x="684" y="600"/>
                  </a:cubicBezTo>
                  <a:cubicBezTo>
                    <a:pt x="729" y="600"/>
                    <a:pt x="666" y="634"/>
                    <a:pt x="792" y="620"/>
                  </a:cubicBezTo>
                  <a:cubicBezTo>
                    <a:pt x="877" y="610"/>
                    <a:pt x="887" y="634"/>
                    <a:pt x="887" y="525"/>
                  </a:cubicBezTo>
                  <a:cubicBezTo>
                    <a:pt x="887" y="507"/>
                    <a:pt x="871" y="497"/>
                    <a:pt x="857" y="488"/>
                  </a:cubicBezTo>
                  <a:cubicBezTo>
                    <a:pt x="856" y="487"/>
                    <a:pt x="854" y="486"/>
                    <a:pt x="853" y="485"/>
                  </a:cubicBezTo>
                  <a:cubicBezTo>
                    <a:pt x="852" y="485"/>
                    <a:pt x="850" y="483"/>
                    <a:pt x="849" y="483"/>
                  </a:cubicBezTo>
                  <a:cubicBezTo>
                    <a:pt x="848" y="482"/>
                    <a:pt x="846" y="481"/>
                    <a:pt x="845" y="480"/>
                  </a:cubicBezTo>
                  <a:cubicBezTo>
                    <a:pt x="781" y="435"/>
                    <a:pt x="791" y="469"/>
                    <a:pt x="770" y="406"/>
                  </a:cubicBezTo>
                  <a:cubicBezTo>
                    <a:pt x="763" y="385"/>
                    <a:pt x="767" y="396"/>
                    <a:pt x="751" y="378"/>
                  </a:cubicBezTo>
                  <a:cubicBezTo>
                    <a:pt x="713" y="334"/>
                    <a:pt x="745" y="358"/>
                    <a:pt x="686" y="340"/>
                  </a:cubicBezTo>
                  <a:lnTo>
                    <a:pt x="656" y="324"/>
                  </a:lnTo>
                  <a:cubicBezTo>
                    <a:pt x="588" y="282"/>
                    <a:pt x="591" y="304"/>
                    <a:pt x="587" y="251"/>
                  </a:cubicBezTo>
                  <a:cubicBezTo>
                    <a:pt x="584" y="214"/>
                    <a:pt x="572" y="232"/>
                    <a:pt x="540" y="189"/>
                  </a:cubicBezTo>
                  <a:cubicBezTo>
                    <a:pt x="534" y="180"/>
                    <a:pt x="536" y="181"/>
                    <a:pt x="529" y="172"/>
                  </a:cubicBezTo>
                  <a:cubicBezTo>
                    <a:pt x="529" y="171"/>
                    <a:pt x="528" y="169"/>
                    <a:pt x="527" y="168"/>
                  </a:cubicBezTo>
                  <a:cubicBezTo>
                    <a:pt x="503" y="134"/>
                    <a:pt x="508" y="172"/>
                    <a:pt x="508" y="132"/>
                  </a:cubicBezTo>
                  <a:cubicBezTo>
                    <a:pt x="508" y="102"/>
                    <a:pt x="535" y="118"/>
                    <a:pt x="535" y="78"/>
                  </a:cubicBezTo>
                  <a:cubicBezTo>
                    <a:pt x="535" y="49"/>
                    <a:pt x="504" y="58"/>
                    <a:pt x="474" y="58"/>
                  </a:cubicBezTo>
                  <a:cubicBezTo>
                    <a:pt x="470" y="73"/>
                    <a:pt x="474" y="69"/>
                    <a:pt x="463" y="81"/>
                  </a:cubicBezTo>
                  <a:cubicBezTo>
                    <a:pt x="437" y="107"/>
                    <a:pt x="488" y="62"/>
                    <a:pt x="455" y="86"/>
                  </a:cubicBezTo>
                  <a:lnTo>
                    <a:pt x="443" y="94"/>
                  </a:lnTo>
                  <a:cubicBezTo>
                    <a:pt x="408" y="119"/>
                    <a:pt x="434" y="102"/>
                    <a:pt x="399" y="119"/>
                  </a:cubicBezTo>
                  <a:cubicBezTo>
                    <a:pt x="384" y="90"/>
                    <a:pt x="374" y="87"/>
                    <a:pt x="359" y="58"/>
                  </a:cubicBezTo>
                  <a:cubicBezTo>
                    <a:pt x="349" y="58"/>
                    <a:pt x="334" y="59"/>
                    <a:pt x="325" y="58"/>
                  </a:cubicBezTo>
                  <a:cubicBezTo>
                    <a:pt x="302" y="55"/>
                    <a:pt x="176" y="0"/>
                    <a:pt x="157" y="80"/>
                  </a:cubicBezTo>
                  <a:cubicBezTo>
                    <a:pt x="154" y="94"/>
                    <a:pt x="162" y="133"/>
                    <a:pt x="162" y="1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45"/>
            <p:cNvSpPr>
              <a:spLocks/>
            </p:cNvSpPr>
            <p:nvPr/>
          </p:nvSpPr>
          <p:spPr bwMode="auto">
            <a:xfrm>
              <a:off x="691000" y="2046821"/>
              <a:ext cx="110562" cy="163006"/>
            </a:xfrm>
            <a:custGeom>
              <a:avLst/>
              <a:gdLst>
                <a:gd name="T0" fmla="*/ 0 w 637"/>
                <a:gd name="T1" fmla="*/ 291 h 900"/>
                <a:gd name="T2" fmla="*/ 27 w 637"/>
                <a:gd name="T3" fmla="*/ 366 h 900"/>
                <a:gd name="T4" fmla="*/ 47 w 637"/>
                <a:gd name="T5" fmla="*/ 386 h 900"/>
                <a:gd name="T6" fmla="*/ 47 w 637"/>
                <a:gd name="T7" fmla="*/ 427 h 900"/>
                <a:gd name="T8" fmla="*/ 33 w 637"/>
                <a:gd name="T9" fmla="*/ 459 h 900"/>
                <a:gd name="T10" fmla="*/ 54 w 637"/>
                <a:gd name="T11" fmla="*/ 488 h 900"/>
                <a:gd name="T12" fmla="*/ 64 w 637"/>
                <a:gd name="T13" fmla="*/ 498 h 900"/>
                <a:gd name="T14" fmla="*/ 107 w 637"/>
                <a:gd name="T15" fmla="*/ 584 h 900"/>
                <a:gd name="T16" fmla="*/ 137 w 637"/>
                <a:gd name="T17" fmla="*/ 628 h 900"/>
                <a:gd name="T18" fmla="*/ 149 w 637"/>
                <a:gd name="T19" fmla="*/ 670 h 900"/>
                <a:gd name="T20" fmla="*/ 169 w 637"/>
                <a:gd name="T21" fmla="*/ 718 h 900"/>
                <a:gd name="T22" fmla="*/ 216 w 637"/>
                <a:gd name="T23" fmla="*/ 800 h 900"/>
                <a:gd name="T24" fmla="*/ 291 w 637"/>
                <a:gd name="T25" fmla="*/ 900 h 900"/>
                <a:gd name="T26" fmla="*/ 359 w 637"/>
                <a:gd name="T27" fmla="*/ 895 h 900"/>
                <a:gd name="T28" fmla="*/ 451 w 637"/>
                <a:gd name="T29" fmla="*/ 831 h 900"/>
                <a:gd name="T30" fmla="*/ 467 w 637"/>
                <a:gd name="T31" fmla="*/ 799 h 900"/>
                <a:gd name="T32" fmla="*/ 393 w 637"/>
                <a:gd name="T33" fmla="*/ 732 h 900"/>
                <a:gd name="T34" fmla="*/ 474 w 637"/>
                <a:gd name="T35" fmla="*/ 678 h 900"/>
                <a:gd name="T36" fmla="*/ 447 w 637"/>
                <a:gd name="T37" fmla="*/ 596 h 900"/>
                <a:gd name="T38" fmla="*/ 481 w 637"/>
                <a:gd name="T39" fmla="*/ 528 h 900"/>
                <a:gd name="T40" fmla="*/ 522 w 637"/>
                <a:gd name="T41" fmla="*/ 549 h 900"/>
                <a:gd name="T42" fmla="*/ 557 w 637"/>
                <a:gd name="T43" fmla="*/ 524 h 900"/>
                <a:gd name="T44" fmla="*/ 610 w 637"/>
                <a:gd name="T45" fmla="*/ 515 h 900"/>
                <a:gd name="T46" fmla="*/ 583 w 637"/>
                <a:gd name="T47" fmla="*/ 480 h 900"/>
                <a:gd name="T48" fmla="*/ 637 w 637"/>
                <a:gd name="T49" fmla="*/ 346 h 900"/>
                <a:gd name="T50" fmla="*/ 610 w 637"/>
                <a:gd name="T51" fmla="*/ 338 h 900"/>
                <a:gd name="T52" fmla="*/ 582 w 637"/>
                <a:gd name="T53" fmla="*/ 319 h 900"/>
                <a:gd name="T54" fmla="*/ 563 w 637"/>
                <a:gd name="T55" fmla="*/ 162 h 900"/>
                <a:gd name="T56" fmla="*/ 542 w 637"/>
                <a:gd name="T57" fmla="*/ 116 h 900"/>
                <a:gd name="T58" fmla="*/ 498 w 637"/>
                <a:gd name="T59" fmla="*/ 57 h 900"/>
                <a:gd name="T60" fmla="*/ 447 w 637"/>
                <a:gd name="T61" fmla="*/ 0 h 900"/>
                <a:gd name="T62" fmla="*/ 427 w 637"/>
                <a:gd name="T63" fmla="*/ 0 h 900"/>
                <a:gd name="T64" fmla="*/ 336 w 637"/>
                <a:gd name="T65" fmla="*/ 36 h 900"/>
                <a:gd name="T66" fmla="*/ 264 w 637"/>
                <a:gd name="T67" fmla="*/ 13 h 900"/>
                <a:gd name="T68" fmla="*/ 244 w 637"/>
                <a:gd name="T69" fmla="*/ 74 h 900"/>
                <a:gd name="T70" fmla="*/ 311 w 637"/>
                <a:gd name="T71" fmla="*/ 61 h 900"/>
                <a:gd name="T72" fmla="*/ 332 w 637"/>
                <a:gd name="T73" fmla="*/ 88 h 900"/>
                <a:gd name="T74" fmla="*/ 321 w 637"/>
                <a:gd name="T75" fmla="*/ 125 h 900"/>
                <a:gd name="T76" fmla="*/ 289 w 637"/>
                <a:gd name="T77" fmla="*/ 188 h 900"/>
                <a:gd name="T78" fmla="*/ 145 w 637"/>
                <a:gd name="T79" fmla="*/ 253 h 900"/>
                <a:gd name="T80" fmla="*/ 138 w 637"/>
                <a:gd name="T81" fmla="*/ 260 h 900"/>
                <a:gd name="T82" fmla="*/ 134 w 637"/>
                <a:gd name="T83" fmla="*/ 263 h 900"/>
                <a:gd name="T84" fmla="*/ 115 w 637"/>
                <a:gd name="T85" fmla="*/ 291 h 900"/>
                <a:gd name="T86" fmla="*/ 58 w 637"/>
                <a:gd name="T87" fmla="*/ 295 h 900"/>
                <a:gd name="T88" fmla="*/ 0 w 637"/>
                <a:gd name="T89" fmla="*/ 291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7" h="900">
                  <a:moveTo>
                    <a:pt x="0" y="291"/>
                  </a:moveTo>
                  <a:cubicBezTo>
                    <a:pt x="1" y="331"/>
                    <a:pt x="4" y="309"/>
                    <a:pt x="27" y="366"/>
                  </a:cubicBezTo>
                  <a:cubicBezTo>
                    <a:pt x="37" y="390"/>
                    <a:pt x="18" y="379"/>
                    <a:pt x="47" y="386"/>
                  </a:cubicBezTo>
                  <a:lnTo>
                    <a:pt x="47" y="427"/>
                  </a:lnTo>
                  <a:cubicBezTo>
                    <a:pt x="21" y="434"/>
                    <a:pt x="21" y="435"/>
                    <a:pt x="33" y="459"/>
                  </a:cubicBezTo>
                  <a:lnTo>
                    <a:pt x="54" y="488"/>
                  </a:lnTo>
                  <a:cubicBezTo>
                    <a:pt x="62" y="497"/>
                    <a:pt x="56" y="489"/>
                    <a:pt x="64" y="498"/>
                  </a:cubicBezTo>
                  <a:cubicBezTo>
                    <a:pt x="123" y="558"/>
                    <a:pt x="90" y="545"/>
                    <a:pt x="107" y="584"/>
                  </a:cubicBezTo>
                  <a:lnTo>
                    <a:pt x="137" y="628"/>
                  </a:lnTo>
                  <a:cubicBezTo>
                    <a:pt x="147" y="652"/>
                    <a:pt x="138" y="648"/>
                    <a:pt x="149" y="670"/>
                  </a:cubicBezTo>
                  <a:cubicBezTo>
                    <a:pt x="164" y="699"/>
                    <a:pt x="166" y="673"/>
                    <a:pt x="169" y="718"/>
                  </a:cubicBezTo>
                  <a:cubicBezTo>
                    <a:pt x="171" y="751"/>
                    <a:pt x="156" y="753"/>
                    <a:pt x="216" y="800"/>
                  </a:cubicBezTo>
                  <a:cubicBezTo>
                    <a:pt x="309" y="874"/>
                    <a:pt x="231" y="900"/>
                    <a:pt x="291" y="900"/>
                  </a:cubicBezTo>
                  <a:lnTo>
                    <a:pt x="359" y="895"/>
                  </a:lnTo>
                  <a:cubicBezTo>
                    <a:pt x="407" y="891"/>
                    <a:pt x="384" y="883"/>
                    <a:pt x="451" y="831"/>
                  </a:cubicBezTo>
                  <a:cubicBezTo>
                    <a:pt x="473" y="813"/>
                    <a:pt x="466" y="841"/>
                    <a:pt x="467" y="799"/>
                  </a:cubicBezTo>
                  <a:cubicBezTo>
                    <a:pt x="426" y="780"/>
                    <a:pt x="393" y="815"/>
                    <a:pt x="393" y="732"/>
                  </a:cubicBezTo>
                  <a:lnTo>
                    <a:pt x="474" y="678"/>
                  </a:lnTo>
                  <a:cubicBezTo>
                    <a:pt x="467" y="589"/>
                    <a:pt x="470" y="602"/>
                    <a:pt x="447" y="596"/>
                  </a:cubicBezTo>
                  <a:cubicBezTo>
                    <a:pt x="447" y="526"/>
                    <a:pt x="453" y="570"/>
                    <a:pt x="481" y="528"/>
                  </a:cubicBezTo>
                  <a:cubicBezTo>
                    <a:pt x="496" y="538"/>
                    <a:pt x="501" y="544"/>
                    <a:pt x="522" y="549"/>
                  </a:cubicBezTo>
                  <a:cubicBezTo>
                    <a:pt x="540" y="537"/>
                    <a:pt x="539" y="529"/>
                    <a:pt x="557" y="524"/>
                  </a:cubicBezTo>
                  <a:cubicBezTo>
                    <a:pt x="583" y="517"/>
                    <a:pt x="584" y="527"/>
                    <a:pt x="610" y="515"/>
                  </a:cubicBezTo>
                  <a:cubicBezTo>
                    <a:pt x="589" y="487"/>
                    <a:pt x="591" y="516"/>
                    <a:pt x="583" y="480"/>
                  </a:cubicBezTo>
                  <a:cubicBezTo>
                    <a:pt x="564" y="396"/>
                    <a:pt x="635" y="408"/>
                    <a:pt x="637" y="346"/>
                  </a:cubicBezTo>
                  <a:cubicBezTo>
                    <a:pt x="619" y="337"/>
                    <a:pt x="623" y="343"/>
                    <a:pt x="610" y="338"/>
                  </a:cubicBezTo>
                  <a:cubicBezTo>
                    <a:pt x="593" y="332"/>
                    <a:pt x="602" y="341"/>
                    <a:pt x="582" y="319"/>
                  </a:cubicBezTo>
                  <a:cubicBezTo>
                    <a:pt x="527" y="258"/>
                    <a:pt x="564" y="201"/>
                    <a:pt x="563" y="162"/>
                  </a:cubicBezTo>
                  <a:cubicBezTo>
                    <a:pt x="562" y="125"/>
                    <a:pt x="558" y="139"/>
                    <a:pt x="542" y="116"/>
                  </a:cubicBezTo>
                  <a:cubicBezTo>
                    <a:pt x="521" y="87"/>
                    <a:pt x="519" y="63"/>
                    <a:pt x="498" y="57"/>
                  </a:cubicBezTo>
                  <a:cubicBezTo>
                    <a:pt x="467" y="48"/>
                    <a:pt x="447" y="57"/>
                    <a:pt x="447" y="0"/>
                  </a:cubicBezTo>
                  <a:lnTo>
                    <a:pt x="427" y="0"/>
                  </a:lnTo>
                  <a:cubicBezTo>
                    <a:pt x="421" y="64"/>
                    <a:pt x="366" y="44"/>
                    <a:pt x="336" y="36"/>
                  </a:cubicBezTo>
                  <a:cubicBezTo>
                    <a:pt x="267" y="16"/>
                    <a:pt x="311" y="15"/>
                    <a:pt x="264" y="13"/>
                  </a:cubicBezTo>
                  <a:cubicBezTo>
                    <a:pt x="254" y="52"/>
                    <a:pt x="244" y="17"/>
                    <a:pt x="244" y="74"/>
                  </a:cubicBezTo>
                  <a:cubicBezTo>
                    <a:pt x="300" y="74"/>
                    <a:pt x="282" y="47"/>
                    <a:pt x="311" y="61"/>
                  </a:cubicBezTo>
                  <a:cubicBezTo>
                    <a:pt x="325" y="66"/>
                    <a:pt x="330" y="64"/>
                    <a:pt x="332" y="88"/>
                  </a:cubicBezTo>
                  <a:cubicBezTo>
                    <a:pt x="335" y="120"/>
                    <a:pt x="329" y="108"/>
                    <a:pt x="321" y="125"/>
                  </a:cubicBezTo>
                  <a:cubicBezTo>
                    <a:pt x="303" y="163"/>
                    <a:pt x="322" y="161"/>
                    <a:pt x="289" y="188"/>
                  </a:cubicBezTo>
                  <a:cubicBezTo>
                    <a:pt x="174" y="284"/>
                    <a:pt x="180" y="222"/>
                    <a:pt x="145" y="253"/>
                  </a:cubicBezTo>
                  <a:lnTo>
                    <a:pt x="138" y="260"/>
                  </a:lnTo>
                  <a:cubicBezTo>
                    <a:pt x="137" y="261"/>
                    <a:pt x="135" y="262"/>
                    <a:pt x="134" y="263"/>
                  </a:cubicBezTo>
                  <a:cubicBezTo>
                    <a:pt x="118" y="278"/>
                    <a:pt x="121" y="267"/>
                    <a:pt x="115" y="291"/>
                  </a:cubicBezTo>
                  <a:cubicBezTo>
                    <a:pt x="90" y="291"/>
                    <a:pt x="78" y="293"/>
                    <a:pt x="58" y="295"/>
                  </a:cubicBezTo>
                  <a:cubicBezTo>
                    <a:pt x="34" y="298"/>
                    <a:pt x="27" y="291"/>
                    <a:pt x="0" y="2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47"/>
            <p:cNvSpPr>
              <a:spLocks noEditPoints="1"/>
            </p:cNvSpPr>
            <p:nvPr/>
          </p:nvSpPr>
          <p:spPr bwMode="auto">
            <a:xfrm>
              <a:off x="514851" y="1967306"/>
              <a:ext cx="119930" cy="163006"/>
            </a:xfrm>
            <a:custGeom>
              <a:avLst/>
              <a:gdLst>
                <a:gd name="T0" fmla="*/ 261 w 704"/>
                <a:gd name="T1" fmla="*/ 421 h 892"/>
                <a:gd name="T2" fmla="*/ 375 w 704"/>
                <a:gd name="T3" fmla="*/ 463 h 892"/>
                <a:gd name="T4" fmla="*/ 409 w 704"/>
                <a:gd name="T5" fmla="*/ 707 h 892"/>
                <a:gd name="T6" fmla="*/ 347 w 704"/>
                <a:gd name="T7" fmla="*/ 713 h 892"/>
                <a:gd name="T8" fmla="*/ 280 w 704"/>
                <a:gd name="T9" fmla="*/ 808 h 892"/>
                <a:gd name="T10" fmla="*/ 215 w 704"/>
                <a:gd name="T11" fmla="*/ 833 h 892"/>
                <a:gd name="T12" fmla="*/ 145 w 704"/>
                <a:gd name="T13" fmla="*/ 727 h 892"/>
                <a:gd name="T14" fmla="*/ 253 w 704"/>
                <a:gd name="T15" fmla="*/ 605 h 892"/>
                <a:gd name="T16" fmla="*/ 260 w 704"/>
                <a:gd name="T17" fmla="*/ 537 h 892"/>
                <a:gd name="T18" fmla="*/ 190 w 704"/>
                <a:gd name="T19" fmla="*/ 452 h 892"/>
                <a:gd name="T20" fmla="*/ 16 w 704"/>
                <a:gd name="T21" fmla="*/ 292 h 892"/>
                <a:gd name="T22" fmla="*/ 21 w 704"/>
                <a:gd name="T23" fmla="*/ 220 h 892"/>
                <a:gd name="T24" fmla="*/ 158 w 704"/>
                <a:gd name="T25" fmla="*/ 205 h 892"/>
                <a:gd name="T26" fmla="*/ 294 w 704"/>
                <a:gd name="T27" fmla="*/ 151 h 892"/>
                <a:gd name="T28" fmla="*/ 397 w 704"/>
                <a:gd name="T29" fmla="*/ 20 h 892"/>
                <a:gd name="T30" fmla="*/ 428 w 704"/>
                <a:gd name="T31" fmla="*/ 44 h 892"/>
                <a:gd name="T32" fmla="*/ 457 w 704"/>
                <a:gd name="T33" fmla="*/ 63 h 892"/>
                <a:gd name="T34" fmla="*/ 490 w 704"/>
                <a:gd name="T35" fmla="*/ 104 h 892"/>
                <a:gd name="T36" fmla="*/ 633 w 704"/>
                <a:gd name="T37" fmla="*/ 205 h 892"/>
                <a:gd name="T38" fmla="*/ 599 w 704"/>
                <a:gd name="T39" fmla="*/ 300 h 892"/>
                <a:gd name="T40" fmla="*/ 683 w 704"/>
                <a:gd name="T41" fmla="*/ 412 h 892"/>
                <a:gd name="T42" fmla="*/ 688 w 704"/>
                <a:gd name="T43" fmla="*/ 443 h 892"/>
                <a:gd name="T44" fmla="*/ 612 w 704"/>
                <a:gd name="T45" fmla="*/ 503 h 892"/>
                <a:gd name="T46" fmla="*/ 539 w 704"/>
                <a:gd name="T47" fmla="*/ 600 h 892"/>
                <a:gd name="T48" fmla="*/ 558 w 704"/>
                <a:gd name="T49" fmla="*/ 741 h 892"/>
                <a:gd name="T50" fmla="*/ 482 w 704"/>
                <a:gd name="T51" fmla="*/ 868 h 892"/>
                <a:gd name="T52" fmla="*/ 368 w 704"/>
                <a:gd name="T53" fmla="*/ 812 h 892"/>
                <a:gd name="T54" fmla="*/ 213 w 704"/>
                <a:gd name="T55" fmla="*/ 883 h 892"/>
                <a:gd name="T56" fmla="*/ 143 w 704"/>
                <a:gd name="T57" fmla="*/ 810 h 892"/>
                <a:gd name="T58" fmla="*/ 118 w 704"/>
                <a:gd name="T59" fmla="*/ 632 h 892"/>
                <a:gd name="T60" fmla="*/ 64 w 704"/>
                <a:gd name="T61" fmla="*/ 388 h 892"/>
                <a:gd name="T62" fmla="*/ 16 w 704"/>
                <a:gd name="T63" fmla="*/ 292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892">
                  <a:moveTo>
                    <a:pt x="185" y="388"/>
                  </a:moveTo>
                  <a:cubicBezTo>
                    <a:pt x="221" y="385"/>
                    <a:pt x="219" y="365"/>
                    <a:pt x="261" y="421"/>
                  </a:cubicBezTo>
                  <a:cubicBezTo>
                    <a:pt x="279" y="445"/>
                    <a:pt x="287" y="438"/>
                    <a:pt x="309" y="440"/>
                  </a:cubicBezTo>
                  <a:cubicBezTo>
                    <a:pt x="335" y="442"/>
                    <a:pt x="339" y="454"/>
                    <a:pt x="375" y="463"/>
                  </a:cubicBezTo>
                  <a:cubicBezTo>
                    <a:pt x="377" y="529"/>
                    <a:pt x="450" y="510"/>
                    <a:pt x="450" y="558"/>
                  </a:cubicBezTo>
                  <a:cubicBezTo>
                    <a:pt x="450" y="614"/>
                    <a:pt x="460" y="669"/>
                    <a:pt x="409" y="707"/>
                  </a:cubicBezTo>
                  <a:cubicBezTo>
                    <a:pt x="388" y="691"/>
                    <a:pt x="398" y="711"/>
                    <a:pt x="396" y="680"/>
                  </a:cubicBezTo>
                  <a:cubicBezTo>
                    <a:pt x="351" y="681"/>
                    <a:pt x="380" y="676"/>
                    <a:pt x="347" y="713"/>
                  </a:cubicBezTo>
                  <a:lnTo>
                    <a:pt x="298" y="765"/>
                  </a:lnTo>
                  <a:cubicBezTo>
                    <a:pt x="281" y="789"/>
                    <a:pt x="292" y="785"/>
                    <a:pt x="280" y="808"/>
                  </a:cubicBezTo>
                  <a:cubicBezTo>
                    <a:pt x="248" y="824"/>
                    <a:pt x="237" y="801"/>
                    <a:pt x="226" y="842"/>
                  </a:cubicBezTo>
                  <a:cubicBezTo>
                    <a:pt x="217" y="836"/>
                    <a:pt x="225" y="843"/>
                    <a:pt x="215" y="833"/>
                  </a:cubicBezTo>
                  <a:cubicBezTo>
                    <a:pt x="198" y="815"/>
                    <a:pt x="196" y="810"/>
                    <a:pt x="183" y="790"/>
                  </a:cubicBezTo>
                  <a:cubicBezTo>
                    <a:pt x="168" y="766"/>
                    <a:pt x="153" y="756"/>
                    <a:pt x="145" y="727"/>
                  </a:cubicBezTo>
                  <a:cubicBezTo>
                    <a:pt x="172" y="686"/>
                    <a:pt x="150" y="693"/>
                    <a:pt x="253" y="693"/>
                  </a:cubicBezTo>
                  <a:lnTo>
                    <a:pt x="253" y="605"/>
                  </a:lnTo>
                  <a:cubicBezTo>
                    <a:pt x="310" y="592"/>
                    <a:pt x="268" y="571"/>
                    <a:pt x="341" y="571"/>
                  </a:cubicBezTo>
                  <a:cubicBezTo>
                    <a:pt x="330" y="530"/>
                    <a:pt x="309" y="537"/>
                    <a:pt x="260" y="537"/>
                  </a:cubicBezTo>
                  <a:cubicBezTo>
                    <a:pt x="238" y="495"/>
                    <a:pt x="207" y="485"/>
                    <a:pt x="192" y="456"/>
                  </a:cubicBezTo>
                  <a:cubicBezTo>
                    <a:pt x="191" y="455"/>
                    <a:pt x="190" y="453"/>
                    <a:pt x="190" y="452"/>
                  </a:cubicBezTo>
                  <a:cubicBezTo>
                    <a:pt x="182" y="432"/>
                    <a:pt x="185" y="410"/>
                    <a:pt x="185" y="388"/>
                  </a:cubicBezTo>
                  <a:close/>
                  <a:moveTo>
                    <a:pt x="16" y="292"/>
                  </a:moveTo>
                  <a:lnTo>
                    <a:pt x="16" y="269"/>
                  </a:lnTo>
                  <a:cubicBezTo>
                    <a:pt x="18" y="255"/>
                    <a:pt x="22" y="239"/>
                    <a:pt x="21" y="220"/>
                  </a:cubicBezTo>
                  <a:cubicBezTo>
                    <a:pt x="21" y="201"/>
                    <a:pt x="0" y="134"/>
                    <a:pt x="53" y="149"/>
                  </a:cubicBezTo>
                  <a:cubicBezTo>
                    <a:pt x="102" y="163"/>
                    <a:pt x="47" y="205"/>
                    <a:pt x="158" y="205"/>
                  </a:cubicBezTo>
                  <a:cubicBezTo>
                    <a:pt x="169" y="184"/>
                    <a:pt x="180" y="178"/>
                    <a:pt x="185" y="158"/>
                  </a:cubicBezTo>
                  <a:cubicBezTo>
                    <a:pt x="233" y="158"/>
                    <a:pt x="250" y="151"/>
                    <a:pt x="294" y="151"/>
                  </a:cubicBezTo>
                  <a:cubicBezTo>
                    <a:pt x="342" y="151"/>
                    <a:pt x="382" y="199"/>
                    <a:pt x="382" y="70"/>
                  </a:cubicBezTo>
                  <a:cubicBezTo>
                    <a:pt x="382" y="59"/>
                    <a:pt x="346" y="0"/>
                    <a:pt x="397" y="20"/>
                  </a:cubicBezTo>
                  <a:cubicBezTo>
                    <a:pt x="421" y="29"/>
                    <a:pt x="396" y="18"/>
                    <a:pt x="413" y="31"/>
                  </a:cubicBezTo>
                  <a:cubicBezTo>
                    <a:pt x="420" y="37"/>
                    <a:pt x="422" y="39"/>
                    <a:pt x="428" y="44"/>
                  </a:cubicBezTo>
                  <a:lnTo>
                    <a:pt x="439" y="53"/>
                  </a:lnTo>
                  <a:cubicBezTo>
                    <a:pt x="457" y="67"/>
                    <a:pt x="428" y="63"/>
                    <a:pt x="457" y="63"/>
                  </a:cubicBezTo>
                  <a:cubicBezTo>
                    <a:pt x="494" y="63"/>
                    <a:pt x="492" y="46"/>
                    <a:pt x="499" y="64"/>
                  </a:cubicBezTo>
                  <a:cubicBezTo>
                    <a:pt x="504" y="76"/>
                    <a:pt x="490" y="77"/>
                    <a:pt x="490" y="104"/>
                  </a:cubicBezTo>
                  <a:cubicBezTo>
                    <a:pt x="490" y="129"/>
                    <a:pt x="515" y="124"/>
                    <a:pt x="524" y="158"/>
                  </a:cubicBezTo>
                  <a:cubicBezTo>
                    <a:pt x="587" y="158"/>
                    <a:pt x="579" y="149"/>
                    <a:pt x="633" y="205"/>
                  </a:cubicBezTo>
                  <a:cubicBezTo>
                    <a:pt x="630" y="234"/>
                    <a:pt x="626" y="247"/>
                    <a:pt x="626" y="287"/>
                  </a:cubicBezTo>
                  <a:cubicBezTo>
                    <a:pt x="610" y="297"/>
                    <a:pt x="619" y="295"/>
                    <a:pt x="599" y="300"/>
                  </a:cubicBezTo>
                  <a:cubicBezTo>
                    <a:pt x="602" y="335"/>
                    <a:pt x="609" y="335"/>
                    <a:pt x="629" y="358"/>
                  </a:cubicBezTo>
                  <a:cubicBezTo>
                    <a:pt x="658" y="393"/>
                    <a:pt x="650" y="394"/>
                    <a:pt x="683" y="412"/>
                  </a:cubicBezTo>
                  <a:cubicBezTo>
                    <a:pt x="690" y="416"/>
                    <a:pt x="696" y="419"/>
                    <a:pt x="701" y="422"/>
                  </a:cubicBezTo>
                  <a:cubicBezTo>
                    <a:pt x="697" y="437"/>
                    <a:pt x="697" y="429"/>
                    <a:pt x="688" y="443"/>
                  </a:cubicBezTo>
                  <a:cubicBezTo>
                    <a:pt x="651" y="498"/>
                    <a:pt x="704" y="533"/>
                    <a:pt x="655" y="529"/>
                  </a:cubicBezTo>
                  <a:cubicBezTo>
                    <a:pt x="621" y="526"/>
                    <a:pt x="642" y="503"/>
                    <a:pt x="612" y="503"/>
                  </a:cubicBezTo>
                  <a:cubicBezTo>
                    <a:pt x="577" y="503"/>
                    <a:pt x="597" y="496"/>
                    <a:pt x="574" y="519"/>
                  </a:cubicBezTo>
                  <a:cubicBezTo>
                    <a:pt x="537" y="554"/>
                    <a:pt x="582" y="540"/>
                    <a:pt x="539" y="600"/>
                  </a:cubicBezTo>
                  <a:cubicBezTo>
                    <a:pt x="532" y="610"/>
                    <a:pt x="536" y="602"/>
                    <a:pt x="531" y="612"/>
                  </a:cubicBezTo>
                  <a:cubicBezTo>
                    <a:pt x="575" y="671"/>
                    <a:pt x="558" y="591"/>
                    <a:pt x="558" y="741"/>
                  </a:cubicBezTo>
                  <a:cubicBezTo>
                    <a:pt x="499" y="746"/>
                    <a:pt x="511" y="797"/>
                    <a:pt x="511" y="808"/>
                  </a:cubicBezTo>
                  <a:cubicBezTo>
                    <a:pt x="508" y="833"/>
                    <a:pt x="497" y="851"/>
                    <a:pt x="482" y="868"/>
                  </a:cubicBezTo>
                  <a:cubicBezTo>
                    <a:pt x="461" y="892"/>
                    <a:pt x="425" y="888"/>
                    <a:pt x="407" y="864"/>
                  </a:cubicBezTo>
                  <a:cubicBezTo>
                    <a:pt x="386" y="835"/>
                    <a:pt x="407" y="815"/>
                    <a:pt x="368" y="812"/>
                  </a:cubicBezTo>
                  <a:cubicBezTo>
                    <a:pt x="355" y="811"/>
                    <a:pt x="280" y="846"/>
                    <a:pt x="270" y="852"/>
                  </a:cubicBezTo>
                  <a:cubicBezTo>
                    <a:pt x="234" y="870"/>
                    <a:pt x="262" y="882"/>
                    <a:pt x="213" y="883"/>
                  </a:cubicBezTo>
                  <a:cubicBezTo>
                    <a:pt x="207" y="862"/>
                    <a:pt x="204" y="868"/>
                    <a:pt x="185" y="836"/>
                  </a:cubicBezTo>
                  <a:cubicBezTo>
                    <a:pt x="167" y="808"/>
                    <a:pt x="169" y="821"/>
                    <a:pt x="143" y="810"/>
                  </a:cubicBezTo>
                  <a:cubicBezTo>
                    <a:pt x="129" y="804"/>
                    <a:pt x="128" y="802"/>
                    <a:pt x="118" y="795"/>
                  </a:cubicBezTo>
                  <a:cubicBezTo>
                    <a:pt x="118" y="741"/>
                    <a:pt x="118" y="686"/>
                    <a:pt x="118" y="632"/>
                  </a:cubicBezTo>
                  <a:cubicBezTo>
                    <a:pt x="118" y="543"/>
                    <a:pt x="128" y="556"/>
                    <a:pt x="95" y="499"/>
                  </a:cubicBezTo>
                  <a:cubicBezTo>
                    <a:pt x="59" y="436"/>
                    <a:pt x="57" y="435"/>
                    <a:pt x="64" y="388"/>
                  </a:cubicBezTo>
                  <a:cubicBezTo>
                    <a:pt x="72" y="336"/>
                    <a:pt x="55" y="343"/>
                    <a:pt x="29" y="315"/>
                  </a:cubicBezTo>
                  <a:cubicBezTo>
                    <a:pt x="21" y="307"/>
                    <a:pt x="18" y="300"/>
                    <a:pt x="16" y="2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48"/>
            <p:cNvSpPr>
              <a:spLocks/>
            </p:cNvSpPr>
            <p:nvPr/>
          </p:nvSpPr>
          <p:spPr bwMode="auto">
            <a:xfrm>
              <a:off x="786570" y="1335156"/>
              <a:ext cx="142418" cy="161019"/>
            </a:xfrm>
            <a:custGeom>
              <a:avLst/>
              <a:gdLst>
                <a:gd name="T0" fmla="*/ 333 w 834"/>
                <a:gd name="T1" fmla="*/ 24 h 884"/>
                <a:gd name="T2" fmla="*/ 383 w 834"/>
                <a:gd name="T3" fmla="*/ 48 h 884"/>
                <a:gd name="T4" fmla="*/ 401 w 834"/>
                <a:gd name="T5" fmla="*/ 58 h 884"/>
                <a:gd name="T6" fmla="*/ 346 w 834"/>
                <a:gd name="T7" fmla="*/ 166 h 884"/>
                <a:gd name="T8" fmla="*/ 375 w 834"/>
                <a:gd name="T9" fmla="*/ 212 h 884"/>
                <a:gd name="T10" fmla="*/ 400 w 834"/>
                <a:gd name="T11" fmla="*/ 269 h 884"/>
                <a:gd name="T12" fmla="*/ 427 w 834"/>
                <a:gd name="T13" fmla="*/ 315 h 884"/>
                <a:gd name="T14" fmla="*/ 414 w 834"/>
                <a:gd name="T15" fmla="*/ 383 h 884"/>
                <a:gd name="T16" fmla="*/ 299 w 834"/>
                <a:gd name="T17" fmla="*/ 390 h 884"/>
                <a:gd name="T18" fmla="*/ 288 w 834"/>
                <a:gd name="T19" fmla="*/ 251 h 884"/>
                <a:gd name="T20" fmla="*/ 238 w 834"/>
                <a:gd name="T21" fmla="*/ 234 h 884"/>
                <a:gd name="T22" fmla="*/ 200 w 834"/>
                <a:gd name="T23" fmla="*/ 197 h 884"/>
                <a:gd name="T24" fmla="*/ 123 w 834"/>
                <a:gd name="T25" fmla="*/ 241 h 884"/>
                <a:gd name="T26" fmla="*/ 21 w 834"/>
                <a:gd name="T27" fmla="*/ 267 h 884"/>
                <a:gd name="T28" fmla="*/ 21 w 834"/>
                <a:gd name="T29" fmla="*/ 336 h 884"/>
                <a:gd name="T30" fmla="*/ 56 w 834"/>
                <a:gd name="T31" fmla="*/ 403 h 884"/>
                <a:gd name="T32" fmla="*/ 68 w 834"/>
                <a:gd name="T33" fmla="*/ 492 h 884"/>
                <a:gd name="T34" fmla="*/ 163 w 834"/>
                <a:gd name="T35" fmla="*/ 552 h 884"/>
                <a:gd name="T36" fmla="*/ 252 w 834"/>
                <a:gd name="T37" fmla="*/ 552 h 884"/>
                <a:gd name="T38" fmla="*/ 319 w 834"/>
                <a:gd name="T39" fmla="*/ 573 h 884"/>
                <a:gd name="T40" fmla="*/ 394 w 834"/>
                <a:gd name="T41" fmla="*/ 552 h 884"/>
                <a:gd name="T42" fmla="*/ 436 w 834"/>
                <a:gd name="T43" fmla="*/ 584 h 884"/>
                <a:gd name="T44" fmla="*/ 438 w 834"/>
                <a:gd name="T45" fmla="*/ 658 h 884"/>
                <a:gd name="T46" fmla="*/ 502 w 834"/>
                <a:gd name="T47" fmla="*/ 668 h 884"/>
                <a:gd name="T48" fmla="*/ 563 w 834"/>
                <a:gd name="T49" fmla="*/ 722 h 884"/>
                <a:gd name="T50" fmla="*/ 563 w 834"/>
                <a:gd name="T51" fmla="*/ 796 h 884"/>
                <a:gd name="T52" fmla="*/ 665 w 834"/>
                <a:gd name="T53" fmla="*/ 884 h 884"/>
                <a:gd name="T54" fmla="*/ 702 w 834"/>
                <a:gd name="T55" fmla="*/ 867 h 884"/>
                <a:gd name="T56" fmla="*/ 744 w 834"/>
                <a:gd name="T57" fmla="*/ 849 h 884"/>
                <a:gd name="T58" fmla="*/ 771 w 834"/>
                <a:gd name="T59" fmla="*/ 821 h 884"/>
                <a:gd name="T60" fmla="*/ 774 w 834"/>
                <a:gd name="T61" fmla="*/ 818 h 884"/>
                <a:gd name="T62" fmla="*/ 777 w 834"/>
                <a:gd name="T63" fmla="*/ 814 h 884"/>
                <a:gd name="T64" fmla="*/ 780 w 834"/>
                <a:gd name="T65" fmla="*/ 810 h 884"/>
                <a:gd name="T66" fmla="*/ 807 w 834"/>
                <a:gd name="T67" fmla="*/ 755 h 884"/>
                <a:gd name="T68" fmla="*/ 792 w 834"/>
                <a:gd name="T69" fmla="*/ 670 h 884"/>
                <a:gd name="T70" fmla="*/ 787 w 834"/>
                <a:gd name="T71" fmla="*/ 634 h 884"/>
                <a:gd name="T72" fmla="*/ 773 w 834"/>
                <a:gd name="T73" fmla="*/ 593 h 884"/>
                <a:gd name="T74" fmla="*/ 769 w 834"/>
                <a:gd name="T75" fmla="*/ 584 h 884"/>
                <a:gd name="T76" fmla="*/ 698 w 834"/>
                <a:gd name="T77" fmla="*/ 526 h 884"/>
                <a:gd name="T78" fmla="*/ 670 w 834"/>
                <a:gd name="T79" fmla="*/ 480 h 884"/>
                <a:gd name="T80" fmla="*/ 663 w 834"/>
                <a:gd name="T81" fmla="*/ 467 h 884"/>
                <a:gd name="T82" fmla="*/ 655 w 834"/>
                <a:gd name="T83" fmla="*/ 454 h 884"/>
                <a:gd name="T84" fmla="*/ 639 w 834"/>
                <a:gd name="T85" fmla="*/ 395 h 884"/>
                <a:gd name="T86" fmla="*/ 617 w 834"/>
                <a:gd name="T87" fmla="*/ 336 h 884"/>
                <a:gd name="T88" fmla="*/ 605 w 834"/>
                <a:gd name="T89" fmla="*/ 307 h 884"/>
                <a:gd name="T90" fmla="*/ 586 w 834"/>
                <a:gd name="T91" fmla="*/ 252 h 884"/>
                <a:gd name="T92" fmla="*/ 565 w 834"/>
                <a:gd name="T93" fmla="*/ 191 h 884"/>
                <a:gd name="T94" fmla="*/ 555 w 834"/>
                <a:gd name="T95" fmla="*/ 161 h 884"/>
                <a:gd name="T96" fmla="*/ 548 w 834"/>
                <a:gd name="T97" fmla="*/ 127 h 884"/>
                <a:gd name="T98" fmla="*/ 529 w 834"/>
                <a:gd name="T99" fmla="*/ 65 h 884"/>
                <a:gd name="T100" fmla="*/ 353 w 834"/>
                <a:gd name="T101" fmla="*/ 10 h 884"/>
                <a:gd name="T102" fmla="*/ 333 w 834"/>
                <a:gd name="T103" fmla="*/ 2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4" h="884">
                  <a:moveTo>
                    <a:pt x="333" y="24"/>
                  </a:moveTo>
                  <a:cubicBezTo>
                    <a:pt x="357" y="57"/>
                    <a:pt x="331" y="18"/>
                    <a:pt x="383" y="48"/>
                  </a:cubicBezTo>
                  <a:cubicBezTo>
                    <a:pt x="405" y="60"/>
                    <a:pt x="371" y="50"/>
                    <a:pt x="401" y="58"/>
                  </a:cubicBezTo>
                  <a:cubicBezTo>
                    <a:pt x="394" y="135"/>
                    <a:pt x="346" y="36"/>
                    <a:pt x="346" y="166"/>
                  </a:cubicBezTo>
                  <a:cubicBezTo>
                    <a:pt x="346" y="199"/>
                    <a:pt x="357" y="196"/>
                    <a:pt x="375" y="212"/>
                  </a:cubicBezTo>
                  <a:cubicBezTo>
                    <a:pt x="405" y="238"/>
                    <a:pt x="387" y="235"/>
                    <a:pt x="400" y="269"/>
                  </a:cubicBezTo>
                  <a:cubicBezTo>
                    <a:pt x="412" y="301"/>
                    <a:pt x="424" y="286"/>
                    <a:pt x="427" y="315"/>
                  </a:cubicBezTo>
                  <a:cubicBezTo>
                    <a:pt x="428" y="327"/>
                    <a:pt x="417" y="370"/>
                    <a:pt x="414" y="383"/>
                  </a:cubicBezTo>
                  <a:cubicBezTo>
                    <a:pt x="308" y="408"/>
                    <a:pt x="383" y="390"/>
                    <a:pt x="299" y="390"/>
                  </a:cubicBezTo>
                  <a:cubicBezTo>
                    <a:pt x="286" y="330"/>
                    <a:pt x="334" y="274"/>
                    <a:pt x="288" y="251"/>
                  </a:cubicBezTo>
                  <a:cubicBezTo>
                    <a:pt x="269" y="242"/>
                    <a:pt x="262" y="254"/>
                    <a:pt x="238" y="234"/>
                  </a:cubicBezTo>
                  <a:lnTo>
                    <a:pt x="200" y="197"/>
                  </a:lnTo>
                  <a:cubicBezTo>
                    <a:pt x="137" y="134"/>
                    <a:pt x="144" y="241"/>
                    <a:pt x="123" y="241"/>
                  </a:cubicBezTo>
                  <a:cubicBezTo>
                    <a:pt x="92" y="241"/>
                    <a:pt x="0" y="194"/>
                    <a:pt x="21" y="267"/>
                  </a:cubicBezTo>
                  <a:cubicBezTo>
                    <a:pt x="32" y="307"/>
                    <a:pt x="21" y="284"/>
                    <a:pt x="21" y="336"/>
                  </a:cubicBezTo>
                  <a:cubicBezTo>
                    <a:pt x="55" y="344"/>
                    <a:pt x="41" y="370"/>
                    <a:pt x="56" y="403"/>
                  </a:cubicBezTo>
                  <a:cubicBezTo>
                    <a:pt x="77" y="449"/>
                    <a:pt x="67" y="414"/>
                    <a:pt x="68" y="492"/>
                  </a:cubicBezTo>
                  <a:cubicBezTo>
                    <a:pt x="69" y="609"/>
                    <a:pt x="135" y="432"/>
                    <a:pt x="163" y="552"/>
                  </a:cubicBezTo>
                  <a:cubicBezTo>
                    <a:pt x="193" y="552"/>
                    <a:pt x="223" y="552"/>
                    <a:pt x="252" y="552"/>
                  </a:cubicBezTo>
                  <a:cubicBezTo>
                    <a:pt x="316" y="552"/>
                    <a:pt x="291" y="573"/>
                    <a:pt x="319" y="573"/>
                  </a:cubicBezTo>
                  <a:cubicBezTo>
                    <a:pt x="352" y="573"/>
                    <a:pt x="314" y="552"/>
                    <a:pt x="394" y="552"/>
                  </a:cubicBezTo>
                  <a:cubicBezTo>
                    <a:pt x="404" y="591"/>
                    <a:pt x="405" y="557"/>
                    <a:pt x="436" y="584"/>
                  </a:cubicBezTo>
                  <a:cubicBezTo>
                    <a:pt x="467" y="612"/>
                    <a:pt x="427" y="630"/>
                    <a:pt x="438" y="658"/>
                  </a:cubicBezTo>
                  <a:cubicBezTo>
                    <a:pt x="447" y="686"/>
                    <a:pt x="463" y="668"/>
                    <a:pt x="502" y="668"/>
                  </a:cubicBezTo>
                  <a:cubicBezTo>
                    <a:pt x="541" y="668"/>
                    <a:pt x="521" y="711"/>
                    <a:pt x="563" y="722"/>
                  </a:cubicBezTo>
                  <a:lnTo>
                    <a:pt x="563" y="796"/>
                  </a:lnTo>
                  <a:cubicBezTo>
                    <a:pt x="661" y="862"/>
                    <a:pt x="569" y="884"/>
                    <a:pt x="665" y="884"/>
                  </a:cubicBezTo>
                  <a:cubicBezTo>
                    <a:pt x="693" y="884"/>
                    <a:pt x="691" y="875"/>
                    <a:pt x="702" y="867"/>
                  </a:cubicBezTo>
                  <a:cubicBezTo>
                    <a:pt x="731" y="847"/>
                    <a:pt x="718" y="865"/>
                    <a:pt x="744" y="849"/>
                  </a:cubicBezTo>
                  <a:lnTo>
                    <a:pt x="771" y="821"/>
                  </a:lnTo>
                  <a:cubicBezTo>
                    <a:pt x="772" y="820"/>
                    <a:pt x="773" y="819"/>
                    <a:pt x="774" y="818"/>
                  </a:cubicBezTo>
                  <a:cubicBezTo>
                    <a:pt x="775" y="816"/>
                    <a:pt x="776" y="815"/>
                    <a:pt x="777" y="814"/>
                  </a:cubicBezTo>
                  <a:cubicBezTo>
                    <a:pt x="778" y="813"/>
                    <a:pt x="779" y="811"/>
                    <a:pt x="780" y="810"/>
                  </a:cubicBezTo>
                  <a:cubicBezTo>
                    <a:pt x="791" y="792"/>
                    <a:pt x="781" y="797"/>
                    <a:pt x="807" y="755"/>
                  </a:cubicBezTo>
                  <a:cubicBezTo>
                    <a:pt x="834" y="709"/>
                    <a:pt x="795" y="679"/>
                    <a:pt x="792" y="670"/>
                  </a:cubicBezTo>
                  <a:cubicBezTo>
                    <a:pt x="783" y="650"/>
                    <a:pt x="789" y="655"/>
                    <a:pt x="787" y="634"/>
                  </a:cubicBezTo>
                  <a:cubicBezTo>
                    <a:pt x="784" y="600"/>
                    <a:pt x="789" y="623"/>
                    <a:pt x="773" y="593"/>
                  </a:cubicBezTo>
                  <a:lnTo>
                    <a:pt x="769" y="584"/>
                  </a:lnTo>
                  <a:cubicBezTo>
                    <a:pt x="732" y="511"/>
                    <a:pt x="738" y="547"/>
                    <a:pt x="698" y="526"/>
                  </a:cubicBezTo>
                  <a:cubicBezTo>
                    <a:pt x="676" y="515"/>
                    <a:pt x="679" y="501"/>
                    <a:pt x="670" y="480"/>
                  </a:cubicBezTo>
                  <a:lnTo>
                    <a:pt x="663" y="467"/>
                  </a:lnTo>
                  <a:cubicBezTo>
                    <a:pt x="662" y="465"/>
                    <a:pt x="658" y="460"/>
                    <a:pt x="655" y="454"/>
                  </a:cubicBezTo>
                  <a:cubicBezTo>
                    <a:pt x="643" y="420"/>
                    <a:pt x="664" y="428"/>
                    <a:pt x="639" y="395"/>
                  </a:cubicBezTo>
                  <a:cubicBezTo>
                    <a:pt x="610" y="354"/>
                    <a:pt x="633" y="373"/>
                    <a:pt x="617" y="336"/>
                  </a:cubicBezTo>
                  <a:cubicBezTo>
                    <a:pt x="608" y="316"/>
                    <a:pt x="611" y="334"/>
                    <a:pt x="605" y="307"/>
                  </a:cubicBezTo>
                  <a:cubicBezTo>
                    <a:pt x="590" y="239"/>
                    <a:pt x="596" y="288"/>
                    <a:pt x="586" y="252"/>
                  </a:cubicBezTo>
                  <a:cubicBezTo>
                    <a:pt x="575" y="214"/>
                    <a:pt x="598" y="245"/>
                    <a:pt x="565" y="191"/>
                  </a:cubicBezTo>
                  <a:cubicBezTo>
                    <a:pt x="552" y="169"/>
                    <a:pt x="561" y="192"/>
                    <a:pt x="555" y="161"/>
                  </a:cubicBezTo>
                  <a:cubicBezTo>
                    <a:pt x="553" y="145"/>
                    <a:pt x="554" y="143"/>
                    <a:pt x="548" y="127"/>
                  </a:cubicBezTo>
                  <a:cubicBezTo>
                    <a:pt x="542" y="111"/>
                    <a:pt x="529" y="91"/>
                    <a:pt x="529" y="65"/>
                  </a:cubicBezTo>
                  <a:cubicBezTo>
                    <a:pt x="529" y="0"/>
                    <a:pt x="574" y="10"/>
                    <a:pt x="353" y="10"/>
                  </a:cubicBezTo>
                  <a:cubicBezTo>
                    <a:pt x="341" y="10"/>
                    <a:pt x="335" y="14"/>
                    <a:pt x="333" y="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49"/>
            <p:cNvSpPr>
              <a:spLocks/>
            </p:cNvSpPr>
            <p:nvPr/>
          </p:nvSpPr>
          <p:spPr bwMode="auto">
            <a:xfrm>
              <a:off x="602925" y="2066700"/>
              <a:ext cx="112435" cy="153068"/>
            </a:xfrm>
            <a:custGeom>
              <a:avLst/>
              <a:gdLst>
                <a:gd name="T0" fmla="*/ 92 w 648"/>
                <a:gd name="T1" fmla="*/ 122 h 839"/>
                <a:gd name="T2" fmla="*/ 72 w 648"/>
                <a:gd name="T3" fmla="*/ 177 h 839"/>
                <a:gd name="T4" fmla="*/ 92 w 648"/>
                <a:gd name="T5" fmla="*/ 197 h 839"/>
                <a:gd name="T6" fmla="*/ 51 w 648"/>
                <a:gd name="T7" fmla="*/ 230 h 839"/>
                <a:gd name="T8" fmla="*/ 28 w 648"/>
                <a:gd name="T9" fmla="*/ 248 h 839"/>
                <a:gd name="T10" fmla="*/ 39 w 648"/>
                <a:gd name="T11" fmla="*/ 312 h 839"/>
                <a:gd name="T12" fmla="*/ 45 w 648"/>
                <a:gd name="T13" fmla="*/ 366 h 839"/>
                <a:gd name="T14" fmla="*/ 81 w 648"/>
                <a:gd name="T15" fmla="*/ 398 h 839"/>
                <a:gd name="T16" fmla="*/ 85 w 648"/>
                <a:gd name="T17" fmla="*/ 408 h 839"/>
                <a:gd name="T18" fmla="*/ 45 w 648"/>
                <a:gd name="T19" fmla="*/ 468 h 839"/>
                <a:gd name="T20" fmla="*/ 58 w 648"/>
                <a:gd name="T21" fmla="*/ 496 h 839"/>
                <a:gd name="T22" fmla="*/ 133 w 648"/>
                <a:gd name="T23" fmla="*/ 556 h 839"/>
                <a:gd name="T24" fmla="*/ 147 w 648"/>
                <a:gd name="T25" fmla="*/ 576 h 839"/>
                <a:gd name="T26" fmla="*/ 194 w 648"/>
                <a:gd name="T27" fmla="*/ 651 h 839"/>
                <a:gd name="T28" fmla="*/ 273 w 648"/>
                <a:gd name="T29" fmla="*/ 667 h 839"/>
                <a:gd name="T30" fmla="*/ 297 w 648"/>
                <a:gd name="T31" fmla="*/ 684 h 839"/>
                <a:gd name="T32" fmla="*/ 336 w 648"/>
                <a:gd name="T33" fmla="*/ 760 h 839"/>
                <a:gd name="T34" fmla="*/ 350 w 648"/>
                <a:gd name="T35" fmla="*/ 786 h 839"/>
                <a:gd name="T36" fmla="*/ 377 w 648"/>
                <a:gd name="T37" fmla="*/ 786 h 839"/>
                <a:gd name="T38" fmla="*/ 397 w 648"/>
                <a:gd name="T39" fmla="*/ 766 h 839"/>
                <a:gd name="T40" fmla="*/ 472 w 648"/>
                <a:gd name="T41" fmla="*/ 807 h 839"/>
                <a:gd name="T42" fmla="*/ 452 w 648"/>
                <a:gd name="T43" fmla="*/ 752 h 839"/>
                <a:gd name="T44" fmla="*/ 487 w 648"/>
                <a:gd name="T45" fmla="*/ 720 h 839"/>
                <a:gd name="T46" fmla="*/ 513 w 648"/>
                <a:gd name="T47" fmla="*/ 671 h 839"/>
                <a:gd name="T48" fmla="*/ 628 w 648"/>
                <a:gd name="T49" fmla="*/ 651 h 839"/>
                <a:gd name="T50" fmla="*/ 640 w 648"/>
                <a:gd name="T51" fmla="*/ 636 h 839"/>
                <a:gd name="T52" fmla="*/ 648 w 648"/>
                <a:gd name="T53" fmla="*/ 590 h 839"/>
                <a:gd name="T54" fmla="*/ 600 w 648"/>
                <a:gd name="T55" fmla="*/ 502 h 839"/>
                <a:gd name="T56" fmla="*/ 583 w 648"/>
                <a:gd name="T57" fmla="*/ 472 h 839"/>
                <a:gd name="T58" fmla="*/ 543 w 648"/>
                <a:gd name="T59" fmla="*/ 397 h 839"/>
                <a:gd name="T60" fmla="*/ 500 w 648"/>
                <a:gd name="T61" fmla="*/ 250 h 839"/>
                <a:gd name="T62" fmla="*/ 484 w 648"/>
                <a:gd name="T63" fmla="*/ 226 h 839"/>
                <a:gd name="T64" fmla="*/ 438 w 648"/>
                <a:gd name="T65" fmla="*/ 116 h 839"/>
                <a:gd name="T66" fmla="*/ 350 w 648"/>
                <a:gd name="T67" fmla="*/ 116 h 839"/>
                <a:gd name="T68" fmla="*/ 276 w 648"/>
                <a:gd name="T69" fmla="*/ 61 h 839"/>
                <a:gd name="T70" fmla="*/ 187 w 648"/>
                <a:gd name="T71" fmla="*/ 0 h 839"/>
                <a:gd name="T72" fmla="*/ 120 w 648"/>
                <a:gd name="T73" fmla="*/ 21 h 839"/>
                <a:gd name="T74" fmla="*/ 79 w 648"/>
                <a:gd name="T75" fmla="*/ 0 h 839"/>
                <a:gd name="T76" fmla="*/ 92 w 648"/>
                <a:gd name="T77" fmla="*/ 12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8" h="839">
                  <a:moveTo>
                    <a:pt x="92" y="122"/>
                  </a:moveTo>
                  <a:cubicBezTo>
                    <a:pt x="73" y="151"/>
                    <a:pt x="72" y="130"/>
                    <a:pt x="72" y="177"/>
                  </a:cubicBezTo>
                  <a:cubicBezTo>
                    <a:pt x="93" y="182"/>
                    <a:pt x="87" y="176"/>
                    <a:pt x="92" y="197"/>
                  </a:cubicBezTo>
                  <a:cubicBezTo>
                    <a:pt x="83" y="210"/>
                    <a:pt x="66" y="220"/>
                    <a:pt x="51" y="230"/>
                  </a:cubicBezTo>
                  <a:cubicBezTo>
                    <a:pt x="34" y="241"/>
                    <a:pt x="39" y="232"/>
                    <a:pt x="28" y="248"/>
                  </a:cubicBezTo>
                  <a:cubicBezTo>
                    <a:pt x="0" y="288"/>
                    <a:pt x="38" y="310"/>
                    <a:pt x="39" y="312"/>
                  </a:cubicBezTo>
                  <a:cubicBezTo>
                    <a:pt x="49" y="330"/>
                    <a:pt x="45" y="337"/>
                    <a:pt x="45" y="366"/>
                  </a:cubicBezTo>
                  <a:cubicBezTo>
                    <a:pt x="75" y="374"/>
                    <a:pt x="77" y="391"/>
                    <a:pt x="81" y="398"/>
                  </a:cubicBezTo>
                  <a:lnTo>
                    <a:pt x="85" y="408"/>
                  </a:lnTo>
                  <a:cubicBezTo>
                    <a:pt x="122" y="488"/>
                    <a:pt x="75" y="453"/>
                    <a:pt x="45" y="468"/>
                  </a:cubicBezTo>
                  <a:cubicBezTo>
                    <a:pt x="47" y="494"/>
                    <a:pt x="48" y="481"/>
                    <a:pt x="58" y="496"/>
                  </a:cubicBezTo>
                  <a:cubicBezTo>
                    <a:pt x="101" y="555"/>
                    <a:pt x="35" y="556"/>
                    <a:pt x="133" y="556"/>
                  </a:cubicBezTo>
                  <a:cubicBezTo>
                    <a:pt x="139" y="565"/>
                    <a:pt x="141" y="567"/>
                    <a:pt x="147" y="576"/>
                  </a:cubicBezTo>
                  <a:lnTo>
                    <a:pt x="194" y="651"/>
                  </a:lnTo>
                  <a:cubicBezTo>
                    <a:pt x="253" y="651"/>
                    <a:pt x="222" y="637"/>
                    <a:pt x="273" y="667"/>
                  </a:cubicBezTo>
                  <a:cubicBezTo>
                    <a:pt x="289" y="677"/>
                    <a:pt x="285" y="667"/>
                    <a:pt x="297" y="684"/>
                  </a:cubicBezTo>
                  <a:cubicBezTo>
                    <a:pt x="321" y="717"/>
                    <a:pt x="281" y="694"/>
                    <a:pt x="336" y="760"/>
                  </a:cubicBezTo>
                  <a:cubicBezTo>
                    <a:pt x="349" y="776"/>
                    <a:pt x="345" y="767"/>
                    <a:pt x="350" y="786"/>
                  </a:cubicBezTo>
                  <a:lnTo>
                    <a:pt x="377" y="786"/>
                  </a:lnTo>
                  <a:cubicBezTo>
                    <a:pt x="381" y="771"/>
                    <a:pt x="379" y="766"/>
                    <a:pt x="397" y="766"/>
                  </a:cubicBezTo>
                  <a:cubicBezTo>
                    <a:pt x="435" y="766"/>
                    <a:pt x="406" y="839"/>
                    <a:pt x="472" y="807"/>
                  </a:cubicBezTo>
                  <a:cubicBezTo>
                    <a:pt x="465" y="780"/>
                    <a:pt x="452" y="784"/>
                    <a:pt x="452" y="752"/>
                  </a:cubicBezTo>
                  <a:cubicBezTo>
                    <a:pt x="452" y="728"/>
                    <a:pt x="470" y="734"/>
                    <a:pt x="487" y="720"/>
                  </a:cubicBezTo>
                  <a:cubicBezTo>
                    <a:pt x="504" y="706"/>
                    <a:pt x="503" y="690"/>
                    <a:pt x="513" y="671"/>
                  </a:cubicBezTo>
                  <a:cubicBezTo>
                    <a:pt x="580" y="671"/>
                    <a:pt x="593" y="682"/>
                    <a:pt x="628" y="651"/>
                  </a:cubicBezTo>
                  <a:cubicBezTo>
                    <a:pt x="641" y="639"/>
                    <a:pt x="633" y="650"/>
                    <a:pt x="640" y="636"/>
                  </a:cubicBezTo>
                  <a:cubicBezTo>
                    <a:pt x="644" y="628"/>
                    <a:pt x="648" y="602"/>
                    <a:pt x="648" y="590"/>
                  </a:cubicBezTo>
                  <a:cubicBezTo>
                    <a:pt x="610" y="580"/>
                    <a:pt x="636" y="556"/>
                    <a:pt x="600" y="502"/>
                  </a:cubicBezTo>
                  <a:cubicBezTo>
                    <a:pt x="589" y="485"/>
                    <a:pt x="588" y="491"/>
                    <a:pt x="583" y="472"/>
                  </a:cubicBezTo>
                  <a:cubicBezTo>
                    <a:pt x="567" y="415"/>
                    <a:pt x="596" y="454"/>
                    <a:pt x="543" y="397"/>
                  </a:cubicBezTo>
                  <a:cubicBezTo>
                    <a:pt x="472" y="323"/>
                    <a:pt x="549" y="310"/>
                    <a:pt x="500" y="250"/>
                  </a:cubicBezTo>
                  <a:cubicBezTo>
                    <a:pt x="483" y="230"/>
                    <a:pt x="497" y="257"/>
                    <a:pt x="484" y="226"/>
                  </a:cubicBezTo>
                  <a:cubicBezTo>
                    <a:pt x="455" y="157"/>
                    <a:pt x="438" y="168"/>
                    <a:pt x="438" y="116"/>
                  </a:cubicBezTo>
                  <a:lnTo>
                    <a:pt x="350" y="116"/>
                  </a:lnTo>
                  <a:cubicBezTo>
                    <a:pt x="336" y="55"/>
                    <a:pt x="304" y="80"/>
                    <a:pt x="276" y="61"/>
                  </a:cubicBezTo>
                  <a:cubicBezTo>
                    <a:pt x="255" y="46"/>
                    <a:pt x="241" y="0"/>
                    <a:pt x="187" y="0"/>
                  </a:cubicBezTo>
                  <a:cubicBezTo>
                    <a:pt x="152" y="0"/>
                    <a:pt x="195" y="21"/>
                    <a:pt x="120" y="21"/>
                  </a:cubicBezTo>
                  <a:cubicBezTo>
                    <a:pt x="96" y="21"/>
                    <a:pt x="110" y="9"/>
                    <a:pt x="79" y="0"/>
                  </a:cubicBezTo>
                  <a:cubicBezTo>
                    <a:pt x="49" y="62"/>
                    <a:pt x="75" y="97"/>
                    <a:pt x="92" y="1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51"/>
            <p:cNvSpPr>
              <a:spLocks/>
            </p:cNvSpPr>
            <p:nvPr/>
          </p:nvSpPr>
          <p:spPr bwMode="auto">
            <a:xfrm>
              <a:off x="940233" y="1607497"/>
              <a:ext cx="164906" cy="99394"/>
            </a:xfrm>
            <a:custGeom>
              <a:avLst/>
              <a:gdLst>
                <a:gd name="T0" fmla="*/ 136 w 957"/>
                <a:gd name="T1" fmla="*/ 151 h 538"/>
                <a:gd name="T2" fmla="*/ 65 w 957"/>
                <a:gd name="T3" fmla="*/ 182 h 538"/>
                <a:gd name="T4" fmla="*/ 0 w 957"/>
                <a:gd name="T5" fmla="*/ 219 h 538"/>
                <a:gd name="T6" fmla="*/ 95 w 957"/>
                <a:gd name="T7" fmla="*/ 260 h 538"/>
                <a:gd name="T8" fmla="*/ 136 w 957"/>
                <a:gd name="T9" fmla="*/ 239 h 538"/>
                <a:gd name="T10" fmla="*/ 189 w 957"/>
                <a:gd name="T11" fmla="*/ 301 h 538"/>
                <a:gd name="T12" fmla="*/ 268 w 957"/>
                <a:gd name="T13" fmla="*/ 338 h 538"/>
                <a:gd name="T14" fmla="*/ 301 w 957"/>
                <a:gd name="T15" fmla="*/ 419 h 538"/>
                <a:gd name="T16" fmla="*/ 346 w 957"/>
                <a:gd name="T17" fmla="*/ 490 h 538"/>
                <a:gd name="T18" fmla="*/ 515 w 957"/>
                <a:gd name="T19" fmla="*/ 449 h 538"/>
                <a:gd name="T20" fmla="*/ 606 w 957"/>
                <a:gd name="T21" fmla="*/ 502 h 538"/>
                <a:gd name="T22" fmla="*/ 617 w 957"/>
                <a:gd name="T23" fmla="*/ 524 h 538"/>
                <a:gd name="T24" fmla="*/ 662 w 957"/>
                <a:gd name="T25" fmla="*/ 526 h 538"/>
                <a:gd name="T26" fmla="*/ 698 w 957"/>
                <a:gd name="T27" fmla="*/ 538 h 538"/>
                <a:gd name="T28" fmla="*/ 716 w 957"/>
                <a:gd name="T29" fmla="*/ 514 h 538"/>
                <a:gd name="T30" fmla="*/ 741 w 957"/>
                <a:gd name="T31" fmla="*/ 498 h 538"/>
                <a:gd name="T32" fmla="*/ 800 w 957"/>
                <a:gd name="T33" fmla="*/ 470 h 538"/>
                <a:gd name="T34" fmla="*/ 833 w 957"/>
                <a:gd name="T35" fmla="*/ 498 h 538"/>
                <a:gd name="T36" fmla="*/ 888 w 957"/>
                <a:gd name="T37" fmla="*/ 470 h 538"/>
                <a:gd name="T38" fmla="*/ 937 w 957"/>
                <a:gd name="T39" fmla="*/ 437 h 538"/>
                <a:gd name="T40" fmla="*/ 952 w 957"/>
                <a:gd name="T41" fmla="*/ 330 h 538"/>
                <a:gd name="T42" fmla="*/ 956 w 957"/>
                <a:gd name="T43" fmla="*/ 294 h 538"/>
                <a:gd name="T44" fmla="*/ 916 w 957"/>
                <a:gd name="T45" fmla="*/ 301 h 538"/>
                <a:gd name="T46" fmla="*/ 914 w 957"/>
                <a:gd name="T47" fmla="*/ 305 h 538"/>
                <a:gd name="T48" fmla="*/ 911 w 957"/>
                <a:gd name="T49" fmla="*/ 309 h 538"/>
                <a:gd name="T50" fmla="*/ 841 w 957"/>
                <a:gd name="T51" fmla="*/ 314 h 538"/>
                <a:gd name="T52" fmla="*/ 800 w 957"/>
                <a:gd name="T53" fmla="*/ 334 h 538"/>
                <a:gd name="T54" fmla="*/ 750 w 957"/>
                <a:gd name="T55" fmla="*/ 276 h 538"/>
                <a:gd name="T56" fmla="*/ 716 w 957"/>
                <a:gd name="T57" fmla="*/ 255 h 538"/>
                <a:gd name="T58" fmla="*/ 680 w 957"/>
                <a:gd name="T59" fmla="*/ 237 h 538"/>
                <a:gd name="T60" fmla="*/ 648 w 957"/>
                <a:gd name="T61" fmla="*/ 215 h 538"/>
                <a:gd name="T62" fmla="*/ 576 w 957"/>
                <a:gd name="T63" fmla="*/ 124 h 538"/>
                <a:gd name="T64" fmla="*/ 576 w 957"/>
                <a:gd name="T65" fmla="*/ 104 h 538"/>
                <a:gd name="T66" fmla="*/ 479 w 957"/>
                <a:gd name="T67" fmla="*/ 59 h 538"/>
                <a:gd name="T68" fmla="*/ 406 w 957"/>
                <a:gd name="T69" fmla="*/ 38 h 538"/>
                <a:gd name="T70" fmla="*/ 246 w 957"/>
                <a:gd name="T71" fmla="*/ 52 h 538"/>
                <a:gd name="T72" fmla="*/ 234 w 957"/>
                <a:gd name="T73" fmla="*/ 70 h 538"/>
                <a:gd name="T74" fmla="*/ 219 w 957"/>
                <a:gd name="T75" fmla="*/ 105 h 538"/>
                <a:gd name="T76" fmla="*/ 136 w 957"/>
                <a:gd name="T77" fmla="*/ 15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7" h="538">
                  <a:moveTo>
                    <a:pt x="136" y="151"/>
                  </a:moveTo>
                  <a:cubicBezTo>
                    <a:pt x="83" y="151"/>
                    <a:pt x="91" y="153"/>
                    <a:pt x="65" y="182"/>
                  </a:cubicBezTo>
                  <a:cubicBezTo>
                    <a:pt x="35" y="215"/>
                    <a:pt x="26" y="218"/>
                    <a:pt x="0" y="219"/>
                  </a:cubicBezTo>
                  <a:cubicBezTo>
                    <a:pt x="1" y="269"/>
                    <a:pt x="27" y="260"/>
                    <a:pt x="95" y="260"/>
                  </a:cubicBezTo>
                  <a:cubicBezTo>
                    <a:pt x="120" y="260"/>
                    <a:pt x="111" y="239"/>
                    <a:pt x="136" y="239"/>
                  </a:cubicBezTo>
                  <a:cubicBezTo>
                    <a:pt x="167" y="239"/>
                    <a:pt x="176" y="281"/>
                    <a:pt x="189" y="301"/>
                  </a:cubicBezTo>
                  <a:cubicBezTo>
                    <a:pt x="220" y="349"/>
                    <a:pt x="236" y="322"/>
                    <a:pt x="268" y="338"/>
                  </a:cubicBezTo>
                  <a:cubicBezTo>
                    <a:pt x="298" y="352"/>
                    <a:pt x="274" y="397"/>
                    <a:pt x="301" y="419"/>
                  </a:cubicBezTo>
                  <a:cubicBezTo>
                    <a:pt x="337" y="449"/>
                    <a:pt x="346" y="407"/>
                    <a:pt x="346" y="490"/>
                  </a:cubicBezTo>
                  <a:cubicBezTo>
                    <a:pt x="488" y="523"/>
                    <a:pt x="474" y="449"/>
                    <a:pt x="515" y="449"/>
                  </a:cubicBezTo>
                  <a:cubicBezTo>
                    <a:pt x="601" y="449"/>
                    <a:pt x="553" y="431"/>
                    <a:pt x="606" y="502"/>
                  </a:cubicBezTo>
                  <a:cubicBezTo>
                    <a:pt x="610" y="508"/>
                    <a:pt x="614" y="517"/>
                    <a:pt x="617" y="524"/>
                  </a:cubicBezTo>
                  <a:cubicBezTo>
                    <a:pt x="633" y="524"/>
                    <a:pt x="648" y="523"/>
                    <a:pt x="662" y="526"/>
                  </a:cubicBezTo>
                  <a:cubicBezTo>
                    <a:pt x="691" y="533"/>
                    <a:pt x="663" y="535"/>
                    <a:pt x="698" y="538"/>
                  </a:cubicBezTo>
                  <a:cubicBezTo>
                    <a:pt x="706" y="516"/>
                    <a:pt x="698" y="532"/>
                    <a:pt x="716" y="514"/>
                  </a:cubicBezTo>
                  <a:cubicBezTo>
                    <a:pt x="741" y="488"/>
                    <a:pt x="719" y="504"/>
                    <a:pt x="741" y="498"/>
                  </a:cubicBezTo>
                  <a:cubicBezTo>
                    <a:pt x="772" y="489"/>
                    <a:pt x="755" y="509"/>
                    <a:pt x="800" y="470"/>
                  </a:cubicBezTo>
                  <a:lnTo>
                    <a:pt x="833" y="498"/>
                  </a:lnTo>
                  <a:cubicBezTo>
                    <a:pt x="860" y="478"/>
                    <a:pt x="840" y="471"/>
                    <a:pt x="888" y="470"/>
                  </a:cubicBezTo>
                  <a:cubicBezTo>
                    <a:pt x="927" y="469"/>
                    <a:pt x="935" y="479"/>
                    <a:pt x="937" y="437"/>
                  </a:cubicBezTo>
                  <a:cubicBezTo>
                    <a:pt x="941" y="322"/>
                    <a:pt x="926" y="415"/>
                    <a:pt x="952" y="330"/>
                  </a:cubicBezTo>
                  <a:cubicBezTo>
                    <a:pt x="957" y="313"/>
                    <a:pt x="956" y="314"/>
                    <a:pt x="956" y="294"/>
                  </a:cubicBezTo>
                  <a:cubicBezTo>
                    <a:pt x="930" y="287"/>
                    <a:pt x="933" y="282"/>
                    <a:pt x="916" y="301"/>
                  </a:cubicBezTo>
                  <a:cubicBezTo>
                    <a:pt x="915" y="302"/>
                    <a:pt x="915" y="304"/>
                    <a:pt x="914" y="305"/>
                  </a:cubicBezTo>
                  <a:cubicBezTo>
                    <a:pt x="913" y="306"/>
                    <a:pt x="912" y="308"/>
                    <a:pt x="911" y="309"/>
                  </a:cubicBezTo>
                  <a:cubicBezTo>
                    <a:pt x="889" y="331"/>
                    <a:pt x="878" y="314"/>
                    <a:pt x="841" y="314"/>
                  </a:cubicBezTo>
                  <a:cubicBezTo>
                    <a:pt x="817" y="314"/>
                    <a:pt x="831" y="326"/>
                    <a:pt x="800" y="334"/>
                  </a:cubicBezTo>
                  <a:cubicBezTo>
                    <a:pt x="768" y="306"/>
                    <a:pt x="772" y="293"/>
                    <a:pt x="750" y="276"/>
                  </a:cubicBezTo>
                  <a:cubicBezTo>
                    <a:pt x="739" y="267"/>
                    <a:pt x="729" y="262"/>
                    <a:pt x="716" y="255"/>
                  </a:cubicBezTo>
                  <a:lnTo>
                    <a:pt x="680" y="237"/>
                  </a:lnTo>
                  <a:cubicBezTo>
                    <a:pt x="678" y="236"/>
                    <a:pt x="649" y="216"/>
                    <a:pt x="648" y="215"/>
                  </a:cubicBezTo>
                  <a:cubicBezTo>
                    <a:pt x="618" y="185"/>
                    <a:pt x="629" y="129"/>
                    <a:pt x="576" y="124"/>
                  </a:cubicBezTo>
                  <a:lnTo>
                    <a:pt x="576" y="104"/>
                  </a:lnTo>
                  <a:cubicBezTo>
                    <a:pt x="489" y="104"/>
                    <a:pt x="498" y="97"/>
                    <a:pt x="479" y="59"/>
                  </a:cubicBezTo>
                  <a:cubicBezTo>
                    <a:pt x="454" y="7"/>
                    <a:pt x="440" y="38"/>
                    <a:pt x="406" y="38"/>
                  </a:cubicBezTo>
                  <a:cubicBezTo>
                    <a:pt x="404" y="38"/>
                    <a:pt x="300" y="0"/>
                    <a:pt x="246" y="52"/>
                  </a:cubicBezTo>
                  <a:cubicBezTo>
                    <a:pt x="231" y="67"/>
                    <a:pt x="238" y="57"/>
                    <a:pt x="234" y="70"/>
                  </a:cubicBezTo>
                  <a:cubicBezTo>
                    <a:pt x="231" y="80"/>
                    <a:pt x="241" y="90"/>
                    <a:pt x="219" y="105"/>
                  </a:cubicBezTo>
                  <a:cubicBezTo>
                    <a:pt x="181" y="130"/>
                    <a:pt x="141" y="95"/>
                    <a:pt x="136" y="15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52"/>
            <p:cNvSpPr>
              <a:spLocks/>
            </p:cNvSpPr>
            <p:nvPr/>
          </p:nvSpPr>
          <p:spPr bwMode="auto">
            <a:xfrm>
              <a:off x="698495" y="1380877"/>
              <a:ext cx="93697" cy="159031"/>
            </a:xfrm>
            <a:custGeom>
              <a:avLst/>
              <a:gdLst>
                <a:gd name="T0" fmla="*/ 199 w 545"/>
                <a:gd name="T1" fmla="*/ 265 h 868"/>
                <a:gd name="T2" fmla="*/ 97 w 545"/>
                <a:gd name="T3" fmla="*/ 326 h 868"/>
                <a:gd name="T4" fmla="*/ 58 w 545"/>
                <a:gd name="T5" fmla="*/ 435 h 868"/>
                <a:gd name="T6" fmla="*/ 6 w 545"/>
                <a:gd name="T7" fmla="*/ 524 h 868"/>
                <a:gd name="T8" fmla="*/ 40 w 545"/>
                <a:gd name="T9" fmla="*/ 586 h 868"/>
                <a:gd name="T10" fmla="*/ 55 w 545"/>
                <a:gd name="T11" fmla="*/ 664 h 868"/>
                <a:gd name="T12" fmla="*/ 46 w 545"/>
                <a:gd name="T13" fmla="*/ 680 h 868"/>
                <a:gd name="T14" fmla="*/ 95 w 545"/>
                <a:gd name="T15" fmla="*/ 721 h 868"/>
                <a:gd name="T16" fmla="*/ 144 w 545"/>
                <a:gd name="T17" fmla="*/ 841 h 868"/>
                <a:gd name="T18" fmla="*/ 206 w 545"/>
                <a:gd name="T19" fmla="*/ 868 h 868"/>
                <a:gd name="T20" fmla="*/ 235 w 545"/>
                <a:gd name="T21" fmla="*/ 849 h 868"/>
                <a:gd name="T22" fmla="*/ 271 w 545"/>
                <a:gd name="T23" fmla="*/ 818 h 868"/>
                <a:gd name="T24" fmla="*/ 276 w 545"/>
                <a:gd name="T25" fmla="*/ 809 h 868"/>
                <a:gd name="T26" fmla="*/ 285 w 545"/>
                <a:gd name="T27" fmla="*/ 791 h 868"/>
                <a:gd name="T28" fmla="*/ 305 w 545"/>
                <a:gd name="T29" fmla="*/ 709 h 868"/>
                <a:gd name="T30" fmla="*/ 307 w 545"/>
                <a:gd name="T31" fmla="*/ 705 h 868"/>
                <a:gd name="T32" fmla="*/ 323 w 545"/>
                <a:gd name="T33" fmla="*/ 667 h 868"/>
                <a:gd name="T34" fmla="*/ 341 w 545"/>
                <a:gd name="T35" fmla="*/ 590 h 868"/>
                <a:gd name="T36" fmla="*/ 426 w 545"/>
                <a:gd name="T37" fmla="*/ 505 h 868"/>
                <a:gd name="T38" fmla="*/ 484 w 545"/>
                <a:gd name="T39" fmla="*/ 454 h 868"/>
                <a:gd name="T40" fmla="*/ 477 w 545"/>
                <a:gd name="T41" fmla="*/ 366 h 868"/>
                <a:gd name="T42" fmla="*/ 477 w 545"/>
                <a:gd name="T43" fmla="*/ 312 h 868"/>
                <a:gd name="T44" fmla="*/ 508 w 545"/>
                <a:gd name="T45" fmla="*/ 295 h 868"/>
                <a:gd name="T46" fmla="*/ 538 w 545"/>
                <a:gd name="T47" fmla="*/ 278 h 868"/>
                <a:gd name="T48" fmla="*/ 530 w 545"/>
                <a:gd name="T49" fmla="*/ 246 h 868"/>
                <a:gd name="T50" fmla="*/ 545 w 545"/>
                <a:gd name="T51" fmla="*/ 190 h 868"/>
                <a:gd name="T52" fmla="*/ 533 w 545"/>
                <a:gd name="T53" fmla="*/ 168 h 868"/>
                <a:gd name="T54" fmla="*/ 517 w 545"/>
                <a:gd name="T55" fmla="*/ 110 h 868"/>
                <a:gd name="T56" fmla="*/ 505 w 545"/>
                <a:gd name="T57" fmla="*/ 35 h 868"/>
                <a:gd name="T58" fmla="*/ 456 w 545"/>
                <a:gd name="T59" fmla="*/ 0 h 868"/>
                <a:gd name="T60" fmla="*/ 421 w 545"/>
                <a:gd name="T61" fmla="*/ 26 h 868"/>
                <a:gd name="T62" fmla="*/ 390 w 545"/>
                <a:gd name="T63" fmla="*/ 63 h 868"/>
                <a:gd name="T64" fmla="*/ 344 w 545"/>
                <a:gd name="T65" fmla="*/ 92 h 868"/>
                <a:gd name="T66" fmla="*/ 324 w 545"/>
                <a:gd name="T67" fmla="*/ 125 h 868"/>
                <a:gd name="T68" fmla="*/ 303 w 545"/>
                <a:gd name="T69" fmla="*/ 165 h 868"/>
                <a:gd name="T70" fmla="*/ 247 w 545"/>
                <a:gd name="T71" fmla="*/ 177 h 868"/>
                <a:gd name="T72" fmla="*/ 199 w 545"/>
                <a:gd name="T73" fmla="*/ 265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868">
                  <a:moveTo>
                    <a:pt x="199" y="265"/>
                  </a:moveTo>
                  <a:lnTo>
                    <a:pt x="97" y="326"/>
                  </a:lnTo>
                  <a:cubicBezTo>
                    <a:pt x="64" y="354"/>
                    <a:pt x="119" y="359"/>
                    <a:pt x="58" y="435"/>
                  </a:cubicBezTo>
                  <a:cubicBezTo>
                    <a:pt x="28" y="472"/>
                    <a:pt x="0" y="472"/>
                    <a:pt x="6" y="524"/>
                  </a:cubicBezTo>
                  <a:cubicBezTo>
                    <a:pt x="11" y="564"/>
                    <a:pt x="9" y="551"/>
                    <a:pt x="40" y="586"/>
                  </a:cubicBezTo>
                  <a:cubicBezTo>
                    <a:pt x="59" y="607"/>
                    <a:pt x="75" y="621"/>
                    <a:pt x="55" y="664"/>
                  </a:cubicBezTo>
                  <a:cubicBezTo>
                    <a:pt x="49" y="676"/>
                    <a:pt x="51" y="668"/>
                    <a:pt x="46" y="680"/>
                  </a:cubicBezTo>
                  <a:cubicBezTo>
                    <a:pt x="25" y="722"/>
                    <a:pt x="52" y="687"/>
                    <a:pt x="95" y="721"/>
                  </a:cubicBezTo>
                  <a:cubicBezTo>
                    <a:pt x="178" y="787"/>
                    <a:pt x="115" y="813"/>
                    <a:pt x="144" y="841"/>
                  </a:cubicBezTo>
                  <a:cubicBezTo>
                    <a:pt x="163" y="859"/>
                    <a:pt x="165" y="832"/>
                    <a:pt x="206" y="868"/>
                  </a:cubicBezTo>
                  <a:cubicBezTo>
                    <a:pt x="219" y="858"/>
                    <a:pt x="209" y="857"/>
                    <a:pt x="235" y="849"/>
                  </a:cubicBezTo>
                  <a:cubicBezTo>
                    <a:pt x="272" y="837"/>
                    <a:pt x="248" y="866"/>
                    <a:pt x="271" y="818"/>
                  </a:cubicBezTo>
                  <a:cubicBezTo>
                    <a:pt x="288" y="784"/>
                    <a:pt x="259" y="842"/>
                    <a:pt x="276" y="809"/>
                  </a:cubicBezTo>
                  <a:cubicBezTo>
                    <a:pt x="288" y="787"/>
                    <a:pt x="280" y="810"/>
                    <a:pt x="285" y="791"/>
                  </a:cubicBezTo>
                  <a:cubicBezTo>
                    <a:pt x="298" y="742"/>
                    <a:pt x="267" y="790"/>
                    <a:pt x="305" y="709"/>
                  </a:cubicBezTo>
                  <a:cubicBezTo>
                    <a:pt x="305" y="708"/>
                    <a:pt x="306" y="706"/>
                    <a:pt x="307" y="705"/>
                  </a:cubicBezTo>
                  <a:cubicBezTo>
                    <a:pt x="315" y="685"/>
                    <a:pt x="310" y="685"/>
                    <a:pt x="323" y="667"/>
                  </a:cubicBezTo>
                  <a:cubicBezTo>
                    <a:pt x="357" y="620"/>
                    <a:pt x="343" y="651"/>
                    <a:pt x="341" y="590"/>
                  </a:cubicBezTo>
                  <a:cubicBezTo>
                    <a:pt x="406" y="573"/>
                    <a:pt x="341" y="568"/>
                    <a:pt x="426" y="505"/>
                  </a:cubicBezTo>
                  <a:lnTo>
                    <a:pt x="484" y="454"/>
                  </a:lnTo>
                  <a:cubicBezTo>
                    <a:pt x="470" y="396"/>
                    <a:pt x="413" y="400"/>
                    <a:pt x="477" y="366"/>
                  </a:cubicBezTo>
                  <a:lnTo>
                    <a:pt x="477" y="312"/>
                  </a:lnTo>
                  <a:cubicBezTo>
                    <a:pt x="488" y="306"/>
                    <a:pt x="495" y="304"/>
                    <a:pt x="508" y="295"/>
                  </a:cubicBezTo>
                  <a:cubicBezTo>
                    <a:pt x="527" y="283"/>
                    <a:pt x="513" y="285"/>
                    <a:pt x="538" y="278"/>
                  </a:cubicBezTo>
                  <a:cubicBezTo>
                    <a:pt x="533" y="257"/>
                    <a:pt x="527" y="259"/>
                    <a:pt x="530" y="246"/>
                  </a:cubicBezTo>
                  <a:cubicBezTo>
                    <a:pt x="535" y="220"/>
                    <a:pt x="545" y="259"/>
                    <a:pt x="545" y="190"/>
                  </a:cubicBezTo>
                  <a:cubicBezTo>
                    <a:pt x="545" y="173"/>
                    <a:pt x="538" y="179"/>
                    <a:pt x="533" y="168"/>
                  </a:cubicBezTo>
                  <a:cubicBezTo>
                    <a:pt x="515" y="133"/>
                    <a:pt x="533" y="137"/>
                    <a:pt x="517" y="110"/>
                  </a:cubicBezTo>
                  <a:cubicBezTo>
                    <a:pt x="499" y="80"/>
                    <a:pt x="491" y="130"/>
                    <a:pt x="505" y="35"/>
                  </a:cubicBezTo>
                  <a:cubicBezTo>
                    <a:pt x="487" y="23"/>
                    <a:pt x="472" y="11"/>
                    <a:pt x="456" y="0"/>
                  </a:cubicBezTo>
                  <a:cubicBezTo>
                    <a:pt x="438" y="10"/>
                    <a:pt x="436" y="8"/>
                    <a:pt x="421" y="26"/>
                  </a:cubicBezTo>
                  <a:cubicBezTo>
                    <a:pt x="406" y="42"/>
                    <a:pt x="408" y="50"/>
                    <a:pt x="390" y="63"/>
                  </a:cubicBezTo>
                  <a:cubicBezTo>
                    <a:pt x="368" y="79"/>
                    <a:pt x="369" y="65"/>
                    <a:pt x="344" y="92"/>
                  </a:cubicBezTo>
                  <a:cubicBezTo>
                    <a:pt x="333" y="104"/>
                    <a:pt x="329" y="110"/>
                    <a:pt x="324" y="125"/>
                  </a:cubicBezTo>
                  <a:cubicBezTo>
                    <a:pt x="316" y="149"/>
                    <a:pt x="322" y="151"/>
                    <a:pt x="303" y="165"/>
                  </a:cubicBezTo>
                  <a:cubicBezTo>
                    <a:pt x="284" y="179"/>
                    <a:pt x="274" y="174"/>
                    <a:pt x="247" y="177"/>
                  </a:cubicBezTo>
                  <a:cubicBezTo>
                    <a:pt x="197" y="184"/>
                    <a:pt x="199" y="209"/>
                    <a:pt x="199" y="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53"/>
            <p:cNvSpPr>
              <a:spLocks/>
            </p:cNvSpPr>
            <p:nvPr/>
          </p:nvSpPr>
          <p:spPr bwMode="auto">
            <a:xfrm>
              <a:off x="762210" y="1436538"/>
              <a:ext cx="136797" cy="101383"/>
            </a:xfrm>
            <a:custGeom>
              <a:avLst/>
              <a:gdLst>
                <a:gd name="T0" fmla="*/ 148 w 792"/>
                <a:gd name="T1" fmla="*/ 27 h 556"/>
                <a:gd name="T2" fmla="*/ 128 w 792"/>
                <a:gd name="T3" fmla="*/ 88 h 556"/>
                <a:gd name="T4" fmla="*/ 162 w 792"/>
                <a:gd name="T5" fmla="*/ 136 h 556"/>
                <a:gd name="T6" fmla="*/ 100 w 792"/>
                <a:gd name="T7" fmla="*/ 203 h 556"/>
                <a:gd name="T8" fmla="*/ 78 w 792"/>
                <a:gd name="T9" fmla="*/ 221 h 556"/>
                <a:gd name="T10" fmla="*/ 75 w 792"/>
                <a:gd name="T11" fmla="*/ 225 h 556"/>
                <a:gd name="T12" fmla="*/ 66 w 792"/>
                <a:gd name="T13" fmla="*/ 236 h 556"/>
                <a:gd name="T14" fmla="*/ 47 w 792"/>
                <a:gd name="T15" fmla="*/ 285 h 556"/>
                <a:gd name="T16" fmla="*/ 36 w 792"/>
                <a:gd name="T17" fmla="*/ 337 h 556"/>
                <a:gd name="T18" fmla="*/ 57 w 792"/>
                <a:gd name="T19" fmla="*/ 370 h 556"/>
                <a:gd name="T20" fmla="*/ 101 w 792"/>
                <a:gd name="T21" fmla="*/ 380 h 556"/>
                <a:gd name="T22" fmla="*/ 144 w 792"/>
                <a:gd name="T23" fmla="*/ 398 h 556"/>
                <a:gd name="T24" fmla="*/ 191 w 792"/>
                <a:gd name="T25" fmla="*/ 405 h 556"/>
                <a:gd name="T26" fmla="*/ 237 w 792"/>
                <a:gd name="T27" fmla="*/ 421 h 556"/>
                <a:gd name="T28" fmla="*/ 264 w 792"/>
                <a:gd name="T29" fmla="*/ 420 h 556"/>
                <a:gd name="T30" fmla="*/ 363 w 792"/>
                <a:gd name="T31" fmla="*/ 438 h 556"/>
                <a:gd name="T32" fmla="*/ 423 w 792"/>
                <a:gd name="T33" fmla="*/ 417 h 556"/>
                <a:gd name="T34" fmla="*/ 511 w 792"/>
                <a:gd name="T35" fmla="*/ 410 h 556"/>
                <a:gd name="T36" fmla="*/ 561 w 792"/>
                <a:gd name="T37" fmla="*/ 463 h 556"/>
                <a:gd name="T38" fmla="*/ 566 w 792"/>
                <a:gd name="T39" fmla="*/ 471 h 556"/>
                <a:gd name="T40" fmla="*/ 577 w 792"/>
                <a:gd name="T41" fmla="*/ 480 h 556"/>
                <a:gd name="T42" fmla="*/ 650 w 792"/>
                <a:gd name="T43" fmla="*/ 515 h 556"/>
                <a:gd name="T44" fmla="*/ 670 w 792"/>
                <a:gd name="T45" fmla="*/ 495 h 556"/>
                <a:gd name="T46" fmla="*/ 685 w 792"/>
                <a:gd name="T47" fmla="*/ 508 h 556"/>
                <a:gd name="T48" fmla="*/ 792 w 792"/>
                <a:gd name="T49" fmla="*/ 529 h 556"/>
                <a:gd name="T50" fmla="*/ 711 w 792"/>
                <a:gd name="T51" fmla="*/ 448 h 556"/>
                <a:gd name="T52" fmla="*/ 726 w 792"/>
                <a:gd name="T53" fmla="*/ 394 h 556"/>
                <a:gd name="T54" fmla="*/ 733 w 792"/>
                <a:gd name="T55" fmla="*/ 362 h 556"/>
                <a:gd name="T56" fmla="*/ 725 w 792"/>
                <a:gd name="T57" fmla="*/ 292 h 556"/>
                <a:gd name="T58" fmla="*/ 692 w 792"/>
                <a:gd name="T59" fmla="*/ 277 h 556"/>
                <a:gd name="T60" fmla="*/ 657 w 792"/>
                <a:gd name="T61" fmla="*/ 258 h 556"/>
                <a:gd name="T62" fmla="*/ 657 w 792"/>
                <a:gd name="T63" fmla="*/ 183 h 556"/>
                <a:gd name="T64" fmla="*/ 654 w 792"/>
                <a:gd name="T65" fmla="*/ 179 h 556"/>
                <a:gd name="T66" fmla="*/ 652 w 792"/>
                <a:gd name="T67" fmla="*/ 175 h 556"/>
                <a:gd name="T68" fmla="*/ 647 w 792"/>
                <a:gd name="T69" fmla="*/ 166 h 556"/>
                <a:gd name="T70" fmla="*/ 609 w 792"/>
                <a:gd name="T71" fmla="*/ 149 h 556"/>
                <a:gd name="T72" fmla="*/ 596 w 792"/>
                <a:gd name="T73" fmla="*/ 177 h 556"/>
                <a:gd name="T74" fmla="*/ 560 w 792"/>
                <a:gd name="T75" fmla="*/ 145 h 556"/>
                <a:gd name="T76" fmla="*/ 548 w 792"/>
                <a:gd name="T77" fmla="*/ 61 h 556"/>
                <a:gd name="T78" fmla="*/ 508 w 792"/>
                <a:gd name="T79" fmla="*/ 34 h 556"/>
                <a:gd name="T80" fmla="*/ 460 w 792"/>
                <a:gd name="T81" fmla="*/ 55 h 556"/>
                <a:gd name="T82" fmla="*/ 416 w 792"/>
                <a:gd name="T83" fmla="*/ 38 h 556"/>
                <a:gd name="T84" fmla="*/ 352 w 792"/>
                <a:gd name="T85" fmla="*/ 34 h 556"/>
                <a:gd name="T86" fmla="*/ 257 w 792"/>
                <a:gd name="T87" fmla="*/ 0 h 556"/>
                <a:gd name="T88" fmla="*/ 211 w 792"/>
                <a:gd name="T89" fmla="*/ 27 h 556"/>
                <a:gd name="T90" fmla="*/ 148 w 792"/>
                <a:gd name="T91" fmla="*/ 2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2" h="556">
                  <a:moveTo>
                    <a:pt x="148" y="27"/>
                  </a:moveTo>
                  <a:lnTo>
                    <a:pt x="128" y="88"/>
                  </a:lnTo>
                  <a:cubicBezTo>
                    <a:pt x="139" y="105"/>
                    <a:pt x="151" y="120"/>
                    <a:pt x="162" y="136"/>
                  </a:cubicBezTo>
                  <a:cubicBezTo>
                    <a:pt x="124" y="208"/>
                    <a:pt x="140" y="180"/>
                    <a:pt x="100" y="203"/>
                  </a:cubicBezTo>
                  <a:lnTo>
                    <a:pt x="78" y="221"/>
                  </a:lnTo>
                  <a:cubicBezTo>
                    <a:pt x="77" y="222"/>
                    <a:pt x="76" y="224"/>
                    <a:pt x="75" y="225"/>
                  </a:cubicBezTo>
                  <a:cubicBezTo>
                    <a:pt x="74" y="226"/>
                    <a:pt x="68" y="234"/>
                    <a:pt x="66" y="236"/>
                  </a:cubicBezTo>
                  <a:cubicBezTo>
                    <a:pt x="48" y="256"/>
                    <a:pt x="47" y="251"/>
                    <a:pt x="47" y="285"/>
                  </a:cubicBezTo>
                  <a:cubicBezTo>
                    <a:pt x="0" y="289"/>
                    <a:pt x="22" y="315"/>
                    <a:pt x="36" y="337"/>
                  </a:cubicBezTo>
                  <a:cubicBezTo>
                    <a:pt x="47" y="355"/>
                    <a:pt x="44" y="360"/>
                    <a:pt x="57" y="370"/>
                  </a:cubicBezTo>
                  <a:cubicBezTo>
                    <a:pt x="69" y="379"/>
                    <a:pt x="86" y="377"/>
                    <a:pt x="101" y="380"/>
                  </a:cubicBezTo>
                  <a:cubicBezTo>
                    <a:pt x="143" y="387"/>
                    <a:pt x="114" y="389"/>
                    <a:pt x="144" y="398"/>
                  </a:cubicBezTo>
                  <a:cubicBezTo>
                    <a:pt x="165" y="404"/>
                    <a:pt x="168" y="397"/>
                    <a:pt x="191" y="405"/>
                  </a:cubicBezTo>
                  <a:cubicBezTo>
                    <a:pt x="224" y="417"/>
                    <a:pt x="191" y="418"/>
                    <a:pt x="237" y="421"/>
                  </a:cubicBezTo>
                  <a:cubicBezTo>
                    <a:pt x="245" y="421"/>
                    <a:pt x="256" y="420"/>
                    <a:pt x="264" y="420"/>
                  </a:cubicBezTo>
                  <a:cubicBezTo>
                    <a:pt x="302" y="425"/>
                    <a:pt x="294" y="470"/>
                    <a:pt x="363" y="438"/>
                  </a:cubicBezTo>
                  <a:cubicBezTo>
                    <a:pt x="402" y="420"/>
                    <a:pt x="400" y="429"/>
                    <a:pt x="423" y="417"/>
                  </a:cubicBezTo>
                  <a:cubicBezTo>
                    <a:pt x="428" y="415"/>
                    <a:pt x="466" y="380"/>
                    <a:pt x="511" y="410"/>
                  </a:cubicBezTo>
                  <a:lnTo>
                    <a:pt x="561" y="463"/>
                  </a:lnTo>
                  <a:cubicBezTo>
                    <a:pt x="585" y="499"/>
                    <a:pt x="541" y="442"/>
                    <a:pt x="566" y="471"/>
                  </a:cubicBezTo>
                  <a:cubicBezTo>
                    <a:pt x="574" y="481"/>
                    <a:pt x="567" y="474"/>
                    <a:pt x="577" y="480"/>
                  </a:cubicBezTo>
                  <a:cubicBezTo>
                    <a:pt x="623" y="510"/>
                    <a:pt x="622" y="515"/>
                    <a:pt x="650" y="515"/>
                  </a:cubicBezTo>
                  <a:cubicBezTo>
                    <a:pt x="655" y="495"/>
                    <a:pt x="650" y="500"/>
                    <a:pt x="670" y="495"/>
                  </a:cubicBezTo>
                  <a:cubicBezTo>
                    <a:pt x="675" y="499"/>
                    <a:pt x="684" y="507"/>
                    <a:pt x="685" y="508"/>
                  </a:cubicBezTo>
                  <a:cubicBezTo>
                    <a:pt x="738" y="544"/>
                    <a:pt x="752" y="556"/>
                    <a:pt x="792" y="529"/>
                  </a:cubicBezTo>
                  <a:cubicBezTo>
                    <a:pt x="791" y="508"/>
                    <a:pt x="756" y="451"/>
                    <a:pt x="711" y="448"/>
                  </a:cubicBezTo>
                  <a:cubicBezTo>
                    <a:pt x="713" y="428"/>
                    <a:pt x="718" y="417"/>
                    <a:pt x="726" y="394"/>
                  </a:cubicBezTo>
                  <a:cubicBezTo>
                    <a:pt x="731" y="378"/>
                    <a:pt x="735" y="376"/>
                    <a:pt x="733" y="362"/>
                  </a:cubicBezTo>
                  <a:cubicBezTo>
                    <a:pt x="730" y="341"/>
                    <a:pt x="725" y="364"/>
                    <a:pt x="725" y="292"/>
                  </a:cubicBezTo>
                  <a:cubicBezTo>
                    <a:pt x="712" y="286"/>
                    <a:pt x="706" y="284"/>
                    <a:pt x="692" y="277"/>
                  </a:cubicBezTo>
                  <a:cubicBezTo>
                    <a:pt x="679" y="270"/>
                    <a:pt x="669" y="264"/>
                    <a:pt x="657" y="258"/>
                  </a:cubicBezTo>
                  <a:cubicBezTo>
                    <a:pt x="669" y="211"/>
                    <a:pt x="695" y="235"/>
                    <a:pt x="657" y="183"/>
                  </a:cubicBezTo>
                  <a:cubicBezTo>
                    <a:pt x="656" y="182"/>
                    <a:pt x="655" y="180"/>
                    <a:pt x="654" y="179"/>
                  </a:cubicBezTo>
                  <a:cubicBezTo>
                    <a:pt x="654" y="178"/>
                    <a:pt x="653" y="176"/>
                    <a:pt x="652" y="175"/>
                  </a:cubicBezTo>
                  <a:cubicBezTo>
                    <a:pt x="626" y="136"/>
                    <a:pt x="672" y="201"/>
                    <a:pt x="647" y="166"/>
                  </a:cubicBezTo>
                  <a:cubicBezTo>
                    <a:pt x="633" y="147"/>
                    <a:pt x="637" y="150"/>
                    <a:pt x="609" y="149"/>
                  </a:cubicBezTo>
                  <a:cubicBezTo>
                    <a:pt x="604" y="169"/>
                    <a:pt x="607" y="160"/>
                    <a:pt x="596" y="177"/>
                  </a:cubicBezTo>
                  <a:cubicBezTo>
                    <a:pt x="583" y="168"/>
                    <a:pt x="571" y="159"/>
                    <a:pt x="560" y="145"/>
                  </a:cubicBezTo>
                  <a:cubicBezTo>
                    <a:pt x="529" y="107"/>
                    <a:pt x="526" y="103"/>
                    <a:pt x="548" y="61"/>
                  </a:cubicBezTo>
                  <a:cubicBezTo>
                    <a:pt x="533" y="51"/>
                    <a:pt x="525" y="34"/>
                    <a:pt x="508" y="34"/>
                  </a:cubicBezTo>
                  <a:cubicBezTo>
                    <a:pt x="487" y="34"/>
                    <a:pt x="485" y="55"/>
                    <a:pt x="460" y="55"/>
                  </a:cubicBezTo>
                  <a:cubicBezTo>
                    <a:pt x="432" y="55"/>
                    <a:pt x="434" y="44"/>
                    <a:pt x="416" y="38"/>
                  </a:cubicBezTo>
                  <a:cubicBezTo>
                    <a:pt x="398" y="31"/>
                    <a:pt x="373" y="34"/>
                    <a:pt x="352" y="34"/>
                  </a:cubicBezTo>
                  <a:cubicBezTo>
                    <a:pt x="281" y="35"/>
                    <a:pt x="295" y="26"/>
                    <a:pt x="257" y="0"/>
                  </a:cubicBezTo>
                  <a:cubicBezTo>
                    <a:pt x="238" y="18"/>
                    <a:pt x="237" y="27"/>
                    <a:pt x="211" y="27"/>
                  </a:cubicBezTo>
                  <a:cubicBezTo>
                    <a:pt x="176" y="25"/>
                    <a:pt x="192" y="17"/>
                    <a:pt x="148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54"/>
            <p:cNvSpPr>
              <a:spLocks/>
            </p:cNvSpPr>
            <p:nvPr/>
          </p:nvSpPr>
          <p:spPr bwMode="auto">
            <a:xfrm>
              <a:off x="975837" y="1903692"/>
              <a:ext cx="108688" cy="105359"/>
            </a:xfrm>
            <a:custGeom>
              <a:avLst/>
              <a:gdLst>
                <a:gd name="T0" fmla="*/ 34 w 637"/>
                <a:gd name="T1" fmla="*/ 41 h 572"/>
                <a:gd name="T2" fmla="*/ 34 w 637"/>
                <a:gd name="T3" fmla="*/ 129 h 572"/>
                <a:gd name="T4" fmla="*/ 35 w 637"/>
                <a:gd name="T5" fmla="*/ 177 h 572"/>
                <a:gd name="T6" fmla="*/ 0 w 637"/>
                <a:gd name="T7" fmla="*/ 204 h 572"/>
                <a:gd name="T8" fmla="*/ 5 w 637"/>
                <a:gd name="T9" fmla="*/ 280 h 572"/>
                <a:gd name="T10" fmla="*/ 68 w 637"/>
                <a:gd name="T11" fmla="*/ 319 h 572"/>
                <a:gd name="T12" fmla="*/ 93 w 637"/>
                <a:gd name="T13" fmla="*/ 396 h 572"/>
                <a:gd name="T14" fmla="*/ 135 w 637"/>
                <a:gd name="T15" fmla="*/ 455 h 572"/>
                <a:gd name="T16" fmla="*/ 164 w 637"/>
                <a:gd name="T17" fmla="*/ 548 h 572"/>
                <a:gd name="T18" fmla="*/ 237 w 637"/>
                <a:gd name="T19" fmla="*/ 570 h 572"/>
                <a:gd name="T20" fmla="*/ 281 w 637"/>
                <a:gd name="T21" fmla="*/ 533 h 572"/>
                <a:gd name="T22" fmla="*/ 323 w 637"/>
                <a:gd name="T23" fmla="*/ 493 h 572"/>
                <a:gd name="T24" fmla="*/ 348 w 637"/>
                <a:gd name="T25" fmla="*/ 478 h 572"/>
                <a:gd name="T26" fmla="*/ 401 w 637"/>
                <a:gd name="T27" fmla="*/ 449 h 572"/>
                <a:gd name="T28" fmla="*/ 430 w 637"/>
                <a:gd name="T29" fmla="*/ 432 h 572"/>
                <a:gd name="T30" fmla="*/ 471 w 637"/>
                <a:gd name="T31" fmla="*/ 425 h 572"/>
                <a:gd name="T32" fmla="*/ 475 w 637"/>
                <a:gd name="T33" fmla="*/ 422 h 572"/>
                <a:gd name="T34" fmla="*/ 479 w 637"/>
                <a:gd name="T35" fmla="*/ 419 h 572"/>
                <a:gd name="T36" fmla="*/ 566 w 637"/>
                <a:gd name="T37" fmla="*/ 309 h 572"/>
                <a:gd name="T38" fmla="*/ 610 w 637"/>
                <a:gd name="T39" fmla="*/ 285 h 572"/>
                <a:gd name="T40" fmla="*/ 637 w 637"/>
                <a:gd name="T41" fmla="*/ 163 h 572"/>
                <a:gd name="T42" fmla="*/ 630 w 637"/>
                <a:gd name="T43" fmla="*/ 89 h 572"/>
                <a:gd name="T44" fmla="*/ 522 w 637"/>
                <a:gd name="T45" fmla="*/ 82 h 572"/>
                <a:gd name="T46" fmla="*/ 473 w 637"/>
                <a:gd name="T47" fmla="*/ 63 h 572"/>
                <a:gd name="T48" fmla="*/ 458 w 637"/>
                <a:gd name="T49" fmla="*/ 44 h 572"/>
                <a:gd name="T50" fmla="*/ 433 w 637"/>
                <a:gd name="T51" fmla="*/ 28 h 572"/>
                <a:gd name="T52" fmla="*/ 422 w 637"/>
                <a:gd name="T53" fmla="*/ 37 h 572"/>
                <a:gd name="T54" fmla="*/ 389 w 637"/>
                <a:gd name="T55" fmla="*/ 72 h 572"/>
                <a:gd name="T56" fmla="*/ 339 w 637"/>
                <a:gd name="T57" fmla="*/ 109 h 572"/>
                <a:gd name="T58" fmla="*/ 291 w 637"/>
                <a:gd name="T59" fmla="*/ 109 h 572"/>
                <a:gd name="T60" fmla="*/ 176 w 637"/>
                <a:gd name="T61" fmla="*/ 62 h 572"/>
                <a:gd name="T62" fmla="*/ 135 w 637"/>
                <a:gd name="T63" fmla="*/ 14 h 572"/>
                <a:gd name="T64" fmla="*/ 34 w 637"/>
                <a:gd name="T65" fmla="*/ 4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7" h="572">
                  <a:moveTo>
                    <a:pt x="34" y="41"/>
                  </a:moveTo>
                  <a:cubicBezTo>
                    <a:pt x="15" y="79"/>
                    <a:pt x="21" y="88"/>
                    <a:pt x="34" y="129"/>
                  </a:cubicBezTo>
                  <a:cubicBezTo>
                    <a:pt x="39" y="146"/>
                    <a:pt x="41" y="159"/>
                    <a:pt x="35" y="177"/>
                  </a:cubicBezTo>
                  <a:cubicBezTo>
                    <a:pt x="27" y="200"/>
                    <a:pt x="26" y="202"/>
                    <a:pt x="0" y="204"/>
                  </a:cubicBezTo>
                  <a:cubicBezTo>
                    <a:pt x="0" y="223"/>
                    <a:pt x="1" y="273"/>
                    <a:pt x="5" y="280"/>
                  </a:cubicBezTo>
                  <a:cubicBezTo>
                    <a:pt x="17" y="299"/>
                    <a:pt x="52" y="290"/>
                    <a:pt x="68" y="319"/>
                  </a:cubicBezTo>
                  <a:cubicBezTo>
                    <a:pt x="85" y="351"/>
                    <a:pt x="60" y="360"/>
                    <a:pt x="93" y="396"/>
                  </a:cubicBezTo>
                  <a:cubicBezTo>
                    <a:pt x="107" y="411"/>
                    <a:pt x="135" y="429"/>
                    <a:pt x="135" y="455"/>
                  </a:cubicBezTo>
                  <a:cubicBezTo>
                    <a:pt x="135" y="517"/>
                    <a:pt x="104" y="472"/>
                    <a:pt x="164" y="548"/>
                  </a:cubicBezTo>
                  <a:cubicBezTo>
                    <a:pt x="183" y="572"/>
                    <a:pt x="157" y="570"/>
                    <a:pt x="237" y="570"/>
                  </a:cubicBezTo>
                  <a:cubicBezTo>
                    <a:pt x="270" y="570"/>
                    <a:pt x="271" y="558"/>
                    <a:pt x="281" y="533"/>
                  </a:cubicBezTo>
                  <a:cubicBezTo>
                    <a:pt x="296" y="497"/>
                    <a:pt x="275" y="524"/>
                    <a:pt x="323" y="493"/>
                  </a:cubicBezTo>
                  <a:cubicBezTo>
                    <a:pt x="340" y="482"/>
                    <a:pt x="324" y="487"/>
                    <a:pt x="348" y="478"/>
                  </a:cubicBezTo>
                  <a:cubicBezTo>
                    <a:pt x="412" y="455"/>
                    <a:pt x="370" y="484"/>
                    <a:pt x="401" y="449"/>
                  </a:cubicBezTo>
                  <a:cubicBezTo>
                    <a:pt x="417" y="432"/>
                    <a:pt x="396" y="437"/>
                    <a:pt x="430" y="432"/>
                  </a:cubicBezTo>
                  <a:cubicBezTo>
                    <a:pt x="448" y="428"/>
                    <a:pt x="452" y="436"/>
                    <a:pt x="471" y="425"/>
                  </a:cubicBezTo>
                  <a:cubicBezTo>
                    <a:pt x="472" y="424"/>
                    <a:pt x="474" y="423"/>
                    <a:pt x="475" y="422"/>
                  </a:cubicBezTo>
                  <a:cubicBezTo>
                    <a:pt x="476" y="421"/>
                    <a:pt x="477" y="420"/>
                    <a:pt x="479" y="419"/>
                  </a:cubicBezTo>
                  <a:cubicBezTo>
                    <a:pt x="519" y="382"/>
                    <a:pt x="462" y="366"/>
                    <a:pt x="566" y="309"/>
                  </a:cubicBezTo>
                  <a:cubicBezTo>
                    <a:pt x="599" y="291"/>
                    <a:pt x="574" y="288"/>
                    <a:pt x="610" y="285"/>
                  </a:cubicBezTo>
                  <a:cubicBezTo>
                    <a:pt x="616" y="227"/>
                    <a:pt x="637" y="308"/>
                    <a:pt x="637" y="163"/>
                  </a:cubicBezTo>
                  <a:cubicBezTo>
                    <a:pt x="637" y="123"/>
                    <a:pt x="630" y="204"/>
                    <a:pt x="630" y="89"/>
                  </a:cubicBezTo>
                  <a:cubicBezTo>
                    <a:pt x="621" y="87"/>
                    <a:pt x="536" y="28"/>
                    <a:pt x="522" y="82"/>
                  </a:cubicBezTo>
                  <a:cubicBezTo>
                    <a:pt x="494" y="81"/>
                    <a:pt x="487" y="78"/>
                    <a:pt x="473" y="63"/>
                  </a:cubicBezTo>
                  <a:cubicBezTo>
                    <a:pt x="461" y="50"/>
                    <a:pt x="473" y="59"/>
                    <a:pt x="458" y="44"/>
                  </a:cubicBezTo>
                  <a:cubicBezTo>
                    <a:pt x="453" y="41"/>
                    <a:pt x="437" y="30"/>
                    <a:pt x="433" y="28"/>
                  </a:cubicBezTo>
                  <a:lnTo>
                    <a:pt x="422" y="37"/>
                  </a:lnTo>
                  <a:cubicBezTo>
                    <a:pt x="404" y="55"/>
                    <a:pt x="406" y="61"/>
                    <a:pt x="389" y="72"/>
                  </a:cubicBezTo>
                  <a:cubicBezTo>
                    <a:pt x="357" y="92"/>
                    <a:pt x="349" y="70"/>
                    <a:pt x="339" y="109"/>
                  </a:cubicBezTo>
                  <a:lnTo>
                    <a:pt x="291" y="109"/>
                  </a:lnTo>
                  <a:cubicBezTo>
                    <a:pt x="233" y="0"/>
                    <a:pt x="190" y="58"/>
                    <a:pt x="176" y="62"/>
                  </a:cubicBezTo>
                  <a:cubicBezTo>
                    <a:pt x="158" y="50"/>
                    <a:pt x="141" y="38"/>
                    <a:pt x="135" y="14"/>
                  </a:cubicBezTo>
                  <a:cubicBezTo>
                    <a:pt x="89" y="27"/>
                    <a:pt x="141" y="41"/>
                    <a:pt x="34" y="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55"/>
            <p:cNvSpPr>
              <a:spLocks/>
            </p:cNvSpPr>
            <p:nvPr/>
          </p:nvSpPr>
          <p:spPr bwMode="auto">
            <a:xfrm>
              <a:off x="702244" y="1802310"/>
              <a:ext cx="118057" cy="117285"/>
            </a:xfrm>
            <a:custGeom>
              <a:avLst/>
              <a:gdLst>
                <a:gd name="T0" fmla="*/ 210 w 684"/>
                <a:gd name="T1" fmla="*/ 27 h 639"/>
                <a:gd name="T2" fmla="*/ 153 w 684"/>
                <a:gd name="T3" fmla="*/ 38 h 639"/>
                <a:gd name="T4" fmla="*/ 128 w 684"/>
                <a:gd name="T5" fmla="*/ 129 h 639"/>
                <a:gd name="T6" fmla="*/ 149 w 684"/>
                <a:gd name="T7" fmla="*/ 183 h 639"/>
                <a:gd name="T8" fmla="*/ 95 w 684"/>
                <a:gd name="T9" fmla="*/ 251 h 639"/>
                <a:gd name="T10" fmla="*/ 108 w 684"/>
                <a:gd name="T11" fmla="*/ 325 h 639"/>
                <a:gd name="T12" fmla="*/ 61 w 684"/>
                <a:gd name="T13" fmla="*/ 339 h 639"/>
                <a:gd name="T14" fmla="*/ 0 w 684"/>
                <a:gd name="T15" fmla="*/ 461 h 639"/>
                <a:gd name="T16" fmla="*/ 22 w 684"/>
                <a:gd name="T17" fmla="*/ 520 h 639"/>
                <a:gd name="T18" fmla="*/ 88 w 684"/>
                <a:gd name="T19" fmla="*/ 582 h 639"/>
                <a:gd name="T20" fmla="*/ 165 w 684"/>
                <a:gd name="T21" fmla="*/ 634 h 639"/>
                <a:gd name="T22" fmla="*/ 219 w 684"/>
                <a:gd name="T23" fmla="*/ 613 h 639"/>
                <a:gd name="T24" fmla="*/ 296 w 684"/>
                <a:gd name="T25" fmla="*/ 601 h 639"/>
                <a:gd name="T26" fmla="*/ 327 w 684"/>
                <a:gd name="T27" fmla="*/ 571 h 639"/>
                <a:gd name="T28" fmla="*/ 359 w 684"/>
                <a:gd name="T29" fmla="*/ 488 h 639"/>
                <a:gd name="T30" fmla="*/ 445 w 684"/>
                <a:gd name="T31" fmla="*/ 477 h 639"/>
                <a:gd name="T32" fmla="*/ 458 w 684"/>
                <a:gd name="T33" fmla="*/ 472 h 639"/>
                <a:gd name="T34" fmla="*/ 470 w 684"/>
                <a:gd name="T35" fmla="*/ 464 h 639"/>
                <a:gd name="T36" fmla="*/ 521 w 684"/>
                <a:gd name="T37" fmla="*/ 447 h 639"/>
                <a:gd name="T38" fmla="*/ 532 w 684"/>
                <a:gd name="T39" fmla="*/ 450 h 639"/>
                <a:gd name="T40" fmla="*/ 537 w 684"/>
                <a:gd name="T41" fmla="*/ 452 h 639"/>
                <a:gd name="T42" fmla="*/ 630 w 684"/>
                <a:gd name="T43" fmla="*/ 515 h 639"/>
                <a:gd name="T44" fmla="*/ 580 w 684"/>
                <a:gd name="T45" fmla="*/ 355 h 639"/>
                <a:gd name="T46" fmla="*/ 574 w 684"/>
                <a:gd name="T47" fmla="*/ 347 h 639"/>
                <a:gd name="T48" fmla="*/ 497 w 684"/>
                <a:gd name="T49" fmla="*/ 289 h 639"/>
                <a:gd name="T50" fmla="*/ 468 w 684"/>
                <a:gd name="T51" fmla="*/ 209 h 639"/>
                <a:gd name="T52" fmla="*/ 460 w 684"/>
                <a:gd name="T53" fmla="*/ 197 h 639"/>
                <a:gd name="T54" fmla="*/ 458 w 684"/>
                <a:gd name="T55" fmla="*/ 192 h 639"/>
                <a:gd name="T56" fmla="*/ 437 w 684"/>
                <a:gd name="T57" fmla="*/ 159 h 639"/>
                <a:gd name="T58" fmla="*/ 357 w 684"/>
                <a:gd name="T59" fmla="*/ 117 h 639"/>
                <a:gd name="T60" fmla="*/ 345 w 684"/>
                <a:gd name="T61" fmla="*/ 54 h 639"/>
                <a:gd name="T62" fmla="*/ 284 w 684"/>
                <a:gd name="T63" fmla="*/ 0 h 639"/>
                <a:gd name="T64" fmla="*/ 210 w 684"/>
                <a:gd name="T65" fmla="*/ 2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4" h="639">
                  <a:moveTo>
                    <a:pt x="210" y="27"/>
                  </a:moveTo>
                  <a:cubicBezTo>
                    <a:pt x="166" y="6"/>
                    <a:pt x="161" y="15"/>
                    <a:pt x="153" y="38"/>
                  </a:cubicBezTo>
                  <a:cubicBezTo>
                    <a:pt x="135" y="89"/>
                    <a:pt x="128" y="92"/>
                    <a:pt x="128" y="129"/>
                  </a:cubicBezTo>
                  <a:cubicBezTo>
                    <a:pt x="128" y="161"/>
                    <a:pt x="142" y="156"/>
                    <a:pt x="149" y="183"/>
                  </a:cubicBezTo>
                  <a:cubicBezTo>
                    <a:pt x="132" y="189"/>
                    <a:pt x="95" y="251"/>
                    <a:pt x="95" y="251"/>
                  </a:cubicBezTo>
                  <a:cubicBezTo>
                    <a:pt x="95" y="281"/>
                    <a:pt x="108" y="275"/>
                    <a:pt x="108" y="325"/>
                  </a:cubicBezTo>
                  <a:cubicBezTo>
                    <a:pt x="92" y="329"/>
                    <a:pt x="74" y="332"/>
                    <a:pt x="61" y="339"/>
                  </a:cubicBezTo>
                  <a:cubicBezTo>
                    <a:pt x="61" y="413"/>
                    <a:pt x="43" y="402"/>
                    <a:pt x="0" y="461"/>
                  </a:cubicBezTo>
                  <a:cubicBezTo>
                    <a:pt x="24" y="497"/>
                    <a:pt x="10" y="477"/>
                    <a:pt x="22" y="520"/>
                  </a:cubicBezTo>
                  <a:cubicBezTo>
                    <a:pt x="37" y="570"/>
                    <a:pt x="58" y="536"/>
                    <a:pt x="88" y="582"/>
                  </a:cubicBezTo>
                  <a:cubicBezTo>
                    <a:pt x="106" y="610"/>
                    <a:pt x="146" y="631"/>
                    <a:pt x="165" y="634"/>
                  </a:cubicBezTo>
                  <a:cubicBezTo>
                    <a:pt x="193" y="639"/>
                    <a:pt x="195" y="620"/>
                    <a:pt x="219" y="613"/>
                  </a:cubicBezTo>
                  <a:cubicBezTo>
                    <a:pt x="253" y="603"/>
                    <a:pt x="264" y="619"/>
                    <a:pt x="296" y="601"/>
                  </a:cubicBezTo>
                  <a:lnTo>
                    <a:pt x="327" y="571"/>
                  </a:lnTo>
                  <a:cubicBezTo>
                    <a:pt x="345" y="547"/>
                    <a:pt x="358" y="522"/>
                    <a:pt x="359" y="488"/>
                  </a:cubicBezTo>
                  <a:cubicBezTo>
                    <a:pt x="466" y="463"/>
                    <a:pt x="413" y="483"/>
                    <a:pt x="445" y="477"/>
                  </a:cubicBezTo>
                  <a:cubicBezTo>
                    <a:pt x="445" y="477"/>
                    <a:pt x="457" y="472"/>
                    <a:pt x="458" y="472"/>
                  </a:cubicBezTo>
                  <a:lnTo>
                    <a:pt x="470" y="464"/>
                  </a:lnTo>
                  <a:cubicBezTo>
                    <a:pt x="486" y="452"/>
                    <a:pt x="476" y="441"/>
                    <a:pt x="521" y="447"/>
                  </a:cubicBezTo>
                  <a:cubicBezTo>
                    <a:pt x="563" y="453"/>
                    <a:pt x="506" y="442"/>
                    <a:pt x="532" y="450"/>
                  </a:cubicBezTo>
                  <a:cubicBezTo>
                    <a:pt x="534" y="450"/>
                    <a:pt x="536" y="451"/>
                    <a:pt x="537" y="452"/>
                  </a:cubicBezTo>
                  <a:cubicBezTo>
                    <a:pt x="572" y="463"/>
                    <a:pt x="574" y="515"/>
                    <a:pt x="630" y="515"/>
                  </a:cubicBezTo>
                  <a:cubicBezTo>
                    <a:pt x="684" y="515"/>
                    <a:pt x="614" y="396"/>
                    <a:pt x="580" y="355"/>
                  </a:cubicBezTo>
                  <a:lnTo>
                    <a:pt x="574" y="347"/>
                  </a:lnTo>
                  <a:cubicBezTo>
                    <a:pt x="537" y="303"/>
                    <a:pt x="556" y="351"/>
                    <a:pt x="497" y="289"/>
                  </a:cubicBezTo>
                  <a:cubicBezTo>
                    <a:pt x="445" y="235"/>
                    <a:pt x="506" y="270"/>
                    <a:pt x="468" y="209"/>
                  </a:cubicBezTo>
                  <a:cubicBezTo>
                    <a:pt x="461" y="197"/>
                    <a:pt x="468" y="209"/>
                    <a:pt x="460" y="197"/>
                  </a:cubicBezTo>
                  <a:cubicBezTo>
                    <a:pt x="460" y="196"/>
                    <a:pt x="459" y="194"/>
                    <a:pt x="458" y="192"/>
                  </a:cubicBezTo>
                  <a:cubicBezTo>
                    <a:pt x="451" y="180"/>
                    <a:pt x="450" y="172"/>
                    <a:pt x="437" y="159"/>
                  </a:cubicBezTo>
                  <a:cubicBezTo>
                    <a:pt x="398" y="120"/>
                    <a:pt x="412" y="180"/>
                    <a:pt x="357" y="117"/>
                  </a:cubicBezTo>
                  <a:cubicBezTo>
                    <a:pt x="331" y="88"/>
                    <a:pt x="342" y="91"/>
                    <a:pt x="345" y="54"/>
                  </a:cubicBezTo>
                  <a:cubicBezTo>
                    <a:pt x="327" y="46"/>
                    <a:pt x="295" y="38"/>
                    <a:pt x="284" y="0"/>
                  </a:cubicBezTo>
                  <a:cubicBezTo>
                    <a:pt x="209" y="0"/>
                    <a:pt x="236" y="8"/>
                    <a:pt x="210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56"/>
            <p:cNvSpPr>
              <a:spLocks/>
            </p:cNvSpPr>
            <p:nvPr/>
          </p:nvSpPr>
          <p:spPr bwMode="auto">
            <a:xfrm>
              <a:off x="685378" y="1537921"/>
              <a:ext cx="114311" cy="103370"/>
            </a:xfrm>
            <a:custGeom>
              <a:avLst/>
              <a:gdLst>
                <a:gd name="T0" fmla="*/ 0 w 671"/>
                <a:gd name="T1" fmla="*/ 393 h 570"/>
                <a:gd name="T2" fmla="*/ 13 w 671"/>
                <a:gd name="T3" fmla="*/ 501 h 570"/>
                <a:gd name="T4" fmla="*/ 0 w 671"/>
                <a:gd name="T5" fmla="*/ 542 h 570"/>
                <a:gd name="T6" fmla="*/ 28 w 671"/>
                <a:gd name="T7" fmla="*/ 555 h 570"/>
                <a:gd name="T8" fmla="*/ 61 w 671"/>
                <a:gd name="T9" fmla="*/ 569 h 570"/>
                <a:gd name="T10" fmla="*/ 171 w 671"/>
                <a:gd name="T11" fmla="*/ 510 h 570"/>
                <a:gd name="T12" fmla="*/ 212 w 671"/>
                <a:gd name="T13" fmla="*/ 490 h 570"/>
                <a:gd name="T14" fmla="*/ 271 w 671"/>
                <a:gd name="T15" fmla="*/ 461 h 570"/>
                <a:gd name="T16" fmla="*/ 325 w 671"/>
                <a:gd name="T17" fmla="*/ 529 h 570"/>
                <a:gd name="T18" fmla="*/ 441 w 671"/>
                <a:gd name="T19" fmla="*/ 549 h 570"/>
                <a:gd name="T20" fmla="*/ 556 w 671"/>
                <a:gd name="T21" fmla="*/ 529 h 570"/>
                <a:gd name="T22" fmla="*/ 573 w 671"/>
                <a:gd name="T23" fmla="*/ 498 h 570"/>
                <a:gd name="T24" fmla="*/ 590 w 671"/>
                <a:gd name="T25" fmla="*/ 482 h 570"/>
                <a:gd name="T26" fmla="*/ 594 w 671"/>
                <a:gd name="T27" fmla="*/ 478 h 570"/>
                <a:gd name="T28" fmla="*/ 631 w 671"/>
                <a:gd name="T29" fmla="*/ 448 h 570"/>
                <a:gd name="T30" fmla="*/ 671 w 671"/>
                <a:gd name="T31" fmla="*/ 434 h 570"/>
                <a:gd name="T32" fmla="*/ 621 w 671"/>
                <a:gd name="T33" fmla="*/ 335 h 570"/>
                <a:gd name="T34" fmla="*/ 576 w 671"/>
                <a:gd name="T35" fmla="*/ 251 h 570"/>
                <a:gd name="T36" fmla="*/ 502 w 671"/>
                <a:gd name="T37" fmla="*/ 264 h 570"/>
                <a:gd name="T38" fmla="*/ 444 w 671"/>
                <a:gd name="T39" fmla="*/ 247 h 570"/>
                <a:gd name="T40" fmla="*/ 357 w 671"/>
                <a:gd name="T41" fmla="*/ 185 h 570"/>
                <a:gd name="T42" fmla="*/ 319 w 671"/>
                <a:gd name="T43" fmla="*/ 149 h 570"/>
                <a:gd name="T44" fmla="*/ 319 w 671"/>
                <a:gd name="T45" fmla="*/ 95 h 570"/>
                <a:gd name="T46" fmla="*/ 274 w 671"/>
                <a:gd name="T47" fmla="*/ 58 h 570"/>
                <a:gd name="T48" fmla="*/ 184 w 671"/>
                <a:gd name="T49" fmla="*/ 42 h 570"/>
                <a:gd name="T50" fmla="*/ 164 w 671"/>
                <a:gd name="T51" fmla="*/ 62 h 570"/>
                <a:gd name="T52" fmla="*/ 79 w 671"/>
                <a:gd name="T53" fmla="*/ 133 h 570"/>
                <a:gd name="T54" fmla="*/ 67 w 671"/>
                <a:gd name="T55" fmla="*/ 162 h 570"/>
                <a:gd name="T56" fmla="*/ 17 w 671"/>
                <a:gd name="T57" fmla="*/ 338 h 570"/>
                <a:gd name="T58" fmla="*/ 0 w 671"/>
                <a:gd name="T59" fmla="*/ 39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1" h="570">
                  <a:moveTo>
                    <a:pt x="0" y="393"/>
                  </a:moveTo>
                  <a:cubicBezTo>
                    <a:pt x="25" y="431"/>
                    <a:pt x="31" y="413"/>
                    <a:pt x="13" y="501"/>
                  </a:cubicBezTo>
                  <a:cubicBezTo>
                    <a:pt x="8" y="523"/>
                    <a:pt x="5" y="521"/>
                    <a:pt x="0" y="542"/>
                  </a:cubicBezTo>
                  <a:lnTo>
                    <a:pt x="28" y="555"/>
                  </a:lnTo>
                  <a:cubicBezTo>
                    <a:pt x="54" y="570"/>
                    <a:pt x="25" y="566"/>
                    <a:pt x="61" y="569"/>
                  </a:cubicBezTo>
                  <a:cubicBezTo>
                    <a:pt x="66" y="513"/>
                    <a:pt x="93" y="550"/>
                    <a:pt x="171" y="510"/>
                  </a:cubicBezTo>
                  <a:cubicBezTo>
                    <a:pt x="206" y="492"/>
                    <a:pt x="188" y="509"/>
                    <a:pt x="212" y="490"/>
                  </a:cubicBezTo>
                  <a:cubicBezTo>
                    <a:pt x="235" y="471"/>
                    <a:pt x="232" y="461"/>
                    <a:pt x="271" y="461"/>
                  </a:cubicBezTo>
                  <a:cubicBezTo>
                    <a:pt x="285" y="461"/>
                    <a:pt x="325" y="477"/>
                    <a:pt x="325" y="529"/>
                  </a:cubicBezTo>
                  <a:cubicBezTo>
                    <a:pt x="482" y="529"/>
                    <a:pt x="392" y="549"/>
                    <a:pt x="441" y="549"/>
                  </a:cubicBezTo>
                  <a:cubicBezTo>
                    <a:pt x="478" y="549"/>
                    <a:pt x="418" y="529"/>
                    <a:pt x="556" y="529"/>
                  </a:cubicBezTo>
                  <a:cubicBezTo>
                    <a:pt x="558" y="498"/>
                    <a:pt x="555" y="515"/>
                    <a:pt x="573" y="498"/>
                  </a:cubicBezTo>
                  <a:lnTo>
                    <a:pt x="590" y="482"/>
                  </a:lnTo>
                  <a:cubicBezTo>
                    <a:pt x="591" y="481"/>
                    <a:pt x="593" y="479"/>
                    <a:pt x="594" y="478"/>
                  </a:cubicBezTo>
                  <a:lnTo>
                    <a:pt x="631" y="448"/>
                  </a:lnTo>
                  <a:cubicBezTo>
                    <a:pt x="651" y="433"/>
                    <a:pt x="638" y="434"/>
                    <a:pt x="671" y="434"/>
                  </a:cubicBezTo>
                  <a:cubicBezTo>
                    <a:pt x="671" y="358"/>
                    <a:pt x="661" y="412"/>
                    <a:pt x="621" y="335"/>
                  </a:cubicBezTo>
                  <a:cubicBezTo>
                    <a:pt x="601" y="295"/>
                    <a:pt x="581" y="304"/>
                    <a:pt x="576" y="251"/>
                  </a:cubicBezTo>
                  <a:cubicBezTo>
                    <a:pt x="506" y="251"/>
                    <a:pt x="527" y="264"/>
                    <a:pt x="502" y="264"/>
                  </a:cubicBezTo>
                  <a:lnTo>
                    <a:pt x="444" y="247"/>
                  </a:lnTo>
                  <a:lnTo>
                    <a:pt x="357" y="185"/>
                  </a:lnTo>
                  <a:cubicBezTo>
                    <a:pt x="333" y="158"/>
                    <a:pt x="355" y="168"/>
                    <a:pt x="319" y="149"/>
                  </a:cubicBezTo>
                  <a:lnTo>
                    <a:pt x="319" y="95"/>
                  </a:lnTo>
                  <a:cubicBezTo>
                    <a:pt x="288" y="80"/>
                    <a:pt x="290" y="95"/>
                    <a:pt x="274" y="58"/>
                  </a:cubicBezTo>
                  <a:cubicBezTo>
                    <a:pt x="249" y="3"/>
                    <a:pt x="233" y="0"/>
                    <a:pt x="184" y="42"/>
                  </a:cubicBezTo>
                  <a:cubicBezTo>
                    <a:pt x="164" y="58"/>
                    <a:pt x="180" y="41"/>
                    <a:pt x="164" y="62"/>
                  </a:cubicBezTo>
                  <a:cubicBezTo>
                    <a:pt x="104" y="142"/>
                    <a:pt x="107" y="99"/>
                    <a:pt x="79" y="133"/>
                  </a:cubicBezTo>
                  <a:cubicBezTo>
                    <a:pt x="61" y="156"/>
                    <a:pt x="74" y="137"/>
                    <a:pt x="67" y="162"/>
                  </a:cubicBezTo>
                  <a:cubicBezTo>
                    <a:pt x="45" y="239"/>
                    <a:pt x="19" y="240"/>
                    <a:pt x="17" y="338"/>
                  </a:cubicBezTo>
                  <a:cubicBezTo>
                    <a:pt x="16" y="352"/>
                    <a:pt x="24" y="365"/>
                    <a:pt x="0" y="3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57"/>
            <p:cNvSpPr>
              <a:spLocks/>
            </p:cNvSpPr>
            <p:nvPr/>
          </p:nvSpPr>
          <p:spPr bwMode="auto">
            <a:xfrm>
              <a:off x="644152" y="2189950"/>
              <a:ext cx="89948" cy="174934"/>
            </a:xfrm>
            <a:custGeom>
              <a:avLst/>
              <a:gdLst>
                <a:gd name="T0" fmla="*/ 353 w 523"/>
                <a:gd name="T1" fmla="*/ 27 h 962"/>
                <a:gd name="T2" fmla="*/ 306 w 523"/>
                <a:gd name="T3" fmla="*/ 27 h 962"/>
                <a:gd name="T4" fmla="*/ 272 w 523"/>
                <a:gd name="T5" fmla="*/ 81 h 962"/>
                <a:gd name="T6" fmla="*/ 265 w 523"/>
                <a:gd name="T7" fmla="*/ 149 h 962"/>
                <a:gd name="T8" fmla="*/ 321 w 523"/>
                <a:gd name="T9" fmla="*/ 215 h 962"/>
                <a:gd name="T10" fmla="*/ 367 w 523"/>
                <a:gd name="T11" fmla="*/ 231 h 962"/>
                <a:gd name="T12" fmla="*/ 394 w 523"/>
                <a:gd name="T13" fmla="*/ 332 h 962"/>
                <a:gd name="T14" fmla="*/ 342 w 523"/>
                <a:gd name="T15" fmla="*/ 348 h 962"/>
                <a:gd name="T16" fmla="*/ 313 w 523"/>
                <a:gd name="T17" fmla="*/ 366 h 962"/>
                <a:gd name="T18" fmla="*/ 279 w 523"/>
                <a:gd name="T19" fmla="*/ 407 h 962"/>
                <a:gd name="T20" fmla="*/ 262 w 523"/>
                <a:gd name="T21" fmla="*/ 431 h 962"/>
                <a:gd name="T22" fmla="*/ 245 w 523"/>
                <a:gd name="T23" fmla="*/ 495 h 962"/>
                <a:gd name="T24" fmla="*/ 191 w 523"/>
                <a:gd name="T25" fmla="*/ 474 h 962"/>
                <a:gd name="T26" fmla="*/ 96 w 523"/>
                <a:gd name="T27" fmla="*/ 495 h 962"/>
                <a:gd name="T28" fmla="*/ 82 w 523"/>
                <a:gd name="T29" fmla="*/ 522 h 962"/>
                <a:gd name="T30" fmla="*/ 33 w 523"/>
                <a:gd name="T31" fmla="*/ 564 h 962"/>
                <a:gd name="T32" fmla="*/ 39 w 523"/>
                <a:gd name="T33" fmla="*/ 572 h 962"/>
                <a:gd name="T34" fmla="*/ 69 w 523"/>
                <a:gd name="T35" fmla="*/ 629 h 962"/>
                <a:gd name="T36" fmla="*/ 117 w 523"/>
                <a:gd name="T37" fmla="*/ 724 h 962"/>
                <a:gd name="T38" fmla="*/ 130 w 523"/>
                <a:gd name="T39" fmla="*/ 779 h 962"/>
                <a:gd name="T40" fmla="*/ 161 w 523"/>
                <a:gd name="T41" fmla="*/ 883 h 962"/>
                <a:gd name="T42" fmla="*/ 224 w 523"/>
                <a:gd name="T43" fmla="*/ 935 h 962"/>
                <a:gd name="T44" fmla="*/ 285 w 523"/>
                <a:gd name="T45" fmla="*/ 921 h 962"/>
                <a:gd name="T46" fmla="*/ 387 w 523"/>
                <a:gd name="T47" fmla="*/ 908 h 962"/>
                <a:gd name="T48" fmla="*/ 381 w 523"/>
                <a:gd name="T49" fmla="*/ 828 h 962"/>
                <a:gd name="T50" fmla="*/ 372 w 523"/>
                <a:gd name="T51" fmla="*/ 608 h 962"/>
                <a:gd name="T52" fmla="*/ 403 w 523"/>
                <a:gd name="T53" fmla="*/ 524 h 962"/>
                <a:gd name="T54" fmla="*/ 523 w 523"/>
                <a:gd name="T55" fmla="*/ 291 h 962"/>
                <a:gd name="T56" fmla="*/ 482 w 523"/>
                <a:gd name="T57" fmla="*/ 176 h 962"/>
                <a:gd name="T58" fmla="*/ 506 w 523"/>
                <a:gd name="T59" fmla="*/ 125 h 962"/>
                <a:gd name="T60" fmla="*/ 507 w 523"/>
                <a:gd name="T61" fmla="*/ 71 h 962"/>
                <a:gd name="T62" fmla="*/ 490 w 523"/>
                <a:gd name="T63" fmla="*/ 53 h 962"/>
                <a:gd name="T64" fmla="*/ 465 w 523"/>
                <a:gd name="T65" fmla="*/ 37 h 962"/>
                <a:gd name="T66" fmla="*/ 428 w 523"/>
                <a:gd name="T67" fmla="*/ 0 h 962"/>
                <a:gd name="T68" fmla="*/ 353 w 523"/>
                <a:gd name="T69" fmla="*/ 2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3" h="962">
                  <a:moveTo>
                    <a:pt x="353" y="27"/>
                  </a:moveTo>
                  <a:lnTo>
                    <a:pt x="306" y="27"/>
                  </a:lnTo>
                  <a:cubicBezTo>
                    <a:pt x="306" y="69"/>
                    <a:pt x="306" y="63"/>
                    <a:pt x="272" y="81"/>
                  </a:cubicBezTo>
                  <a:cubicBezTo>
                    <a:pt x="291" y="117"/>
                    <a:pt x="286" y="118"/>
                    <a:pt x="265" y="149"/>
                  </a:cubicBezTo>
                  <a:lnTo>
                    <a:pt x="321" y="215"/>
                  </a:lnTo>
                  <a:cubicBezTo>
                    <a:pt x="348" y="241"/>
                    <a:pt x="326" y="226"/>
                    <a:pt x="367" y="231"/>
                  </a:cubicBezTo>
                  <a:cubicBezTo>
                    <a:pt x="413" y="236"/>
                    <a:pt x="406" y="278"/>
                    <a:pt x="394" y="332"/>
                  </a:cubicBezTo>
                  <a:cubicBezTo>
                    <a:pt x="361" y="332"/>
                    <a:pt x="368" y="333"/>
                    <a:pt x="342" y="348"/>
                  </a:cubicBezTo>
                  <a:lnTo>
                    <a:pt x="313" y="366"/>
                  </a:lnTo>
                  <a:lnTo>
                    <a:pt x="279" y="407"/>
                  </a:lnTo>
                  <a:cubicBezTo>
                    <a:pt x="273" y="415"/>
                    <a:pt x="266" y="422"/>
                    <a:pt x="262" y="431"/>
                  </a:cubicBezTo>
                  <a:cubicBezTo>
                    <a:pt x="251" y="459"/>
                    <a:pt x="263" y="460"/>
                    <a:pt x="245" y="495"/>
                  </a:cubicBezTo>
                  <a:cubicBezTo>
                    <a:pt x="180" y="495"/>
                    <a:pt x="229" y="474"/>
                    <a:pt x="191" y="474"/>
                  </a:cubicBezTo>
                  <a:cubicBezTo>
                    <a:pt x="151" y="474"/>
                    <a:pt x="212" y="495"/>
                    <a:pt x="96" y="495"/>
                  </a:cubicBezTo>
                  <a:cubicBezTo>
                    <a:pt x="85" y="511"/>
                    <a:pt x="87" y="502"/>
                    <a:pt x="82" y="522"/>
                  </a:cubicBezTo>
                  <a:cubicBezTo>
                    <a:pt x="35" y="522"/>
                    <a:pt x="0" y="517"/>
                    <a:pt x="33" y="564"/>
                  </a:cubicBezTo>
                  <a:lnTo>
                    <a:pt x="39" y="572"/>
                  </a:lnTo>
                  <a:cubicBezTo>
                    <a:pt x="54" y="593"/>
                    <a:pt x="63" y="603"/>
                    <a:pt x="69" y="629"/>
                  </a:cubicBezTo>
                  <a:cubicBezTo>
                    <a:pt x="96" y="739"/>
                    <a:pt x="97" y="672"/>
                    <a:pt x="117" y="724"/>
                  </a:cubicBezTo>
                  <a:cubicBezTo>
                    <a:pt x="123" y="738"/>
                    <a:pt x="125" y="762"/>
                    <a:pt x="130" y="779"/>
                  </a:cubicBezTo>
                  <a:lnTo>
                    <a:pt x="161" y="883"/>
                  </a:lnTo>
                  <a:cubicBezTo>
                    <a:pt x="171" y="934"/>
                    <a:pt x="142" y="935"/>
                    <a:pt x="224" y="935"/>
                  </a:cubicBezTo>
                  <a:cubicBezTo>
                    <a:pt x="257" y="935"/>
                    <a:pt x="268" y="921"/>
                    <a:pt x="285" y="921"/>
                  </a:cubicBezTo>
                  <a:cubicBezTo>
                    <a:pt x="327" y="921"/>
                    <a:pt x="306" y="962"/>
                    <a:pt x="387" y="908"/>
                  </a:cubicBezTo>
                  <a:cubicBezTo>
                    <a:pt x="387" y="876"/>
                    <a:pt x="377" y="862"/>
                    <a:pt x="381" y="828"/>
                  </a:cubicBezTo>
                  <a:cubicBezTo>
                    <a:pt x="400" y="659"/>
                    <a:pt x="364" y="728"/>
                    <a:pt x="372" y="608"/>
                  </a:cubicBezTo>
                  <a:cubicBezTo>
                    <a:pt x="374" y="572"/>
                    <a:pt x="384" y="550"/>
                    <a:pt x="403" y="524"/>
                  </a:cubicBezTo>
                  <a:cubicBezTo>
                    <a:pt x="451" y="454"/>
                    <a:pt x="523" y="380"/>
                    <a:pt x="523" y="291"/>
                  </a:cubicBezTo>
                  <a:cubicBezTo>
                    <a:pt x="523" y="226"/>
                    <a:pt x="482" y="242"/>
                    <a:pt x="482" y="176"/>
                  </a:cubicBezTo>
                  <a:cubicBezTo>
                    <a:pt x="482" y="145"/>
                    <a:pt x="495" y="146"/>
                    <a:pt x="506" y="125"/>
                  </a:cubicBezTo>
                  <a:cubicBezTo>
                    <a:pt x="515" y="107"/>
                    <a:pt x="516" y="87"/>
                    <a:pt x="507" y="71"/>
                  </a:cubicBezTo>
                  <a:cubicBezTo>
                    <a:pt x="502" y="62"/>
                    <a:pt x="497" y="58"/>
                    <a:pt x="490" y="53"/>
                  </a:cubicBezTo>
                  <a:cubicBezTo>
                    <a:pt x="470" y="40"/>
                    <a:pt x="484" y="55"/>
                    <a:pt x="465" y="37"/>
                  </a:cubicBezTo>
                  <a:cubicBezTo>
                    <a:pt x="457" y="30"/>
                    <a:pt x="438" y="0"/>
                    <a:pt x="428" y="0"/>
                  </a:cubicBezTo>
                  <a:cubicBezTo>
                    <a:pt x="388" y="0"/>
                    <a:pt x="393" y="27"/>
                    <a:pt x="353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58"/>
            <p:cNvSpPr>
              <a:spLocks/>
            </p:cNvSpPr>
            <p:nvPr/>
          </p:nvSpPr>
          <p:spPr bwMode="auto">
            <a:xfrm>
              <a:off x="765957" y="2046821"/>
              <a:ext cx="78704" cy="153068"/>
            </a:xfrm>
            <a:custGeom>
              <a:avLst/>
              <a:gdLst>
                <a:gd name="T0" fmla="*/ 128 w 466"/>
                <a:gd name="T1" fmla="*/ 56 h 842"/>
                <a:gd name="T2" fmla="*/ 157 w 466"/>
                <a:gd name="T3" fmla="*/ 116 h 842"/>
                <a:gd name="T4" fmla="*/ 195 w 466"/>
                <a:gd name="T5" fmla="*/ 302 h 842"/>
                <a:gd name="T6" fmla="*/ 257 w 466"/>
                <a:gd name="T7" fmla="*/ 314 h 842"/>
                <a:gd name="T8" fmla="*/ 232 w 466"/>
                <a:gd name="T9" fmla="*/ 397 h 842"/>
                <a:gd name="T10" fmla="*/ 206 w 466"/>
                <a:gd name="T11" fmla="*/ 425 h 842"/>
                <a:gd name="T12" fmla="*/ 194 w 466"/>
                <a:gd name="T13" fmla="*/ 555 h 842"/>
                <a:gd name="T14" fmla="*/ 134 w 466"/>
                <a:gd name="T15" fmla="*/ 583 h 842"/>
                <a:gd name="T16" fmla="*/ 101 w 466"/>
                <a:gd name="T17" fmla="*/ 598 h 842"/>
                <a:gd name="T18" fmla="*/ 61 w 466"/>
                <a:gd name="T19" fmla="*/ 585 h 842"/>
                <a:gd name="T20" fmla="*/ 71 w 466"/>
                <a:gd name="T21" fmla="*/ 629 h 842"/>
                <a:gd name="T22" fmla="*/ 50 w 466"/>
                <a:gd name="T23" fmla="*/ 717 h 842"/>
                <a:gd name="T24" fmla="*/ 0 w 466"/>
                <a:gd name="T25" fmla="*/ 754 h 842"/>
                <a:gd name="T26" fmla="*/ 60 w 466"/>
                <a:gd name="T27" fmla="*/ 775 h 842"/>
                <a:gd name="T28" fmla="*/ 125 w 466"/>
                <a:gd name="T29" fmla="*/ 799 h 842"/>
                <a:gd name="T30" fmla="*/ 179 w 466"/>
                <a:gd name="T31" fmla="*/ 826 h 842"/>
                <a:gd name="T32" fmla="*/ 250 w 466"/>
                <a:gd name="T33" fmla="*/ 829 h 842"/>
                <a:gd name="T34" fmla="*/ 400 w 466"/>
                <a:gd name="T35" fmla="*/ 829 h 842"/>
                <a:gd name="T36" fmla="*/ 351 w 466"/>
                <a:gd name="T37" fmla="*/ 714 h 842"/>
                <a:gd name="T38" fmla="*/ 352 w 466"/>
                <a:gd name="T39" fmla="*/ 666 h 842"/>
                <a:gd name="T40" fmla="*/ 440 w 466"/>
                <a:gd name="T41" fmla="*/ 693 h 842"/>
                <a:gd name="T42" fmla="*/ 440 w 466"/>
                <a:gd name="T43" fmla="*/ 497 h 842"/>
                <a:gd name="T44" fmla="*/ 408 w 466"/>
                <a:gd name="T45" fmla="*/ 393 h 842"/>
                <a:gd name="T46" fmla="*/ 325 w 466"/>
                <a:gd name="T47" fmla="*/ 341 h 842"/>
                <a:gd name="T48" fmla="*/ 325 w 466"/>
                <a:gd name="T49" fmla="*/ 314 h 842"/>
                <a:gd name="T50" fmla="*/ 346 w 466"/>
                <a:gd name="T51" fmla="*/ 301 h 842"/>
                <a:gd name="T52" fmla="*/ 360 w 466"/>
                <a:gd name="T53" fmla="*/ 281 h 842"/>
                <a:gd name="T54" fmla="*/ 325 w 466"/>
                <a:gd name="T55" fmla="*/ 117 h 842"/>
                <a:gd name="T56" fmla="*/ 359 w 466"/>
                <a:gd name="T57" fmla="*/ 70 h 842"/>
                <a:gd name="T58" fmla="*/ 318 w 466"/>
                <a:gd name="T59" fmla="*/ 15 h 842"/>
                <a:gd name="T60" fmla="*/ 271 w 466"/>
                <a:gd name="T61" fmla="*/ 37 h 842"/>
                <a:gd name="T62" fmla="*/ 162 w 466"/>
                <a:gd name="T63" fmla="*/ 14 h 842"/>
                <a:gd name="T64" fmla="*/ 128 w 466"/>
                <a:gd name="T65" fmla="*/ 56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6" h="842">
                  <a:moveTo>
                    <a:pt x="128" y="56"/>
                  </a:moveTo>
                  <a:cubicBezTo>
                    <a:pt x="128" y="86"/>
                    <a:pt x="145" y="98"/>
                    <a:pt x="157" y="116"/>
                  </a:cubicBezTo>
                  <a:cubicBezTo>
                    <a:pt x="189" y="162"/>
                    <a:pt x="124" y="273"/>
                    <a:pt x="195" y="302"/>
                  </a:cubicBezTo>
                  <a:cubicBezTo>
                    <a:pt x="212" y="308"/>
                    <a:pt x="241" y="310"/>
                    <a:pt x="257" y="314"/>
                  </a:cubicBezTo>
                  <a:cubicBezTo>
                    <a:pt x="257" y="339"/>
                    <a:pt x="243" y="376"/>
                    <a:pt x="232" y="397"/>
                  </a:cubicBezTo>
                  <a:cubicBezTo>
                    <a:pt x="220" y="418"/>
                    <a:pt x="223" y="402"/>
                    <a:pt x="206" y="425"/>
                  </a:cubicBezTo>
                  <a:cubicBezTo>
                    <a:pt x="151" y="497"/>
                    <a:pt x="251" y="481"/>
                    <a:pt x="194" y="555"/>
                  </a:cubicBezTo>
                  <a:cubicBezTo>
                    <a:pt x="160" y="600"/>
                    <a:pt x="174" y="555"/>
                    <a:pt x="134" y="583"/>
                  </a:cubicBezTo>
                  <a:cubicBezTo>
                    <a:pt x="118" y="593"/>
                    <a:pt x="130" y="598"/>
                    <a:pt x="101" y="598"/>
                  </a:cubicBezTo>
                  <a:cubicBezTo>
                    <a:pt x="75" y="598"/>
                    <a:pt x="101" y="588"/>
                    <a:pt x="61" y="585"/>
                  </a:cubicBezTo>
                  <a:cubicBezTo>
                    <a:pt x="71" y="607"/>
                    <a:pt x="63" y="608"/>
                    <a:pt x="71" y="629"/>
                  </a:cubicBezTo>
                  <a:cubicBezTo>
                    <a:pt x="79" y="651"/>
                    <a:pt x="134" y="667"/>
                    <a:pt x="50" y="717"/>
                  </a:cubicBezTo>
                  <a:cubicBezTo>
                    <a:pt x="12" y="740"/>
                    <a:pt x="9" y="728"/>
                    <a:pt x="0" y="754"/>
                  </a:cubicBezTo>
                  <a:cubicBezTo>
                    <a:pt x="28" y="768"/>
                    <a:pt x="3" y="748"/>
                    <a:pt x="60" y="775"/>
                  </a:cubicBezTo>
                  <a:cubicBezTo>
                    <a:pt x="93" y="790"/>
                    <a:pt x="70" y="769"/>
                    <a:pt x="125" y="799"/>
                  </a:cubicBezTo>
                  <a:cubicBezTo>
                    <a:pt x="154" y="814"/>
                    <a:pt x="129" y="796"/>
                    <a:pt x="179" y="826"/>
                  </a:cubicBezTo>
                  <a:cubicBezTo>
                    <a:pt x="206" y="842"/>
                    <a:pt x="216" y="829"/>
                    <a:pt x="250" y="829"/>
                  </a:cubicBezTo>
                  <a:lnTo>
                    <a:pt x="400" y="829"/>
                  </a:lnTo>
                  <a:cubicBezTo>
                    <a:pt x="398" y="769"/>
                    <a:pt x="371" y="797"/>
                    <a:pt x="351" y="714"/>
                  </a:cubicBezTo>
                  <a:cubicBezTo>
                    <a:pt x="346" y="693"/>
                    <a:pt x="347" y="687"/>
                    <a:pt x="352" y="666"/>
                  </a:cubicBezTo>
                  <a:cubicBezTo>
                    <a:pt x="437" y="666"/>
                    <a:pt x="392" y="668"/>
                    <a:pt x="440" y="693"/>
                  </a:cubicBezTo>
                  <a:cubicBezTo>
                    <a:pt x="466" y="644"/>
                    <a:pt x="440" y="603"/>
                    <a:pt x="440" y="497"/>
                  </a:cubicBezTo>
                  <a:cubicBezTo>
                    <a:pt x="441" y="421"/>
                    <a:pt x="449" y="433"/>
                    <a:pt x="408" y="393"/>
                  </a:cubicBezTo>
                  <a:cubicBezTo>
                    <a:pt x="383" y="368"/>
                    <a:pt x="364" y="350"/>
                    <a:pt x="325" y="341"/>
                  </a:cubicBezTo>
                  <a:lnTo>
                    <a:pt x="325" y="314"/>
                  </a:lnTo>
                  <a:cubicBezTo>
                    <a:pt x="344" y="309"/>
                    <a:pt x="334" y="312"/>
                    <a:pt x="346" y="301"/>
                  </a:cubicBezTo>
                  <a:cubicBezTo>
                    <a:pt x="346" y="300"/>
                    <a:pt x="359" y="283"/>
                    <a:pt x="360" y="281"/>
                  </a:cubicBezTo>
                  <a:cubicBezTo>
                    <a:pt x="406" y="195"/>
                    <a:pt x="325" y="201"/>
                    <a:pt x="325" y="117"/>
                  </a:cubicBezTo>
                  <a:cubicBezTo>
                    <a:pt x="325" y="96"/>
                    <a:pt x="334" y="107"/>
                    <a:pt x="359" y="70"/>
                  </a:cubicBezTo>
                  <a:cubicBezTo>
                    <a:pt x="346" y="19"/>
                    <a:pt x="340" y="15"/>
                    <a:pt x="318" y="15"/>
                  </a:cubicBezTo>
                  <a:cubicBezTo>
                    <a:pt x="281" y="15"/>
                    <a:pt x="326" y="32"/>
                    <a:pt x="271" y="37"/>
                  </a:cubicBezTo>
                  <a:cubicBezTo>
                    <a:pt x="197" y="44"/>
                    <a:pt x="234" y="0"/>
                    <a:pt x="162" y="14"/>
                  </a:cubicBezTo>
                  <a:cubicBezTo>
                    <a:pt x="135" y="20"/>
                    <a:pt x="128" y="27"/>
                    <a:pt x="128" y="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59"/>
            <p:cNvSpPr>
              <a:spLocks/>
            </p:cNvSpPr>
            <p:nvPr/>
          </p:nvSpPr>
          <p:spPr bwMode="auto">
            <a:xfrm>
              <a:off x="857779" y="1804298"/>
              <a:ext cx="93697" cy="107346"/>
            </a:xfrm>
            <a:custGeom>
              <a:avLst/>
              <a:gdLst>
                <a:gd name="T0" fmla="*/ 34 w 542"/>
                <a:gd name="T1" fmla="*/ 81 h 582"/>
                <a:gd name="T2" fmla="*/ 35 w 542"/>
                <a:gd name="T3" fmla="*/ 189 h 582"/>
                <a:gd name="T4" fmla="*/ 34 w 542"/>
                <a:gd name="T5" fmla="*/ 298 h 582"/>
                <a:gd name="T6" fmla="*/ 0 w 542"/>
                <a:gd name="T7" fmla="*/ 311 h 582"/>
                <a:gd name="T8" fmla="*/ 24 w 542"/>
                <a:gd name="T9" fmla="*/ 362 h 582"/>
                <a:gd name="T10" fmla="*/ 41 w 542"/>
                <a:gd name="T11" fmla="*/ 385 h 582"/>
                <a:gd name="T12" fmla="*/ 65 w 542"/>
                <a:gd name="T13" fmla="*/ 403 h 582"/>
                <a:gd name="T14" fmla="*/ 111 w 542"/>
                <a:gd name="T15" fmla="*/ 430 h 582"/>
                <a:gd name="T16" fmla="*/ 179 w 542"/>
                <a:gd name="T17" fmla="*/ 444 h 582"/>
                <a:gd name="T18" fmla="*/ 202 w 542"/>
                <a:gd name="T19" fmla="*/ 496 h 582"/>
                <a:gd name="T20" fmla="*/ 359 w 542"/>
                <a:gd name="T21" fmla="*/ 576 h 582"/>
                <a:gd name="T22" fmla="*/ 420 w 542"/>
                <a:gd name="T23" fmla="*/ 570 h 582"/>
                <a:gd name="T24" fmla="*/ 475 w 542"/>
                <a:gd name="T25" fmla="*/ 582 h 582"/>
                <a:gd name="T26" fmla="*/ 486 w 542"/>
                <a:gd name="T27" fmla="*/ 546 h 582"/>
                <a:gd name="T28" fmla="*/ 503 w 542"/>
                <a:gd name="T29" fmla="*/ 516 h 582"/>
                <a:gd name="T30" fmla="*/ 515 w 542"/>
                <a:gd name="T31" fmla="*/ 420 h 582"/>
                <a:gd name="T32" fmla="*/ 542 w 542"/>
                <a:gd name="T33" fmla="*/ 332 h 582"/>
                <a:gd name="T34" fmla="*/ 515 w 542"/>
                <a:gd name="T35" fmla="*/ 298 h 582"/>
                <a:gd name="T36" fmla="*/ 473 w 542"/>
                <a:gd name="T37" fmla="*/ 273 h 582"/>
                <a:gd name="T38" fmla="*/ 339 w 542"/>
                <a:gd name="T39" fmla="*/ 230 h 582"/>
                <a:gd name="T40" fmla="*/ 289 w 542"/>
                <a:gd name="T41" fmla="*/ 185 h 582"/>
                <a:gd name="T42" fmla="*/ 262 w 542"/>
                <a:gd name="T43" fmla="*/ 111 h 582"/>
                <a:gd name="T44" fmla="*/ 197 w 542"/>
                <a:gd name="T45" fmla="*/ 74 h 582"/>
                <a:gd name="T46" fmla="*/ 162 w 542"/>
                <a:gd name="T47" fmla="*/ 61 h 582"/>
                <a:gd name="T48" fmla="*/ 136 w 542"/>
                <a:gd name="T49" fmla="*/ 33 h 582"/>
                <a:gd name="T50" fmla="*/ 81 w 542"/>
                <a:gd name="T51" fmla="*/ 33 h 582"/>
                <a:gd name="T52" fmla="*/ 68 w 542"/>
                <a:gd name="T53" fmla="*/ 0 h 582"/>
                <a:gd name="T54" fmla="*/ 48 w 542"/>
                <a:gd name="T55" fmla="*/ 0 h 582"/>
                <a:gd name="T56" fmla="*/ 31 w 542"/>
                <a:gd name="T57" fmla="*/ 38 h 582"/>
                <a:gd name="T58" fmla="*/ 34 w 542"/>
                <a:gd name="T59" fmla="*/ 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2" h="582">
                  <a:moveTo>
                    <a:pt x="34" y="81"/>
                  </a:moveTo>
                  <a:cubicBezTo>
                    <a:pt x="34" y="137"/>
                    <a:pt x="23" y="130"/>
                    <a:pt x="35" y="189"/>
                  </a:cubicBezTo>
                  <a:cubicBezTo>
                    <a:pt x="41" y="218"/>
                    <a:pt x="34" y="254"/>
                    <a:pt x="34" y="298"/>
                  </a:cubicBezTo>
                  <a:cubicBezTo>
                    <a:pt x="20" y="305"/>
                    <a:pt x="18" y="307"/>
                    <a:pt x="0" y="311"/>
                  </a:cubicBezTo>
                  <a:cubicBezTo>
                    <a:pt x="3" y="342"/>
                    <a:pt x="9" y="341"/>
                    <a:pt x="24" y="362"/>
                  </a:cubicBezTo>
                  <a:lnTo>
                    <a:pt x="41" y="385"/>
                  </a:lnTo>
                  <a:cubicBezTo>
                    <a:pt x="43" y="388"/>
                    <a:pt x="59" y="400"/>
                    <a:pt x="65" y="403"/>
                  </a:cubicBezTo>
                  <a:lnTo>
                    <a:pt x="111" y="430"/>
                  </a:lnTo>
                  <a:cubicBezTo>
                    <a:pt x="145" y="440"/>
                    <a:pt x="154" y="422"/>
                    <a:pt x="179" y="444"/>
                  </a:cubicBezTo>
                  <a:cubicBezTo>
                    <a:pt x="201" y="464"/>
                    <a:pt x="190" y="479"/>
                    <a:pt x="202" y="496"/>
                  </a:cubicBezTo>
                  <a:cubicBezTo>
                    <a:pt x="207" y="504"/>
                    <a:pt x="355" y="576"/>
                    <a:pt x="359" y="576"/>
                  </a:cubicBezTo>
                  <a:cubicBezTo>
                    <a:pt x="392" y="576"/>
                    <a:pt x="394" y="567"/>
                    <a:pt x="420" y="570"/>
                  </a:cubicBezTo>
                  <a:cubicBezTo>
                    <a:pt x="448" y="572"/>
                    <a:pt x="436" y="581"/>
                    <a:pt x="475" y="582"/>
                  </a:cubicBezTo>
                  <a:cubicBezTo>
                    <a:pt x="475" y="542"/>
                    <a:pt x="473" y="568"/>
                    <a:pt x="486" y="546"/>
                  </a:cubicBezTo>
                  <a:lnTo>
                    <a:pt x="503" y="516"/>
                  </a:lnTo>
                  <a:cubicBezTo>
                    <a:pt x="536" y="471"/>
                    <a:pt x="515" y="520"/>
                    <a:pt x="515" y="420"/>
                  </a:cubicBezTo>
                  <a:cubicBezTo>
                    <a:pt x="515" y="376"/>
                    <a:pt x="542" y="435"/>
                    <a:pt x="542" y="332"/>
                  </a:cubicBezTo>
                  <a:cubicBezTo>
                    <a:pt x="542" y="314"/>
                    <a:pt x="526" y="304"/>
                    <a:pt x="515" y="298"/>
                  </a:cubicBezTo>
                  <a:cubicBezTo>
                    <a:pt x="488" y="284"/>
                    <a:pt x="498" y="297"/>
                    <a:pt x="473" y="273"/>
                  </a:cubicBezTo>
                  <a:cubicBezTo>
                    <a:pt x="427" y="229"/>
                    <a:pt x="411" y="196"/>
                    <a:pt x="339" y="230"/>
                  </a:cubicBezTo>
                  <a:cubicBezTo>
                    <a:pt x="322" y="205"/>
                    <a:pt x="311" y="206"/>
                    <a:pt x="289" y="185"/>
                  </a:cubicBezTo>
                  <a:cubicBezTo>
                    <a:pt x="257" y="153"/>
                    <a:pt x="274" y="152"/>
                    <a:pt x="262" y="111"/>
                  </a:cubicBezTo>
                  <a:cubicBezTo>
                    <a:pt x="251" y="76"/>
                    <a:pt x="228" y="86"/>
                    <a:pt x="197" y="74"/>
                  </a:cubicBezTo>
                  <a:lnTo>
                    <a:pt x="162" y="61"/>
                  </a:lnTo>
                  <a:cubicBezTo>
                    <a:pt x="132" y="48"/>
                    <a:pt x="151" y="62"/>
                    <a:pt x="136" y="33"/>
                  </a:cubicBezTo>
                  <a:lnTo>
                    <a:pt x="81" y="33"/>
                  </a:lnTo>
                  <a:cubicBezTo>
                    <a:pt x="74" y="20"/>
                    <a:pt x="72" y="17"/>
                    <a:pt x="68" y="0"/>
                  </a:cubicBezTo>
                  <a:lnTo>
                    <a:pt x="48" y="0"/>
                  </a:lnTo>
                  <a:cubicBezTo>
                    <a:pt x="40" y="27"/>
                    <a:pt x="39" y="9"/>
                    <a:pt x="31" y="38"/>
                  </a:cubicBezTo>
                  <a:cubicBezTo>
                    <a:pt x="20" y="76"/>
                    <a:pt x="34" y="57"/>
                    <a:pt x="34" y="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60"/>
            <p:cNvSpPr>
              <a:spLocks/>
            </p:cNvSpPr>
            <p:nvPr/>
          </p:nvSpPr>
          <p:spPr bwMode="auto">
            <a:xfrm>
              <a:off x="1112633" y="1774479"/>
              <a:ext cx="91823" cy="115299"/>
            </a:xfrm>
            <a:custGeom>
              <a:avLst/>
              <a:gdLst>
                <a:gd name="T0" fmla="*/ 208 w 526"/>
                <a:gd name="T1" fmla="*/ 170 h 630"/>
                <a:gd name="T2" fmla="*/ 121 w 526"/>
                <a:gd name="T3" fmla="*/ 192 h 630"/>
                <a:gd name="T4" fmla="*/ 106 w 526"/>
                <a:gd name="T5" fmla="*/ 279 h 630"/>
                <a:gd name="T6" fmla="*/ 56 w 526"/>
                <a:gd name="T7" fmla="*/ 330 h 630"/>
                <a:gd name="T8" fmla="*/ 53 w 526"/>
                <a:gd name="T9" fmla="*/ 334 h 630"/>
                <a:gd name="T10" fmla="*/ 50 w 526"/>
                <a:gd name="T11" fmla="*/ 337 h 630"/>
                <a:gd name="T12" fmla="*/ 37 w 526"/>
                <a:gd name="T13" fmla="*/ 352 h 630"/>
                <a:gd name="T14" fmla="*/ 61 w 526"/>
                <a:gd name="T15" fmla="*/ 411 h 630"/>
                <a:gd name="T16" fmla="*/ 118 w 526"/>
                <a:gd name="T17" fmla="*/ 456 h 630"/>
                <a:gd name="T18" fmla="*/ 181 w 526"/>
                <a:gd name="T19" fmla="*/ 494 h 630"/>
                <a:gd name="T20" fmla="*/ 222 w 526"/>
                <a:gd name="T21" fmla="*/ 561 h 630"/>
                <a:gd name="T22" fmla="*/ 248 w 526"/>
                <a:gd name="T23" fmla="*/ 590 h 630"/>
                <a:gd name="T24" fmla="*/ 221 w 526"/>
                <a:gd name="T25" fmla="*/ 630 h 630"/>
                <a:gd name="T26" fmla="*/ 306 w 526"/>
                <a:gd name="T27" fmla="*/ 607 h 630"/>
                <a:gd name="T28" fmla="*/ 377 w 526"/>
                <a:gd name="T29" fmla="*/ 569 h 630"/>
                <a:gd name="T30" fmla="*/ 357 w 526"/>
                <a:gd name="T31" fmla="*/ 468 h 630"/>
                <a:gd name="T32" fmla="*/ 377 w 526"/>
                <a:gd name="T33" fmla="*/ 461 h 630"/>
                <a:gd name="T34" fmla="*/ 445 w 526"/>
                <a:gd name="T35" fmla="*/ 434 h 630"/>
                <a:gd name="T36" fmla="*/ 468 w 526"/>
                <a:gd name="T37" fmla="*/ 362 h 630"/>
                <a:gd name="T38" fmla="*/ 476 w 526"/>
                <a:gd name="T39" fmla="*/ 323 h 630"/>
                <a:gd name="T40" fmla="*/ 516 w 526"/>
                <a:gd name="T41" fmla="*/ 234 h 630"/>
                <a:gd name="T42" fmla="*/ 526 w 526"/>
                <a:gd name="T43" fmla="*/ 115 h 630"/>
                <a:gd name="T44" fmla="*/ 496 w 526"/>
                <a:gd name="T45" fmla="*/ 98 h 630"/>
                <a:gd name="T46" fmla="*/ 485 w 526"/>
                <a:gd name="T47" fmla="*/ 61 h 630"/>
                <a:gd name="T48" fmla="*/ 417 w 526"/>
                <a:gd name="T49" fmla="*/ 35 h 630"/>
                <a:gd name="T50" fmla="*/ 413 w 526"/>
                <a:gd name="T51" fmla="*/ 32 h 630"/>
                <a:gd name="T52" fmla="*/ 391 w 526"/>
                <a:gd name="T53" fmla="*/ 0 h 630"/>
                <a:gd name="T54" fmla="*/ 350 w 526"/>
                <a:gd name="T55" fmla="*/ 0 h 630"/>
                <a:gd name="T56" fmla="*/ 293 w 526"/>
                <a:gd name="T57" fmla="*/ 99 h 630"/>
                <a:gd name="T58" fmla="*/ 242 w 526"/>
                <a:gd name="T59" fmla="*/ 164 h 630"/>
                <a:gd name="T60" fmla="*/ 208 w 526"/>
                <a:gd name="T61" fmla="*/ 17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6" h="630">
                  <a:moveTo>
                    <a:pt x="208" y="170"/>
                  </a:moveTo>
                  <a:cubicBezTo>
                    <a:pt x="188" y="170"/>
                    <a:pt x="137" y="131"/>
                    <a:pt x="121" y="192"/>
                  </a:cubicBezTo>
                  <a:cubicBezTo>
                    <a:pt x="109" y="238"/>
                    <a:pt x="136" y="247"/>
                    <a:pt x="106" y="279"/>
                  </a:cubicBezTo>
                  <a:lnTo>
                    <a:pt x="56" y="330"/>
                  </a:lnTo>
                  <a:cubicBezTo>
                    <a:pt x="55" y="331"/>
                    <a:pt x="54" y="333"/>
                    <a:pt x="53" y="334"/>
                  </a:cubicBezTo>
                  <a:cubicBezTo>
                    <a:pt x="52" y="335"/>
                    <a:pt x="51" y="336"/>
                    <a:pt x="50" y="337"/>
                  </a:cubicBezTo>
                  <a:lnTo>
                    <a:pt x="37" y="352"/>
                  </a:lnTo>
                  <a:cubicBezTo>
                    <a:pt x="0" y="401"/>
                    <a:pt x="61" y="411"/>
                    <a:pt x="61" y="411"/>
                  </a:cubicBezTo>
                  <a:cubicBezTo>
                    <a:pt x="90" y="426"/>
                    <a:pt x="83" y="438"/>
                    <a:pt x="118" y="456"/>
                  </a:cubicBezTo>
                  <a:lnTo>
                    <a:pt x="181" y="494"/>
                  </a:lnTo>
                  <a:cubicBezTo>
                    <a:pt x="227" y="523"/>
                    <a:pt x="194" y="512"/>
                    <a:pt x="222" y="561"/>
                  </a:cubicBezTo>
                  <a:cubicBezTo>
                    <a:pt x="237" y="587"/>
                    <a:pt x="231" y="566"/>
                    <a:pt x="248" y="590"/>
                  </a:cubicBezTo>
                  <a:cubicBezTo>
                    <a:pt x="224" y="615"/>
                    <a:pt x="224" y="596"/>
                    <a:pt x="221" y="630"/>
                  </a:cubicBezTo>
                  <a:cubicBezTo>
                    <a:pt x="261" y="629"/>
                    <a:pt x="274" y="614"/>
                    <a:pt x="306" y="607"/>
                  </a:cubicBezTo>
                  <a:cubicBezTo>
                    <a:pt x="358" y="594"/>
                    <a:pt x="353" y="615"/>
                    <a:pt x="377" y="569"/>
                  </a:cubicBezTo>
                  <a:cubicBezTo>
                    <a:pt x="380" y="544"/>
                    <a:pt x="337" y="553"/>
                    <a:pt x="357" y="468"/>
                  </a:cubicBezTo>
                  <a:cubicBezTo>
                    <a:pt x="368" y="462"/>
                    <a:pt x="370" y="464"/>
                    <a:pt x="377" y="461"/>
                  </a:cubicBezTo>
                  <a:cubicBezTo>
                    <a:pt x="421" y="444"/>
                    <a:pt x="397" y="435"/>
                    <a:pt x="445" y="434"/>
                  </a:cubicBezTo>
                  <a:cubicBezTo>
                    <a:pt x="446" y="380"/>
                    <a:pt x="456" y="429"/>
                    <a:pt x="468" y="362"/>
                  </a:cubicBezTo>
                  <a:cubicBezTo>
                    <a:pt x="471" y="348"/>
                    <a:pt x="472" y="336"/>
                    <a:pt x="476" y="323"/>
                  </a:cubicBezTo>
                  <a:cubicBezTo>
                    <a:pt x="507" y="229"/>
                    <a:pt x="506" y="263"/>
                    <a:pt x="516" y="234"/>
                  </a:cubicBezTo>
                  <a:cubicBezTo>
                    <a:pt x="521" y="223"/>
                    <a:pt x="525" y="129"/>
                    <a:pt x="526" y="115"/>
                  </a:cubicBezTo>
                  <a:cubicBezTo>
                    <a:pt x="505" y="105"/>
                    <a:pt x="507" y="115"/>
                    <a:pt x="496" y="98"/>
                  </a:cubicBezTo>
                  <a:cubicBezTo>
                    <a:pt x="490" y="88"/>
                    <a:pt x="493" y="76"/>
                    <a:pt x="485" y="61"/>
                  </a:cubicBezTo>
                  <a:cubicBezTo>
                    <a:pt x="478" y="54"/>
                    <a:pt x="446" y="56"/>
                    <a:pt x="417" y="35"/>
                  </a:cubicBezTo>
                  <a:cubicBezTo>
                    <a:pt x="416" y="34"/>
                    <a:pt x="414" y="33"/>
                    <a:pt x="413" y="32"/>
                  </a:cubicBezTo>
                  <a:cubicBezTo>
                    <a:pt x="390" y="13"/>
                    <a:pt x="395" y="15"/>
                    <a:pt x="391" y="0"/>
                  </a:cubicBezTo>
                  <a:lnTo>
                    <a:pt x="350" y="0"/>
                  </a:lnTo>
                  <a:cubicBezTo>
                    <a:pt x="340" y="26"/>
                    <a:pt x="317" y="25"/>
                    <a:pt x="293" y="99"/>
                  </a:cubicBezTo>
                  <a:cubicBezTo>
                    <a:pt x="281" y="133"/>
                    <a:pt x="272" y="150"/>
                    <a:pt x="242" y="164"/>
                  </a:cubicBezTo>
                  <a:cubicBezTo>
                    <a:pt x="233" y="168"/>
                    <a:pt x="225" y="170"/>
                    <a:pt x="208" y="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61"/>
            <p:cNvSpPr>
              <a:spLocks noEditPoints="1"/>
            </p:cNvSpPr>
            <p:nvPr/>
          </p:nvSpPr>
          <p:spPr bwMode="auto">
            <a:xfrm>
              <a:off x="786570" y="1601533"/>
              <a:ext cx="89948" cy="121262"/>
            </a:xfrm>
            <a:custGeom>
              <a:avLst/>
              <a:gdLst>
                <a:gd name="T0" fmla="*/ 339 w 516"/>
                <a:gd name="T1" fmla="*/ 353 h 661"/>
                <a:gd name="T2" fmla="*/ 339 w 516"/>
                <a:gd name="T3" fmla="*/ 393 h 661"/>
                <a:gd name="T4" fmla="*/ 272 w 516"/>
                <a:gd name="T5" fmla="*/ 373 h 661"/>
                <a:gd name="T6" fmla="*/ 202 w 516"/>
                <a:gd name="T7" fmla="*/ 375 h 661"/>
                <a:gd name="T8" fmla="*/ 217 w 516"/>
                <a:gd name="T9" fmla="*/ 318 h 661"/>
                <a:gd name="T10" fmla="*/ 221 w 516"/>
                <a:gd name="T11" fmla="*/ 282 h 661"/>
                <a:gd name="T12" fmla="*/ 238 w 516"/>
                <a:gd name="T13" fmla="*/ 258 h 661"/>
                <a:gd name="T14" fmla="*/ 244 w 516"/>
                <a:gd name="T15" fmla="*/ 244 h 661"/>
                <a:gd name="T16" fmla="*/ 246 w 516"/>
                <a:gd name="T17" fmla="*/ 239 h 661"/>
                <a:gd name="T18" fmla="*/ 305 w 516"/>
                <a:gd name="T19" fmla="*/ 197 h 661"/>
                <a:gd name="T20" fmla="*/ 340 w 516"/>
                <a:gd name="T21" fmla="*/ 250 h 661"/>
                <a:gd name="T22" fmla="*/ 353 w 516"/>
                <a:gd name="T23" fmla="*/ 258 h 661"/>
                <a:gd name="T24" fmla="*/ 380 w 516"/>
                <a:gd name="T25" fmla="*/ 271 h 661"/>
                <a:gd name="T26" fmla="*/ 339 w 516"/>
                <a:gd name="T27" fmla="*/ 353 h 661"/>
                <a:gd name="T28" fmla="*/ 0 w 516"/>
                <a:gd name="T29" fmla="*/ 170 h 661"/>
                <a:gd name="T30" fmla="*/ 26 w 516"/>
                <a:gd name="T31" fmla="*/ 198 h 661"/>
                <a:gd name="T32" fmla="*/ 77 w 516"/>
                <a:gd name="T33" fmla="*/ 249 h 661"/>
                <a:gd name="T34" fmla="*/ 127 w 516"/>
                <a:gd name="T35" fmla="*/ 274 h 661"/>
                <a:gd name="T36" fmla="*/ 140 w 516"/>
                <a:gd name="T37" fmla="*/ 302 h 661"/>
                <a:gd name="T38" fmla="*/ 156 w 516"/>
                <a:gd name="T39" fmla="*/ 326 h 661"/>
                <a:gd name="T40" fmla="*/ 129 w 516"/>
                <a:gd name="T41" fmla="*/ 427 h 661"/>
                <a:gd name="T42" fmla="*/ 170 w 516"/>
                <a:gd name="T43" fmla="*/ 461 h 661"/>
                <a:gd name="T44" fmla="*/ 177 w 516"/>
                <a:gd name="T45" fmla="*/ 522 h 661"/>
                <a:gd name="T46" fmla="*/ 175 w 516"/>
                <a:gd name="T47" fmla="*/ 610 h 661"/>
                <a:gd name="T48" fmla="*/ 177 w 516"/>
                <a:gd name="T49" fmla="*/ 639 h 661"/>
                <a:gd name="T50" fmla="*/ 231 w 516"/>
                <a:gd name="T51" fmla="*/ 619 h 661"/>
                <a:gd name="T52" fmla="*/ 292 w 516"/>
                <a:gd name="T53" fmla="*/ 624 h 661"/>
                <a:gd name="T54" fmla="*/ 333 w 516"/>
                <a:gd name="T55" fmla="*/ 597 h 661"/>
                <a:gd name="T56" fmla="*/ 415 w 516"/>
                <a:gd name="T57" fmla="*/ 618 h 661"/>
                <a:gd name="T58" fmla="*/ 431 w 516"/>
                <a:gd name="T59" fmla="*/ 607 h 661"/>
                <a:gd name="T60" fmla="*/ 516 w 516"/>
                <a:gd name="T61" fmla="*/ 509 h 661"/>
                <a:gd name="T62" fmla="*/ 490 w 516"/>
                <a:gd name="T63" fmla="*/ 480 h 661"/>
                <a:gd name="T64" fmla="*/ 486 w 516"/>
                <a:gd name="T65" fmla="*/ 477 h 661"/>
                <a:gd name="T66" fmla="*/ 483 w 516"/>
                <a:gd name="T67" fmla="*/ 474 h 661"/>
                <a:gd name="T68" fmla="*/ 479 w 516"/>
                <a:gd name="T69" fmla="*/ 471 h 661"/>
                <a:gd name="T70" fmla="*/ 455 w 516"/>
                <a:gd name="T71" fmla="*/ 454 h 661"/>
                <a:gd name="T72" fmla="*/ 436 w 516"/>
                <a:gd name="T73" fmla="*/ 385 h 661"/>
                <a:gd name="T74" fmla="*/ 407 w 516"/>
                <a:gd name="T75" fmla="*/ 353 h 661"/>
                <a:gd name="T76" fmla="*/ 422 w 516"/>
                <a:gd name="T77" fmla="*/ 327 h 661"/>
                <a:gd name="T78" fmla="*/ 479 w 516"/>
                <a:gd name="T79" fmla="*/ 221 h 661"/>
                <a:gd name="T80" fmla="*/ 502 w 516"/>
                <a:gd name="T81" fmla="*/ 190 h 661"/>
                <a:gd name="T82" fmla="*/ 479 w 516"/>
                <a:gd name="T83" fmla="*/ 138 h 661"/>
                <a:gd name="T84" fmla="*/ 447 w 516"/>
                <a:gd name="T85" fmla="*/ 132 h 661"/>
                <a:gd name="T86" fmla="*/ 421 w 516"/>
                <a:gd name="T87" fmla="*/ 128 h 661"/>
                <a:gd name="T88" fmla="*/ 395 w 516"/>
                <a:gd name="T89" fmla="*/ 115 h 661"/>
                <a:gd name="T90" fmla="*/ 330 w 516"/>
                <a:gd name="T91" fmla="*/ 91 h 661"/>
                <a:gd name="T92" fmla="*/ 271 w 516"/>
                <a:gd name="T93" fmla="*/ 62 h 661"/>
                <a:gd name="T94" fmla="*/ 224 w 516"/>
                <a:gd name="T95" fmla="*/ 61 h 661"/>
                <a:gd name="T96" fmla="*/ 197 w 516"/>
                <a:gd name="T97" fmla="*/ 0 h 661"/>
                <a:gd name="T98" fmla="*/ 145 w 516"/>
                <a:gd name="T99" fmla="*/ 37 h 661"/>
                <a:gd name="T100" fmla="*/ 101 w 516"/>
                <a:gd name="T101" fmla="*/ 87 h 661"/>
                <a:gd name="T102" fmla="*/ 0 w 516"/>
                <a:gd name="T103" fmla="*/ 17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6" h="661">
                  <a:moveTo>
                    <a:pt x="339" y="353"/>
                  </a:moveTo>
                  <a:lnTo>
                    <a:pt x="339" y="393"/>
                  </a:lnTo>
                  <a:cubicBezTo>
                    <a:pt x="295" y="393"/>
                    <a:pt x="303" y="394"/>
                    <a:pt x="272" y="373"/>
                  </a:cubicBezTo>
                  <a:cubicBezTo>
                    <a:pt x="243" y="381"/>
                    <a:pt x="217" y="416"/>
                    <a:pt x="202" y="375"/>
                  </a:cubicBezTo>
                  <a:cubicBezTo>
                    <a:pt x="192" y="349"/>
                    <a:pt x="211" y="366"/>
                    <a:pt x="217" y="318"/>
                  </a:cubicBezTo>
                  <a:cubicBezTo>
                    <a:pt x="219" y="301"/>
                    <a:pt x="214" y="299"/>
                    <a:pt x="221" y="282"/>
                  </a:cubicBezTo>
                  <a:cubicBezTo>
                    <a:pt x="226" y="269"/>
                    <a:pt x="231" y="270"/>
                    <a:pt x="238" y="258"/>
                  </a:cubicBezTo>
                  <a:lnTo>
                    <a:pt x="244" y="244"/>
                  </a:lnTo>
                  <a:cubicBezTo>
                    <a:pt x="245" y="243"/>
                    <a:pt x="246" y="241"/>
                    <a:pt x="246" y="239"/>
                  </a:cubicBezTo>
                  <a:cubicBezTo>
                    <a:pt x="256" y="220"/>
                    <a:pt x="280" y="203"/>
                    <a:pt x="305" y="197"/>
                  </a:cubicBezTo>
                  <a:cubicBezTo>
                    <a:pt x="334" y="239"/>
                    <a:pt x="303" y="227"/>
                    <a:pt x="340" y="250"/>
                  </a:cubicBezTo>
                  <a:lnTo>
                    <a:pt x="353" y="258"/>
                  </a:lnTo>
                  <a:cubicBezTo>
                    <a:pt x="370" y="267"/>
                    <a:pt x="357" y="265"/>
                    <a:pt x="380" y="271"/>
                  </a:cubicBezTo>
                  <a:cubicBezTo>
                    <a:pt x="379" y="333"/>
                    <a:pt x="339" y="321"/>
                    <a:pt x="339" y="353"/>
                  </a:cubicBezTo>
                  <a:close/>
                  <a:moveTo>
                    <a:pt x="0" y="170"/>
                  </a:moveTo>
                  <a:lnTo>
                    <a:pt x="26" y="198"/>
                  </a:lnTo>
                  <a:cubicBezTo>
                    <a:pt x="42" y="219"/>
                    <a:pt x="33" y="239"/>
                    <a:pt x="77" y="249"/>
                  </a:cubicBezTo>
                  <a:cubicBezTo>
                    <a:pt x="108" y="256"/>
                    <a:pt x="111" y="249"/>
                    <a:pt x="127" y="274"/>
                  </a:cubicBezTo>
                  <a:cubicBezTo>
                    <a:pt x="134" y="285"/>
                    <a:pt x="134" y="291"/>
                    <a:pt x="140" y="302"/>
                  </a:cubicBezTo>
                  <a:cubicBezTo>
                    <a:pt x="146" y="314"/>
                    <a:pt x="156" y="319"/>
                    <a:pt x="156" y="326"/>
                  </a:cubicBezTo>
                  <a:cubicBezTo>
                    <a:pt x="156" y="369"/>
                    <a:pt x="129" y="348"/>
                    <a:pt x="129" y="427"/>
                  </a:cubicBezTo>
                  <a:cubicBezTo>
                    <a:pt x="129" y="461"/>
                    <a:pt x="137" y="461"/>
                    <a:pt x="170" y="461"/>
                  </a:cubicBezTo>
                  <a:cubicBezTo>
                    <a:pt x="180" y="506"/>
                    <a:pt x="181" y="471"/>
                    <a:pt x="177" y="522"/>
                  </a:cubicBezTo>
                  <a:cubicBezTo>
                    <a:pt x="175" y="552"/>
                    <a:pt x="178" y="580"/>
                    <a:pt x="175" y="610"/>
                  </a:cubicBezTo>
                  <a:cubicBezTo>
                    <a:pt x="173" y="635"/>
                    <a:pt x="164" y="626"/>
                    <a:pt x="177" y="639"/>
                  </a:cubicBezTo>
                  <a:cubicBezTo>
                    <a:pt x="199" y="661"/>
                    <a:pt x="194" y="622"/>
                    <a:pt x="231" y="619"/>
                  </a:cubicBezTo>
                  <a:lnTo>
                    <a:pt x="292" y="624"/>
                  </a:lnTo>
                  <a:cubicBezTo>
                    <a:pt x="309" y="624"/>
                    <a:pt x="317" y="607"/>
                    <a:pt x="333" y="597"/>
                  </a:cubicBezTo>
                  <a:cubicBezTo>
                    <a:pt x="362" y="612"/>
                    <a:pt x="380" y="635"/>
                    <a:pt x="415" y="618"/>
                  </a:cubicBezTo>
                  <a:cubicBezTo>
                    <a:pt x="440" y="607"/>
                    <a:pt x="417" y="616"/>
                    <a:pt x="431" y="607"/>
                  </a:cubicBezTo>
                  <a:cubicBezTo>
                    <a:pt x="448" y="597"/>
                    <a:pt x="516" y="598"/>
                    <a:pt x="516" y="509"/>
                  </a:cubicBezTo>
                  <a:cubicBezTo>
                    <a:pt x="516" y="487"/>
                    <a:pt x="505" y="492"/>
                    <a:pt x="490" y="480"/>
                  </a:cubicBezTo>
                  <a:cubicBezTo>
                    <a:pt x="489" y="479"/>
                    <a:pt x="487" y="478"/>
                    <a:pt x="486" y="477"/>
                  </a:cubicBezTo>
                  <a:cubicBezTo>
                    <a:pt x="485" y="476"/>
                    <a:pt x="484" y="475"/>
                    <a:pt x="483" y="474"/>
                  </a:cubicBezTo>
                  <a:cubicBezTo>
                    <a:pt x="481" y="473"/>
                    <a:pt x="480" y="472"/>
                    <a:pt x="479" y="471"/>
                  </a:cubicBezTo>
                  <a:lnTo>
                    <a:pt x="455" y="454"/>
                  </a:lnTo>
                  <a:cubicBezTo>
                    <a:pt x="455" y="412"/>
                    <a:pt x="460" y="416"/>
                    <a:pt x="436" y="385"/>
                  </a:cubicBezTo>
                  <a:lnTo>
                    <a:pt x="407" y="353"/>
                  </a:lnTo>
                  <a:cubicBezTo>
                    <a:pt x="413" y="341"/>
                    <a:pt x="414" y="339"/>
                    <a:pt x="422" y="327"/>
                  </a:cubicBezTo>
                  <a:lnTo>
                    <a:pt x="479" y="221"/>
                  </a:lnTo>
                  <a:cubicBezTo>
                    <a:pt x="489" y="202"/>
                    <a:pt x="495" y="205"/>
                    <a:pt x="502" y="190"/>
                  </a:cubicBezTo>
                  <a:cubicBezTo>
                    <a:pt x="511" y="171"/>
                    <a:pt x="501" y="148"/>
                    <a:pt x="479" y="138"/>
                  </a:cubicBezTo>
                  <a:cubicBezTo>
                    <a:pt x="467" y="133"/>
                    <a:pt x="453" y="132"/>
                    <a:pt x="447" y="132"/>
                  </a:cubicBezTo>
                  <a:cubicBezTo>
                    <a:pt x="416" y="129"/>
                    <a:pt x="451" y="140"/>
                    <a:pt x="421" y="128"/>
                  </a:cubicBezTo>
                  <a:cubicBezTo>
                    <a:pt x="411" y="125"/>
                    <a:pt x="410" y="122"/>
                    <a:pt x="395" y="115"/>
                  </a:cubicBezTo>
                  <a:lnTo>
                    <a:pt x="330" y="91"/>
                  </a:lnTo>
                  <a:cubicBezTo>
                    <a:pt x="274" y="75"/>
                    <a:pt x="311" y="68"/>
                    <a:pt x="271" y="62"/>
                  </a:cubicBezTo>
                  <a:cubicBezTo>
                    <a:pt x="261" y="60"/>
                    <a:pt x="236" y="61"/>
                    <a:pt x="224" y="61"/>
                  </a:cubicBezTo>
                  <a:cubicBezTo>
                    <a:pt x="210" y="1"/>
                    <a:pt x="205" y="31"/>
                    <a:pt x="197" y="0"/>
                  </a:cubicBezTo>
                  <a:cubicBezTo>
                    <a:pt x="164" y="9"/>
                    <a:pt x="173" y="25"/>
                    <a:pt x="145" y="37"/>
                  </a:cubicBezTo>
                  <a:cubicBezTo>
                    <a:pt x="96" y="58"/>
                    <a:pt x="132" y="8"/>
                    <a:pt x="101" y="87"/>
                  </a:cubicBezTo>
                  <a:cubicBezTo>
                    <a:pt x="89" y="116"/>
                    <a:pt x="31" y="125"/>
                    <a:pt x="0" y="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62"/>
            <p:cNvSpPr>
              <a:spLocks/>
            </p:cNvSpPr>
            <p:nvPr/>
          </p:nvSpPr>
          <p:spPr bwMode="auto">
            <a:xfrm>
              <a:off x="805309" y="1716830"/>
              <a:ext cx="97444" cy="81505"/>
            </a:xfrm>
            <a:custGeom>
              <a:avLst/>
              <a:gdLst>
                <a:gd name="T0" fmla="*/ 264 w 569"/>
                <a:gd name="T1" fmla="*/ 26 h 446"/>
                <a:gd name="T2" fmla="*/ 194 w 569"/>
                <a:gd name="T3" fmla="*/ 29 h 446"/>
                <a:gd name="T4" fmla="*/ 87 w 569"/>
                <a:gd name="T5" fmla="*/ 59 h 446"/>
                <a:gd name="T6" fmla="*/ 60 w 569"/>
                <a:gd name="T7" fmla="*/ 79 h 446"/>
                <a:gd name="T8" fmla="*/ 35 w 569"/>
                <a:gd name="T9" fmla="*/ 142 h 446"/>
                <a:gd name="T10" fmla="*/ 0 w 569"/>
                <a:gd name="T11" fmla="*/ 216 h 446"/>
                <a:gd name="T12" fmla="*/ 75 w 569"/>
                <a:gd name="T13" fmla="*/ 290 h 446"/>
                <a:gd name="T14" fmla="*/ 170 w 569"/>
                <a:gd name="T15" fmla="*/ 351 h 446"/>
                <a:gd name="T16" fmla="*/ 191 w 569"/>
                <a:gd name="T17" fmla="*/ 384 h 446"/>
                <a:gd name="T18" fmla="*/ 217 w 569"/>
                <a:gd name="T19" fmla="*/ 412 h 446"/>
                <a:gd name="T20" fmla="*/ 246 w 569"/>
                <a:gd name="T21" fmla="*/ 401 h 446"/>
                <a:gd name="T22" fmla="*/ 271 w 569"/>
                <a:gd name="T23" fmla="*/ 378 h 446"/>
                <a:gd name="T24" fmla="*/ 326 w 569"/>
                <a:gd name="T25" fmla="*/ 405 h 446"/>
                <a:gd name="T26" fmla="*/ 373 w 569"/>
                <a:gd name="T27" fmla="*/ 446 h 446"/>
                <a:gd name="T28" fmla="*/ 420 w 569"/>
                <a:gd name="T29" fmla="*/ 446 h 446"/>
                <a:gd name="T30" fmla="*/ 441 w 569"/>
                <a:gd name="T31" fmla="*/ 399 h 446"/>
                <a:gd name="T32" fmla="*/ 505 w 569"/>
                <a:gd name="T33" fmla="*/ 361 h 446"/>
                <a:gd name="T34" fmla="*/ 569 w 569"/>
                <a:gd name="T35" fmla="*/ 317 h 446"/>
                <a:gd name="T36" fmla="*/ 563 w 569"/>
                <a:gd name="T37" fmla="*/ 263 h 446"/>
                <a:gd name="T38" fmla="*/ 515 w 569"/>
                <a:gd name="T39" fmla="*/ 236 h 446"/>
                <a:gd name="T40" fmla="*/ 492 w 569"/>
                <a:gd name="T41" fmla="*/ 144 h 446"/>
                <a:gd name="T42" fmla="*/ 441 w 569"/>
                <a:gd name="T43" fmla="*/ 73 h 446"/>
                <a:gd name="T44" fmla="*/ 400 w 569"/>
                <a:gd name="T45" fmla="*/ 26 h 446"/>
                <a:gd name="T46" fmla="*/ 335 w 569"/>
                <a:gd name="T47" fmla="*/ 22 h 446"/>
                <a:gd name="T48" fmla="*/ 264 w 569"/>
                <a:gd name="T49" fmla="*/ 2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446">
                  <a:moveTo>
                    <a:pt x="264" y="26"/>
                  </a:moveTo>
                  <a:lnTo>
                    <a:pt x="194" y="29"/>
                  </a:lnTo>
                  <a:cubicBezTo>
                    <a:pt x="79" y="42"/>
                    <a:pt x="198" y="0"/>
                    <a:pt x="87" y="59"/>
                  </a:cubicBezTo>
                  <a:cubicBezTo>
                    <a:pt x="77" y="64"/>
                    <a:pt x="66" y="70"/>
                    <a:pt x="60" y="79"/>
                  </a:cubicBezTo>
                  <a:cubicBezTo>
                    <a:pt x="45" y="105"/>
                    <a:pt x="61" y="120"/>
                    <a:pt x="35" y="142"/>
                  </a:cubicBezTo>
                  <a:cubicBezTo>
                    <a:pt x="6" y="168"/>
                    <a:pt x="0" y="154"/>
                    <a:pt x="0" y="216"/>
                  </a:cubicBezTo>
                  <a:cubicBezTo>
                    <a:pt x="0" y="257"/>
                    <a:pt x="51" y="209"/>
                    <a:pt x="75" y="290"/>
                  </a:cubicBezTo>
                  <a:cubicBezTo>
                    <a:pt x="89" y="339"/>
                    <a:pt x="62" y="351"/>
                    <a:pt x="170" y="351"/>
                  </a:cubicBezTo>
                  <a:cubicBezTo>
                    <a:pt x="176" y="374"/>
                    <a:pt x="176" y="367"/>
                    <a:pt x="191" y="384"/>
                  </a:cubicBezTo>
                  <a:cubicBezTo>
                    <a:pt x="200" y="395"/>
                    <a:pt x="207" y="403"/>
                    <a:pt x="217" y="412"/>
                  </a:cubicBezTo>
                  <a:cubicBezTo>
                    <a:pt x="231" y="409"/>
                    <a:pt x="234" y="408"/>
                    <a:pt x="246" y="401"/>
                  </a:cubicBezTo>
                  <a:cubicBezTo>
                    <a:pt x="267" y="387"/>
                    <a:pt x="250" y="394"/>
                    <a:pt x="271" y="378"/>
                  </a:cubicBezTo>
                  <a:cubicBezTo>
                    <a:pt x="298" y="385"/>
                    <a:pt x="280" y="387"/>
                    <a:pt x="326" y="405"/>
                  </a:cubicBezTo>
                  <a:cubicBezTo>
                    <a:pt x="363" y="420"/>
                    <a:pt x="352" y="415"/>
                    <a:pt x="373" y="446"/>
                  </a:cubicBezTo>
                  <a:lnTo>
                    <a:pt x="420" y="446"/>
                  </a:lnTo>
                  <a:cubicBezTo>
                    <a:pt x="422" y="426"/>
                    <a:pt x="419" y="432"/>
                    <a:pt x="441" y="399"/>
                  </a:cubicBezTo>
                  <a:cubicBezTo>
                    <a:pt x="468" y="361"/>
                    <a:pt x="470" y="400"/>
                    <a:pt x="505" y="361"/>
                  </a:cubicBezTo>
                  <a:cubicBezTo>
                    <a:pt x="537" y="326"/>
                    <a:pt x="534" y="341"/>
                    <a:pt x="569" y="317"/>
                  </a:cubicBezTo>
                  <a:cubicBezTo>
                    <a:pt x="567" y="291"/>
                    <a:pt x="563" y="295"/>
                    <a:pt x="563" y="263"/>
                  </a:cubicBezTo>
                  <a:cubicBezTo>
                    <a:pt x="524" y="259"/>
                    <a:pt x="567" y="263"/>
                    <a:pt x="515" y="236"/>
                  </a:cubicBezTo>
                  <a:cubicBezTo>
                    <a:pt x="515" y="180"/>
                    <a:pt x="522" y="176"/>
                    <a:pt x="492" y="144"/>
                  </a:cubicBezTo>
                  <a:cubicBezTo>
                    <a:pt x="462" y="112"/>
                    <a:pt x="442" y="125"/>
                    <a:pt x="441" y="73"/>
                  </a:cubicBezTo>
                  <a:cubicBezTo>
                    <a:pt x="384" y="73"/>
                    <a:pt x="410" y="72"/>
                    <a:pt x="400" y="26"/>
                  </a:cubicBezTo>
                  <a:cubicBezTo>
                    <a:pt x="347" y="0"/>
                    <a:pt x="345" y="19"/>
                    <a:pt x="335" y="22"/>
                  </a:cubicBezTo>
                  <a:cubicBezTo>
                    <a:pt x="298" y="32"/>
                    <a:pt x="284" y="26"/>
                    <a:pt x="264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63"/>
            <p:cNvSpPr>
              <a:spLocks/>
            </p:cNvSpPr>
            <p:nvPr/>
          </p:nvSpPr>
          <p:spPr bwMode="auto">
            <a:xfrm>
              <a:off x="880267" y="1563762"/>
              <a:ext cx="103067" cy="87466"/>
            </a:xfrm>
            <a:custGeom>
              <a:avLst/>
              <a:gdLst>
                <a:gd name="T0" fmla="*/ 115 w 607"/>
                <a:gd name="T1" fmla="*/ 110 h 485"/>
                <a:gd name="T2" fmla="*/ 113 w 607"/>
                <a:gd name="T3" fmla="*/ 189 h 485"/>
                <a:gd name="T4" fmla="*/ 108 w 607"/>
                <a:gd name="T5" fmla="*/ 266 h 485"/>
                <a:gd name="T6" fmla="*/ 108 w 607"/>
                <a:gd name="T7" fmla="*/ 299 h 485"/>
                <a:gd name="T8" fmla="*/ 23 w 607"/>
                <a:gd name="T9" fmla="*/ 357 h 485"/>
                <a:gd name="T10" fmla="*/ 0 w 607"/>
                <a:gd name="T11" fmla="*/ 388 h 485"/>
                <a:gd name="T12" fmla="*/ 24 w 607"/>
                <a:gd name="T13" fmla="*/ 445 h 485"/>
                <a:gd name="T14" fmla="*/ 139 w 607"/>
                <a:gd name="T15" fmla="*/ 452 h 485"/>
                <a:gd name="T16" fmla="*/ 219 w 607"/>
                <a:gd name="T17" fmla="*/ 420 h 485"/>
                <a:gd name="T18" fmla="*/ 298 w 607"/>
                <a:gd name="T19" fmla="*/ 462 h 485"/>
                <a:gd name="T20" fmla="*/ 343 w 607"/>
                <a:gd name="T21" fmla="*/ 426 h 485"/>
                <a:gd name="T22" fmla="*/ 348 w 607"/>
                <a:gd name="T23" fmla="*/ 424 h 485"/>
                <a:gd name="T24" fmla="*/ 420 w 607"/>
                <a:gd name="T25" fmla="*/ 360 h 485"/>
                <a:gd name="T26" fmla="*/ 479 w 607"/>
                <a:gd name="T27" fmla="*/ 331 h 485"/>
                <a:gd name="T28" fmla="*/ 510 w 607"/>
                <a:gd name="T29" fmla="*/ 258 h 485"/>
                <a:gd name="T30" fmla="*/ 462 w 607"/>
                <a:gd name="T31" fmla="*/ 95 h 485"/>
                <a:gd name="T32" fmla="*/ 413 w 607"/>
                <a:gd name="T33" fmla="*/ 90 h 485"/>
                <a:gd name="T34" fmla="*/ 376 w 607"/>
                <a:gd name="T35" fmla="*/ 73 h 485"/>
                <a:gd name="T36" fmla="*/ 350 w 607"/>
                <a:gd name="T37" fmla="*/ 52 h 485"/>
                <a:gd name="T38" fmla="*/ 204 w 607"/>
                <a:gd name="T39" fmla="*/ 36 h 485"/>
                <a:gd name="T40" fmla="*/ 177 w 607"/>
                <a:gd name="T41" fmla="*/ 63 h 485"/>
                <a:gd name="T42" fmla="*/ 115 w 607"/>
                <a:gd name="T43" fmla="*/ 11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7" h="485">
                  <a:moveTo>
                    <a:pt x="115" y="110"/>
                  </a:moveTo>
                  <a:cubicBezTo>
                    <a:pt x="99" y="170"/>
                    <a:pt x="121" y="161"/>
                    <a:pt x="113" y="189"/>
                  </a:cubicBezTo>
                  <a:cubicBezTo>
                    <a:pt x="113" y="189"/>
                    <a:pt x="56" y="252"/>
                    <a:pt x="108" y="266"/>
                  </a:cubicBezTo>
                  <a:lnTo>
                    <a:pt x="108" y="299"/>
                  </a:lnTo>
                  <a:cubicBezTo>
                    <a:pt x="95" y="303"/>
                    <a:pt x="37" y="344"/>
                    <a:pt x="23" y="357"/>
                  </a:cubicBezTo>
                  <a:cubicBezTo>
                    <a:pt x="19" y="361"/>
                    <a:pt x="3" y="383"/>
                    <a:pt x="0" y="388"/>
                  </a:cubicBezTo>
                  <a:lnTo>
                    <a:pt x="24" y="445"/>
                  </a:lnTo>
                  <a:cubicBezTo>
                    <a:pt x="50" y="485"/>
                    <a:pt x="125" y="461"/>
                    <a:pt x="139" y="452"/>
                  </a:cubicBezTo>
                  <a:cubicBezTo>
                    <a:pt x="139" y="452"/>
                    <a:pt x="168" y="412"/>
                    <a:pt x="219" y="420"/>
                  </a:cubicBezTo>
                  <a:cubicBezTo>
                    <a:pt x="271" y="428"/>
                    <a:pt x="272" y="448"/>
                    <a:pt x="298" y="462"/>
                  </a:cubicBezTo>
                  <a:cubicBezTo>
                    <a:pt x="336" y="442"/>
                    <a:pt x="304" y="445"/>
                    <a:pt x="343" y="426"/>
                  </a:cubicBezTo>
                  <a:cubicBezTo>
                    <a:pt x="345" y="425"/>
                    <a:pt x="347" y="425"/>
                    <a:pt x="348" y="424"/>
                  </a:cubicBezTo>
                  <a:cubicBezTo>
                    <a:pt x="414" y="395"/>
                    <a:pt x="403" y="395"/>
                    <a:pt x="420" y="360"/>
                  </a:cubicBezTo>
                  <a:cubicBezTo>
                    <a:pt x="485" y="360"/>
                    <a:pt x="448" y="361"/>
                    <a:pt x="479" y="331"/>
                  </a:cubicBezTo>
                  <a:cubicBezTo>
                    <a:pt x="513" y="299"/>
                    <a:pt x="607" y="349"/>
                    <a:pt x="510" y="258"/>
                  </a:cubicBezTo>
                  <a:cubicBezTo>
                    <a:pt x="455" y="207"/>
                    <a:pt x="519" y="124"/>
                    <a:pt x="462" y="95"/>
                  </a:cubicBezTo>
                  <a:cubicBezTo>
                    <a:pt x="443" y="85"/>
                    <a:pt x="437" y="91"/>
                    <a:pt x="413" y="90"/>
                  </a:cubicBezTo>
                  <a:cubicBezTo>
                    <a:pt x="370" y="88"/>
                    <a:pt x="398" y="94"/>
                    <a:pt x="376" y="73"/>
                  </a:cubicBezTo>
                  <a:lnTo>
                    <a:pt x="350" y="52"/>
                  </a:lnTo>
                  <a:cubicBezTo>
                    <a:pt x="305" y="20"/>
                    <a:pt x="302" y="0"/>
                    <a:pt x="204" y="36"/>
                  </a:cubicBezTo>
                  <a:cubicBezTo>
                    <a:pt x="176" y="47"/>
                    <a:pt x="188" y="35"/>
                    <a:pt x="177" y="63"/>
                  </a:cubicBezTo>
                  <a:cubicBezTo>
                    <a:pt x="161" y="101"/>
                    <a:pt x="169" y="110"/>
                    <a:pt x="115" y="1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64"/>
            <p:cNvSpPr>
              <a:spLocks/>
            </p:cNvSpPr>
            <p:nvPr/>
          </p:nvSpPr>
          <p:spPr bwMode="auto">
            <a:xfrm>
              <a:off x="940233" y="1846042"/>
              <a:ext cx="110562" cy="89456"/>
            </a:xfrm>
            <a:custGeom>
              <a:avLst/>
              <a:gdLst>
                <a:gd name="T0" fmla="*/ 97 w 646"/>
                <a:gd name="T1" fmla="*/ 49 h 489"/>
                <a:gd name="T2" fmla="*/ 70 w 646"/>
                <a:gd name="T3" fmla="*/ 55 h 489"/>
                <a:gd name="T4" fmla="*/ 97 w 646"/>
                <a:gd name="T5" fmla="*/ 164 h 489"/>
                <a:gd name="T6" fmla="*/ 70 w 646"/>
                <a:gd name="T7" fmla="*/ 225 h 489"/>
                <a:gd name="T8" fmla="*/ 61 w 646"/>
                <a:gd name="T9" fmla="*/ 304 h 489"/>
                <a:gd name="T10" fmla="*/ 42 w 646"/>
                <a:gd name="T11" fmla="*/ 325 h 489"/>
                <a:gd name="T12" fmla="*/ 12 w 646"/>
                <a:gd name="T13" fmla="*/ 377 h 489"/>
                <a:gd name="T14" fmla="*/ 2 w 646"/>
                <a:gd name="T15" fmla="*/ 408 h 489"/>
                <a:gd name="T16" fmla="*/ 36 w 646"/>
                <a:gd name="T17" fmla="*/ 462 h 489"/>
                <a:gd name="T18" fmla="*/ 206 w 646"/>
                <a:gd name="T19" fmla="*/ 489 h 489"/>
                <a:gd name="T20" fmla="*/ 185 w 646"/>
                <a:gd name="T21" fmla="*/ 408 h 489"/>
                <a:gd name="T22" fmla="*/ 221 w 646"/>
                <a:gd name="T23" fmla="*/ 335 h 489"/>
                <a:gd name="T24" fmla="*/ 298 w 646"/>
                <a:gd name="T25" fmla="*/ 317 h 489"/>
                <a:gd name="T26" fmla="*/ 318 w 646"/>
                <a:gd name="T27" fmla="*/ 303 h 489"/>
                <a:gd name="T28" fmla="*/ 341 w 646"/>
                <a:gd name="T29" fmla="*/ 293 h 489"/>
                <a:gd name="T30" fmla="*/ 375 w 646"/>
                <a:gd name="T31" fmla="*/ 320 h 489"/>
                <a:gd name="T32" fmla="*/ 375 w 646"/>
                <a:gd name="T33" fmla="*/ 340 h 489"/>
                <a:gd name="T34" fmla="*/ 395 w 646"/>
                <a:gd name="T35" fmla="*/ 340 h 489"/>
                <a:gd name="T36" fmla="*/ 407 w 646"/>
                <a:gd name="T37" fmla="*/ 324 h 489"/>
                <a:gd name="T38" fmla="*/ 427 w 646"/>
                <a:gd name="T39" fmla="*/ 322 h 489"/>
                <a:gd name="T40" fmla="*/ 467 w 646"/>
                <a:gd name="T41" fmla="*/ 343 h 489"/>
                <a:gd name="T42" fmla="*/ 483 w 646"/>
                <a:gd name="T43" fmla="*/ 355 h 489"/>
                <a:gd name="T44" fmla="*/ 486 w 646"/>
                <a:gd name="T45" fmla="*/ 358 h 489"/>
                <a:gd name="T46" fmla="*/ 538 w 646"/>
                <a:gd name="T47" fmla="*/ 387 h 489"/>
                <a:gd name="T48" fmla="*/ 589 w 646"/>
                <a:gd name="T49" fmla="*/ 351 h 489"/>
                <a:gd name="T50" fmla="*/ 562 w 646"/>
                <a:gd name="T51" fmla="*/ 235 h 489"/>
                <a:gd name="T52" fmla="*/ 547 w 646"/>
                <a:gd name="T53" fmla="*/ 181 h 489"/>
                <a:gd name="T54" fmla="*/ 511 w 646"/>
                <a:gd name="T55" fmla="*/ 171 h 489"/>
                <a:gd name="T56" fmla="*/ 489 w 646"/>
                <a:gd name="T57" fmla="*/ 172 h 489"/>
                <a:gd name="T58" fmla="*/ 405 w 646"/>
                <a:gd name="T59" fmla="*/ 100 h 489"/>
                <a:gd name="T60" fmla="*/ 387 w 646"/>
                <a:gd name="T61" fmla="*/ 91 h 489"/>
                <a:gd name="T62" fmla="*/ 362 w 646"/>
                <a:gd name="T63" fmla="*/ 76 h 489"/>
                <a:gd name="T64" fmla="*/ 272 w 646"/>
                <a:gd name="T65" fmla="*/ 23 h 489"/>
                <a:gd name="T66" fmla="*/ 256 w 646"/>
                <a:gd name="T67" fmla="*/ 11 h 489"/>
                <a:gd name="T68" fmla="*/ 233 w 646"/>
                <a:gd name="T69" fmla="*/ 1 h 489"/>
                <a:gd name="T70" fmla="*/ 180 w 646"/>
                <a:gd name="T71" fmla="*/ 57 h 489"/>
                <a:gd name="T72" fmla="*/ 97 w 646"/>
                <a:gd name="T73" fmla="*/ 4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6" h="489">
                  <a:moveTo>
                    <a:pt x="97" y="49"/>
                  </a:moveTo>
                  <a:cubicBezTo>
                    <a:pt x="62" y="49"/>
                    <a:pt x="89" y="46"/>
                    <a:pt x="70" y="55"/>
                  </a:cubicBezTo>
                  <a:cubicBezTo>
                    <a:pt x="87" y="118"/>
                    <a:pt x="97" y="13"/>
                    <a:pt x="97" y="164"/>
                  </a:cubicBezTo>
                  <a:cubicBezTo>
                    <a:pt x="97" y="203"/>
                    <a:pt x="70" y="156"/>
                    <a:pt x="70" y="225"/>
                  </a:cubicBezTo>
                  <a:cubicBezTo>
                    <a:pt x="70" y="252"/>
                    <a:pt x="123" y="255"/>
                    <a:pt x="61" y="304"/>
                  </a:cubicBezTo>
                  <a:lnTo>
                    <a:pt x="42" y="325"/>
                  </a:lnTo>
                  <a:cubicBezTo>
                    <a:pt x="22" y="363"/>
                    <a:pt x="45" y="332"/>
                    <a:pt x="12" y="377"/>
                  </a:cubicBezTo>
                  <a:cubicBezTo>
                    <a:pt x="0" y="394"/>
                    <a:pt x="2" y="360"/>
                    <a:pt x="2" y="408"/>
                  </a:cubicBezTo>
                  <a:cubicBezTo>
                    <a:pt x="2" y="418"/>
                    <a:pt x="29" y="451"/>
                    <a:pt x="36" y="462"/>
                  </a:cubicBezTo>
                  <a:cubicBezTo>
                    <a:pt x="237" y="462"/>
                    <a:pt x="99" y="489"/>
                    <a:pt x="206" y="489"/>
                  </a:cubicBezTo>
                  <a:cubicBezTo>
                    <a:pt x="206" y="408"/>
                    <a:pt x="185" y="479"/>
                    <a:pt x="185" y="408"/>
                  </a:cubicBezTo>
                  <a:cubicBezTo>
                    <a:pt x="185" y="397"/>
                    <a:pt x="165" y="393"/>
                    <a:pt x="221" y="335"/>
                  </a:cubicBezTo>
                  <a:cubicBezTo>
                    <a:pt x="258" y="298"/>
                    <a:pt x="261" y="339"/>
                    <a:pt x="298" y="317"/>
                  </a:cubicBezTo>
                  <a:cubicBezTo>
                    <a:pt x="311" y="309"/>
                    <a:pt x="303" y="312"/>
                    <a:pt x="318" y="303"/>
                  </a:cubicBezTo>
                  <a:cubicBezTo>
                    <a:pt x="325" y="299"/>
                    <a:pt x="335" y="296"/>
                    <a:pt x="341" y="293"/>
                  </a:cubicBezTo>
                  <a:cubicBezTo>
                    <a:pt x="357" y="316"/>
                    <a:pt x="348" y="317"/>
                    <a:pt x="375" y="320"/>
                  </a:cubicBezTo>
                  <a:lnTo>
                    <a:pt x="375" y="340"/>
                  </a:lnTo>
                  <a:lnTo>
                    <a:pt x="395" y="340"/>
                  </a:lnTo>
                  <a:cubicBezTo>
                    <a:pt x="401" y="325"/>
                    <a:pt x="393" y="332"/>
                    <a:pt x="407" y="324"/>
                  </a:cubicBezTo>
                  <a:cubicBezTo>
                    <a:pt x="419" y="318"/>
                    <a:pt x="410" y="319"/>
                    <a:pt x="427" y="322"/>
                  </a:cubicBezTo>
                  <a:cubicBezTo>
                    <a:pt x="446" y="325"/>
                    <a:pt x="453" y="334"/>
                    <a:pt x="467" y="343"/>
                  </a:cubicBezTo>
                  <a:cubicBezTo>
                    <a:pt x="475" y="349"/>
                    <a:pt x="476" y="349"/>
                    <a:pt x="483" y="355"/>
                  </a:cubicBezTo>
                  <a:cubicBezTo>
                    <a:pt x="484" y="355"/>
                    <a:pt x="485" y="357"/>
                    <a:pt x="486" y="358"/>
                  </a:cubicBezTo>
                  <a:cubicBezTo>
                    <a:pt x="511" y="381"/>
                    <a:pt x="497" y="387"/>
                    <a:pt x="538" y="387"/>
                  </a:cubicBezTo>
                  <a:cubicBezTo>
                    <a:pt x="553" y="351"/>
                    <a:pt x="539" y="402"/>
                    <a:pt x="589" y="351"/>
                  </a:cubicBezTo>
                  <a:cubicBezTo>
                    <a:pt x="646" y="293"/>
                    <a:pt x="577" y="276"/>
                    <a:pt x="562" y="235"/>
                  </a:cubicBezTo>
                  <a:cubicBezTo>
                    <a:pt x="556" y="217"/>
                    <a:pt x="561" y="197"/>
                    <a:pt x="547" y="181"/>
                  </a:cubicBezTo>
                  <a:cubicBezTo>
                    <a:pt x="536" y="168"/>
                    <a:pt x="527" y="168"/>
                    <a:pt x="511" y="171"/>
                  </a:cubicBezTo>
                  <a:cubicBezTo>
                    <a:pt x="488" y="174"/>
                    <a:pt x="520" y="180"/>
                    <a:pt x="489" y="172"/>
                  </a:cubicBezTo>
                  <a:cubicBezTo>
                    <a:pt x="461" y="164"/>
                    <a:pt x="433" y="117"/>
                    <a:pt x="405" y="100"/>
                  </a:cubicBezTo>
                  <a:lnTo>
                    <a:pt x="387" y="91"/>
                  </a:lnTo>
                  <a:cubicBezTo>
                    <a:pt x="372" y="83"/>
                    <a:pt x="374" y="84"/>
                    <a:pt x="362" y="76"/>
                  </a:cubicBezTo>
                  <a:cubicBezTo>
                    <a:pt x="265" y="127"/>
                    <a:pt x="321" y="66"/>
                    <a:pt x="272" y="23"/>
                  </a:cubicBezTo>
                  <a:lnTo>
                    <a:pt x="256" y="11"/>
                  </a:lnTo>
                  <a:cubicBezTo>
                    <a:pt x="239" y="0"/>
                    <a:pt x="252" y="6"/>
                    <a:pt x="233" y="1"/>
                  </a:cubicBezTo>
                  <a:cubicBezTo>
                    <a:pt x="199" y="33"/>
                    <a:pt x="228" y="41"/>
                    <a:pt x="180" y="57"/>
                  </a:cubicBezTo>
                  <a:cubicBezTo>
                    <a:pt x="100" y="84"/>
                    <a:pt x="131" y="49"/>
                    <a:pt x="97" y="4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66"/>
            <p:cNvSpPr>
              <a:spLocks/>
            </p:cNvSpPr>
            <p:nvPr/>
          </p:nvSpPr>
          <p:spPr bwMode="auto">
            <a:xfrm>
              <a:off x="788444" y="1784419"/>
              <a:ext cx="74958" cy="99394"/>
            </a:xfrm>
            <a:custGeom>
              <a:avLst/>
              <a:gdLst>
                <a:gd name="T0" fmla="*/ 31 w 431"/>
                <a:gd name="T1" fmla="*/ 101 h 536"/>
                <a:gd name="T2" fmla="*/ 40 w 431"/>
                <a:gd name="T3" fmla="*/ 133 h 536"/>
                <a:gd name="T4" fmla="*/ 50 w 431"/>
                <a:gd name="T5" fmla="*/ 165 h 536"/>
                <a:gd name="T6" fmla="*/ 72 w 431"/>
                <a:gd name="T7" fmla="*/ 230 h 536"/>
                <a:gd name="T8" fmla="*/ 52 w 431"/>
                <a:gd name="T9" fmla="*/ 270 h 536"/>
                <a:gd name="T10" fmla="*/ 4 w 431"/>
                <a:gd name="T11" fmla="*/ 284 h 536"/>
                <a:gd name="T12" fmla="*/ 24 w 431"/>
                <a:gd name="T13" fmla="*/ 311 h 536"/>
                <a:gd name="T14" fmla="*/ 24 w 431"/>
                <a:gd name="T15" fmla="*/ 331 h 536"/>
                <a:gd name="T16" fmla="*/ 11 w 431"/>
                <a:gd name="T17" fmla="*/ 331 h 536"/>
                <a:gd name="T18" fmla="*/ 70 w 431"/>
                <a:gd name="T19" fmla="*/ 394 h 536"/>
                <a:gd name="T20" fmla="*/ 102 w 431"/>
                <a:gd name="T21" fmla="*/ 430 h 536"/>
                <a:gd name="T22" fmla="*/ 121 w 431"/>
                <a:gd name="T23" fmla="*/ 451 h 536"/>
                <a:gd name="T24" fmla="*/ 138 w 431"/>
                <a:gd name="T25" fmla="*/ 475 h 536"/>
                <a:gd name="T26" fmla="*/ 140 w 431"/>
                <a:gd name="T27" fmla="*/ 480 h 536"/>
                <a:gd name="T28" fmla="*/ 213 w 431"/>
                <a:gd name="T29" fmla="*/ 493 h 536"/>
                <a:gd name="T30" fmla="*/ 347 w 431"/>
                <a:gd name="T31" fmla="*/ 409 h 536"/>
                <a:gd name="T32" fmla="*/ 397 w 431"/>
                <a:gd name="T33" fmla="*/ 297 h 536"/>
                <a:gd name="T34" fmla="*/ 377 w 431"/>
                <a:gd name="T35" fmla="*/ 277 h 536"/>
                <a:gd name="T36" fmla="*/ 377 w 431"/>
                <a:gd name="T37" fmla="*/ 155 h 536"/>
                <a:gd name="T38" fmla="*/ 405 w 431"/>
                <a:gd name="T39" fmla="*/ 116 h 536"/>
                <a:gd name="T40" fmla="*/ 431 w 431"/>
                <a:gd name="T41" fmla="*/ 74 h 536"/>
                <a:gd name="T42" fmla="*/ 370 w 431"/>
                <a:gd name="T43" fmla="*/ 47 h 536"/>
                <a:gd name="T44" fmla="*/ 295 w 431"/>
                <a:gd name="T45" fmla="*/ 74 h 536"/>
                <a:gd name="T46" fmla="*/ 266 w 431"/>
                <a:gd name="T47" fmla="*/ 42 h 536"/>
                <a:gd name="T48" fmla="*/ 248 w 431"/>
                <a:gd name="T49" fmla="*/ 6 h 536"/>
                <a:gd name="T50" fmla="*/ 173 w 431"/>
                <a:gd name="T51" fmla="*/ 6 h 536"/>
                <a:gd name="T52" fmla="*/ 134 w 431"/>
                <a:gd name="T53" fmla="*/ 28 h 536"/>
                <a:gd name="T54" fmla="*/ 104 w 431"/>
                <a:gd name="T55" fmla="*/ 52 h 536"/>
                <a:gd name="T56" fmla="*/ 94 w 431"/>
                <a:gd name="T57" fmla="*/ 62 h 536"/>
                <a:gd name="T58" fmla="*/ 84 w 431"/>
                <a:gd name="T59" fmla="*/ 72 h 536"/>
                <a:gd name="T60" fmla="*/ 31 w 431"/>
                <a:gd name="T61" fmla="*/ 10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1" h="536">
                  <a:moveTo>
                    <a:pt x="31" y="101"/>
                  </a:moveTo>
                  <a:cubicBezTo>
                    <a:pt x="32" y="138"/>
                    <a:pt x="32" y="118"/>
                    <a:pt x="40" y="133"/>
                  </a:cubicBezTo>
                  <a:cubicBezTo>
                    <a:pt x="53" y="159"/>
                    <a:pt x="47" y="123"/>
                    <a:pt x="50" y="165"/>
                  </a:cubicBezTo>
                  <a:cubicBezTo>
                    <a:pt x="53" y="215"/>
                    <a:pt x="72" y="190"/>
                    <a:pt x="72" y="230"/>
                  </a:cubicBezTo>
                  <a:cubicBezTo>
                    <a:pt x="72" y="237"/>
                    <a:pt x="55" y="267"/>
                    <a:pt x="52" y="270"/>
                  </a:cubicBezTo>
                  <a:cubicBezTo>
                    <a:pt x="32" y="285"/>
                    <a:pt x="30" y="272"/>
                    <a:pt x="4" y="284"/>
                  </a:cubicBezTo>
                  <a:cubicBezTo>
                    <a:pt x="6" y="310"/>
                    <a:pt x="0" y="304"/>
                    <a:pt x="24" y="311"/>
                  </a:cubicBezTo>
                  <a:lnTo>
                    <a:pt x="24" y="331"/>
                  </a:lnTo>
                  <a:lnTo>
                    <a:pt x="11" y="331"/>
                  </a:lnTo>
                  <a:cubicBezTo>
                    <a:pt x="12" y="369"/>
                    <a:pt x="34" y="378"/>
                    <a:pt x="70" y="394"/>
                  </a:cubicBezTo>
                  <a:cubicBezTo>
                    <a:pt x="108" y="412"/>
                    <a:pt x="76" y="385"/>
                    <a:pt x="102" y="430"/>
                  </a:cubicBezTo>
                  <a:cubicBezTo>
                    <a:pt x="111" y="445"/>
                    <a:pt x="111" y="441"/>
                    <a:pt x="121" y="451"/>
                  </a:cubicBezTo>
                  <a:lnTo>
                    <a:pt x="138" y="475"/>
                  </a:lnTo>
                  <a:cubicBezTo>
                    <a:pt x="138" y="477"/>
                    <a:pt x="139" y="479"/>
                    <a:pt x="140" y="480"/>
                  </a:cubicBezTo>
                  <a:cubicBezTo>
                    <a:pt x="156" y="513"/>
                    <a:pt x="147" y="536"/>
                    <a:pt x="213" y="493"/>
                  </a:cubicBezTo>
                  <a:cubicBezTo>
                    <a:pt x="246" y="472"/>
                    <a:pt x="328" y="431"/>
                    <a:pt x="347" y="409"/>
                  </a:cubicBezTo>
                  <a:cubicBezTo>
                    <a:pt x="401" y="345"/>
                    <a:pt x="397" y="407"/>
                    <a:pt x="397" y="297"/>
                  </a:cubicBezTo>
                  <a:cubicBezTo>
                    <a:pt x="397" y="279"/>
                    <a:pt x="392" y="281"/>
                    <a:pt x="377" y="277"/>
                  </a:cubicBezTo>
                  <a:cubicBezTo>
                    <a:pt x="377" y="207"/>
                    <a:pt x="425" y="227"/>
                    <a:pt x="377" y="155"/>
                  </a:cubicBezTo>
                  <a:lnTo>
                    <a:pt x="405" y="116"/>
                  </a:lnTo>
                  <a:cubicBezTo>
                    <a:pt x="423" y="95"/>
                    <a:pt x="423" y="107"/>
                    <a:pt x="431" y="74"/>
                  </a:cubicBezTo>
                  <a:cubicBezTo>
                    <a:pt x="395" y="71"/>
                    <a:pt x="392" y="47"/>
                    <a:pt x="370" y="47"/>
                  </a:cubicBezTo>
                  <a:cubicBezTo>
                    <a:pt x="337" y="47"/>
                    <a:pt x="367" y="74"/>
                    <a:pt x="295" y="74"/>
                  </a:cubicBezTo>
                  <a:cubicBezTo>
                    <a:pt x="288" y="54"/>
                    <a:pt x="279" y="58"/>
                    <a:pt x="266" y="42"/>
                  </a:cubicBezTo>
                  <a:lnTo>
                    <a:pt x="248" y="6"/>
                  </a:lnTo>
                  <a:cubicBezTo>
                    <a:pt x="230" y="6"/>
                    <a:pt x="189" y="4"/>
                    <a:pt x="173" y="6"/>
                  </a:cubicBezTo>
                  <a:cubicBezTo>
                    <a:pt x="139" y="11"/>
                    <a:pt x="172" y="0"/>
                    <a:pt x="134" y="28"/>
                  </a:cubicBezTo>
                  <a:lnTo>
                    <a:pt x="104" y="52"/>
                  </a:lnTo>
                  <a:cubicBezTo>
                    <a:pt x="97" y="59"/>
                    <a:pt x="101" y="56"/>
                    <a:pt x="94" y="62"/>
                  </a:cubicBezTo>
                  <a:lnTo>
                    <a:pt x="84" y="72"/>
                  </a:lnTo>
                  <a:cubicBezTo>
                    <a:pt x="49" y="104"/>
                    <a:pt x="62" y="100"/>
                    <a:pt x="31" y="10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67"/>
            <p:cNvSpPr>
              <a:spLocks/>
            </p:cNvSpPr>
            <p:nvPr/>
          </p:nvSpPr>
          <p:spPr bwMode="auto">
            <a:xfrm>
              <a:off x="627286" y="1625387"/>
              <a:ext cx="89948" cy="87466"/>
            </a:xfrm>
            <a:custGeom>
              <a:avLst/>
              <a:gdLst>
                <a:gd name="T0" fmla="*/ 0 w 522"/>
                <a:gd name="T1" fmla="*/ 189 h 480"/>
                <a:gd name="T2" fmla="*/ 31 w 522"/>
                <a:gd name="T3" fmla="*/ 231 h 480"/>
                <a:gd name="T4" fmla="*/ 88 w 522"/>
                <a:gd name="T5" fmla="*/ 216 h 480"/>
                <a:gd name="T6" fmla="*/ 202 w 522"/>
                <a:gd name="T7" fmla="*/ 312 h 480"/>
                <a:gd name="T8" fmla="*/ 225 w 522"/>
                <a:gd name="T9" fmla="*/ 343 h 480"/>
                <a:gd name="T10" fmla="*/ 240 w 522"/>
                <a:gd name="T11" fmla="*/ 383 h 480"/>
                <a:gd name="T12" fmla="*/ 237 w 522"/>
                <a:gd name="T13" fmla="*/ 480 h 480"/>
                <a:gd name="T14" fmla="*/ 326 w 522"/>
                <a:gd name="T15" fmla="*/ 467 h 480"/>
                <a:gd name="T16" fmla="*/ 407 w 522"/>
                <a:gd name="T17" fmla="*/ 440 h 480"/>
                <a:gd name="T18" fmla="*/ 414 w 522"/>
                <a:gd name="T19" fmla="*/ 400 h 480"/>
                <a:gd name="T20" fmla="*/ 501 w 522"/>
                <a:gd name="T21" fmla="*/ 399 h 480"/>
                <a:gd name="T22" fmla="*/ 515 w 522"/>
                <a:gd name="T23" fmla="*/ 338 h 480"/>
                <a:gd name="T24" fmla="*/ 488 w 522"/>
                <a:gd name="T25" fmla="*/ 257 h 480"/>
                <a:gd name="T26" fmla="*/ 514 w 522"/>
                <a:gd name="T27" fmla="*/ 138 h 480"/>
                <a:gd name="T28" fmla="*/ 474 w 522"/>
                <a:gd name="T29" fmla="*/ 74 h 480"/>
                <a:gd name="T30" fmla="*/ 423 w 522"/>
                <a:gd name="T31" fmla="*/ 97 h 480"/>
                <a:gd name="T32" fmla="*/ 407 w 522"/>
                <a:gd name="T33" fmla="*/ 108 h 480"/>
                <a:gd name="T34" fmla="*/ 386 w 522"/>
                <a:gd name="T35" fmla="*/ 141 h 480"/>
                <a:gd name="T36" fmla="*/ 352 w 522"/>
                <a:gd name="T37" fmla="*/ 162 h 480"/>
                <a:gd name="T38" fmla="*/ 346 w 522"/>
                <a:gd name="T39" fmla="*/ 101 h 480"/>
                <a:gd name="T40" fmla="*/ 211 w 522"/>
                <a:gd name="T41" fmla="*/ 86 h 480"/>
                <a:gd name="T42" fmla="*/ 188 w 522"/>
                <a:gd name="T43" fmla="*/ 69 h 480"/>
                <a:gd name="T44" fmla="*/ 135 w 522"/>
                <a:gd name="T45" fmla="*/ 1 h 480"/>
                <a:gd name="T46" fmla="*/ 107 w 522"/>
                <a:gd name="T47" fmla="*/ 52 h 480"/>
                <a:gd name="T48" fmla="*/ 99 w 522"/>
                <a:gd name="T49" fmla="*/ 64 h 480"/>
                <a:gd name="T50" fmla="*/ 46 w 522"/>
                <a:gd name="T51" fmla="*/ 120 h 480"/>
                <a:gd name="T52" fmla="*/ 0 w 522"/>
                <a:gd name="T53" fmla="*/ 18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2" h="480">
                  <a:moveTo>
                    <a:pt x="0" y="189"/>
                  </a:moveTo>
                  <a:cubicBezTo>
                    <a:pt x="0" y="201"/>
                    <a:pt x="18" y="227"/>
                    <a:pt x="31" y="231"/>
                  </a:cubicBezTo>
                  <a:cubicBezTo>
                    <a:pt x="54" y="239"/>
                    <a:pt x="57" y="219"/>
                    <a:pt x="88" y="216"/>
                  </a:cubicBezTo>
                  <a:cubicBezTo>
                    <a:pt x="142" y="328"/>
                    <a:pt x="157" y="263"/>
                    <a:pt x="202" y="312"/>
                  </a:cubicBezTo>
                  <a:cubicBezTo>
                    <a:pt x="206" y="317"/>
                    <a:pt x="222" y="339"/>
                    <a:pt x="225" y="343"/>
                  </a:cubicBezTo>
                  <a:cubicBezTo>
                    <a:pt x="237" y="361"/>
                    <a:pt x="235" y="358"/>
                    <a:pt x="240" y="383"/>
                  </a:cubicBezTo>
                  <a:cubicBezTo>
                    <a:pt x="244" y="409"/>
                    <a:pt x="237" y="441"/>
                    <a:pt x="237" y="480"/>
                  </a:cubicBezTo>
                  <a:cubicBezTo>
                    <a:pt x="278" y="469"/>
                    <a:pt x="232" y="467"/>
                    <a:pt x="326" y="467"/>
                  </a:cubicBezTo>
                  <a:cubicBezTo>
                    <a:pt x="392" y="467"/>
                    <a:pt x="356" y="451"/>
                    <a:pt x="407" y="440"/>
                  </a:cubicBezTo>
                  <a:cubicBezTo>
                    <a:pt x="400" y="410"/>
                    <a:pt x="390" y="415"/>
                    <a:pt x="414" y="400"/>
                  </a:cubicBezTo>
                  <a:cubicBezTo>
                    <a:pt x="477" y="358"/>
                    <a:pt x="472" y="391"/>
                    <a:pt x="501" y="399"/>
                  </a:cubicBezTo>
                  <a:cubicBezTo>
                    <a:pt x="518" y="374"/>
                    <a:pt x="515" y="391"/>
                    <a:pt x="515" y="338"/>
                  </a:cubicBezTo>
                  <a:cubicBezTo>
                    <a:pt x="515" y="277"/>
                    <a:pt x="488" y="340"/>
                    <a:pt x="488" y="257"/>
                  </a:cubicBezTo>
                  <a:cubicBezTo>
                    <a:pt x="488" y="206"/>
                    <a:pt x="520" y="296"/>
                    <a:pt x="514" y="138"/>
                  </a:cubicBezTo>
                  <a:cubicBezTo>
                    <a:pt x="513" y="114"/>
                    <a:pt x="522" y="105"/>
                    <a:pt x="474" y="74"/>
                  </a:cubicBezTo>
                  <a:cubicBezTo>
                    <a:pt x="425" y="107"/>
                    <a:pt x="463" y="81"/>
                    <a:pt x="423" y="97"/>
                  </a:cubicBezTo>
                  <a:cubicBezTo>
                    <a:pt x="405" y="104"/>
                    <a:pt x="414" y="100"/>
                    <a:pt x="407" y="108"/>
                  </a:cubicBezTo>
                  <a:cubicBezTo>
                    <a:pt x="404" y="112"/>
                    <a:pt x="392" y="133"/>
                    <a:pt x="386" y="141"/>
                  </a:cubicBezTo>
                  <a:cubicBezTo>
                    <a:pt x="375" y="155"/>
                    <a:pt x="376" y="160"/>
                    <a:pt x="352" y="162"/>
                  </a:cubicBezTo>
                  <a:cubicBezTo>
                    <a:pt x="342" y="140"/>
                    <a:pt x="346" y="131"/>
                    <a:pt x="346" y="101"/>
                  </a:cubicBezTo>
                  <a:cubicBezTo>
                    <a:pt x="298" y="90"/>
                    <a:pt x="249" y="106"/>
                    <a:pt x="211" y="86"/>
                  </a:cubicBezTo>
                  <a:cubicBezTo>
                    <a:pt x="206" y="84"/>
                    <a:pt x="192" y="74"/>
                    <a:pt x="188" y="69"/>
                  </a:cubicBezTo>
                  <a:cubicBezTo>
                    <a:pt x="167" y="45"/>
                    <a:pt x="169" y="0"/>
                    <a:pt x="135" y="1"/>
                  </a:cubicBezTo>
                  <a:cubicBezTo>
                    <a:pt x="105" y="2"/>
                    <a:pt x="120" y="24"/>
                    <a:pt x="107" y="52"/>
                  </a:cubicBezTo>
                  <a:cubicBezTo>
                    <a:pt x="101" y="63"/>
                    <a:pt x="106" y="54"/>
                    <a:pt x="99" y="64"/>
                  </a:cubicBezTo>
                  <a:lnTo>
                    <a:pt x="46" y="120"/>
                  </a:lnTo>
                  <a:cubicBezTo>
                    <a:pt x="32" y="136"/>
                    <a:pt x="0" y="168"/>
                    <a:pt x="0" y="18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68"/>
            <p:cNvSpPr>
              <a:spLocks/>
            </p:cNvSpPr>
            <p:nvPr/>
          </p:nvSpPr>
          <p:spPr bwMode="auto">
            <a:xfrm>
              <a:off x="647898" y="1716830"/>
              <a:ext cx="88074" cy="93431"/>
            </a:xfrm>
            <a:custGeom>
              <a:avLst/>
              <a:gdLst>
                <a:gd name="T0" fmla="*/ 0 w 508"/>
                <a:gd name="T1" fmla="*/ 115 h 508"/>
                <a:gd name="T2" fmla="*/ 16 w 508"/>
                <a:gd name="T3" fmla="*/ 146 h 508"/>
                <a:gd name="T4" fmla="*/ 41 w 508"/>
                <a:gd name="T5" fmla="*/ 304 h 508"/>
                <a:gd name="T6" fmla="*/ 156 w 508"/>
                <a:gd name="T7" fmla="*/ 318 h 508"/>
                <a:gd name="T8" fmla="*/ 199 w 508"/>
                <a:gd name="T9" fmla="*/ 383 h 508"/>
                <a:gd name="T10" fmla="*/ 348 w 508"/>
                <a:gd name="T11" fmla="*/ 424 h 508"/>
                <a:gd name="T12" fmla="*/ 420 w 508"/>
                <a:gd name="T13" fmla="*/ 508 h 508"/>
                <a:gd name="T14" fmla="*/ 434 w 508"/>
                <a:gd name="T15" fmla="*/ 508 h 508"/>
                <a:gd name="T16" fmla="*/ 438 w 508"/>
                <a:gd name="T17" fmla="*/ 478 h 508"/>
                <a:gd name="T18" fmla="*/ 508 w 508"/>
                <a:gd name="T19" fmla="*/ 440 h 508"/>
                <a:gd name="T20" fmla="*/ 461 w 508"/>
                <a:gd name="T21" fmla="*/ 413 h 508"/>
                <a:gd name="T22" fmla="*/ 461 w 508"/>
                <a:gd name="T23" fmla="*/ 359 h 508"/>
                <a:gd name="T24" fmla="*/ 413 w 508"/>
                <a:gd name="T25" fmla="*/ 345 h 508"/>
                <a:gd name="T26" fmla="*/ 391 w 508"/>
                <a:gd name="T27" fmla="*/ 259 h 508"/>
                <a:gd name="T28" fmla="*/ 364 w 508"/>
                <a:gd name="T29" fmla="*/ 213 h 508"/>
                <a:gd name="T30" fmla="*/ 319 w 508"/>
                <a:gd name="T31" fmla="*/ 121 h 508"/>
                <a:gd name="T32" fmla="*/ 274 w 508"/>
                <a:gd name="T33" fmla="*/ 51 h 508"/>
                <a:gd name="T34" fmla="*/ 252 w 508"/>
                <a:gd name="T35" fmla="*/ 39 h 508"/>
                <a:gd name="T36" fmla="*/ 156 w 508"/>
                <a:gd name="T37" fmla="*/ 0 h 508"/>
                <a:gd name="T38" fmla="*/ 119 w 508"/>
                <a:gd name="T39" fmla="*/ 30 h 508"/>
                <a:gd name="T40" fmla="*/ 0 w 508"/>
                <a:gd name="T41" fmla="*/ 11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8" h="508">
                  <a:moveTo>
                    <a:pt x="0" y="115"/>
                  </a:moveTo>
                  <a:cubicBezTo>
                    <a:pt x="0" y="133"/>
                    <a:pt x="3" y="123"/>
                    <a:pt x="16" y="146"/>
                  </a:cubicBezTo>
                  <a:cubicBezTo>
                    <a:pt x="87" y="262"/>
                    <a:pt x="41" y="266"/>
                    <a:pt x="41" y="304"/>
                  </a:cubicBezTo>
                  <a:cubicBezTo>
                    <a:pt x="41" y="354"/>
                    <a:pt x="135" y="318"/>
                    <a:pt x="156" y="318"/>
                  </a:cubicBezTo>
                  <a:lnTo>
                    <a:pt x="199" y="383"/>
                  </a:lnTo>
                  <a:cubicBezTo>
                    <a:pt x="241" y="418"/>
                    <a:pt x="272" y="363"/>
                    <a:pt x="348" y="424"/>
                  </a:cubicBezTo>
                  <a:cubicBezTo>
                    <a:pt x="383" y="452"/>
                    <a:pt x="416" y="460"/>
                    <a:pt x="420" y="508"/>
                  </a:cubicBezTo>
                  <a:lnTo>
                    <a:pt x="434" y="508"/>
                  </a:lnTo>
                  <a:cubicBezTo>
                    <a:pt x="434" y="489"/>
                    <a:pt x="431" y="493"/>
                    <a:pt x="438" y="478"/>
                  </a:cubicBezTo>
                  <a:cubicBezTo>
                    <a:pt x="453" y="448"/>
                    <a:pt x="487" y="445"/>
                    <a:pt x="508" y="440"/>
                  </a:cubicBezTo>
                  <a:cubicBezTo>
                    <a:pt x="499" y="404"/>
                    <a:pt x="496" y="430"/>
                    <a:pt x="461" y="413"/>
                  </a:cubicBezTo>
                  <a:lnTo>
                    <a:pt x="461" y="359"/>
                  </a:lnTo>
                  <a:cubicBezTo>
                    <a:pt x="447" y="352"/>
                    <a:pt x="430" y="349"/>
                    <a:pt x="413" y="345"/>
                  </a:cubicBezTo>
                  <a:cubicBezTo>
                    <a:pt x="413" y="313"/>
                    <a:pt x="405" y="308"/>
                    <a:pt x="391" y="259"/>
                  </a:cubicBezTo>
                  <a:cubicBezTo>
                    <a:pt x="379" y="218"/>
                    <a:pt x="371" y="250"/>
                    <a:pt x="364" y="213"/>
                  </a:cubicBezTo>
                  <a:cubicBezTo>
                    <a:pt x="360" y="193"/>
                    <a:pt x="386" y="182"/>
                    <a:pt x="319" y="121"/>
                  </a:cubicBezTo>
                  <a:cubicBezTo>
                    <a:pt x="262" y="71"/>
                    <a:pt x="307" y="81"/>
                    <a:pt x="274" y="51"/>
                  </a:cubicBezTo>
                  <a:cubicBezTo>
                    <a:pt x="265" y="42"/>
                    <a:pt x="262" y="43"/>
                    <a:pt x="252" y="39"/>
                  </a:cubicBezTo>
                  <a:cubicBezTo>
                    <a:pt x="193" y="10"/>
                    <a:pt x="226" y="0"/>
                    <a:pt x="156" y="0"/>
                  </a:cubicBezTo>
                  <a:cubicBezTo>
                    <a:pt x="129" y="0"/>
                    <a:pt x="145" y="14"/>
                    <a:pt x="119" y="30"/>
                  </a:cubicBezTo>
                  <a:cubicBezTo>
                    <a:pt x="119" y="30"/>
                    <a:pt x="0" y="62"/>
                    <a:pt x="0" y="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69"/>
            <p:cNvSpPr>
              <a:spLocks/>
            </p:cNvSpPr>
            <p:nvPr/>
          </p:nvSpPr>
          <p:spPr bwMode="auto">
            <a:xfrm>
              <a:off x="717234" y="1631350"/>
              <a:ext cx="91823" cy="61625"/>
            </a:xfrm>
            <a:custGeom>
              <a:avLst/>
              <a:gdLst>
                <a:gd name="T0" fmla="*/ 0 w 528"/>
                <a:gd name="T1" fmla="*/ 34 h 346"/>
                <a:gd name="T2" fmla="*/ 22 w 528"/>
                <a:gd name="T3" fmla="*/ 86 h 346"/>
                <a:gd name="T4" fmla="*/ 36 w 528"/>
                <a:gd name="T5" fmla="*/ 138 h 346"/>
                <a:gd name="T6" fmla="*/ 24 w 528"/>
                <a:gd name="T7" fmla="*/ 201 h 346"/>
                <a:gd name="T8" fmla="*/ 0 w 528"/>
                <a:gd name="T9" fmla="*/ 251 h 346"/>
                <a:gd name="T10" fmla="*/ 25 w 528"/>
                <a:gd name="T11" fmla="*/ 280 h 346"/>
                <a:gd name="T12" fmla="*/ 40 w 528"/>
                <a:gd name="T13" fmla="*/ 325 h 346"/>
                <a:gd name="T14" fmla="*/ 156 w 528"/>
                <a:gd name="T15" fmla="*/ 346 h 346"/>
                <a:gd name="T16" fmla="*/ 201 w 528"/>
                <a:gd name="T17" fmla="*/ 310 h 346"/>
                <a:gd name="T18" fmla="*/ 248 w 528"/>
                <a:gd name="T19" fmla="*/ 296 h 346"/>
                <a:gd name="T20" fmla="*/ 262 w 528"/>
                <a:gd name="T21" fmla="*/ 283 h 346"/>
                <a:gd name="T22" fmla="*/ 373 w 528"/>
                <a:gd name="T23" fmla="*/ 319 h 346"/>
                <a:gd name="T24" fmla="*/ 386 w 528"/>
                <a:gd name="T25" fmla="*/ 319 h 346"/>
                <a:gd name="T26" fmla="*/ 420 w 528"/>
                <a:gd name="T27" fmla="*/ 264 h 346"/>
                <a:gd name="T28" fmla="*/ 467 w 528"/>
                <a:gd name="T29" fmla="*/ 278 h 346"/>
                <a:gd name="T30" fmla="*/ 502 w 528"/>
                <a:gd name="T31" fmla="*/ 225 h 346"/>
                <a:gd name="T32" fmla="*/ 528 w 528"/>
                <a:gd name="T33" fmla="*/ 190 h 346"/>
                <a:gd name="T34" fmla="*/ 528 w 528"/>
                <a:gd name="T35" fmla="*/ 163 h 346"/>
                <a:gd name="T36" fmla="*/ 501 w 528"/>
                <a:gd name="T37" fmla="*/ 129 h 346"/>
                <a:gd name="T38" fmla="*/ 429 w 528"/>
                <a:gd name="T39" fmla="*/ 100 h 346"/>
                <a:gd name="T40" fmla="*/ 393 w 528"/>
                <a:gd name="T41" fmla="*/ 54 h 346"/>
                <a:gd name="T42" fmla="*/ 244 w 528"/>
                <a:gd name="T43" fmla="*/ 75 h 346"/>
                <a:gd name="T44" fmla="*/ 205 w 528"/>
                <a:gd name="T45" fmla="*/ 52 h 346"/>
                <a:gd name="T46" fmla="*/ 142 w 528"/>
                <a:gd name="T47" fmla="*/ 54 h 346"/>
                <a:gd name="T48" fmla="*/ 101 w 528"/>
                <a:gd name="T49" fmla="*/ 0 h 346"/>
                <a:gd name="T50" fmla="*/ 40 w 528"/>
                <a:gd name="T51" fmla="*/ 0 h 346"/>
                <a:gd name="T52" fmla="*/ 0 w 528"/>
                <a:gd name="T53" fmla="*/ 3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8" h="346">
                  <a:moveTo>
                    <a:pt x="0" y="34"/>
                  </a:moveTo>
                  <a:cubicBezTo>
                    <a:pt x="8" y="64"/>
                    <a:pt x="5" y="29"/>
                    <a:pt x="22" y="86"/>
                  </a:cubicBezTo>
                  <a:cubicBezTo>
                    <a:pt x="30" y="110"/>
                    <a:pt x="40" y="115"/>
                    <a:pt x="36" y="138"/>
                  </a:cubicBezTo>
                  <a:lnTo>
                    <a:pt x="24" y="201"/>
                  </a:lnTo>
                  <a:cubicBezTo>
                    <a:pt x="16" y="239"/>
                    <a:pt x="8" y="219"/>
                    <a:pt x="0" y="251"/>
                  </a:cubicBezTo>
                  <a:cubicBezTo>
                    <a:pt x="15" y="272"/>
                    <a:pt x="9" y="256"/>
                    <a:pt x="25" y="280"/>
                  </a:cubicBezTo>
                  <a:cubicBezTo>
                    <a:pt x="34" y="295"/>
                    <a:pt x="39" y="306"/>
                    <a:pt x="40" y="325"/>
                  </a:cubicBezTo>
                  <a:cubicBezTo>
                    <a:pt x="192" y="325"/>
                    <a:pt x="111" y="346"/>
                    <a:pt x="156" y="346"/>
                  </a:cubicBezTo>
                  <a:cubicBezTo>
                    <a:pt x="179" y="346"/>
                    <a:pt x="187" y="317"/>
                    <a:pt x="201" y="310"/>
                  </a:cubicBezTo>
                  <a:cubicBezTo>
                    <a:pt x="223" y="298"/>
                    <a:pt x="224" y="313"/>
                    <a:pt x="248" y="296"/>
                  </a:cubicBezTo>
                  <a:cubicBezTo>
                    <a:pt x="261" y="287"/>
                    <a:pt x="254" y="288"/>
                    <a:pt x="262" y="283"/>
                  </a:cubicBezTo>
                  <a:cubicBezTo>
                    <a:pt x="303" y="261"/>
                    <a:pt x="358" y="279"/>
                    <a:pt x="373" y="319"/>
                  </a:cubicBezTo>
                  <a:lnTo>
                    <a:pt x="386" y="319"/>
                  </a:lnTo>
                  <a:cubicBezTo>
                    <a:pt x="392" y="292"/>
                    <a:pt x="403" y="280"/>
                    <a:pt x="420" y="264"/>
                  </a:cubicBezTo>
                  <a:cubicBezTo>
                    <a:pt x="444" y="270"/>
                    <a:pt x="443" y="278"/>
                    <a:pt x="467" y="278"/>
                  </a:cubicBezTo>
                  <a:cubicBezTo>
                    <a:pt x="490" y="278"/>
                    <a:pt x="475" y="285"/>
                    <a:pt x="502" y="225"/>
                  </a:cubicBezTo>
                  <a:cubicBezTo>
                    <a:pt x="520" y="184"/>
                    <a:pt x="502" y="197"/>
                    <a:pt x="528" y="190"/>
                  </a:cubicBezTo>
                  <a:lnTo>
                    <a:pt x="528" y="163"/>
                  </a:lnTo>
                  <a:cubicBezTo>
                    <a:pt x="497" y="154"/>
                    <a:pt x="515" y="158"/>
                    <a:pt x="501" y="129"/>
                  </a:cubicBezTo>
                  <a:cubicBezTo>
                    <a:pt x="460" y="129"/>
                    <a:pt x="452" y="124"/>
                    <a:pt x="429" y="100"/>
                  </a:cubicBezTo>
                  <a:cubicBezTo>
                    <a:pt x="397" y="64"/>
                    <a:pt x="416" y="68"/>
                    <a:pt x="393" y="54"/>
                  </a:cubicBezTo>
                  <a:cubicBezTo>
                    <a:pt x="356" y="32"/>
                    <a:pt x="277" y="75"/>
                    <a:pt x="244" y="75"/>
                  </a:cubicBezTo>
                  <a:cubicBezTo>
                    <a:pt x="221" y="75"/>
                    <a:pt x="229" y="61"/>
                    <a:pt x="205" y="52"/>
                  </a:cubicBezTo>
                  <a:cubicBezTo>
                    <a:pt x="188" y="46"/>
                    <a:pt x="178" y="54"/>
                    <a:pt x="142" y="54"/>
                  </a:cubicBezTo>
                  <a:cubicBezTo>
                    <a:pt x="110" y="54"/>
                    <a:pt x="111" y="20"/>
                    <a:pt x="101" y="0"/>
                  </a:cubicBezTo>
                  <a:lnTo>
                    <a:pt x="40" y="0"/>
                  </a:lnTo>
                  <a:cubicBezTo>
                    <a:pt x="30" y="44"/>
                    <a:pt x="35" y="17"/>
                    <a:pt x="0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70"/>
            <p:cNvSpPr>
              <a:spLocks/>
            </p:cNvSpPr>
            <p:nvPr/>
          </p:nvSpPr>
          <p:spPr bwMode="auto">
            <a:xfrm>
              <a:off x="863402" y="1643277"/>
              <a:ext cx="71209" cy="101383"/>
            </a:xfrm>
            <a:custGeom>
              <a:avLst/>
              <a:gdLst>
                <a:gd name="T0" fmla="*/ 109 w 411"/>
                <a:gd name="T1" fmla="*/ 264 h 553"/>
                <a:gd name="T2" fmla="*/ 75 w 411"/>
                <a:gd name="T3" fmla="*/ 379 h 553"/>
                <a:gd name="T4" fmla="*/ 88 w 411"/>
                <a:gd name="T5" fmla="*/ 401 h 553"/>
                <a:gd name="T6" fmla="*/ 112 w 411"/>
                <a:gd name="T7" fmla="*/ 445 h 553"/>
                <a:gd name="T8" fmla="*/ 158 w 411"/>
                <a:gd name="T9" fmla="*/ 500 h 553"/>
                <a:gd name="T10" fmla="*/ 232 w 411"/>
                <a:gd name="T11" fmla="*/ 516 h 553"/>
                <a:gd name="T12" fmla="*/ 276 w 411"/>
                <a:gd name="T13" fmla="*/ 499 h 553"/>
                <a:gd name="T14" fmla="*/ 312 w 411"/>
                <a:gd name="T15" fmla="*/ 473 h 553"/>
                <a:gd name="T16" fmla="*/ 360 w 411"/>
                <a:gd name="T17" fmla="*/ 461 h 553"/>
                <a:gd name="T18" fmla="*/ 364 w 411"/>
                <a:gd name="T19" fmla="*/ 429 h 553"/>
                <a:gd name="T20" fmla="*/ 386 w 411"/>
                <a:gd name="T21" fmla="*/ 358 h 553"/>
                <a:gd name="T22" fmla="*/ 319 w 411"/>
                <a:gd name="T23" fmla="*/ 237 h 553"/>
                <a:gd name="T24" fmla="*/ 274 w 411"/>
                <a:gd name="T25" fmla="*/ 207 h 553"/>
                <a:gd name="T26" fmla="*/ 231 w 411"/>
                <a:gd name="T27" fmla="*/ 81 h 553"/>
                <a:gd name="T28" fmla="*/ 204 w 411"/>
                <a:gd name="T29" fmla="*/ 54 h 553"/>
                <a:gd name="T30" fmla="*/ 148 w 411"/>
                <a:gd name="T31" fmla="*/ 69 h 553"/>
                <a:gd name="T32" fmla="*/ 62 w 411"/>
                <a:gd name="T33" fmla="*/ 0 h 553"/>
                <a:gd name="T34" fmla="*/ 48 w 411"/>
                <a:gd name="T35" fmla="*/ 33 h 553"/>
                <a:gd name="T36" fmla="*/ 33 w 411"/>
                <a:gd name="T37" fmla="*/ 72 h 553"/>
                <a:gd name="T38" fmla="*/ 20 w 411"/>
                <a:gd name="T39" fmla="*/ 143 h 553"/>
                <a:gd name="T40" fmla="*/ 35 w 411"/>
                <a:gd name="T41" fmla="*/ 176 h 553"/>
                <a:gd name="T42" fmla="*/ 90 w 411"/>
                <a:gd name="T43" fmla="*/ 243 h 553"/>
                <a:gd name="T44" fmla="*/ 96 w 411"/>
                <a:gd name="T45" fmla="*/ 250 h 553"/>
                <a:gd name="T46" fmla="*/ 109 w 411"/>
                <a:gd name="T47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553">
                  <a:moveTo>
                    <a:pt x="109" y="264"/>
                  </a:moveTo>
                  <a:cubicBezTo>
                    <a:pt x="109" y="332"/>
                    <a:pt x="75" y="349"/>
                    <a:pt x="75" y="379"/>
                  </a:cubicBezTo>
                  <a:cubicBezTo>
                    <a:pt x="75" y="399"/>
                    <a:pt x="81" y="389"/>
                    <a:pt x="88" y="401"/>
                  </a:cubicBezTo>
                  <a:cubicBezTo>
                    <a:pt x="101" y="425"/>
                    <a:pt x="93" y="421"/>
                    <a:pt x="112" y="445"/>
                  </a:cubicBezTo>
                  <a:cubicBezTo>
                    <a:pt x="153" y="498"/>
                    <a:pt x="114" y="465"/>
                    <a:pt x="158" y="500"/>
                  </a:cubicBezTo>
                  <a:cubicBezTo>
                    <a:pt x="204" y="538"/>
                    <a:pt x="175" y="553"/>
                    <a:pt x="232" y="516"/>
                  </a:cubicBezTo>
                  <a:cubicBezTo>
                    <a:pt x="253" y="503"/>
                    <a:pt x="254" y="510"/>
                    <a:pt x="276" y="499"/>
                  </a:cubicBezTo>
                  <a:cubicBezTo>
                    <a:pt x="286" y="493"/>
                    <a:pt x="305" y="476"/>
                    <a:pt x="312" y="473"/>
                  </a:cubicBezTo>
                  <a:cubicBezTo>
                    <a:pt x="333" y="463"/>
                    <a:pt x="338" y="471"/>
                    <a:pt x="360" y="461"/>
                  </a:cubicBezTo>
                  <a:cubicBezTo>
                    <a:pt x="372" y="434"/>
                    <a:pt x="360" y="451"/>
                    <a:pt x="364" y="429"/>
                  </a:cubicBezTo>
                  <a:lnTo>
                    <a:pt x="386" y="358"/>
                  </a:lnTo>
                  <a:cubicBezTo>
                    <a:pt x="411" y="298"/>
                    <a:pt x="409" y="329"/>
                    <a:pt x="319" y="237"/>
                  </a:cubicBezTo>
                  <a:cubicBezTo>
                    <a:pt x="292" y="209"/>
                    <a:pt x="300" y="216"/>
                    <a:pt x="274" y="207"/>
                  </a:cubicBezTo>
                  <a:cubicBezTo>
                    <a:pt x="178" y="175"/>
                    <a:pt x="231" y="127"/>
                    <a:pt x="231" y="81"/>
                  </a:cubicBezTo>
                  <a:cubicBezTo>
                    <a:pt x="231" y="70"/>
                    <a:pt x="212" y="59"/>
                    <a:pt x="204" y="54"/>
                  </a:cubicBezTo>
                  <a:cubicBezTo>
                    <a:pt x="181" y="60"/>
                    <a:pt x="175" y="77"/>
                    <a:pt x="148" y="69"/>
                  </a:cubicBezTo>
                  <a:cubicBezTo>
                    <a:pt x="110" y="59"/>
                    <a:pt x="92" y="8"/>
                    <a:pt x="62" y="0"/>
                  </a:cubicBezTo>
                  <a:cubicBezTo>
                    <a:pt x="61" y="38"/>
                    <a:pt x="61" y="15"/>
                    <a:pt x="48" y="33"/>
                  </a:cubicBezTo>
                  <a:cubicBezTo>
                    <a:pt x="30" y="59"/>
                    <a:pt x="41" y="41"/>
                    <a:pt x="33" y="72"/>
                  </a:cubicBezTo>
                  <a:cubicBezTo>
                    <a:pt x="23" y="110"/>
                    <a:pt x="0" y="112"/>
                    <a:pt x="20" y="143"/>
                  </a:cubicBezTo>
                  <a:cubicBezTo>
                    <a:pt x="35" y="166"/>
                    <a:pt x="27" y="145"/>
                    <a:pt x="35" y="176"/>
                  </a:cubicBezTo>
                  <a:cubicBezTo>
                    <a:pt x="46" y="224"/>
                    <a:pt x="43" y="199"/>
                    <a:pt x="90" y="243"/>
                  </a:cubicBezTo>
                  <a:lnTo>
                    <a:pt x="96" y="250"/>
                  </a:lnTo>
                  <a:cubicBezTo>
                    <a:pt x="101" y="255"/>
                    <a:pt x="109" y="254"/>
                    <a:pt x="109" y="2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71"/>
            <p:cNvSpPr>
              <a:spLocks/>
            </p:cNvSpPr>
            <p:nvPr/>
          </p:nvSpPr>
          <p:spPr bwMode="auto">
            <a:xfrm>
              <a:off x="647898" y="1782431"/>
              <a:ext cx="73085" cy="97407"/>
            </a:xfrm>
            <a:custGeom>
              <a:avLst/>
              <a:gdLst>
                <a:gd name="T0" fmla="*/ 0 w 430"/>
                <a:gd name="T1" fmla="*/ 41 h 535"/>
                <a:gd name="T2" fmla="*/ 43 w 430"/>
                <a:gd name="T3" fmla="*/ 93 h 535"/>
                <a:gd name="T4" fmla="*/ 75 w 430"/>
                <a:gd name="T5" fmla="*/ 163 h 535"/>
                <a:gd name="T6" fmla="*/ 130 w 430"/>
                <a:gd name="T7" fmla="*/ 208 h 535"/>
                <a:gd name="T8" fmla="*/ 195 w 430"/>
                <a:gd name="T9" fmla="*/ 293 h 535"/>
                <a:gd name="T10" fmla="*/ 199 w 430"/>
                <a:gd name="T11" fmla="*/ 310 h 535"/>
                <a:gd name="T12" fmla="*/ 194 w 430"/>
                <a:gd name="T13" fmla="*/ 404 h 535"/>
                <a:gd name="T14" fmla="*/ 212 w 430"/>
                <a:gd name="T15" fmla="*/ 431 h 535"/>
                <a:gd name="T16" fmla="*/ 285 w 430"/>
                <a:gd name="T17" fmla="*/ 535 h 535"/>
                <a:gd name="T18" fmla="*/ 312 w 430"/>
                <a:gd name="T19" fmla="*/ 495 h 535"/>
                <a:gd name="T20" fmla="*/ 369 w 430"/>
                <a:gd name="T21" fmla="*/ 423 h 535"/>
                <a:gd name="T22" fmla="*/ 386 w 430"/>
                <a:gd name="T23" fmla="*/ 413 h 535"/>
                <a:gd name="T24" fmla="*/ 392 w 430"/>
                <a:gd name="T25" fmla="*/ 317 h 535"/>
                <a:gd name="T26" fmla="*/ 420 w 430"/>
                <a:gd name="T27" fmla="*/ 298 h 535"/>
                <a:gd name="T28" fmla="*/ 400 w 430"/>
                <a:gd name="T29" fmla="*/ 264 h 535"/>
                <a:gd name="T30" fmla="*/ 400 w 430"/>
                <a:gd name="T31" fmla="*/ 230 h 535"/>
                <a:gd name="T32" fmla="*/ 405 w 430"/>
                <a:gd name="T33" fmla="*/ 171 h 535"/>
                <a:gd name="T34" fmla="*/ 370 w 430"/>
                <a:gd name="T35" fmla="*/ 125 h 535"/>
                <a:gd name="T36" fmla="*/ 363 w 430"/>
                <a:gd name="T37" fmla="*/ 119 h 535"/>
                <a:gd name="T38" fmla="*/ 345 w 430"/>
                <a:gd name="T39" fmla="*/ 102 h 535"/>
                <a:gd name="T40" fmla="*/ 337 w 430"/>
                <a:gd name="T41" fmla="*/ 97 h 535"/>
                <a:gd name="T42" fmla="*/ 250 w 430"/>
                <a:gd name="T43" fmla="*/ 89 h 535"/>
                <a:gd name="T44" fmla="*/ 156 w 430"/>
                <a:gd name="T45" fmla="*/ 7 h 535"/>
                <a:gd name="T46" fmla="*/ 41 w 430"/>
                <a:gd name="T47" fmla="*/ 0 h 535"/>
                <a:gd name="T48" fmla="*/ 0 w 430"/>
                <a:gd name="T49" fmla="*/ 4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0" h="535">
                  <a:moveTo>
                    <a:pt x="0" y="41"/>
                  </a:moveTo>
                  <a:cubicBezTo>
                    <a:pt x="0" y="61"/>
                    <a:pt x="31" y="78"/>
                    <a:pt x="43" y="93"/>
                  </a:cubicBezTo>
                  <a:cubicBezTo>
                    <a:pt x="58" y="112"/>
                    <a:pt x="60" y="141"/>
                    <a:pt x="75" y="163"/>
                  </a:cubicBezTo>
                  <a:cubicBezTo>
                    <a:pt x="88" y="184"/>
                    <a:pt x="111" y="191"/>
                    <a:pt x="130" y="208"/>
                  </a:cubicBezTo>
                  <a:cubicBezTo>
                    <a:pt x="181" y="253"/>
                    <a:pt x="184" y="240"/>
                    <a:pt x="195" y="293"/>
                  </a:cubicBezTo>
                  <a:cubicBezTo>
                    <a:pt x="197" y="300"/>
                    <a:pt x="197" y="303"/>
                    <a:pt x="199" y="310"/>
                  </a:cubicBezTo>
                  <a:cubicBezTo>
                    <a:pt x="220" y="387"/>
                    <a:pt x="186" y="368"/>
                    <a:pt x="194" y="404"/>
                  </a:cubicBezTo>
                  <a:cubicBezTo>
                    <a:pt x="195" y="409"/>
                    <a:pt x="208" y="427"/>
                    <a:pt x="212" y="431"/>
                  </a:cubicBezTo>
                  <a:cubicBezTo>
                    <a:pt x="271" y="488"/>
                    <a:pt x="285" y="460"/>
                    <a:pt x="285" y="535"/>
                  </a:cubicBezTo>
                  <a:cubicBezTo>
                    <a:pt x="343" y="535"/>
                    <a:pt x="322" y="533"/>
                    <a:pt x="312" y="495"/>
                  </a:cubicBezTo>
                  <a:cubicBezTo>
                    <a:pt x="392" y="476"/>
                    <a:pt x="318" y="464"/>
                    <a:pt x="369" y="423"/>
                  </a:cubicBezTo>
                  <a:cubicBezTo>
                    <a:pt x="377" y="417"/>
                    <a:pt x="379" y="417"/>
                    <a:pt x="386" y="413"/>
                  </a:cubicBezTo>
                  <a:cubicBezTo>
                    <a:pt x="385" y="408"/>
                    <a:pt x="349" y="349"/>
                    <a:pt x="392" y="317"/>
                  </a:cubicBezTo>
                  <a:cubicBezTo>
                    <a:pt x="412" y="303"/>
                    <a:pt x="399" y="320"/>
                    <a:pt x="420" y="298"/>
                  </a:cubicBezTo>
                  <a:cubicBezTo>
                    <a:pt x="418" y="270"/>
                    <a:pt x="419" y="271"/>
                    <a:pt x="400" y="264"/>
                  </a:cubicBezTo>
                  <a:lnTo>
                    <a:pt x="400" y="230"/>
                  </a:lnTo>
                  <a:cubicBezTo>
                    <a:pt x="430" y="223"/>
                    <a:pt x="426" y="217"/>
                    <a:pt x="405" y="171"/>
                  </a:cubicBezTo>
                  <a:cubicBezTo>
                    <a:pt x="391" y="139"/>
                    <a:pt x="397" y="148"/>
                    <a:pt x="370" y="125"/>
                  </a:cubicBezTo>
                  <a:cubicBezTo>
                    <a:pt x="355" y="112"/>
                    <a:pt x="377" y="132"/>
                    <a:pt x="363" y="119"/>
                  </a:cubicBezTo>
                  <a:cubicBezTo>
                    <a:pt x="359" y="115"/>
                    <a:pt x="345" y="102"/>
                    <a:pt x="345" y="102"/>
                  </a:cubicBezTo>
                  <a:lnTo>
                    <a:pt x="337" y="97"/>
                  </a:lnTo>
                  <a:cubicBezTo>
                    <a:pt x="290" y="76"/>
                    <a:pt x="280" y="101"/>
                    <a:pt x="250" y="89"/>
                  </a:cubicBezTo>
                  <a:cubicBezTo>
                    <a:pt x="129" y="44"/>
                    <a:pt x="184" y="65"/>
                    <a:pt x="156" y="7"/>
                  </a:cubicBezTo>
                  <a:cubicBezTo>
                    <a:pt x="99" y="11"/>
                    <a:pt x="120" y="53"/>
                    <a:pt x="41" y="0"/>
                  </a:cubicBezTo>
                  <a:cubicBezTo>
                    <a:pt x="23" y="9"/>
                    <a:pt x="0" y="13"/>
                    <a:pt x="0" y="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72"/>
            <p:cNvSpPr>
              <a:spLocks/>
            </p:cNvSpPr>
            <p:nvPr/>
          </p:nvSpPr>
          <p:spPr bwMode="auto">
            <a:xfrm>
              <a:off x="750966" y="1681049"/>
              <a:ext cx="61840" cy="79515"/>
            </a:xfrm>
            <a:custGeom>
              <a:avLst/>
              <a:gdLst>
                <a:gd name="T0" fmla="*/ 0 w 366"/>
                <a:gd name="T1" fmla="*/ 105 h 435"/>
                <a:gd name="T2" fmla="*/ 6 w 366"/>
                <a:gd name="T3" fmla="*/ 132 h 435"/>
                <a:gd name="T4" fmla="*/ 18 w 366"/>
                <a:gd name="T5" fmla="*/ 195 h 435"/>
                <a:gd name="T6" fmla="*/ 34 w 366"/>
                <a:gd name="T7" fmla="*/ 220 h 435"/>
                <a:gd name="T8" fmla="*/ 39 w 366"/>
                <a:gd name="T9" fmla="*/ 228 h 435"/>
                <a:gd name="T10" fmla="*/ 108 w 366"/>
                <a:gd name="T11" fmla="*/ 294 h 435"/>
                <a:gd name="T12" fmla="*/ 97 w 366"/>
                <a:gd name="T13" fmla="*/ 359 h 435"/>
                <a:gd name="T14" fmla="*/ 106 w 366"/>
                <a:gd name="T15" fmla="*/ 371 h 435"/>
                <a:gd name="T16" fmla="*/ 108 w 366"/>
                <a:gd name="T17" fmla="*/ 375 h 435"/>
                <a:gd name="T18" fmla="*/ 119 w 366"/>
                <a:gd name="T19" fmla="*/ 392 h 435"/>
                <a:gd name="T20" fmla="*/ 121 w 366"/>
                <a:gd name="T21" fmla="*/ 396 h 435"/>
                <a:gd name="T22" fmla="*/ 155 w 366"/>
                <a:gd name="T23" fmla="*/ 430 h 435"/>
                <a:gd name="T24" fmla="*/ 212 w 366"/>
                <a:gd name="T25" fmla="*/ 399 h 435"/>
                <a:gd name="T26" fmla="*/ 333 w 366"/>
                <a:gd name="T27" fmla="*/ 302 h 435"/>
                <a:gd name="T28" fmla="*/ 356 w 366"/>
                <a:gd name="T29" fmla="*/ 211 h 435"/>
                <a:gd name="T30" fmla="*/ 366 w 366"/>
                <a:gd name="T31" fmla="*/ 145 h 435"/>
                <a:gd name="T32" fmla="*/ 366 w 366"/>
                <a:gd name="T33" fmla="*/ 84 h 435"/>
                <a:gd name="T34" fmla="*/ 311 w 366"/>
                <a:gd name="T35" fmla="*/ 30 h 435"/>
                <a:gd name="T36" fmla="*/ 284 w 366"/>
                <a:gd name="T37" fmla="*/ 50 h 435"/>
                <a:gd name="T38" fmla="*/ 230 w 366"/>
                <a:gd name="T39" fmla="*/ 37 h 435"/>
                <a:gd name="T40" fmla="*/ 153 w 366"/>
                <a:gd name="T41" fmla="*/ 53 h 435"/>
                <a:gd name="T42" fmla="*/ 50 w 366"/>
                <a:gd name="T43" fmla="*/ 61 h 435"/>
                <a:gd name="T44" fmla="*/ 0 w 366"/>
                <a:gd name="T45" fmla="*/ 10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6" h="435">
                  <a:moveTo>
                    <a:pt x="0" y="105"/>
                  </a:moveTo>
                  <a:cubicBezTo>
                    <a:pt x="0" y="138"/>
                    <a:pt x="1" y="114"/>
                    <a:pt x="6" y="132"/>
                  </a:cubicBezTo>
                  <a:lnTo>
                    <a:pt x="18" y="195"/>
                  </a:lnTo>
                  <a:cubicBezTo>
                    <a:pt x="30" y="232"/>
                    <a:pt x="16" y="195"/>
                    <a:pt x="34" y="220"/>
                  </a:cubicBezTo>
                  <a:lnTo>
                    <a:pt x="39" y="228"/>
                  </a:lnTo>
                  <a:cubicBezTo>
                    <a:pt x="57" y="257"/>
                    <a:pt x="39" y="248"/>
                    <a:pt x="108" y="294"/>
                  </a:cubicBezTo>
                  <a:cubicBezTo>
                    <a:pt x="98" y="323"/>
                    <a:pt x="68" y="309"/>
                    <a:pt x="97" y="359"/>
                  </a:cubicBezTo>
                  <a:cubicBezTo>
                    <a:pt x="99" y="363"/>
                    <a:pt x="103" y="368"/>
                    <a:pt x="106" y="371"/>
                  </a:cubicBezTo>
                  <a:cubicBezTo>
                    <a:pt x="106" y="373"/>
                    <a:pt x="108" y="374"/>
                    <a:pt x="108" y="375"/>
                  </a:cubicBezTo>
                  <a:lnTo>
                    <a:pt x="119" y="392"/>
                  </a:lnTo>
                  <a:cubicBezTo>
                    <a:pt x="120" y="393"/>
                    <a:pt x="121" y="395"/>
                    <a:pt x="121" y="396"/>
                  </a:cubicBezTo>
                  <a:cubicBezTo>
                    <a:pt x="141" y="425"/>
                    <a:pt x="137" y="430"/>
                    <a:pt x="155" y="430"/>
                  </a:cubicBezTo>
                  <a:cubicBezTo>
                    <a:pt x="195" y="430"/>
                    <a:pt x="129" y="435"/>
                    <a:pt x="212" y="399"/>
                  </a:cubicBezTo>
                  <a:cubicBezTo>
                    <a:pt x="253" y="381"/>
                    <a:pt x="311" y="345"/>
                    <a:pt x="333" y="302"/>
                  </a:cubicBezTo>
                  <a:lnTo>
                    <a:pt x="356" y="211"/>
                  </a:lnTo>
                  <a:cubicBezTo>
                    <a:pt x="360" y="157"/>
                    <a:pt x="366" y="220"/>
                    <a:pt x="366" y="145"/>
                  </a:cubicBezTo>
                  <a:lnTo>
                    <a:pt x="366" y="84"/>
                  </a:lnTo>
                  <a:cubicBezTo>
                    <a:pt x="366" y="64"/>
                    <a:pt x="326" y="40"/>
                    <a:pt x="311" y="30"/>
                  </a:cubicBezTo>
                  <a:cubicBezTo>
                    <a:pt x="289" y="42"/>
                    <a:pt x="299" y="31"/>
                    <a:pt x="284" y="50"/>
                  </a:cubicBezTo>
                  <a:cubicBezTo>
                    <a:pt x="251" y="28"/>
                    <a:pt x="271" y="33"/>
                    <a:pt x="230" y="37"/>
                  </a:cubicBezTo>
                  <a:cubicBezTo>
                    <a:pt x="229" y="96"/>
                    <a:pt x="186" y="85"/>
                    <a:pt x="153" y="53"/>
                  </a:cubicBezTo>
                  <a:cubicBezTo>
                    <a:pt x="98" y="0"/>
                    <a:pt x="90" y="47"/>
                    <a:pt x="50" y="61"/>
                  </a:cubicBezTo>
                  <a:cubicBezTo>
                    <a:pt x="50" y="61"/>
                    <a:pt x="0" y="65"/>
                    <a:pt x="0" y="1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Freeform 73"/>
            <p:cNvSpPr>
              <a:spLocks/>
            </p:cNvSpPr>
            <p:nvPr/>
          </p:nvSpPr>
          <p:spPr bwMode="auto">
            <a:xfrm>
              <a:off x="906501" y="1645267"/>
              <a:ext cx="86201" cy="83491"/>
            </a:xfrm>
            <a:custGeom>
              <a:avLst/>
              <a:gdLst>
                <a:gd name="T0" fmla="*/ 7 w 501"/>
                <a:gd name="T1" fmla="*/ 26 h 460"/>
                <a:gd name="T2" fmla="*/ 27 w 501"/>
                <a:gd name="T3" fmla="*/ 94 h 460"/>
                <a:gd name="T4" fmla="*/ 0 w 501"/>
                <a:gd name="T5" fmla="*/ 141 h 460"/>
                <a:gd name="T6" fmla="*/ 23 w 501"/>
                <a:gd name="T7" fmla="*/ 165 h 460"/>
                <a:gd name="T8" fmla="*/ 52 w 501"/>
                <a:gd name="T9" fmla="*/ 177 h 460"/>
                <a:gd name="T10" fmla="*/ 175 w 501"/>
                <a:gd name="T11" fmla="*/ 291 h 460"/>
                <a:gd name="T12" fmla="*/ 196 w 501"/>
                <a:gd name="T13" fmla="*/ 331 h 460"/>
                <a:gd name="T14" fmla="*/ 168 w 501"/>
                <a:gd name="T15" fmla="*/ 391 h 460"/>
                <a:gd name="T16" fmla="*/ 149 w 501"/>
                <a:gd name="T17" fmla="*/ 460 h 460"/>
                <a:gd name="T18" fmla="*/ 204 w 501"/>
                <a:gd name="T19" fmla="*/ 433 h 460"/>
                <a:gd name="T20" fmla="*/ 274 w 501"/>
                <a:gd name="T21" fmla="*/ 415 h 460"/>
                <a:gd name="T22" fmla="*/ 293 w 501"/>
                <a:gd name="T23" fmla="*/ 353 h 460"/>
                <a:gd name="T24" fmla="*/ 332 w 501"/>
                <a:gd name="T25" fmla="*/ 304 h 460"/>
                <a:gd name="T26" fmla="*/ 352 w 501"/>
                <a:gd name="T27" fmla="*/ 304 h 460"/>
                <a:gd name="T28" fmla="*/ 370 w 501"/>
                <a:gd name="T29" fmla="*/ 327 h 460"/>
                <a:gd name="T30" fmla="*/ 446 w 501"/>
                <a:gd name="T31" fmla="*/ 310 h 460"/>
                <a:gd name="T32" fmla="*/ 501 w 501"/>
                <a:gd name="T33" fmla="*/ 283 h 460"/>
                <a:gd name="T34" fmla="*/ 501 w 501"/>
                <a:gd name="T35" fmla="*/ 256 h 460"/>
                <a:gd name="T36" fmla="*/ 427 w 501"/>
                <a:gd name="T37" fmla="*/ 168 h 460"/>
                <a:gd name="T38" fmla="*/ 354 w 501"/>
                <a:gd name="T39" fmla="*/ 119 h 460"/>
                <a:gd name="T40" fmla="*/ 325 w 501"/>
                <a:gd name="T41" fmla="*/ 94 h 460"/>
                <a:gd name="T42" fmla="*/ 284 w 501"/>
                <a:gd name="T43" fmla="*/ 114 h 460"/>
                <a:gd name="T44" fmla="*/ 249 w 501"/>
                <a:gd name="T45" fmla="*/ 96 h 460"/>
                <a:gd name="T46" fmla="*/ 196 w 501"/>
                <a:gd name="T47" fmla="*/ 94 h 460"/>
                <a:gd name="T48" fmla="*/ 147 w 501"/>
                <a:gd name="T49" fmla="*/ 48 h 460"/>
                <a:gd name="T50" fmla="*/ 109 w 501"/>
                <a:gd name="T51" fmla="*/ 39 h 460"/>
                <a:gd name="T52" fmla="*/ 7 w 501"/>
                <a:gd name="T53" fmla="*/ 2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1" h="460">
                  <a:moveTo>
                    <a:pt x="7" y="26"/>
                  </a:moveTo>
                  <a:cubicBezTo>
                    <a:pt x="8" y="84"/>
                    <a:pt x="27" y="37"/>
                    <a:pt x="27" y="94"/>
                  </a:cubicBezTo>
                  <a:cubicBezTo>
                    <a:pt x="27" y="115"/>
                    <a:pt x="22" y="95"/>
                    <a:pt x="0" y="141"/>
                  </a:cubicBezTo>
                  <a:lnTo>
                    <a:pt x="23" y="165"/>
                  </a:lnTo>
                  <a:cubicBezTo>
                    <a:pt x="37" y="175"/>
                    <a:pt x="40" y="172"/>
                    <a:pt x="52" y="177"/>
                  </a:cubicBezTo>
                  <a:cubicBezTo>
                    <a:pt x="82" y="189"/>
                    <a:pt x="146" y="264"/>
                    <a:pt x="175" y="291"/>
                  </a:cubicBezTo>
                  <a:cubicBezTo>
                    <a:pt x="193" y="307"/>
                    <a:pt x="196" y="291"/>
                    <a:pt x="196" y="331"/>
                  </a:cubicBezTo>
                  <a:cubicBezTo>
                    <a:pt x="196" y="361"/>
                    <a:pt x="182" y="328"/>
                    <a:pt x="168" y="391"/>
                  </a:cubicBezTo>
                  <a:cubicBezTo>
                    <a:pt x="161" y="425"/>
                    <a:pt x="150" y="422"/>
                    <a:pt x="149" y="460"/>
                  </a:cubicBezTo>
                  <a:cubicBezTo>
                    <a:pt x="185" y="450"/>
                    <a:pt x="153" y="438"/>
                    <a:pt x="204" y="433"/>
                  </a:cubicBezTo>
                  <a:cubicBezTo>
                    <a:pt x="240" y="429"/>
                    <a:pt x="255" y="439"/>
                    <a:pt x="274" y="415"/>
                  </a:cubicBezTo>
                  <a:cubicBezTo>
                    <a:pt x="296" y="386"/>
                    <a:pt x="274" y="385"/>
                    <a:pt x="293" y="353"/>
                  </a:cubicBezTo>
                  <a:cubicBezTo>
                    <a:pt x="308" y="326"/>
                    <a:pt x="323" y="328"/>
                    <a:pt x="332" y="304"/>
                  </a:cubicBezTo>
                  <a:lnTo>
                    <a:pt x="352" y="304"/>
                  </a:lnTo>
                  <a:cubicBezTo>
                    <a:pt x="360" y="325"/>
                    <a:pt x="352" y="310"/>
                    <a:pt x="370" y="327"/>
                  </a:cubicBezTo>
                  <a:cubicBezTo>
                    <a:pt x="417" y="370"/>
                    <a:pt x="433" y="332"/>
                    <a:pt x="446" y="310"/>
                  </a:cubicBezTo>
                  <a:cubicBezTo>
                    <a:pt x="456" y="293"/>
                    <a:pt x="437" y="298"/>
                    <a:pt x="501" y="283"/>
                  </a:cubicBezTo>
                  <a:lnTo>
                    <a:pt x="501" y="256"/>
                  </a:lnTo>
                  <a:cubicBezTo>
                    <a:pt x="435" y="251"/>
                    <a:pt x="460" y="188"/>
                    <a:pt x="427" y="168"/>
                  </a:cubicBezTo>
                  <a:cubicBezTo>
                    <a:pt x="416" y="162"/>
                    <a:pt x="371" y="148"/>
                    <a:pt x="354" y="119"/>
                  </a:cubicBezTo>
                  <a:cubicBezTo>
                    <a:pt x="343" y="99"/>
                    <a:pt x="360" y="94"/>
                    <a:pt x="325" y="94"/>
                  </a:cubicBezTo>
                  <a:cubicBezTo>
                    <a:pt x="300" y="94"/>
                    <a:pt x="309" y="114"/>
                    <a:pt x="284" y="114"/>
                  </a:cubicBezTo>
                  <a:cubicBezTo>
                    <a:pt x="261" y="114"/>
                    <a:pt x="274" y="103"/>
                    <a:pt x="249" y="96"/>
                  </a:cubicBezTo>
                  <a:cubicBezTo>
                    <a:pt x="233" y="91"/>
                    <a:pt x="213" y="94"/>
                    <a:pt x="196" y="94"/>
                  </a:cubicBezTo>
                  <a:cubicBezTo>
                    <a:pt x="184" y="70"/>
                    <a:pt x="173" y="55"/>
                    <a:pt x="147" y="48"/>
                  </a:cubicBezTo>
                  <a:cubicBezTo>
                    <a:pt x="123" y="42"/>
                    <a:pt x="131" y="50"/>
                    <a:pt x="109" y="39"/>
                  </a:cubicBezTo>
                  <a:cubicBezTo>
                    <a:pt x="107" y="38"/>
                    <a:pt x="72" y="0"/>
                    <a:pt x="7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74"/>
            <p:cNvSpPr>
              <a:spLocks/>
            </p:cNvSpPr>
            <p:nvPr/>
          </p:nvSpPr>
          <p:spPr bwMode="auto">
            <a:xfrm>
              <a:off x="692874" y="1694963"/>
              <a:ext cx="67461" cy="83491"/>
            </a:xfrm>
            <a:custGeom>
              <a:avLst/>
              <a:gdLst>
                <a:gd name="T0" fmla="*/ 129 w 394"/>
                <a:gd name="T1" fmla="*/ 61 h 455"/>
                <a:gd name="T2" fmla="*/ 68 w 394"/>
                <a:gd name="T3" fmla="*/ 47 h 455"/>
                <a:gd name="T4" fmla="*/ 0 w 394"/>
                <a:gd name="T5" fmla="*/ 108 h 455"/>
                <a:gd name="T6" fmla="*/ 0 w 394"/>
                <a:gd name="T7" fmla="*/ 135 h 455"/>
                <a:gd name="T8" fmla="*/ 71 w 394"/>
                <a:gd name="T9" fmla="*/ 194 h 455"/>
                <a:gd name="T10" fmla="*/ 83 w 394"/>
                <a:gd name="T11" fmla="*/ 215 h 455"/>
                <a:gd name="T12" fmla="*/ 98 w 394"/>
                <a:gd name="T13" fmla="*/ 234 h 455"/>
                <a:gd name="T14" fmla="*/ 136 w 394"/>
                <a:gd name="T15" fmla="*/ 264 h 455"/>
                <a:gd name="T16" fmla="*/ 149 w 394"/>
                <a:gd name="T17" fmla="*/ 345 h 455"/>
                <a:gd name="T18" fmla="*/ 183 w 394"/>
                <a:gd name="T19" fmla="*/ 440 h 455"/>
                <a:gd name="T20" fmla="*/ 292 w 394"/>
                <a:gd name="T21" fmla="*/ 433 h 455"/>
                <a:gd name="T22" fmla="*/ 329 w 394"/>
                <a:gd name="T23" fmla="*/ 362 h 455"/>
                <a:gd name="T24" fmla="*/ 394 w 394"/>
                <a:gd name="T25" fmla="*/ 298 h 455"/>
                <a:gd name="T26" fmla="*/ 359 w 394"/>
                <a:gd name="T27" fmla="*/ 196 h 455"/>
                <a:gd name="T28" fmla="*/ 336 w 394"/>
                <a:gd name="T29" fmla="*/ 159 h 455"/>
                <a:gd name="T30" fmla="*/ 315 w 394"/>
                <a:gd name="T31" fmla="*/ 92 h 455"/>
                <a:gd name="T32" fmla="*/ 299 w 394"/>
                <a:gd name="T33" fmla="*/ 27 h 455"/>
                <a:gd name="T34" fmla="*/ 170 w 394"/>
                <a:gd name="T35" fmla="*/ 0 h 455"/>
                <a:gd name="T36" fmla="*/ 153 w 394"/>
                <a:gd name="T37" fmla="*/ 31 h 455"/>
                <a:gd name="T38" fmla="*/ 129 w 394"/>
                <a:gd name="T39" fmla="*/ 6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4" h="455">
                  <a:moveTo>
                    <a:pt x="129" y="61"/>
                  </a:moveTo>
                  <a:cubicBezTo>
                    <a:pt x="98" y="53"/>
                    <a:pt x="111" y="47"/>
                    <a:pt x="68" y="47"/>
                  </a:cubicBezTo>
                  <a:cubicBezTo>
                    <a:pt x="67" y="84"/>
                    <a:pt x="63" y="93"/>
                    <a:pt x="0" y="108"/>
                  </a:cubicBezTo>
                  <a:lnTo>
                    <a:pt x="0" y="135"/>
                  </a:lnTo>
                  <a:cubicBezTo>
                    <a:pt x="45" y="136"/>
                    <a:pt x="57" y="159"/>
                    <a:pt x="71" y="194"/>
                  </a:cubicBezTo>
                  <a:lnTo>
                    <a:pt x="83" y="215"/>
                  </a:lnTo>
                  <a:cubicBezTo>
                    <a:pt x="88" y="221"/>
                    <a:pt x="92" y="226"/>
                    <a:pt x="98" y="234"/>
                  </a:cubicBezTo>
                  <a:cubicBezTo>
                    <a:pt x="116" y="256"/>
                    <a:pt x="113" y="252"/>
                    <a:pt x="136" y="264"/>
                  </a:cubicBezTo>
                  <a:cubicBezTo>
                    <a:pt x="136" y="318"/>
                    <a:pt x="130" y="318"/>
                    <a:pt x="149" y="345"/>
                  </a:cubicBezTo>
                  <a:cubicBezTo>
                    <a:pt x="169" y="372"/>
                    <a:pt x="183" y="394"/>
                    <a:pt x="183" y="440"/>
                  </a:cubicBezTo>
                  <a:cubicBezTo>
                    <a:pt x="236" y="452"/>
                    <a:pt x="199" y="455"/>
                    <a:pt x="292" y="433"/>
                  </a:cubicBezTo>
                  <a:cubicBezTo>
                    <a:pt x="311" y="350"/>
                    <a:pt x="265" y="412"/>
                    <a:pt x="329" y="362"/>
                  </a:cubicBezTo>
                  <a:cubicBezTo>
                    <a:pt x="359" y="339"/>
                    <a:pt x="360" y="307"/>
                    <a:pt x="394" y="298"/>
                  </a:cubicBezTo>
                  <a:cubicBezTo>
                    <a:pt x="394" y="209"/>
                    <a:pt x="393" y="222"/>
                    <a:pt x="359" y="196"/>
                  </a:cubicBezTo>
                  <a:cubicBezTo>
                    <a:pt x="337" y="179"/>
                    <a:pt x="345" y="180"/>
                    <a:pt x="336" y="159"/>
                  </a:cubicBezTo>
                  <a:cubicBezTo>
                    <a:pt x="306" y="86"/>
                    <a:pt x="327" y="126"/>
                    <a:pt x="315" y="92"/>
                  </a:cubicBezTo>
                  <a:cubicBezTo>
                    <a:pt x="303" y="57"/>
                    <a:pt x="299" y="82"/>
                    <a:pt x="299" y="27"/>
                  </a:cubicBezTo>
                  <a:cubicBezTo>
                    <a:pt x="256" y="17"/>
                    <a:pt x="266" y="2"/>
                    <a:pt x="170" y="0"/>
                  </a:cubicBezTo>
                  <a:cubicBezTo>
                    <a:pt x="164" y="10"/>
                    <a:pt x="161" y="19"/>
                    <a:pt x="153" y="31"/>
                  </a:cubicBezTo>
                  <a:cubicBezTo>
                    <a:pt x="144" y="45"/>
                    <a:pt x="139" y="46"/>
                    <a:pt x="129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Freeform 75"/>
            <p:cNvSpPr>
              <a:spLocks/>
            </p:cNvSpPr>
            <p:nvPr/>
          </p:nvSpPr>
          <p:spPr bwMode="auto">
            <a:xfrm>
              <a:off x="734100" y="1748637"/>
              <a:ext cx="80580" cy="85480"/>
            </a:xfrm>
            <a:custGeom>
              <a:avLst/>
              <a:gdLst>
                <a:gd name="T0" fmla="*/ 0 w 472"/>
                <a:gd name="T1" fmla="*/ 207 h 465"/>
                <a:gd name="T2" fmla="*/ 14 w 472"/>
                <a:gd name="T3" fmla="*/ 219 h 465"/>
                <a:gd name="T4" fmla="*/ 23 w 472"/>
                <a:gd name="T5" fmla="*/ 224 h 465"/>
                <a:gd name="T6" fmla="*/ 78 w 472"/>
                <a:gd name="T7" fmla="*/ 251 h 465"/>
                <a:gd name="T8" fmla="*/ 142 w 472"/>
                <a:gd name="T9" fmla="*/ 309 h 465"/>
                <a:gd name="T10" fmla="*/ 203 w 472"/>
                <a:gd name="T11" fmla="*/ 370 h 465"/>
                <a:gd name="T12" fmla="*/ 210 w 472"/>
                <a:gd name="T13" fmla="*/ 410 h 465"/>
                <a:gd name="T14" fmla="*/ 298 w 472"/>
                <a:gd name="T15" fmla="*/ 451 h 465"/>
                <a:gd name="T16" fmla="*/ 352 w 472"/>
                <a:gd name="T17" fmla="*/ 431 h 465"/>
                <a:gd name="T18" fmla="*/ 331 w 472"/>
                <a:gd name="T19" fmla="*/ 390 h 465"/>
                <a:gd name="T20" fmla="*/ 318 w 472"/>
                <a:gd name="T21" fmla="*/ 302 h 465"/>
                <a:gd name="T22" fmla="*/ 388 w 472"/>
                <a:gd name="T23" fmla="*/ 243 h 465"/>
                <a:gd name="T24" fmla="*/ 424 w 472"/>
                <a:gd name="T25" fmla="*/ 211 h 465"/>
                <a:gd name="T26" fmla="*/ 461 w 472"/>
                <a:gd name="T27" fmla="*/ 126 h 465"/>
                <a:gd name="T28" fmla="*/ 383 w 472"/>
                <a:gd name="T29" fmla="*/ 95 h 465"/>
                <a:gd name="T30" fmla="*/ 371 w 472"/>
                <a:gd name="T31" fmla="*/ 79 h 465"/>
                <a:gd name="T32" fmla="*/ 366 w 472"/>
                <a:gd name="T33" fmla="*/ 38 h 465"/>
                <a:gd name="T34" fmla="*/ 318 w 472"/>
                <a:gd name="T35" fmla="*/ 65 h 465"/>
                <a:gd name="T36" fmla="*/ 289 w 472"/>
                <a:gd name="T37" fmla="*/ 76 h 465"/>
                <a:gd name="T38" fmla="*/ 281 w 472"/>
                <a:gd name="T39" fmla="*/ 82 h 465"/>
                <a:gd name="T40" fmla="*/ 221 w 472"/>
                <a:gd name="T41" fmla="*/ 81 h 465"/>
                <a:gd name="T42" fmla="*/ 145 w 472"/>
                <a:gd name="T43" fmla="*/ 54 h 465"/>
                <a:gd name="T44" fmla="*/ 126 w 472"/>
                <a:gd name="T45" fmla="*/ 82 h 465"/>
                <a:gd name="T46" fmla="*/ 84 w 472"/>
                <a:gd name="T47" fmla="*/ 155 h 465"/>
                <a:gd name="T48" fmla="*/ 0 w 472"/>
                <a:gd name="T49" fmla="*/ 2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2" h="465">
                  <a:moveTo>
                    <a:pt x="0" y="207"/>
                  </a:moveTo>
                  <a:cubicBezTo>
                    <a:pt x="10" y="221"/>
                    <a:pt x="6" y="213"/>
                    <a:pt x="14" y="219"/>
                  </a:cubicBezTo>
                  <a:cubicBezTo>
                    <a:pt x="16" y="220"/>
                    <a:pt x="21" y="223"/>
                    <a:pt x="23" y="224"/>
                  </a:cubicBezTo>
                  <a:cubicBezTo>
                    <a:pt x="53" y="243"/>
                    <a:pt x="47" y="238"/>
                    <a:pt x="78" y="251"/>
                  </a:cubicBezTo>
                  <a:cubicBezTo>
                    <a:pt x="132" y="271"/>
                    <a:pt x="139" y="272"/>
                    <a:pt x="142" y="309"/>
                  </a:cubicBezTo>
                  <a:cubicBezTo>
                    <a:pt x="230" y="316"/>
                    <a:pt x="203" y="357"/>
                    <a:pt x="203" y="370"/>
                  </a:cubicBezTo>
                  <a:cubicBezTo>
                    <a:pt x="203" y="395"/>
                    <a:pt x="207" y="382"/>
                    <a:pt x="210" y="410"/>
                  </a:cubicBezTo>
                  <a:cubicBezTo>
                    <a:pt x="319" y="410"/>
                    <a:pt x="246" y="437"/>
                    <a:pt x="298" y="451"/>
                  </a:cubicBezTo>
                  <a:cubicBezTo>
                    <a:pt x="330" y="465"/>
                    <a:pt x="327" y="440"/>
                    <a:pt x="352" y="431"/>
                  </a:cubicBezTo>
                  <a:cubicBezTo>
                    <a:pt x="346" y="408"/>
                    <a:pt x="340" y="405"/>
                    <a:pt x="331" y="390"/>
                  </a:cubicBezTo>
                  <a:cubicBezTo>
                    <a:pt x="320" y="373"/>
                    <a:pt x="318" y="332"/>
                    <a:pt x="318" y="302"/>
                  </a:cubicBezTo>
                  <a:cubicBezTo>
                    <a:pt x="318" y="268"/>
                    <a:pt x="346" y="286"/>
                    <a:pt x="388" y="243"/>
                  </a:cubicBezTo>
                  <a:cubicBezTo>
                    <a:pt x="402" y="228"/>
                    <a:pt x="406" y="222"/>
                    <a:pt x="424" y="211"/>
                  </a:cubicBezTo>
                  <a:cubicBezTo>
                    <a:pt x="472" y="182"/>
                    <a:pt x="461" y="219"/>
                    <a:pt x="461" y="126"/>
                  </a:cubicBezTo>
                  <a:cubicBezTo>
                    <a:pt x="461" y="84"/>
                    <a:pt x="415" y="124"/>
                    <a:pt x="383" y="95"/>
                  </a:cubicBezTo>
                  <a:cubicBezTo>
                    <a:pt x="382" y="93"/>
                    <a:pt x="372" y="80"/>
                    <a:pt x="371" y="79"/>
                  </a:cubicBezTo>
                  <a:cubicBezTo>
                    <a:pt x="354" y="39"/>
                    <a:pt x="384" y="77"/>
                    <a:pt x="366" y="38"/>
                  </a:cubicBezTo>
                  <a:cubicBezTo>
                    <a:pt x="334" y="46"/>
                    <a:pt x="356" y="51"/>
                    <a:pt x="318" y="65"/>
                  </a:cubicBezTo>
                  <a:cubicBezTo>
                    <a:pt x="306" y="69"/>
                    <a:pt x="304" y="66"/>
                    <a:pt x="289" y="76"/>
                  </a:cubicBezTo>
                  <a:lnTo>
                    <a:pt x="281" y="82"/>
                  </a:lnTo>
                  <a:cubicBezTo>
                    <a:pt x="268" y="92"/>
                    <a:pt x="251" y="107"/>
                    <a:pt x="221" y="81"/>
                  </a:cubicBezTo>
                  <a:cubicBezTo>
                    <a:pt x="221" y="80"/>
                    <a:pt x="183" y="0"/>
                    <a:pt x="145" y="54"/>
                  </a:cubicBezTo>
                  <a:cubicBezTo>
                    <a:pt x="133" y="71"/>
                    <a:pt x="151" y="61"/>
                    <a:pt x="126" y="82"/>
                  </a:cubicBezTo>
                  <a:cubicBezTo>
                    <a:pt x="48" y="149"/>
                    <a:pt x="117" y="111"/>
                    <a:pt x="84" y="155"/>
                  </a:cubicBezTo>
                  <a:cubicBezTo>
                    <a:pt x="48" y="201"/>
                    <a:pt x="14" y="155"/>
                    <a:pt x="0" y="2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Freeform 76"/>
            <p:cNvSpPr>
              <a:spLocks/>
            </p:cNvSpPr>
            <p:nvPr/>
          </p:nvSpPr>
          <p:spPr bwMode="auto">
            <a:xfrm>
              <a:off x="878393" y="1780444"/>
              <a:ext cx="101191" cy="71565"/>
            </a:xfrm>
            <a:custGeom>
              <a:avLst/>
              <a:gdLst>
                <a:gd name="T0" fmla="*/ 5 w 581"/>
                <a:gd name="T1" fmla="*/ 136 h 393"/>
                <a:gd name="T2" fmla="*/ 73 w 581"/>
                <a:gd name="T3" fmla="*/ 169 h 393"/>
                <a:gd name="T4" fmla="*/ 124 w 581"/>
                <a:gd name="T5" fmla="*/ 186 h 393"/>
                <a:gd name="T6" fmla="*/ 144 w 581"/>
                <a:gd name="T7" fmla="*/ 200 h 393"/>
                <a:gd name="T8" fmla="*/ 222 w 581"/>
                <a:gd name="T9" fmla="*/ 325 h 393"/>
                <a:gd name="T10" fmla="*/ 333 w 581"/>
                <a:gd name="T11" fmla="*/ 349 h 393"/>
                <a:gd name="T12" fmla="*/ 362 w 581"/>
                <a:gd name="T13" fmla="*/ 375 h 393"/>
                <a:gd name="T14" fmla="*/ 398 w 581"/>
                <a:gd name="T15" fmla="*/ 393 h 393"/>
                <a:gd name="T16" fmla="*/ 459 w 581"/>
                <a:gd name="T17" fmla="*/ 359 h 393"/>
                <a:gd name="T18" fmla="*/ 513 w 581"/>
                <a:gd name="T19" fmla="*/ 380 h 393"/>
                <a:gd name="T20" fmla="*/ 565 w 581"/>
                <a:gd name="T21" fmla="*/ 282 h 393"/>
                <a:gd name="T22" fmla="*/ 581 w 581"/>
                <a:gd name="T23" fmla="*/ 244 h 393"/>
                <a:gd name="T24" fmla="*/ 529 w 581"/>
                <a:gd name="T25" fmla="*/ 222 h 393"/>
                <a:gd name="T26" fmla="*/ 526 w 581"/>
                <a:gd name="T27" fmla="*/ 218 h 393"/>
                <a:gd name="T28" fmla="*/ 513 w 581"/>
                <a:gd name="T29" fmla="*/ 197 h 393"/>
                <a:gd name="T30" fmla="*/ 465 w 581"/>
                <a:gd name="T31" fmla="*/ 203 h 393"/>
                <a:gd name="T32" fmla="*/ 389 w 581"/>
                <a:gd name="T33" fmla="*/ 236 h 393"/>
                <a:gd name="T34" fmla="*/ 346 w 581"/>
                <a:gd name="T35" fmla="*/ 228 h 393"/>
                <a:gd name="T36" fmla="*/ 312 w 581"/>
                <a:gd name="T37" fmla="*/ 181 h 393"/>
                <a:gd name="T38" fmla="*/ 276 w 581"/>
                <a:gd name="T39" fmla="*/ 75 h 393"/>
                <a:gd name="T40" fmla="*/ 230 w 581"/>
                <a:gd name="T41" fmla="*/ 33 h 393"/>
                <a:gd name="T42" fmla="*/ 168 w 581"/>
                <a:gd name="T43" fmla="*/ 0 h 393"/>
                <a:gd name="T44" fmla="*/ 86 w 581"/>
                <a:gd name="T45" fmla="*/ 47 h 393"/>
                <a:gd name="T46" fmla="*/ 28 w 581"/>
                <a:gd name="T47" fmla="*/ 91 h 393"/>
                <a:gd name="T48" fmla="*/ 24 w 581"/>
                <a:gd name="T49" fmla="*/ 94 h 393"/>
                <a:gd name="T50" fmla="*/ 21 w 581"/>
                <a:gd name="T51" fmla="*/ 97 h 393"/>
                <a:gd name="T52" fmla="*/ 5 w 581"/>
                <a:gd name="T53" fmla="*/ 13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1" h="393">
                  <a:moveTo>
                    <a:pt x="5" y="136"/>
                  </a:moveTo>
                  <a:cubicBezTo>
                    <a:pt x="43" y="146"/>
                    <a:pt x="19" y="162"/>
                    <a:pt x="73" y="169"/>
                  </a:cubicBezTo>
                  <a:cubicBezTo>
                    <a:pt x="101" y="173"/>
                    <a:pt x="90" y="166"/>
                    <a:pt x="124" y="186"/>
                  </a:cubicBezTo>
                  <a:lnTo>
                    <a:pt x="144" y="200"/>
                  </a:lnTo>
                  <a:cubicBezTo>
                    <a:pt x="226" y="279"/>
                    <a:pt x="139" y="270"/>
                    <a:pt x="222" y="325"/>
                  </a:cubicBezTo>
                  <a:cubicBezTo>
                    <a:pt x="268" y="313"/>
                    <a:pt x="250" y="272"/>
                    <a:pt x="333" y="349"/>
                  </a:cubicBezTo>
                  <a:lnTo>
                    <a:pt x="362" y="375"/>
                  </a:lnTo>
                  <a:cubicBezTo>
                    <a:pt x="373" y="383"/>
                    <a:pt x="385" y="390"/>
                    <a:pt x="398" y="393"/>
                  </a:cubicBezTo>
                  <a:cubicBezTo>
                    <a:pt x="417" y="380"/>
                    <a:pt x="433" y="366"/>
                    <a:pt x="459" y="359"/>
                  </a:cubicBezTo>
                  <a:cubicBezTo>
                    <a:pt x="486" y="377"/>
                    <a:pt x="467" y="380"/>
                    <a:pt x="513" y="380"/>
                  </a:cubicBezTo>
                  <a:cubicBezTo>
                    <a:pt x="563" y="380"/>
                    <a:pt x="560" y="293"/>
                    <a:pt x="565" y="282"/>
                  </a:cubicBezTo>
                  <a:cubicBezTo>
                    <a:pt x="573" y="259"/>
                    <a:pt x="578" y="280"/>
                    <a:pt x="581" y="244"/>
                  </a:cubicBezTo>
                  <a:cubicBezTo>
                    <a:pt x="562" y="235"/>
                    <a:pt x="549" y="242"/>
                    <a:pt x="529" y="222"/>
                  </a:cubicBezTo>
                  <a:cubicBezTo>
                    <a:pt x="528" y="221"/>
                    <a:pt x="526" y="219"/>
                    <a:pt x="526" y="218"/>
                  </a:cubicBezTo>
                  <a:cubicBezTo>
                    <a:pt x="512" y="202"/>
                    <a:pt x="519" y="218"/>
                    <a:pt x="513" y="197"/>
                  </a:cubicBezTo>
                  <a:cubicBezTo>
                    <a:pt x="490" y="197"/>
                    <a:pt x="486" y="200"/>
                    <a:pt x="465" y="203"/>
                  </a:cubicBezTo>
                  <a:cubicBezTo>
                    <a:pt x="394" y="210"/>
                    <a:pt x="425" y="226"/>
                    <a:pt x="389" y="236"/>
                  </a:cubicBezTo>
                  <a:cubicBezTo>
                    <a:pt x="363" y="243"/>
                    <a:pt x="358" y="236"/>
                    <a:pt x="346" y="228"/>
                  </a:cubicBezTo>
                  <a:cubicBezTo>
                    <a:pt x="317" y="210"/>
                    <a:pt x="330" y="212"/>
                    <a:pt x="312" y="181"/>
                  </a:cubicBezTo>
                  <a:cubicBezTo>
                    <a:pt x="281" y="125"/>
                    <a:pt x="276" y="160"/>
                    <a:pt x="276" y="75"/>
                  </a:cubicBezTo>
                  <a:cubicBezTo>
                    <a:pt x="226" y="48"/>
                    <a:pt x="270" y="51"/>
                    <a:pt x="230" y="33"/>
                  </a:cubicBezTo>
                  <a:cubicBezTo>
                    <a:pt x="174" y="8"/>
                    <a:pt x="235" y="45"/>
                    <a:pt x="168" y="0"/>
                  </a:cubicBezTo>
                  <a:cubicBezTo>
                    <a:pt x="138" y="14"/>
                    <a:pt x="136" y="4"/>
                    <a:pt x="86" y="47"/>
                  </a:cubicBezTo>
                  <a:lnTo>
                    <a:pt x="28" y="91"/>
                  </a:lnTo>
                  <a:cubicBezTo>
                    <a:pt x="27" y="92"/>
                    <a:pt x="25" y="93"/>
                    <a:pt x="24" y="94"/>
                  </a:cubicBezTo>
                  <a:cubicBezTo>
                    <a:pt x="23" y="95"/>
                    <a:pt x="22" y="96"/>
                    <a:pt x="21" y="97"/>
                  </a:cubicBezTo>
                  <a:cubicBezTo>
                    <a:pt x="0" y="118"/>
                    <a:pt x="5" y="111"/>
                    <a:pt x="5" y="1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77"/>
            <p:cNvSpPr>
              <a:spLocks/>
            </p:cNvSpPr>
            <p:nvPr/>
          </p:nvSpPr>
          <p:spPr bwMode="auto">
            <a:xfrm>
              <a:off x="996449" y="1750624"/>
              <a:ext cx="103067" cy="75540"/>
            </a:xfrm>
            <a:custGeom>
              <a:avLst/>
              <a:gdLst>
                <a:gd name="T0" fmla="*/ 131 w 594"/>
                <a:gd name="T1" fmla="*/ 53 h 409"/>
                <a:gd name="T2" fmla="*/ 50 w 594"/>
                <a:gd name="T3" fmla="*/ 127 h 409"/>
                <a:gd name="T4" fmla="*/ 90 w 594"/>
                <a:gd name="T5" fmla="*/ 182 h 409"/>
                <a:gd name="T6" fmla="*/ 186 w 594"/>
                <a:gd name="T7" fmla="*/ 188 h 409"/>
                <a:gd name="T8" fmla="*/ 250 w 594"/>
                <a:gd name="T9" fmla="*/ 266 h 409"/>
                <a:gd name="T10" fmla="*/ 280 w 594"/>
                <a:gd name="T11" fmla="*/ 290 h 409"/>
                <a:gd name="T12" fmla="*/ 253 w 594"/>
                <a:gd name="T13" fmla="*/ 337 h 409"/>
                <a:gd name="T14" fmla="*/ 367 w 594"/>
                <a:gd name="T15" fmla="*/ 350 h 409"/>
                <a:gd name="T16" fmla="*/ 462 w 594"/>
                <a:gd name="T17" fmla="*/ 332 h 409"/>
                <a:gd name="T18" fmla="*/ 527 w 594"/>
                <a:gd name="T19" fmla="*/ 348 h 409"/>
                <a:gd name="T20" fmla="*/ 581 w 594"/>
                <a:gd name="T21" fmla="*/ 322 h 409"/>
                <a:gd name="T22" fmla="*/ 579 w 594"/>
                <a:gd name="T23" fmla="*/ 236 h 409"/>
                <a:gd name="T24" fmla="*/ 491 w 594"/>
                <a:gd name="T25" fmla="*/ 144 h 409"/>
                <a:gd name="T26" fmla="*/ 468 w 594"/>
                <a:gd name="T27" fmla="*/ 142 h 409"/>
                <a:gd name="T28" fmla="*/ 450 w 594"/>
                <a:gd name="T29" fmla="*/ 127 h 409"/>
                <a:gd name="T30" fmla="*/ 416 w 594"/>
                <a:gd name="T31" fmla="*/ 127 h 409"/>
                <a:gd name="T32" fmla="*/ 396 w 594"/>
                <a:gd name="T33" fmla="*/ 141 h 409"/>
                <a:gd name="T34" fmla="*/ 381 w 594"/>
                <a:gd name="T35" fmla="*/ 137 h 409"/>
                <a:gd name="T36" fmla="*/ 365 w 594"/>
                <a:gd name="T37" fmla="*/ 130 h 409"/>
                <a:gd name="T38" fmla="*/ 314 w 594"/>
                <a:gd name="T39" fmla="*/ 148 h 409"/>
                <a:gd name="T40" fmla="*/ 245 w 594"/>
                <a:gd name="T41" fmla="*/ 95 h 409"/>
                <a:gd name="T42" fmla="*/ 240 w 594"/>
                <a:gd name="T43" fmla="*/ 86 h 409"/>
                <a:gd name="T44" fmla="*/ 206 w 594"/>
                <a:gd name="T45" fmla="*/ 53 h 409"/>
                <a:gd name="T46" fmla="*/ 131 w 594"/>
                <a:gd name="T47" fmla="*/ 5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4" h="409">
                  <a:moveTo>
                    <a:pt x="131" y="53"/>
                  </a:moveTo>
                  <a:cubicBezTo>
                    <a:pt x="0" y="53"/>
                    <a:pt x="131" y="106"/>
                    <a:pt x="50" y="127"/>
                  </a:cubicBezTo>
                  <a:cubicBezTo>
                    <a:pt x="54" y="144"/>
                    <a:pt x="75" y="173"/>
                    <a:pt x="90" y="182"/>
                  </a:cubicBezTo>
                  <a:cubicBezTo>
                    <a:pt x="111" y="193"/>
                    <a:pt x="155" y="188"/>
                    <a:pt x="186" y="188"/>
                  </a:cubicBezTo>
                  <a:cubicBezTo>
                    <a:pt x="270" y="187"/>
                    <a:pt x="202" y="204"/>
                    <a:pt x="250" y="266"/>
                  </a:cubicBezTo>
                  <a:cubicBezTo>
                    <a:pt x="264" y="286"/>
                    <a:pt x="257" y="283"/>
                    <a:pt x="280" y="290"/>
                  </a:cubicBezTo>
                  <a:cubicBezTo>
                    <a:pt x="266" y="312"/>
                    <a:pt x="261" y="305"/>
                    <a:pt x="253" y="337"/>
                  </a:cubicBezTo>
                  <a:cubicBezTo>
                    <a:pt x="291" y="394"/>
                    <a:pt x="307" y="368"/>
                    <a:pt x="367" y="350"/>
                  </a:cubicBezTo>
                  <a:cubicBezTo>
                    <a:pt x="404" y="339"/>
                    <a:pt x="404" y="308"/>
                    <a:pt x="462" y="332"/>
                  </a:cubicBezTo>
                  <a:cubicBezTo>
                    <a:pt x="519" y="355"/>
                    <a:pt x="494" y="338"/>
                    <a:pt x="527" y="348"/>
                  </a:cubicBezTo>
                  <a:cubicBezTo>
                    <a:pt x="561" y="358"/>
                    <a:pt x="594" y="409"/>
                    <a:pt x="581" y="322"/>
                  </a:cubicBezTo>
                  <a:cubicBezTo>
                    <a:pt x="577" y="294"/>
                    <a:pt x="579" y="264"/>
                    <a:pt x="579" y="236"/>
                  </a:cubicBezTo>
                  <a:cubicBezTo>
                    <a:pt x="505" y="216"/>
                    <a:pt x="542" y="152"/>
                    <a:pt x="491" y="144"/>
                  </a:cubicBezTo>
                  <a:cubicBezTo>
                    <a:pt x="479" y="142"/>
                    <a:pt x="486" y="148"/>
                    <a:pt x="468" y="142"/>
                  </a:cubicBezTo>
                  <a:cubicBezTo>
                    <a:pt x="445" y="134"/>
                    <a:pt x="458" y="148"/>
                    <a:pt x="450" y="127"/>
                  </a:cubicBezTo>
                  <a:lnTo>
                    <a:pt x="416" y="127"/>
                  </a:lnTo>
                  <a:cubicBezTo>
                    <a:pt x="409" y="145"/>
                    <a:pt x="431" y="139"/>
                    <a:pt x="396" y="141"/>
                  </a:cubicBezTo>
                  <a:cubicBezTo>
                    <a:pt x="373" y="142"/>
                    <a:pt x="387" y="139"/>
                    <a:pt x="381" y="137"/>
                  </a:cubicBezTo>
                  <a:lnTo>
                    <a:pt x="365" y="130"/>
                  </a:lnTo>
                  <a:cubicBezTo>
                    <a:pt x="332" y="120"/>
                    <a:pt x="334" y="134"/>
                    <a:pt x="314" y="148"/>
                  </a:cubicBezTo>
                  <a:cubicBezTo>
                    <a:pt x="269" y="124"/>
                    <a:pt x="264" y="125"/>
                    <a:pt x="245" y="95"/>
                  </a:cubicBezTo>
                  <a:lnTo>
                    <a:pt x="240" y="86"/>
                  </a:lnTo>
                  <a:cubicBezTo>
                    <a:pt x="228" y="68"/>
                    <a:pt x="222" y="63"/>
                    <a:pt x="206" y="53"/>
                  </a:cubicBezTo>
                  <a:cubicBezTo>
                    <a:pt x="176" y="33"/>
                    <a:pt x="158" y="0"/>
                    <a:pt x="131" y="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Freeform 78"/>
            <p:cNvSpPr>
              <a:spLocks/>
            </p:cNvSpPr>
            <p:nvPr/>
          </p:nvSpPr>
          <p:spPr bwMode="auto">
            <a:xfrm>
              <a:off x="981458" y="1780444"/>
              <a:ext cx="59966" cy="67588"/>
            </a:xfrm>
            <a:custGeom>
              <a:avLst/>
              <a:gdLst>
                <a:gd name="T0" fmla="*/ 67 w 348"/>
                <a:gd name="T1" fmla="*/ 165 h 367"/>
                <a:gd name="T2" fmla="*/ 19 w 348"/>
                <a:gd name="T3" fmla="*/ 259 h 367"/>
                <a:gd name="T4" fmla="*/ 0 w 348"/>
                <a:gd name="T5" fmla="*/ 301 h 367"/>
                <a:gd name="T6" fmla="*/ 27 w 348"/>
                <a:gd name="T7" fmla="*/ 334 h 367"/>
                <a:gd name="T8" fmla="*/ 203 w 348"/>
                <a:gd name="T9" fmla="*/ 348 h 367"/>
                <a:gd name="T10" fmla="*/ 227 w 348"/>
                <a:gd name="T11" fmla="*/ 271 h 367"/>
                <a:gd name="T12" fmla="*/ 330 w 348"/>
                <a:gd name="T13" fmla="*/ 208 h 367"/>
                <a:gd name="T14" fmla="*/ 314 w 348"/>
                <a:gd name="T15" fmla="*/ 122 h 367"/>
                <a:gd name="T16" fmla="*/ 302 w 348"/>
                <a:gd name="T17" fmla="*/ 100 h 367"/>
                <a:gd name="T18" fmla="*/ 183 w 348"/>
                <a:gd name="T19" fmla="*/ 50 h 367"/>
                <a:gd name="T20" fmla="*/ 167 w 348"/>
                <a:gd name="T21" fmla="*/ 45 h 367"/>
                <a:gd name="T22" fmla="*/ 121 w 348"/>
                <a:gd name="T23" fmla="*/ 49 h 367"/>
                <a:gd name="T24" fmla="*/ 82 w 348"/>
                <a:gd name="T25" fmla="*/ 132 h 367"/>
                <a:gd name="T26" fmla="*/ 67 w 348"/>
                <a:gd name="T27" fmla="*/ 16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367">
                  <a:moveTo>
                    <a:pt x="67" y="165"/>
                  </a:moveTo>
                  <a:cubicBezTo>
                    <a:pt x="2" y="171"/>
                    <a:pt x="20" y="256"/>
                    <a:pt x="19" y="259"/>
                  </a:cubicBezTo>
                  <a:cubicBezTo>
                    <a:pt x="11" y="300"/>
                    <a:pt x="0" y="257"/>
                    <a:pt x="0" y="301"/>
                  </a:cubicBezTo>
                  <a:cubicBezTo>
                    <a:pt x="0" y="320"/>
                    <a:pt x="15" y="326"/>
                    <a:pt x="27" y="334"/>
                  </a:cubicBezTo>
                  <a:cubicBezTo>
                    <a:pt x="73" y="367"/>
                    <a:pt x="99" y="348"/>
                    <a:pt x="203" y="348"/>
                  </a:cubicBezTo>
                  <a:cubicBezTo>
                    <a:pt x="211" y="314"/>
                    <a:pt x="193" y="303"/>
                    <a:pt x="227" y="271"/>
                  </a:cubicBezTo>
                  <a:cubicBezTo>
                    <a:pt x="298" y="205"/>
                    <a:pt x="348" y="255"/>
                    <a:pt x="330" y="208"/>
                  </a:cubicBezTo>
                  <a:cubicBezTo>
                    <a:pt x="305" y="146"/>
                    <a:pt x="327" y="157"/>
                    <a:pt x="314" y="122"/>
                  </a:cubicBezTo>
                  <a:cubicBezTo>
                    <a:pt x="306" y="101"/>
                    <a:pt x="311" y="122"/>
                    <a:pt x="302" y="100"/>
                  </a:cubicBezTo>
                  <a:cubicBezTo>
                    <a:pt x="260" y="0"/>
                    <a:pt x="327" y="82"/>
                    <a:pt x="183" y="50"/>
                  </a:cubicBezTo>
                  <a:cubicBezTo>
                    <a:pt x="168" y="46"/>
                    <a:pt x="172" y="47"/>
                    <a:pt x="167" y="45"/>
                  </a:cubicBezTo>
                  <a:cubicBezTo>
                    <a:pt x="160" y="43"/>
                    <a:pt x="155" y="32"/>
                    <a:pt x="121" y="49"/>
                  </a:cubicBezTo>
                  <a:cubicBezTo>
                    <a:pt x="71" y="75"/>
                    <a:pt x="99" y="94"/>
                    <a:pt x="82" y="132"/>
                  </a:cubicBezTo>
                  <a:cubicBezTo>
                    <a:pt x="72" y="153"/>
                    <a:pt x="70" y="132"/>
                    <a:pt x="67" y="1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Freeform 79"/>
            <p:cNvSpPr>
              <a:spLocks/>
            </p:cNvSpPr>
            <p:nvPr/>
          </p:nvSpPr>
          <p:spPr bwMode="auto">
            <a:xfrm>
              <a:off x="647898" y="2211815"/>
              <a:ext cx="59966" cy="65602"/>
            </a:xfrm>
            <a:custGeom>
              <a:avLst/>
              <a:gdLst>
                <a:gd name="T0" fmla="*/ 68 w 353"/>
                <a:gd name="T1" fmla="*/ 54 h 366"/>
                <a:gd name="T2" fmla="*/ 106 w 353"/>
                <a:gd name="T3" fmla="*/ 97 h 366"/>
                <a:gd name="T4" fmla="*/ 109 w 353"/>
                <a:gd name="T5" fmla="*/ 101 h 366"/>
                <a:gd name="T6" fmla="*/ 112 w 353"/>
                <a:gd name="T7" fmla="*/ 105 h 366"/>
                <a:gd name="T8" fmla="*/ 115 w 353"/>
                <a:gd name="T9" fmla="*/ 109 h 366"/>
                <a:gd name="T10" fmla="*/ 84 w 353"/>
                <a:gd name="T11" fmla="*/ 185 h 366"/>
                <a:gd name="T12" fmla="*/ 0 w 353"/>
                <a:gd name="T13" fmla="*/ 292 h 366"/>
                <a:gd name="T14" fmla="*/ 20 w 353"/>
                <a:gd name="T15" fmla="*/ 312 h 366"/>
                <a:gd name="T16" fmla="*/ 34 w 353"/>
                <a:gd name="T17" fmla="*/ 366 h 366"/>
                <a:gd name="T18" fmla="*/ 91 w 353"/>
                <a:gd name="T19" fmla="*/ 342 h 366"/>
                <a:gd name="T20" fmla="*/ 203 w 353"/>
                <a:gd name="T21" fmla="*/ 339 h 366"/>
                <a:gd name="T22" fmla="*/ 208 w 353"/>
                <a:gd name="T23" fmla="*/ 310 h 366"/>
                <a:gd name="T24" fmla="*/ 241 w 353"/>
                <a:gd name="T25" fmla="*/ 261 h 366"/>
                <a:gd name="T26" fmla="*/ 260 w 353"/>
                <a:gd name="T27" fmla="*/ 240 h 366"/>
                <a:gd name="T28" fmla="*/ 353 w 353"/>
                <a:gd name="T29" fmla="*/ 176 h 366"/>
                <a:gd name="T30" fmla="*/ 280 w 353"/>
                <a:gd name="T31" fmla="*/ 127 h 366"/>
                <a:gd name="T32" fmla="*/ 231 w 353"/>
                <a:gd name="T33" fmla="*/ 54 h 366"/>
                <a:gd name="T34" fmla="*/ 88 w 353"/>
                <a:gd name="T35" fmla="*/ 47 h 366"/>
                <a:gd name="T36" fmla="*/ 68 w 353"/>
                <a:gd name="T37" fmla="*/ 5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366">
                  <a:moveTo>
                    <a:pt x="68" y="54"/>
                  </a:moveTo>
                  <a:lnTo>
                    <a:pt x="106" y="97"/>
                  </a:lnTo>
                  <a:cubicBezTo>
                    <a:pt x="107" y="98"/>
                    <a:pt x="109" y="100"/>
                    <a:pt x="109" y="101"/>
                  </a:cubicBezTo>
                  <a:cubicBezTo>
                    <a:pt x="110" y="102"/>
                    <a:pt x="112" y="104"/>
                    <a:pt x="112" y="105"/>
                  </a:cubicBezTo>
                  <a:cubicBezTo>
                    <a:pt x="113" y="106"/>
                    <a:pt x="114" y="107"/>
                    <a:pt x="115" y="109"/>
                  </a:cubicBezTo>
                  <a:cubicBezTo>
                    <a:pt x="74" y="170"/>
                    <a:pt x="112" y="136"/>
                    <a:pt x="84" y="185"/>
                  </a:cubicBezTo>
                  <a:cubicBezTo>
                    <a:pt x="56" y="235"/>
                    <a:pt x="52" y="257"/>
                    <a:pt x="0" y="292"/>
                  </a:cubicBezTo>
                  <a:lnTo>
                    <a:pt x="20" y="312"/>
                  </a:lnTo>
                  <a:cubicBezTo>
                    <a:pt x="34" y="329"/>
                    <a:pt x="34" y="339"/>
                    <a:pt x="34" y="366"/>
                  </a:cubicBezTo>
                  <a:cubicBezTo>
                    <a:pt x="59" y="359"/>
                    <a:pt x="59" y="349"/>
                    <a:pt x="91" y="342"/>
                  </a:cubicBezTo>
                  <a:cubicBezTo>
                    <a:pt x="207" y="317"/>
                    <a:pt x="145" y="325"/>
                    <a:pt x="203" y="339"/>
                  </a:cubicBezTo>
                  <a:cubicBezTo>
                    <a:pt x="205" y="323"/>
                    <a:pt x="205" y="320"/>
                    <a:pt x="208" y="310"/>
                  </a:cubicBezTo>
                  <a:cubicBezTo>
                    <a:pt x="215" y="286"/>
                    <a:pt x="224" y="278"/>
                    <a:pt x="241" y="261"/>
                  </a:cubicBezTo>
                  <a:cubicBezTo>
                    <a:pt x="251" y="250"/>
                    <a:pt x="248" y="255"/>
                    <a:pt x="260" y="240"/>
                  </a:cubicBezTo>
                  <a:cubicBezTo>
                    <a:pt x="298" y="196"/>
                    <a:pt x="308" y="206"/>
                    <a:pt x="353" y="176"/>
                  </a:cubicBezTo>
                  <a:cubicBezTo>
                    <a:pt x="339" y="116"/>
                    <a:pt x="314" y="165"/>
                    <a:pt x="280" y="127"/>
                  </a:cubicBezTo>
                  <a:cubicBezTo>
                    <a:pt x="268" y="113"/>
                    <a:pt x="235" y="69"/>
                    <a:pt x="231" y="54"/>
                  </a:cubicBezTo>
                  <a:cubicBezTo>
                    <a:pt x="96" y="54"/>
                    <a:pt x="215" y="0"/>
                    <a:pt x="88" y="47"/>
                  </a:cubicBezTo>
                  <a:cubicBezTo>
                    <a:pt x="78" y="51"/>
                    <a:pt x="80" y="48"/>
                    <a:pt x="68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Freeform 80"/>
            <p:cNvSpPr>
              <a:spLocks/>
            </p:cNvSpPr>
            <p:nvPr/>
          </p:nvSpPr>
          <p:spPr bwMode="auto">
            <a:xfrm>
              <a:off x="557951" y="2122360"/>
              <a:ext cx="52470" cy="53673"/>
            </a:xfrm>
            <a:custGeom>
              <a:avLst/>
              <a:gdLst>
                <a:gd name="T0" fmla="*/ 0 w 298"/>
                <a:gd name="T1" fmla="*/ 68 h 298"/>
                <a:gd name="T2" fmla="*/ 33 w 298"/>
                <a:gd name="T3" fmla="*/ 143 h 298"/>
                <a:gd name="T4" fmla="*/ 51 w 298"/>
                <a:gd name="T5" fmla="*/ 173 h 298"/>
                <a:gd name="T6" fmla="*/ 88 w 298"/>
                <a:gd name="T7" fmla="*/ 251 h 298"/>
                <a:gd name="T8" fmla="*/ 93 w 298"/>
                <a:gd name="T9" fmla="*/ 253 h 298"/>
                <a:gd name="T10" fmla="*/ 100 w 298"/>
                <a:gd name="T11" fmla="*/ 259 h 298"/>
                <a:gd name="T12" fmla="*/ 104 w 298"/>
                <a:gd name="T13" fmla="*/ 262 h 298"/>
                <a:gd name="T14" fmla="*/ 133 w 298"/>
                <a:gd name="T15" fmla="*/ 281 h 298"/>
                <a:gd name="T16" fmla="*/ 163 w 298"/>
                <a:gd name="T17" fmla="*/ 298 h 298"/>
                <a:gd name="T18" fmla="*/ 191 w 298"/>
                <a:gd name="T19" fmla="*/ 279 h 298"/>
                <a:gd name="T20" fmla="*/ 210 w 298"/>
                <a:gd name="T21" fmla="*/ 251 h 298"/>
                <a:gd name="T22" fmla="*/ 298 w 298"/>
                <a:gd name="T23" fmla="*/ 204 h 298"/>
                <a:gd name="T24" fmla="*/ 298 w 298"/>
                <a:gd name="T25" fmla="*/ 129 h 298"/>
                <a:gd name="T26" fmla="*/ 271 w 298"/>
                <a:gd name="T27" fmla="*/ 61 h 298"/>
                <a:gd name="T28" fmla="*/ 256 w 298"/>
                <a:gd name="T29" fmla="*/ 31 h 298"/>
                <a:gd name="T30" fmla="*/ 169 w 298"/>
                <a:gd name="T31" fmla="*/ 75 h 298"/>
                <a:gd name="T32" fmla="*/ 108 w 298"/>
                <a:gd name="T33" fmla="*/ 0 h 298"/>
                <a:gd name="T34" fmla="*/ 40 w 298"/>
                <a:gd name="T35" fmla="*/ 40 h 298"/>
                <a:gd name="T36" fmla="*/ 0 w 298"/>
                <a:gd name="T37" fmla="*/ 6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8" h="298">
                  <a:moveTo>
                    <a:pt x="0" y="68"/>
                  </a:moveTo>
                  <a:cubicBezTo>
                    <a:pt x="0" y="95"/>
                    <a:pt x="17" y="118"/>
                    <a:pt x="33" y="143"/>
                  </a:cubicBezTo>
                  <a:cubicBezTo>
                    <a:pt x="45" y="162"/>
                    <a:pt x="39" y="148"/>
                    <a:pt x="51" y="173"/>
                  </a:cubicBezTo>
                  <a:cubicBezTo>
                    <a:pt x="77" y="232"/>
                    <a:pt x="54" y="225"/>
                    <a:pt x="88" y="251"/>
                  </a:cubicBezTo>
                  <a:cubicBezTo>
                    <a:pt x="90" y="251"/>
                    <a:pt x="91" y="252"/>
                    <a:pt x="93" y="253"/>
                  </a:cubicBezTo>
                  <a:lnTo>
                    <a:pt x="100" y="259"/>
                  </a:lnTo>
                  <a:cubicBezTo>
                    <a:pt x="101" y="260"/>
                    <a:pt x="103" y="261"/>
                    <a:pt x="104" y="262"/>
                  </a:cubicBezTo>
                  <a:cubicBezTo>
                    <a:pt x="126" y="281"/>
                    <a:pt x="105" y="268"/>
                    <a:pt x="133" y="281"/>
                  </a:cubicBezTo>
                  <a:cubicBezTo>
                    <a:pt x="151" y="290"/>
                    <a:pt x="148" y="289"/>
                    <a:pt x="163" y="298"/>
                  </a:cubicBezTo>
                  <a:lnTo>
                    <a:pt x="191" y="279"/>
                  </a:lnTo>
                  <a:cubicBezTo>
                    <a:pt x="207" y="265"/>
                    <a:pt x="204" y="274"/>
                    <a:pt x="210" y="251"/>
                  </a:cubicBezTo>
                  <a:cubicBezTo>
                    <a:pt x="255" y="251"/>
                    <a:pt x="297" y="256"/>
                    <a:pt x="298" y="204"/>
                  </a:cubicBezTo>
                  <a:cubicBezTo>
                    <a:pt x="254" y="192"/>
                    <a:pt x="254" y="141"/>
                    <a:pt x="298" y="129"/>
                  </a:cubicBezTo>
                  <a:cubicBezTo>
                    <a:pt x="298" y="59"/>
                    <a:pt x="271" y="82"/>
                    <a:pt x="271" y="61"/>
                  </a:cubicBezTo>
                  <a:cubicBezTo>
                    <a:pt x="271" y="40"/>
                    <a:pt x="287" y="6"/>
                    <a:pt x="256" y="31"/>
                  </a:cubicBezTo>
                  <a:cubicBezTo>
                    <a:pt x="215" y="66"/>
                    <a:pt x="261" y="75"/>
                    <a:pt x="169" y="75"/>
                  </a:cubicBezTo>
                  <a:cubicBezTo>
                    <a:pt x="135" y="75"/>
                    <a:pt x="108" y="38"/>
                    <a:pt x="108" y="0"/>
                  </a:cubicBezTo>
                  <a:cubicBezTo>
                    <a:pt x="77" y="9"/>
                    <a:pt x="79" y="29"/>
                    <a:pt x="40" y="40"/>
                  </a:cubicBezTo>
                  <a:cubicBezTo>
                    <a:pt x="23" y="45"/>
                    <a:pt x="0" y="43"/>
                    <a:pt x="0" y="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Freeform 81"/>
            <p:cNvSpPr>
              <a:spLocks/>
            </p:cNvSpPr>
            <p:nvPr/>
          </p:nvSpPr>
          <p:spPr bwMode="auto">
            <a:xfrm>
              <a:off x="591682" y="2170069"/>
              <a:ext cx="58092" cy="41746"/>
            </a:xfrm>
            <a:custGeom>
              <a:avLst/>
              <a:gdLst>
                <a:gd name="T0" fmla="*/ 0 w 339"/>
                <a:gd name="T1" fmla="*/ 59 h 221"/>
                <a:gd name="T2" fmla="*/ 68 w 339"/>
                <a:gd name="T3" fmla="*/ 153 h 221"/>
                <a:gd name="T4" fmla="*/ 61 w 339"/>
                <a:gd name="T5" fmla="*/ 214 h 221"/>
                <a:gd name="T6" fmla="*/ 172 w 339"/>
                <a:gd name="T7" fmla="*/ 210 h 221"/>
                <a:gd name="T8" fmla="*/ 298 w 339"/>
                <a:gd name="T9" fmla="*/ 214 h 221"/>
                <a:gd name="T10" fmla="*/ 317 w 339"/>
                <a:gd name="T11" fmla="*/ 172 h 221"/>
                <a:gd name="T12" fmla="*/ 319 w 339"/>
                <a:gd name="T13" fmla="*/ 168 h 221"/>
                <a:gd name="T14" fmla="*/ 321 w 339"/>
                <a:gd name="T15" fmla="*/ 163 h 221"/>
                <a:gd name="T16" fmla="*/ 325 w 339"/>
                <a:gd name="T17" fmla="*/ 153 h 221"/>
                <a:gd name="T18" fmla="*/ 339 w 339"/>
                <a:gd name="T19" fmla="*/ 133 h 221"/>
                <a:gd name="T20" fmla="*/ 285 w 339"/>
                <a:gd name="T21" fmla="*/ 112 h 221"/>
                <a:gd name="T22" fmla="*/ 237 w 339"/>
                <a:gd name="T23" fmla="*/ 86 h 221"/>
                <a:gd name="T24" fmla="*/ 61 w 339"/>
                <a:gd name="T25" fmla="*/ 11 h 221"/>
                <a:gd name="T26" fmla="*/ 28 w 339"/>
                <a:gd name="T27" fmla="*/ 32 h 221"/>
                <a:gd name="T28" fmla="*/ 0 w 339"/>
                <a:gd name="T29" fmla="*/ 5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9" h="221">
                  <a:moveTo>
                    <a:pt x="0" y="59"/>
                  </a:moveTo>
                  <a:cubicBezTo>
                    <a:pt x="0" y="112"/>
                    <a:pt x="68" y="135"/>
                    <a:pt x="68" y="153"/>
                  </a:cubicBezTo>
                  <a:cubicBezTo>
                    <a:pt x="68" y="187"/>
                    <a:pt x="61" y="184"/>
                    <a:pt x="61" y="214"/>
                  </a:cubicBezTo>
                  <a:cubicBezTo>
                    <a:pt x="91" y="221"/>
                    <a:pt x="130" y="214"/>
                    <a:pt x="172" y="210"/>
                  </a:cubicBezTo>
                  <a:cubicBezTo>
                    <a:pt x="193" y="208"/>
                    <a:pt x="261" y="214"/>
                    <a:pt x="298" y="214"/>
                  </a:cubicBezTo>
                  <a:cubicBezTo>
                    <a:pt x="303" y="192"/>
                    <a:pt x="305" y="202"/>
                    <a:pt x="317" y="172"/>
                  </a:cubicBezTo>
                  <a:cubicBezTo>
                    <a:pt x="318" y="171"/>
                    <a:pt x="318" y="169"/>
                    <a:pt x="319" y="168"/>
                  </a:cubicBezTo>
                  <a:cubicBezTo>
                    <a:pt x="320" y="166"/>
                    <a:pt x="320" y="164"/>
                    <a:pt x="321" y="163"/>
                  </a:cubicBezTo>
                  <a:lnTo>
                    <a:pt x="325" y="153"/>
                  </a:lnTo>
                  <a:cubicBezTo>
                    <a:pt x="338" y="129"/>
                    <a:pt x="327" y="167"/>
                    <a:pt x="339" y="133"/>
                  </a:cubicBezTo>
                  <a:cubicBezTo>
                    <a:pt x="303" y="109"/>
                    <a:pt x="337" y="118"/>
                    <a:pt x="285" y="112"/>
                  </a:cubicBezTo>
                  <a:cubicBezTo>
                    <a:pt x="253" y="109"/>
                    <a:pt x="254" y="102"/>
                    <a:pt x="237" y="86"/>
                  </a:cubicBezTo>
                  <a:cubicBezTo>
                    <a:pt x="146" y="0"/>
                    <a:pt x="228" y="11"/>
                    <a:pt x="61" y="11"/>
                  </a:cubicBezTo>
                  <a:cubicBezTo>
                    <a:pt x="45" y="11"/>
                    <a:pt x="40" y="22"/>
                    <a:pt x="28" y="32"/>
                  </a:cubicBezTo>
                  <a:cubicBezTo>
                    <a:pt x="20" y="38"/>
                    <a:pt x="0" y="49"/>
                    <a:pt x="0" y="5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Freeform 82"/>
            <p:cNvSpPr>
              <a:spLocks/>
            </p:cNvSpPr>
            <p:nvPr/>
          </p:nvSpPr>
          <p:spPr bwMode="auto">
            <a:xfrm>
              <a:off x="606672" y="2215792"/>
              <a:ext cx="35604" cy="29819"/>
            </a:xfrm>
            <a:custGeom>
              <a:avLst/>
              <a:gdLst>
                <a:gd name="T0" fmla="*/ 14 w 211"/>
                <a:gd name="T1" fmla="*/ 11 h 167"/>
                <a:gd name="T2" fmla="*/ 25 w 211"/>
                <a:gd name="T3" fmla="*/ 89 h 167"/>
                <a:gd name="T4" fmla="*/ 114 w 211"/>
                <a:gd name="T5" fmla="*/ 135 h 167"/>
                <a:gd name="T6" fmla="*/ 150 w 211"/>
                <a:gd name="T7" fmla="*/ 167 h 167"/>
                <a:gd name="T8" fmla="*/ 211 w 211"/>
                <a:gd name="T9" fmla="*/ 140 h 167"/>
                <a:gd name="T10" fmla="*/ 200 w 211"/>
                <a:gd name="T11" fmla="*/ 80 h 167"/>
                <a:gd name="T12" fmla="*/ 211 w 211"/>
                <a:gd name="T13" fmla="*/ 11 h 167"/>
                <a:gd name="T14" fmla="*/ 166 w 211"/>
                <a:gd name="T15" fmla="*/ 14 h 167"/>
                <a:gd name="T16" fmla="*/ 152 w 211"/>
                <a:gd name="T17" fmla="*/ 19 h 167"/>
                <a:gd name="T18" fmla="*/ 129 w 211"/>
                <a:gd name="T19" fmla="*/ 12 h 167"/>
                <a:gd name="T20" fmla="*/ 14 w 211"/>
                <a:gd name="T21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167">
                  <a:moveTo>
                    <a:pt x="14" y="11"/>
                  </a:moveTo>
                  <a:cubicBezTo>
                    <a:pt x="8" y="39"/>
                    <a:pt x="0" y="26"/>
                    <a:pt x="25" y="89"/>
                  </a:cubicBezTo>
                  <a:cubicBezTo>
                    <a:pt x="44" y="136"/>
                    <a:pt x="55" y="98"/>
                    <a:pt x="114" y="135"/>
                  </a:cubicBezTo>
                  <a:lnTo>
                    <a:pt x="150" y="167"/>
                  </a:lnTo>
                  <a:cubicBezTo>
                    <a:pt x="181" y="146"/>
                    <a:pt x="166" y="150"/>
                    <a:pt x="211" y="140"/>
                  </a:cubicBezTo>
                  <a:cubicBezTo>
                    <a:pt x="211" y="100"/>
                    <a:pt x="199" y="99"/>
                    <a:pt x="200" y="80"/>
                  </a:cubicBezTo>
                  <a:cubicBezTo>
                    <a:pt x="203" y="57"/>
                    <a:pt x="211" y="85"/>
                    <a:pt x="211" y="11"/>
                  </a:cubicBezTo>
                  <a:cubicBezTo>
                    <a:pt x="176" y="3"/>
                    <a:pt x="198" y="0"/>
                    <a:pt x="166" y="14"/>
                  </a:cubicBezTo>
                  <a:cubicBezTo>
                    <a:pt x="153" y="20"/>
                    <a:pt x="161" y="19"/>
                    <a:pt x="152" y="19"/>
                  </a:cubicBezTo>
                  <a:cubicBezTo>
                    <a:pt x="151" y="19"/>
                    <a:pt x="135" y="13"/>
                    <a:pt x="129" y="12"/>
                  </a:cubicBezTo>
                  <a:cubicBezTo>
                    <a:pt x="94" y="1"/>
                    <a:pt x="64" y="11"/>
                    <a:pt x="14" y="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Freeform 83"/>
            <p:cNvSpPr>
              <a:spLocks/>
            </p:cNvSpPr>
            <p:nvPr/>
          </p:nvSpPr>
          <p:spPr bwMode="auto">
            <a:xfrm>
              <a:off x="542960" y="2064711"/>
              <a:ext cx="43100" cy="47710"/>
            </a:xfrm>
            <a:custGeom>
              <a:avLst/>
              <a:gdLst>
                <a:gd name="T0" fmla="*/ 205 w 246"/>
                <a:gd name="T1" fmla="*/ 40 h 257"/>
                <a:gd name="T2" fmla="*/ 117 w 246"/>
                <a:gd name="T3" fmla="*/ 135 h 257"/>
                <a:gd name="T4" fmla="*/ 55 w 246"/>
                <a:gd name="T5" fmla="*/ 199 h 257"/>
                <a:gd name="T6" fmla="*/ 22 w 246"/>
                <a:gd name="T7" fmla="*/ 189 h 257"/>
                <a:gd name="T8" fmla="*/ 56 w 246"/>
                <a:gd name="T9" fmla="*/ 257 h 257"/>
                <a:gd name="T10" fmla="*/ 104 w 246"/>
                <a:gd name="T11" fmla="*/ 217 h 257"/>
                <a:gd name="T12" fmla="*/ 198 w 246"/>
                <a:gd name="T13" fmla="*/ 114 h 257"/>
                <a:gd name="T14" fmla="*/ 246 w 246"/>
                <a:gd name="T15" fmla="*/ 47 h 257"/>
                <a:gd name="T16" fmla="*/ 192 w 246"/>
                <a:gd name="T17" fmla="*/ 0 h 257"/>
                <a:gd name="T18" fmla="*/ 205 w 246"/>
                <a:gd name="T19" fmla="*/ 4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57">
                  <a:moveTo>
                    <a:pt x="205" y="40"/>
                  </a:moveTo>
                  <a:cubicBezTo>
                    <a:pt x="160" y="107"/>
                    <a:pt x="117" y="53"/>
                    <a:pt x="117" y="135"/>
                  </a:cubicBezTo>
                  <a:cubicBezTo>
                    <a:pt x="117" y="158"/>
                    <a:pt x="131" y="210"/>
                    <a:pt x="55" y="199"/>
                  </a:cubicBezTo>
                  <a:cubicBezTo>
                    <a:pt x="42" y="197"/>
                    <a:pt x="40" y="194"/>
                    <a:pt x="22" y="189"/>
                  </a:cubicBezTo>
                  <a:cubicBezTo>
                    <a:pt x="20" y="201"/>
                    <a:pt x="0" y="219"/>
                    <a:pt x="56" y="257"/>
                  </a:cubicBezTo>
                  <a:cubicBezTo>
                    <a:pt x="87" y="250"/>
                    <a:pt x="86" y="238"/>
                    <a:pt x="104" y="217"/>
                  </a:cubicBezTo>
                  <a:cubicBezTo>
                    <a:pt x="156" y="159"/>
                    <a:pt x="167" y="127"/>
                    <a:pt x="198" y="114"/>
                  </a:cubicBezTo>
                  <a:cubicBezTo>
                    <a:pt x="246" y="93"/>
                    <a:pt x="246" y="133"/>
                    <a:pt x="246" y="47"/>
                  </a:cubicBezTo>
                  <a:cubicBezTo>
                    <a:pt x="246" y="17"/>
                    <a:pt x="214" y="5"/>
                    <a:pt x="192" y="0"/>
                  </a:cubicBezTo>
                  <a:cubicBezTo>
                    <a:pt x="197" y="21"/>
                    <a:pt x="200" y="19"/>
                    <a:pt x="205" y="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Freeform 84"/>
            <p:cNvSpPr>
              <a:spLocks/>
            </p:cNvSpPr>
            <p:nvPr/>
          </p:nvSpPr>
          <p:spPr bwMode="auto">
            <a:xfrm>
              <a:off x="640404" y="2219767"/>
              <a:ext cx="18738" cy="37771"/>
            </a:xfrm>
            <a:custGeom>
              <a:avLst/>
              <a:gdLst>
                <a:gd name="T0" fmla="*/ 0 w 109"/>
                <a:gd name="T1" fmla="*/ 149 h 204"/>
                <a:gd name="T2" fmla="*/ 21 w 109"/>
                <a:gd name="T3" fmla="*/ 204 h 204"/>
                <a:gd name="T4" fmla="*/ 56 w 109"/>
                <a:gd name="T5" fmla="*/ 184 h 204"/>
                <a:gd name="T6" fmla="*/ 66 w 109"/>
                <a:gd name="T7" fmla="*/ 167 h 204"/>
                <a:gd name="T8" fmla="*/ 74 w 109"/>
                <a:gd name="T9" fmla="*/ 155 h 204"/>
                <a:gd name="T10" fmla="*/ 77 w 109"/>
                <a:gd name="T11" fmla="*/ 151 h 204"/>
                <a:gd name="T12" fmla="*/ 87 w 109"/>
                <a:gd name="T13" fmla="*/ 128 h 204"/>
                <a:gd name="T14" fmla="*/ 98 w 109"/>
                <a:gd name="T15" fmla="*/ 105 h 204"/>
                <a:gd name="T16" fmla="*/ 109 w 109"/>
                <a:gd name="T17" fmla="*/ 55 h 204"/>
                <a:gd name="T18" fmla="*/ 41 w 109"/>
                <a:gd name="T19" fmla="*/ 0 h 204"/>
                <a:gd name="T20" fmla="*/ 0 w 109"/>
                <a:gd name="T21" fmla="*/ 1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204">
                  <a:moveTo>
                    <a:pt x="0" y="149"/>
                  </a:moveTo>
                  <a:cubicBezTo>
                    <a:pt x="3" y="183"/>
                    <a:pt x="13" y="169"/>
                    <a:pt x="21" y="204"/>
                  </a:cubicBezTo>
                  <a:cubicBezTo>
                    <a:pt x="45" y="202"/>
                    <a:pt x="44" y="201"/>
                    <a:pt x="56" y="184"/>
                  </a:cubicBezTo>
                  <a:cubicBezTo>
                    <a:pt x="64" y="174"/>
                    <a:pt x="59" y="178"/>
                    <a:pt x="66" y="167"/>
                  </a:cubicBezTo>
                  <a:lnTo>
                    <a:pt x="74" y="155"/>
                  </a:lnTo>
                  <a:cubicBezTo>
                    <a:pt x="75" y="154"/>
                    <a:pt x="76" y="152"/>
                    <a:pt x="77" y="151"/>
                  </a:cubicBezTo>
                  <a:lnTo>
                    <a:pt x="87" y="128"/>
                  </a:lnTo>
                  <a:cubicBezTo>
                    <a:pt x="93" y="115"/>
                    <a:pt x="94" y="115"/>
                    <a:pt x="98" y="105"/>
                  </a:cubicBezTo>
                  <a:cubicBezTo>
                    <a:pt x="102" y="94"/>
                    <a:pt x="108" y="66"/>
                    <a:pt x="109" y="55"/>
                  </a:cubicBezTo>
                  <a:cubicBezTo>
                    <a:pt x="95" y="33"/>
                    <a:pt x="74" y="3"/>
                    <a:pt x="41" y="0"/>
                  </a:cubicBezTo>
                  <a:cubicBezTo>
                    <a:pt x="41" y="131"/>
                    <a:pt x="57" y="149"/>
                    <a:pt x="0" y="14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Freeform 85"/>
            <p:cNvSpPr>
              <a:spLocks/>
            </p:cNvSpPr>
            <p:nvPr/>
          </p:nvSpPr>
          <p:spPr bwMode="auto">
            <a:xfrm>
              <a:off x="651647" y="2062723"/>
              <a:ext cx="31858" cy="19878"/>
            </a:xfrm>
            <a:custGeom>
              <a:avLst/>
              <a:gdLst>
                <a:gd name="T0" fmla="*/ 0 w 183"/>
                <a:gd name="T1" fmla="*/ 27 h 108"/>
                <a:gd name="T2" fmla="*/ 61 w 183"/>
                <a:gd name="T3" fmla="*/ 54 h 108"/>
                <a:gd name="T4" fmla="*/ 88 w 183"/>
                <a:gd name="T5" fmla="*/ 102 h 108"/>
                <a:gd name="T6" fmla="*/ 183 w 183"/>
                <a:gd name="T7" fmla="*/ 108 h 108"/>
                <a:gd name="T8" fmla="*/ 132 w 183"/>
                <a:gd name="T9" fmla="*/ 52 h 108"/>
                <a:gd name="T10" fmla="*/ 109 w 183"/>
                <a:gd name="T11" fmla="*/ 0 h 108"/>
                <a:gd name="T12" fmla="*/ 0 w 183"/>
                <a:gd name="T13" fmla="*/ 2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08">
                  <a:moveTo>
                    <a:pt x="0" y="27"/>
                  </a:moveTo>
                  <a:cubicBezTo>
                    <a:pt x="3" y="66"/>
                    <a:pt x="17" y="54"/>
                    <a:pt x="61" y="54"/>
                  </a:cubicBezTo>
                  <a:cubicBezTo>
                    <a:pt x="82" y="97"/>
                    <a:pt x="64" y="65"/>
                    <a:pt x="88" y="102"/>
                  </a:cubicBezTo>
                  <a:cubicBezTo>
                    <a:pt x="131" y="102"/>
                    <a:pt x="149" y="108"/>
                    <a:pt x="183" y="108"/>
                  </a:cubicBezTo>
                  <a:cubicBezTo>
                    <a:pt x="172" y="67"/>
                    <a:pt x="155" y="93"/>
                    <a:pt x="132" y="52"/>
                  </a:cubicBezTo>
                  <a:cubicBezTo>
                    <a:pt x="131" y="50"/>
                    <a:pt x="118" y="41"/>
                    <a:pt x="109" y="0"/>
                  </a:cubicBezTo>
                  <a:cubicBezTo>
                    <a:pt x="17" y="61"/>
                    <a:pt x="103" y="27"/>
                    <a:pt x="0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Freeform 89"/>
            <p:cNvSpPr>
              <a:spLocks/>
            </p:cNvSpPr>
            <p:nvPr/>
          </p:nvSpPr>
          <p:spPr bwMode="auto">
            <a:xfrm>
              <a:off x="646025" y="2203863"/>
              <a:ext cx="11244" cy="9940"/>
            </a:xfrm>
            <a:custGeom>
              <a:avLst/>
              <a:gdLst>
                <a:gd name="T0" fmla="*/ 3 w 64"/>
                <a:gd name="T1" fmla="*/ 54 h 54"/>
                <a:gd name="T2" fmla="*/ 64 w 64"/>
                <a:gd name="T3" fmla="*/ 41 h 54"/>
                <a:gd name="T4" fmla="*/ 23 w 64"/>
                <a:gd name="T5" fmla="*/ 0 h 54"/>
                <a:gd name="T6" fmla="*/ 3 w 64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3" y="54"/>
                  </a:moveTo>
                  <a:cubicBezTo>
                    <a:pt x="53" y="50"/>
                    <a:pt x="0" y="41"/>
                    <a:pt x="64" y="41"/>
                  </a:cubicBezTo>
                  <a:cubicBezTo>
                    <a:pt x="61" y="9"/>
                    <a:pt x="59" y="1"/>
                    <a:pt x="23" y="0"/>
                  </a:cubicBezTo>
                  <a:cubicBezTo>
                    <a:pt x="22" y="49"/>
                    <a:pt x="13" y="17"/>
                    <a:pt x="3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557951" y="2054772"/>
              <a:ext cx="14991" cy="7952"/>
            </a:xfrm>
            <a:custGeom>
              <a:avLst/>
              <a:gdLst>
                <a:gd name="T0" fmla="*/ 88 w 88"/>
                <a:gd name="T1" fmla="*/ 27 h 38"/>
                <a:gd name="T2" fmla="*/ 55 w 88"/>
                <a:gd name="T3" fmla="*/ 7 h 38"/>
                <a:gd name="T4" fmla="*/ 0 w 88"/>
                <a:gd name="T5" fmla="*/ 0 h 38"/>
                <a:gd name="T6" fmla="*/ 88 w 88"/>
                <a:gd name="T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8">
                  <a:moveTo>
                    <a:pt x="88" y="27"/>
                  </a:moveTo>
                  <a:cubicBezTo>
                    <a:pt x="81" y="0"/>
                    <a:pt x="86" y="8"/>
                    <a:pt x="55" y="7"/>
                  </a:cubicBezTo>
                  <a:cubicBezTo>
                    <a:pt x="24" y="5"/>
                    <a:pt x="24" y="2"/>
                    <a:pt x="0" y="0"/>
                  </a:cubicBezTo>
                  <a:cubicBezTo>
                    <a:pt x="3" y="38"/>
                    <a:pt x="13" y="27"/>
                    <a:pt x="88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93"/>
            <p:cNvSpPr>
              <a:spLocks/>
            </p:cNvSpPr>
            <p:nvPr/>
          </p:nvSpPr>
          <p:spPr bwMode="auto">
            <a:xfrm>
              <a:off x="683504" y="2086578"/>
              <a:ext cx="3749" cy="5965"/>
            </a:xfrm>
            <a:custGeom>
              <a:avLst/>
              <a:gdLst>
                <a:gd name="T0" fmla="*/ 7 w 21"/>
                <a:gd name="T1" fmla="*/ 40 h 40"/>
                <a:gd name="T2" fmla="*/ 21 w 21"/>
                <a:gd name="T3" fmla="*/ 40 h 40"/>
                <a:gd name="T4" fmla="*/ 21 w 21"/>
                <a:gd name="T5" fmla="*/ 0 h 40"/>
                <a:gd name="T6" fmla="*/ 0 w 21"/>
                <a:gd name="T7" fmla="*/ 0 h 40"/>
                <a:gd name="T8" fmla="*/ 7 w 2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0">
                  <a:moveTo>
                    <a:pt x="7" y="40"/>
                  </a:moveTo>
                  <a:lnTo>
                    <a:pt x="21" y="40"/>
                  </a:lnTo>
                  <a:lnTo>
                    <a:pt x="21" y="0"/>
                  </a:lnTo>
                  <a:lnTo>
                    <a:pt x="0" y="0"/>
                  </a:lnTo>
                  <a:cubicBezTo>
                    <a:pt x="1" y="20"/>
                    <a:pt x="3" y="24"/>
                    <a:pt x="7" y="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Rectangle 95"/>
            <p:cNvSpPr>
              <a:spLocks noChangeArrowheads="1"/>
            </p:cNvSpPr>
            <p:nvPr/>
          </p:nvSpPr>
          <p:spPr bwMode="auto">
            <a:xfrm>
              <a:off x="687252" y="2096518"/>
              <a:ext cx="3749" cy="19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96"/>
            <p:cNvSpPr>
              <a:spLocks/>
            </p:cNvSpPr>
            <p:nvPr/>
          </p:nvSpPr>
          <p:spPr bwMode="auto">
            <a:xfrm>
              <a:off x="552329" y="2048809"/>
              <a:ext cx="7495" cy="5965"/>
            </a:xfrm>
            <a:custGeom>
              <a:avLst/>
              <a:gdLst>
                <a:gd name="T0" fmla="*/ 21 w 36"/>
                <a:gd name="T1" fmla="*/ 28 h 31"/>
                <a:gd name="T2" fmla="*/ 8 w 36"/>
                <a:gd name="T3" fmla="*/ 0 h 31"/>
                <a:gd name="T4" fmla="*/ 21 w 36"/>
                <a:gd name="T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21" y="28"/>
                  </a:moveTo>
                  <a:cubicBezTo>
                    <a:pt x="32" y="5"/>
                    <a:pt x="36" y="8"/>
                    <a:pt x="8" y="0"/>
                  </a:cubicBezTo>
                  <a:cubicBezTo>
                    <a:pt x="10" y="31"/>
                    <a:pt x="0" y="13"/>
                    <a:pt x="21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Freeform 100"/>
            <p:cNvSpPr>
              <a:spLocks/>
            </p:cNvSpPr>
            <p:nvPr/>
          </p:nvSpPr>
          <p:spPr bwMode="auto">
            <a:xfrm>
              <a:off x="550455" y="2042845"/>
              <a:ext cx="5621" cy="5965"/>
            </a:xfrm>
            <a:custGeom>
              <a:avLst/>
              <a:gdLst>
                <a:gd name="T0" fmla="*/ 2 w 29"/>
                <a:gd name="T1" fmla="*/ 15 h 30"/>
                <a:gd name="T2" fmla="*/ 12 w 29"/>
                <a:gd name="T3" fmla="*/ 15 h 30"/>
                <a:gd name="T4" fmla="*/ 9 w 29"/>
                <a:gd name="T5" fmla="*/ 13 h 30"/>
                <a:gd name="T6" fmla="*/ 2 w 29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2" y="15"/>
                  </a:moveTo>
                  <a:cubicBezTo>
                    <a:pt x="2" y="23"/>
                    <a:pt x="16" y="30"/>
                    <a:pt x="12" y="15"/>
                  </a:cubicBezTo>
                  <a:cubicBezTo>
                    <a:pt x="8" y="0"/>
                    <a:pt x="29" y="15"/>
                    <a:pt x="9" y="13"/>
                  </a:cubicBezTo>
                  <a:cubicBezTo>
                    <a:pt x="0" y="12"/>
                    <a:pt x="2" y="1"/>
                    <a:pt x="2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Freeform 101"/>
            <p:cNvSpPr>
              <a:spLocks/>
            </p:cNvSpPr>
            <p:nvPr/>
          </p:nvSpPr>
          <p:spPr bwMode="auto">
            <a:xfrm>
              <a:off x="850283" y="1398768"/>
              <a:ext cx="3749" cy="3975"/>
            </a:xfrm>
            <a:custGeom>
              <a:avLst/>
              <a:gdLst>
                <a:gd name="T0" fmla="*/ 1 w 21"/>
                <a:gd name="T1" fmla="*/ 13 h 30"/>
                <a:gd name="T2" fmla="*/ 10 w 21"/>
                <a:gd name="T3" fmla="*/ 14 h 30"/>
                <a:gd name="T4" fmla="*/ 12 w 21"/>
                <a:gd name="T5" fmla="*/ 12 h 30"/>
                <a:gd name="T6" fmla="*/ 1 w 21"/>
                <a:gd name="T7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1" y="13"/>
                  </a:moveTo>
                  <a:cubicBezTo>
                    <a:pt x="2" y="15"/>
                    <a:pt x="9" y="14"/>
                    <a:pt x="10" y="14"/>
                  </a:cubicBezTo>
                  <a:cubicBezTo>
                    <a:pt x="11" y="14"/>
                    <a:pt x="21" y="30"/>
                    <a:pt x="12" y="12"/>
                  </a:cubicBezTo>
                  <a:cubicBezTo>
                    <a:pt x="12" y="12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6"/>
            <p:cNvSpPr>
              <a:spLocks/>
            </p:cNvSpPr>
            <p:nvPr/>
          </p:nvSpPr>
          <p:spPr bwMode="auto">
            <a:xfrm>
              <a:off x="1822851" y="1090644"/>
              <a:ext cx="509708" cy="1218578"/>
            </a:xfrm>
            <a:custGeom>
              <a:avLst/>
              <a:gdLst>
                <a:gd name="T0" fmla="*/ 1640 w 2964"/>
                <a:gd name="T1" fmla="*/ 370 h 6681"/>
                <a:gd name="T2" fmla="*/ 1351 w 2964"/>
                <a:gd name="T3" fmla="*/ 563 h 6681"/>
                <a:gd name="T4" fmla="*/ 1114 w 2964"/>
                <a:gd name="T5" fmla="*/ 623 h 6681"/>
                <a:gd name="T6" fmla="*/ 755 w 2964"/>
                <a:gd name="T7" fmla="*/ 881 h 6681"/>
                <a:gd name="T8" fmla="*/ 728 w 2964"/>
                <a:gd name="T9" fmla="*/ 1125 h 6681"/>
                <a:gd name="T10" fmla="*/ 255 w 2964"/>
                <a:gd name="T11" fmla="*/ 1194 h 6681"/>
                <a:gd name="T12" fmla="*/ 365 w 2964"/>
                <a:gd name="T13" fmla="*/ 1562 h 6681"/>
                <a:gd name="T14" fmla="*/ 56 w 2964"/>
                <a:gd name="T15" fmla="*/ 1457 h 6681"/>
                <a:gd name="T16" fmla="*/ 165 w 2964"/>
                <a:gd name="T17" fmla="*/ 1972 h 6681"/>
                <a:gd name="T18" fmla="*/ 124 w 2964"/>
                <a:gd name="T19" fmla="*/ 2250 h 6681"/>
                <a:gd name="T20" fmla="*/ 307 w 2964"/>
                <a:gd name="T21" fmla="*/ 2412 h 6681"/>
                <a:gd name="T22" fmla="*/ 244 w 2964"/>
                <a:gd name="T23" fmla="*/ 2593 h 6681"/>
                <a:gd name="T24" fmla="*/ 314 w 2964"/>
                <a:gd name="T25" fmla="*/ 2927 h 6681"/>
                <a:gd name="T26" fmla="*/ 382 w 2964"/>
                <a:gd name="T27" fmla="*/ 3368 h 6681"/>
                <a:gd name="T28" fmla="*/ 451 w 2964"/>
                <a:gd name="T29" fmla="*/ 3715 h 6681"/>
                <a:gd name="T30" fmla="*/ 351 w 2964"/>
                <a:gd name="T31" fmla="*/ 4158 h 6681"/>
                <a:gd name="T32" fmla="*/ 330 w 2964"/>
                <a:gd name="T33" fmla="*/ 4387 h 6681"/>
                <a:gd name="T34" fmla="*/ 294 w 2964"/>
                <a:gd name="T35" fmla="*/ 4601 h 6681"/>
                <a:gd name="T36" fmla="*/ 618 w 2964"/>
                <a:gd name="T37" fmla="*/ 4676 h 6681"/>
                <a:gd name="T38" fmla="*/ 817 w 2964"/>
                <a:gd name="T39" fmla="*/ 4887 h 6681"/>
                <a:gd name="T40" fmla="*/ 713 w 2964"/>
                <a:gd name="T41" fmla="*/ 5020 h 6681"/>
                <a:gd name="T42" fmla="*/ 809 w 2964"/>
                <a:gd name="T43" fmla="*/ 5340 h 6681"/>
                <a:gd name="T44" fmla="*/ 897 w 2964"/>
                <a:gd name="T45" fmla="*/ 5699 h 6681"/>
                <a:gd name="T46" fmla="*/ 1158 w 2964"/>
                <a:gd name="T47" fmla="*/ 6021 h 6681"/>
                <a:gd name="T48" fmla="*/ 1245 w 2964"/>
                <a:gd name="T49" fmla="*/ 6338 h 6681"/>
                <a:gd name="T50" fmla="*/ 1066 w 2964"/>
                <a:gd name="T51" fmla="*/ 6600 h 6681"/>
                <a:gd name="T52" fmla="*/ 1543 w 2964"/>
                <a:gd name="T53" fmla="*/ 6487 h 6681"/>
                <a:gd name="T54" fmla="*/ 1855 w 2964"/>
                <a:gd name="T55" fmla="*/ 6211 h 6681"/>
                <a:gd name="T56" fmla="*/ 1807 w 2964"/>
                <a:gd name="T57" fmla="*/ 5992 h 6681"/>
                <a:gd name="T58" fmla="*/ 1967 w 2964"/>
                <a:gd name="T59" fmla="*/ 5555 h 6681"/>
                <a:gd name="T60" fmla="*/ 1954 w 2964"/>
                <a:gd name="T61" fmla="*/ 5292 h 6681"/>
                <a:gd name="T62" fmla="*/ 2259 w 2964"/>
                <a:gd name="T63" fmla="*/ 5028 h 6681"/>
                <a:gd name="T64" fmla="*/ 2374 w 2964"/>
                <a:gd name="T65" fmla="*/ 5116 h 6681"/>
                <a:gd name="T66" fmla="*/ 2553 w 2964"/>
                <a:gd name="T67" fmla="*/ 4829 h 6681"/>
                <a:gd name="T68" fmla="*/ 2791 w 2964"/>
                <a:gd name="T69" fmla="*/ 4773 h 6681"/>
                <a:gd name="T70" fmla="*/ 2854 w 2964"/>
                <a:gd name="T71" fmla="*/ 4477 h 6681"/>
                <a:gd name="T72" fmla="*/ 2822 w 2964"/>
                <a:gd name="T73" fmla="*/ 3991 h 6681"/>
                <a:gd name="T74" fmla="*/ 2801 w 2964"/>
                <a:gd name="T75" fmla="*/ 3673 h 6681"/>
                <a:gd name="T76" fmla="*/ 2939 w 2964"/>
                <a:gd name="T77" fmla="*/ 3341 h 6681"/>
                <a:gd name="T78" fmla="*/ 2658 w 2964"/>
                <a:gd name="T79" fmla="*/ 3150 h 6681"/>
                <a:gd name="T80" fmla="*/ 2569 w 2964"/>
                <a:gd name="T81" fmla="*/ 2787 h 6681"/>
                <a:gd name="T82" fmla="*/ 2512 w 2964"/>
                <a:gd name="T83" fmla="*/ 2322 h 6681"/>
                <a:gd name="T84" fmla="*/ 2492 w 2964"/>
                <a:gd name="T85" fmla="*/ 2022 h 6681"/>
                <a:gd name="T86" fmla="*/ 2679 w 2964"/>
                <a:gd name="T87" fmla="*/ 1755 h 6681"/>
                <a:gd name="T88" fmla="*/ 2711 w 2964"/>
                <a:gd name="T89" fmla="*/ 1324 h 6681"/>
                <a:gd name="T90" fmla="*/ 2505 w 2964"/>
                <a:gd name="T91" fmla="*/ 1049 h 6681"/>
                <a:gd name="T92" fmla="*/ 2219 w 2964"/>
                <a:gd name="T93" fmla="*/ 1240 h 6681"/>
                <a:gd name="T94" fmla="*/ 2300 w 2964"/>
                <a:gd name="T95" fmla="*/ 1003 h 6681"/>
                <a:gd name="T96" fmla="*/ 2520 w 2964"/>
                <a:gd name="T97" fmla="*/ 559 h 6681"/>
                <a:gd name="T98" fmla="*/ 2469 w 2964"/>
                <a:gd name="T99" fmla="*/ 271 h 6681"/>
                <a:gd name="T100" fmla="*/ 2309 w 2964"/>
                <a:gd name="T101" fmla="*/ 172 h 6681"/>
                <a:gd name="T102" fmla="*/ 2107 w 2964"/>
                <a:gd name="T103" fmla="*/ 268 h 6681"/>
                <a:gd name="T104" fmla="*/ 1825 w 2964"/>
                <a:gd name="T105" fmla="*/ 169 h 6681"/>
                <a:gd name="T106" fmla="*/ 1798 w 2964"/>
                <a:gd name="T107" fmla="*/ 20 h 6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64" h="6681">
                  <a:moveTo>
                    <a:pt x="1798" y="20"/>
                  </a:moveTo>
                  <a:cubicBezTo>
                    <a:pt x="1771" y="23"/>
                    <a:pt x="1751" y="46"/>
                    <a:pt x="1734" y="64"/>
                  </a:cubicBezTo>
                  <a:cubicBezTo>
                    <a:pt x="1715" y="84"/>
                    <a:pt x="1704" y="115"/>
                    <a:pt x="1696" y="142"/>
                  </a:cubicBezTo>
                  <a:lnTo>
                    <a:pt x="1678" y="178"/>
                  </a:lnTo>
                  <a:cubicBezTo>
                    <a:pt x="1652" y="273"/>
                    <a:pt x="1697" y="295"/>
                    <a:pt x="1697" y="312"/>
                  </a:cubicBezTo>
                  <a:cubicBezTo>
                    <a:pt x="1697" y="377"/>
                    <a:pt x="1702" y="355"/>
                    <a:pt x="1640" y="370"/>
                  </a:cubicBezTo>
                  <a:cubicBezTo>
                    <a:pt x="1614" y="376"/>
                    <a:pt x="1603" y="386"/>
                    <a:pt x="1575" y="393"/>
                  </a:cubicBezTo>
                  <a:cubicBezTo>
                    <a:pt x="1586" y="437"/>
                    <a:pt x="1622" y="400"/>
                    <a:pt x="1622" y="481"/>
                  </a:cubicBezTo>
                  <a:cubicBezTo>
                    <a:pt x="1587" y="478"/>
                    <a:pt x="1588" y="468"/>
                    <a:pt x="1534" y="468"/>
                  </a:cubicBezTo>
                  <a:cubicBezTo>
                    <a:pt x="1500" y="468"/>
                    <a:pt x="1527" y="490"/>
                    <a:pt x="1499" y="514"/>
                  </a:cubicBezTo>
                  <a:cubicBezTo>
                    <a:pt x="1473" y="535"/>
                    <a:pt x="1446" y="522"/>
                    <a:pt x="1419" y="522"/>
                  </a:cubicBezTo>
                  <a:cubicBezTo>
                    <a:pt x="1400" y="522"/>
                    <a:pt x="1378" y="555"/>
                    <a:pt x="1351" y="563"/>
                  </a:cubicBezTo>
                  <a:cubicBezTo>
                    <a:pt x="1328" y="515"/>
                    <a:pt x="1372" y="496"/>
                    <a:pt x="1296" y="507"/>
                  </a:cubicBezTo>
                  <a:cubicBezTo>
                    <a:pt x="1273" y="510"/>
                    <a:pt x="1258" y="510"/>
                    <a:pt x="1241" y="514"/>
                  </a:cubicBezTo>
                  <a:cubicBezTo>
                    <a:pt x="1208" y="522"/>
                    <a:pt x="1226" y="520"/>
                    <a:pt x="1202" y="535"/>
                  </a:cubicBezTo>
                  <a:cubicBezTo>
                    <a:pt x="1212" y="564"/>
                    <a:pt x="1214" y="540"/>
                    <a:pt x="1222" y="569"/>
                  </a:cubicBezTo>
                  <a:cubicBezTo>
                    <a:pt x="1216" y="578"/>
                    <a:pt x="1210" y="583"/>
                    <a:pt x="1201" y="589"/>
                  </a:cubicBezTo>
                  <a:cubicBezTo>
                    <a:pt x="1172" y="612"/>
                    <a:pt x="1139" y="598"/>
                    <a:pt x="1114" y="623"/>
                  </a:cubicBezTo>
                  <a:cubicBezTo>
                    <a:pt x="1076" y="661"/>
                    <a:pt x="1043" y="644"/>
                    <a:pt x="999" y="658"/>
                  </a:cubicBezTo>
                  <a:cubicBezTo>
                    <a:pt x="970" y="667"/>
                    <a:pt x="950" y="696"/>
                    <a:pt x="923" y="704"/>
                  </a:cubicBezTo>
                  <a:cubicBezTo>
                    <a:pt x="891" y="714"/>
                    <a:pt x="875" y="726"/>
                    <a:pt x="857" y="760"/>
                  </a:cubicBezTo>
                  <a:cubicBezTo>
                    <a:pt x="842" y="788"/>
                    <a:pt x="851" y="796"/>
                    <a:pt x="809" y="800"/>
                  </a:cubicBezTo>
                  <a:lnTo>
                    <a:pt x="809" y="840"/>
                  </a:lnTo>
                  <a:cubicBezTo>
                    <a:pt x="779" y="843"/>
                    <a:pt x="767" y="862"/>
                    <a:pt x="755" y="881"/>
                  </a:cubicBezTo>
                  <a:lnTo>
                    <a:pt x="763" y="931"/>
                  </a:lnTo>
                  <a:cubicBezTo>
                    <a:pt x="764" y="977"/>
                    <a:pt x="772" y="943"/>
                    <a:pt x="775" y="983"/>
                  </a:cubicBezTo>
                  <a:cubicBezTo>
                    <a:pt x="744" y="990"/>
                    <a:pt x="756" y="996"/>
                    <a:pt x="714" y="996"/>
                  </a:cubicBezTo>
                  <a:cubicBezTo>
                    <a:pt x="716" y="1026"/>
                    <a:pt x="718" y="1015"/>
                    <a:pt x="737" y="1027"/>
                  </a:cubicBezTo>
                  <a:cubicBezTo>
                    <a:pt x="771" y="1048"/>
                    <a:pt x="767" y="1061"/>
                    <a:pt x="782" y="1091"/>
                  </a:cubicBezTo>
                  <a:cubicBezTo>
                    <a:pt x="756" y="1108"/>
                    <a:pt x="761" y="1122"/>
                    <a:pt x="728" y="1125"/>
                  </a:cubicBezTo>
                  <a:cubicBezTo>
                    <a:pt x="678" y="1130"/>
                    <a:pt x="694" y="1116"/>
                    <a:pt x="651" y="1137"/>
                  </a:cubicBezTo>
                  <a:cubicBezTo>
                    <a:pt x="631" y="1147"/>
                    <a:pt x="650" y="1141"/>
                    <a:pt x="620" y="1147"/>
                  </a:cubicBezTo>
                  <a:cubicBezTo>
                    <a:pt x="566" y="1157"/>
                    <a:pt x="516" y="1138"/>
                    <a:pt x="504" y="1172"/>
                  </a:cubicBezTo>
                  <a:lnTo>
                    <a:pt x="463" y="1172"/>
                  </a:lnTo>
                  <a:cubicBezTo>
                    <a:pt x="451" y="1129"/>
                    <a:pt x="358" y="1145"/>
                    <a:pt x="314" y="1145"/>
                  </a:cubicBezTo>
                  <a:cubicBezTo>
                    <a:pt x="283" y="1145"/>
                    <a:pt x="258" y="1170"/>
                    <a:pt x="255" y="1194"/>
                  </a:cubicBezTo>
                  <a:cubicBezTo>
                    <a:pt x="254" y="1197"/>
                    <a:pt x="259" y="1235"/>
                    <a:pt x="260" y="1240"/>
                  </a:cubicBezTo>
                  <a:cubicBezTo>
                    <a:pt x="272" y="1278"/>
                    <a:pt x="265" y="1244"/>
                    <a:pt x="287" y="1274"/>
                  </a:cubicBezTo>
                  <a:cubicBezTo>
                    <a:pt x="279" y="1307"/>
                    <a:pt x="269" y="1301"/>
                    <a:pt x="262" y="1330"/>
                  </a:cubicBezTo>
                  <a:lnTo>
                    <a:pt x="239" y="1389"/>
                  </a:lnTo>
                  <a:cubicBezTo>
                    <a:pt x="315" y="1531"/>
                    <a:pt x="355" y="1467"/>
                    <a:pt x="361" y="1525"/>
                  </a:cubicBezTo>
                  <a:cubicBezTo>
                    <a:pt x="363" y="1543"/>
                    <a:pt x="358" y="1542"/>
                    <a:pt x="365" y="1562"/>
                  </a:cubicBezTo>
                  <a:cubicBezTo>
                    <a:pt x="376" y="1591"/>
                    <a:pt x="382" y="1569"/>
                    <a:pt x="382" y="1620"/>
                  </a:cubicBezTo>
                  <a:cubicBezTo>
                    <a:pt x="382" y="1669"/>
                    <a:pt x="343" y="1660"/>
                    <a:pt x="307" y="1660"/>
                  </a:cubicBezTo>
                  <a:cubicBezTo>
                    <a:pt x="274" y="1660"/>
                    <a:pt x="225" y="1616"/>
                    <a:pt x="211" y="1587"/>
                  </a:cubicBezTo>
                  <a:cubicBezTo>
                    <a:pt x="192" y="1547"/>
                    <a:pt x="238" y="1535"/>
                    <a:pt x="173" y="1497"/>
                  </a:cubicBezTo>
                  <a:cubicBezTo>
                    <a:pt x="166" y="1493"/>
                    <a:pt x="159" y="1489"/>
                    <a:pt x="151" y="1484"/>
                  </a:cubicBezTo>
                  <a:cubicBezTo>
                    <a:pt x="104" y="1451"/>
                    <a:pt x="138" y="1457"/>
                    <a:pt x="56" y="1457"/>
                  </a:cubicBezTo>
                  <a:cubicBezTo>
                    <a:pt x="78" y="1537"/>
                    <a:pt x="178" y="1506"/>
                    <a:pt x="185" y="1592"/>
                  </a:cubicBezTo>
                  <a:cubicBezTo>
                    <a:pt x="156" y="1604"/>
                    <a:pt x="177" y="1650"/>
                    <a:pt x="147" y="1663"/>
                  </a:cubicBezTo>
                  <a:cubicBezTo>
                    <a:pt x="114" y="1677"/>
                    <a:pt x="90" y="1660"/>
                    <a:pt x="77" y="1708"/>
                  </a:cubicBezTo>
                  <a:cubicBezTo>
                    <a:pt x="111" y="1717"/>
                    <a:pt x="95" y="1728"/>
                    <a:pt x="123" y="1750"/>
                  </a:cubicBezTo>
                  <a:cubicBezTo>
                    <a:pt x="190" y="1801"/>
                    <a:pt x="172" y="1764"/>
                    <a:pt x="167" y="1879"/>
                  </a:cubicBezTo>
                  <a:lnTo>
                    <a:pt x="165" y="1972"/>
                  </a:lnTo>
                  <a:lnTo>
                    <a:pt x="104" y="1972"/>
                  </a:lnTo>
                  <a:cubicBezTo>
                    <a:pt x="86" y="2005"/>
                    <a:pt x="60" y="2027"/>
                    <a:pt x="34" y="2051"/>
                  </a:cubicBezTo>
                  <a:cubicBezTo>
                    <a:pt x="15" y="2068"/>
                    <a:pt x="31" y="2066"/>
                    <a:pt x="2" y="2074"/>
                  </a:cubicBezTo>
                  <a:cubicBezTo>
                    <a:pt x="2" y="2108"/>
                    <a:pt x="0" y="2113"/>
                    <a:pt x="13" y="2137"/>
                  </a:cubicBezTo>
                  <a:cubicBezTo>
                    <a:pt x="24" y="2156"/>
                    <a:pt x="24" y="2167"/>
                    <a:pt x="40" y="2184"/>
                  </a:cubicBezTo>
                  <a:cubicBezTo>
                    <a:pt x="70" y="2215"/>
                    <a:pt x="123" y="2190"/>
                    <a:pt x="124" y="2250"/>
                  </a:cubicBezTo>
                  <a:cubicBezTo>
                    <a:pt x="143" y="2250"/>
                    <a:pt x="156" y="2247"/>
                    <a:pt x="167" y="2245"/>
                  </a:cubicBezTo>
                  <a:cubicBezTo>
                    <a:pt x="169" y="2245"/>
                    <a:pt x="184" y="2242"/>
                    <a:pt x="184" y="2242"/>
                  </a:cubicBezTo>
                  <a:cubicBezTo>
                    <a:pt x="210" y="2235"/>
                    <a:pt x="186" y="2243"/>
                    <a:pt x="205" y="2234"/>
                  </a:cubicBezTo>
                  <a:cubicBezTo>
                    <a:pt x="246" y="2214"/>
                    <a:pt x="239" y="2226"/>
                    <a:pt x="239" y="2277"/>
                  </a:cubicBezTo>
                  <a:cubicBezTo>
                    <a:pt x="255" y="2287"/>
                    <a:pt x="266" y="2298"/>
                    <a:pt x="287" y="2304"/>
                  </a:cubicBezTo>
                  <a:cubicBezTo>
                    <a:pt x="287" y="2404"/>
                    <a:pt x="306" y="2376"/>
                    <a:pt x="307" y="2412"/>
                  </a:cubicBezTo>
                  <a:cubicBezTo>
                    <a:pt x="308" y="2445"/>
                    <a:pt x="287" y="2441"/>
                    <a:pt x="287" y="2473"/>
                  </a:cubicBezTo>
                  <a:cubicBezTo>
                    <a:pt x="287" y="2502"/>
                    <a:pt x="296" y="2526"/>
                    <a:pt x="277" y="2552"/>
                  </a:cubicBezTo>
                  <a:cubicBezTo>
                    <a:pt x="277" y="2553"/>
                    <a:pt x="275" y="2555"/>
                    <a:pt x="274" y="2556"/>
                  </a:cubicBezTo>
                  <a:lnTo>
                    <a:pt x="258" y="2574"/>
                  </a:lnTo>
                  <a:cubicBezTo>
                    <a:pt x="257" y="2575"/>
                    <a:pt x="256" y="2576"/>
                    <a:pt x="255" y="2577"/>
                  </a:cubicBezTo>
                  <a:lnTo>
                    <a:pt x="244" y="2593"/>
                  </a:lnTo>
                  <a:cubicBezTo>
                    <a:pt x="237" y="2608"/>
                    <a:pt x="243" y="2608"/>
                    <a:pt x="235" y="2618"/>
                  </a:cubicBezTo>
                  <a:cubicBezTo>
                    <a:pt x="218" y="2642"/>
                    <a:pt x="192" y="2617"/>
                    <a:pt x="192" y="2650"/>
                  </a:cubicBezTo>
                  <a:cubicBezTo>
                    <a:pt x="192" y="2671"/>
                    <a:pt x="213" y="2672"/>
                    <a:pt x="220" y="2703"/>
                  </a:cubicBezTo>
                  <a:cubicBezTo>
                    <a:pt x="233" y="2759"/>
                    <a:pt x="208" y="2751"/>
                    <a:pt x="234" y="2825"/>
                  </a:cubicBezTo>
                  <a:cubicBezTo>
                    <a:pt x="244" y="2854"/>
                    <a:pt x="236" y="2842"/>
                    <a:pt x="262" y="2858"/>
                  </a:cubicBezTo>
                  <a:cubicBezTo>
                    <a:pt x="281" y="2869"/>
                    <a:pt x="314" y="2902"/>
                    <a:pt x="314" y="2927"/>
                  </a:cubicBezTo>
                  <a:cubicBezTo>
                    <a:pt x="314" y="2976"/>
                    <a:pt x="287" y="2952"/>
                    <a:pt x="287" y="2988"/>
                  </a:cubicBezTo>
                  <a:cubicBezTo>
                    <a:pt x="287" y="3019"/>
                    <a:pt x="303" y="3037"/>
                    <a:pt x="303" y="3055"/>
                  </a:cubicBezTo>
                  <a:cubicBezTo>
                    <a:pt x="303" y="3081"/>
                    <a:pt x="287" y="3097"/>
                    <a:pt x="287" y="3124"/>
                  </a:cubicBezTo>
                  <a:cubicBezTo>
                    <a:pt x="287" y="3146"/>
                    <a:pt x="335" y="3149"/>
                    <a:pt x="358" y="3174"/>
                  </a:cubicBezTo>
                  <a:cubicBezTo>
                    <a:pt x="369" y="3185"/>
                    <a:pt x="402" y="3239"/>
                    <a:pt x="402" y="3253"/>
                  </a:cubicBezTo>
                  <a:cubicBezTo>
                    <a:pt x="402" y="3377"/>
                    <a:pt x="382" y="3308"/>
                    <a:pt x="382" y="3368"/>
                  </a:cubicBezTo>
                  <a:cubicBezTo>
                    <a:pt x="382" y="3401"/>
                    <a:pt x="415" y="3402"/>
                    <a:pt x="450" y="3402"/>
                  </a:cubicBezTo>
                  <a:cubicBezTo>
                    <a:pt x="462" y="3425"/>
                    <a:pt x="454" y="3428"/>
                    <a:pt x="490" y="3429"/>
                  </a:cubicBezTo>
                  <a:cubicBezTo>
                    <a:pt x="497" y="3398"/>
                    <a:pt x="492" y="3404"/>
                    <a:pt x="517" y="3402"/>
                  </a:cubicBezTo>
                  <a:cubicBezTo>
                    <a:pt x="537" y="3443"/>
                    <a:pt x="525" y="3501"/>
                    <a:pt x="524" y="3538"/>
                  </a:cubicBezTo>
                  <a:cubicBezTo>
                    <a:pt x="523" y="3586"/>
                    <a:pt x="544" y="3561"/>
                    <a:pt x="544" y="3591"/>
                  </a:cubicBezTo>
                  <a:cubicBezTo>
                    <a:pt x="544" y="3614"/>
                    <a:pt x="464" y="3680"/>
                    <a:pt x="451" y="3715"/>
                  </a:cubicBezTo>
                  <a:cubicBezTo>
                    <a:pt x="431" y="3770"/>
                    <a:pt x="477" y="3765"/>
                    <a:pt x="477" y="3815"/>
                  </a:cubicBezTo>
                  <a:cubicBezTo>
                    <a:pt x="477" y="3860"/>
                    <a:pt x="477" y="3884"/>
                    <a:pt x="448" y="3915"/>
                  </a:cubicBezTo>
                  <a:cubicBezTo>
                    <a:pt x="400" y="3966"/>
                    <a:pt x="473" y="3943"/>
                    <a:pt x="380" y="4037"/>
                  </a:cubicBezTo>
                  <a:cubicBezTo>
                    <a:pt x="370" y="4047"/>
                    <a:pt x="367" y="4051"/>
                    <a:pt x="357" y="4061"/>
                  </a:cubicBezTo>
                  <a:cubicBezTo>
                    <a:pt x="325" y="4096"/>
                    <a:pt x="334" y="4072"/>
                    <a:pt x="334" y="4133"/>
                  </a:cubicBezTo>
                  <a:cubicBezTo>
                    <a:pt x="334" y="4156"/>
                    <a:pt x="337" y="4143"/>
                    <a:pt x="351" y="4158"/>
                  </a:cubicBezTo>
                  <a:cubicBezTo>
                    <a:pt x="367" y="4175"/>
                    <a:pt x="382" y="4184"/>
                    <a:pt x="401" y="4196"/>
                  </a:cubicBezTo>
                  <a:lnTo>
                    <a:pt x="497" y="4235"/>
                  </a:lnTo>
                  <a:cubicBezTo>
                    <a:pt x="495" y="4263"/>
                    <a:pt x="485" y="4263"/>
                    <a:pt x="473" y="4285"/>
                  </a:cubicBezTo>
                  <a:lnTo>
                    <a:pt x="465" y="4298"/>
                  </a:lnTo>
                  <a:cubicBezTo>
                    <a:pt x="445" y="4330"/>
                    <a:pt x="410" y="4347"/>
                    <a:pt x="377" y="4359"/>
                  </a:cubicBezTo>
                  <a:lnTo>
                    <a:pt x="330" y="4387"/>
                  </a:lnTo>
                  <a:cubicBezTo>
                    <a:pt x="274" y="4435"/>
                    <a:pt x="293" y="4430"/>
                    <a:pt x="303" y="4456"/>
                  </a:cubicBezTo>
                  <a:cubicBezTo>
                    <a:pt x="310" y="4475"/>
                    <a:pt x="306" y="4469"/>
                    <a:pt x="315" y="4485"/>
                  </a:cubicBezTo>
                  <a:cubicBezTo>
                    <a:pt x="327" y="4505"/>
                    <a:pt x="317" y="4478"/>
                    <a:pt x="328" y="4505"/>
                  </a:cubicBezTo>
                  <a:lnTo>
                    <a:pt x="334" y="4547"/>
                  </a:lnTo>
                  <a:cubicBezTo>
                    <a:pt x="334" y="4567"/>
                    <a:pt x="331" y="4557"/>
                    <a:pt x="318" y="4571"/>
                  </a:cubicBezTo>
                  <a:lnTo>
                    <a:pt x="294" y="4601"/>
                  </a:lnTo>
                  <a:cubicBezTo>
                    <a:pt x="303" y="4637"/>
                    <a:pt x="311" y="4608"/>
                    <a:pt x="314" y="4648"/>
                  </a:cubicBezTo>
                  <a:lnTo>
                    <a:pt x="375" y="4655"/>
                  </a:lnTo>
                  <a:cubicBezTo>
                    <a:pt x="402" y="4655"/>
                    <a:pt x="395" y="4628"/>
                    <a:pt x="422" y="4628"/>
                  </a:cubicBezTo>
                  <a:lnTo>
                    <a:pt x="531" y="4628"/>
                  </a:lnTo>
                  <a:lnTo>
                    <a:pt x="591" y="4656"/>
                  </a:lnTo>
                  <a:cubicBezTo>
                    <a:pt x="618" y="4664"/>
                    <a:pt x="605" y="4655"/>
                    <a:pt x="618" y="4676"/>
                  </a:cubicBezTo>
                  <a:cubicBezTo>
                    <a:pt x="634" y="4702"/>
                    <a:pt x="648" y="4720"/>
                    <a:pt x="669" y="4741"/>
                  </a:cubicBezTo>
                  <a:cubicBezTo>
                    <a:pt x="712" y="4785"/>
                    <a:pt x="695" y="4778"/>
                    <a:pt x="714" y="4818"/>
                  </a:cubicBezTo>
                  <a:cubicBezTo>
                    <a:pt x="738" y="4818"/>
                    <a:pt x="771" y="4813"/>
                    <a:pt x="791" y="4822"/>
                  </a:cubicBezTo>
                  <a:cubicBezTo>
                    <a:pt x="802" y="4826"/>
                    <a:pt x="799" y="4826"/>
                    <a:pt x="803" y="4830"/>
                  </a:cubicBezTo>
                  <a:cubicBezTo>
                    <a:pt x="804" y="4831"/>
                    <a:pt x="806" y="4832"/>
                    <a:pt x="807" y="4833"/>
                  </a:cubicBezTo>
                  <a:cubicBezTo>
                    <a:pt x="832" y="4856"/>
                    <a:pt x="838" y="4859"/>
                    <a:pt x="817" y="4887"/>
                  </a:cubicBezTo>
                  <a:cubicBezTo>
                    <a:pt x="816" y="4888"/>
                    <a:pt x="815" y="4889"/>
                    <a:pt x="814" y="4891"/>
                  </a:cubicBezTo>
                  <a:lnTo>
                    <a:pt x="807" y="4898"/>
                  </a:lnTo>
                  <a:cubicBezTo>
                    <a:pt x="807" y="4899"/>
                    <a:pt x="805" y="4900"/>
                    <a:pt x="804" y="4901"/>
                  </a:cubicBezTo>
                  <a:lnTo>
                    <a:pt x="764" y="4942"/>
                  </a:lnTo>
                  <a:cubicBezTo>
                    <a:pt x="739" y="4964"/>
                    <a:pt x="739" y="4984"/>
                    <a:pt x="721" y="5008"/>
                  </a:cubicBezTo>
                  <a:cubicBezTo>
                    <a:pt x="715" y="5017"/>
                    <a:pt x="722" y="5003"/>
                    <a:pt x="713" y="5020"/>
                  </a:cubicBezTo>
                  <a:cubicBezTo>
                    <a:pt x="706" y="5032"/>
                    <a:pt x="707" y="5007"/>
                    <a:pt x="707" y="5035"/>
                  </a:cubicBezTo>
                  <a:cubicBezTo>
                    <a:pt x="707" y="5056"/>
                    <a:pt x="724" y="5058"/>
                    <a:pt x="735" y="5075"/>
                  </a:cubicBezTo>
                  <a:cubicBezTo>
                    <a:pt x="786" y="5159"/>
                    <a:pt x="754" y="5125"/>
                    <a:pt x="791" y="5134"/>
                  </a:cubicBezTo>
                  <a:lnTo>
                    <a:pt x="817" y="5142"/>
                  </a:lnTo>
                  <a:cubicBezTo>
                    <a:pt x="878" y="5154"/>
                    <a:pt x="904" y="5167"/>
                    <a:pt x="904" y="5238"/>
                  </a:cubicBezTo>
                  <a:cubicBezTo>
                    <a:pt x="904" y="5270"/>
                    <a:pt x="816" y="5283"/>
                    <a:pt x="809" y="5340"/>
                  </a:cubicBezTo>
                  <a:cubicBezTo>
                    <a:pt x="805" y="5367"/>
                    <a:pt x="813" y="5413"/>
                    <a:pt x="807" y="5440"/>
                  </a:cubicBezTo>
                  <a:cubicBezTo>
                    <a:pt x="798" y="5484"/>
                    <a:pt x="782" y="5446"/>
                    <a:pt x="782" y="5516"/>
                  </a:cubicBezTo>
                  <a:cubicBezTo>
                    <a:pt x="821" y="5526"/>
                    <a:pt x="786" y="5525"/>
                    <a:pt x="814" y="5544"/>
                  </a:cubicBezTo>
                  <a:cubicBezTo>
                    <a:pt x="840" y="5562"/>
                    <a:pt x="823" y="5534"/>
                    <a:pt x="853" y="5566"/>
                  </a:cubicBezTo>
                  <a:cubicBezTo>
                    <a:pt x="868" y="5583"/>
                    <a:pt x="871" y="5591"/>
                    <a:pt x="879" y="5608"/>
                  </a:cubicBezTo>
                  <a:cubicBezTo>
                    <a:pt x="903" y="5660"/>
                    <a:pt x="897" y="5620"/>
                    <a:pt x="897" y="5699"/>
                  </a:cubicBezTo>
                  <a:cubicBezTo>
                    <a:pt x="897" y="5735"/>
                    <a:pt x="827" y="5755"/>
                    <a:pt x="809" y="5780"/>
                  </a:cubicBezTo>
                  <a:lnTo>
                    <a:pt x="861" y="5857"/>
                  </a:lnTo>
                  <a:cubicBezTo>
                    <a:pt x="914" y="5908"/>
                    <a:pt x="930" y="5856"/>
                    <a:pt x="986" y="5860"/>
                  </a:cubicBezTo>
                  <a:cubicBezTo>
                    <a:pt x="1015" y="5862"/>
                    <a:pt x="1085" y="5848"/>
                    <a:pt x="1106" y="5862"/>
                  </a:cubicBezTo>
                  <a:cubicBezTo>
                    <a:pt x="1166" y="5899"/>
                    <a:pt x="1114" y="5953"/>
                    <a:pt x="1114" y="5963"/>
                  </a:cubicBezTo>
                  <a:cubicBezTo>
                    <a:pt x="1114" y="5994"/>
                    <a:pt x="1140" y="5999"/>
                    <a:pt x="1158" y="6021"/>
                  </a:cubicBezTo>
                  <a:cubicBezTo>
                    <a:pt x="1187" y="6056"/>
                    <a:pt x="1182" y="6040"/>
                    <a:pt x="1182" y="6098"/>
                  </a:cubicBezTo>
                  <a:cubicBezTo>
                    <a:pt x="1202" y="6109"/>
                    <a:pt x="1201" y="6110"/>
                    <a:pt x="1215" y="6126"/>
                  </a:cubicBezTo>
                  <a:cubicBezTo>
                    <a:pt x="1277" y="6193"/>
                    <a:pt x="1230" y="6192"/>
                    <a:pt x="1252" y="6245"/>
                  </a:cubicBezTo>
                  <a:cubicBezTo>
                    <a:pt x="1263" y="6272"/>
                    <a:pt x="1249" y="6253"/>
                    <a:pt x="1270" y="6261"/>
                  </a:cubicBezTo>
                  <a:cubicBezTo>
                    <a:pt x="1266" y="6302"/>
                    <a:pt x="1272" y="6263"/>
                    <a:pt x="1261" y="6286"/>
                  </a:cubicBezTo>
                  <a:lnTo>
                    <a:pt x="1245" y="6338"/>
                  </a:lnTo>
                  <a:cubicBezTo>
                    <a:pt x="1241" y="6345"/>
                    <a:pt x="1233" y="6351"/>
                    <a:pt x="1229" y="6356"/>
                  </a:cubicBezTo>
                  <a:cubicBezTo>
                    <a:pt x="1187" y="6394"/>
                    <a:pt x="1235" y="6439"/>
                    <a:pt x="1159" y="6490"/>
                  </a:cubicBezTo>
                  <a:cubicBezTo>
                    <a:pt x="1135" y="6506"/>
                    <a:pt x="1101" y="6525"/>
                    <a:pt x="1089" y="6555"/>
                  </a:cubicBezTo>
                  <a:cubicBezTo>
                    <a:pt x="1088" y="6556"/>
                    <a:pt x="1088" y="6558"/>
                    <a:pt x="1087" y="6560"/>
                  </a:cubicBezTo>
                  <a:cubicBezTo>
                    <a:pt x="1086" y="6561"/>
                    <a:pt x="1086" y="6563"/>
                    <a:pt x="1085" y="6565"/>
                  </a:cubicBezTo>
                  <a:cubicBezTo>
                    <a:pt x="1078" y="6582"/>
                    <a:pt x="1072" y="6580"/>
                    <a:pt x="1066" y="6600"/>
                  </a:cubicBezTo>
                  <a:cubicBezTo>
                    <a:pt x="1084" y="6627"/>
                    <a:pt x="1123" y="6649"/>
                    <a:pt x="1155" y="6654"/>
                  </a:cubicBezTo>
                  <a:cubicBezTo>
                    <a:pt x="1176" y="6657"/>
                    <a:pt x="1209" y="6651"/>
                    <a:pt x="1228" y="6655"/>
                  </a:cubicBezTo>
                  <a:cubicBezTo>
                    <a:pt x="1282" y="6665"/>
                    <a:pt x="1207" y="6681"/>
                    <a:pt x="1351" y="6681"/>
                  </a:cubicBezTo>
                  <a:cubicBezTo>
                    <a:pt x="1373" y="6681"/>
                    <a:pt x="1440" y="6613"/>
                    <a:pt x="1457" y="6598"/>
                  </a:cubicBezTo>
                  <a:cubicBezTo>
                    <a:pt x="1485" y="6573"/>
                    <a:pt x="1507" y="6587"/>
                    <a:pt x="1517" y="6563"/>
                  </a:cubicBezTo>
                  <a:cubicBezTo>
                    <a:pt x="1532" y="6529"/>
                    <a:pt x="1505" y="6536"/>
                    <a:pt x="1543" y="6487"/>
                  </a:cubicBezTo>
                  <a:cubicBezTo>
                    <a:pt x="1559" y="6465"/>
                    <a:pt x="1551" y="6440"/>
                    <a:pt x="1568" y="6417"/>
                  </a:cubicBezTo>
                  <a:cubicBezTo>
                    <a:pt x="1596" y="6381"/>
                    <a:pt x="1626" y="6416"/>
                    <a:pt x="1644" y="6344"/>
                  </a:cubicBezTo>
                  <a:cubicBezTo>
                    <a:pt x="1653" y="6310"/>
                    <a:pt x="1650" y="6254"/>
                    <a:pt x="1703" y="6254"/>
                  </a:cubicBezTo>
                  <a:cubicBezTo>
                    <a:pt x="1735" y="6254"/>
                    <a:pt x="1730" y="6273"/>
                    <a:pt x="1760" y="6264"/>
                  </a:cubicBezTo>
                  <a:cubicBezTo>
                    <a:pt x="1781" y="6258"/>
                    <a:pt x="1792" y="6242"/>
                    <a:pt x="1806" y="6228"/>
                  </a:cubicBezTo>
                  <a:cubicBezTo>
                    <a:pt x="1832" y="6203"/>
                    <a:pt x="1819" y="6208"/>
                    <a:pt x="1855" y="6211"/>
                  </a:cubicBezTo>
                  <a:cubicBezTo>
                    <a:pt x="1897" y="6214"/>
                    <a:pt x="1877" y="6201"/>
                    <a:pt x="1920" y="6200"/>
                  </a:cubicBezTo>
                  <a:lnTo>
                    <a:pt x="1920" y="6173"/>
                  </a:lnTo>
                  <a:cubicBezTo>
                    <a:pt x="1886" y="6170"/>
                    <a:pt x="1903" y="6168"/>
                    <a:pt x="1880" y="6145"/>
                  </a:cubicBezTo>
                  <a:cubicBezTo>
                    <a:pt x="1870" y="6135"/>
                    <a:pt x="1875" y="6142"/>
                    <a:pt x="1863" y="6129"/>
                  </a:cubicBezTo>
                  <a:cubicBezTo>
                    <a:pt x="1824" y="6087"/>
                    <a:pt x="1764" y="6059"/>
                    <a:pt x="1764" y="6037"/>
                  </a:cubicBezTo>
                  <a:cubicBezTo>
                    <a:pt x="1764" y="6011"/>
                    <a:pt x="1791" y="6006"/>
                    <a:pt x="1807" y="5992"/>
                  </a:cubicBezTo>
                  <a:cubicBezTo>
                    <a:pt x="1848" y="5955"/>
                    <a:pt x="1815" y="5973"/>
                    <a:pt x="1865" y="5962"/>
                  </a:cubicBezTo>
                  <a:cubicBezTo>
                    <a:pt x="1891" y="5957"/>
                    <a:pt x="1894" y="5935"/>
                    <a:pt x="1901" y="5909"/>
                  </a:cubicBezTo>
                  <a:cubicBezTo>
                    <a:pt x="1910" y="5871"/>
                    <a:pt x="1892" y="5824"/>
                    <a:pt x="1905" y="5785"/>
                  </a:cubicBezTo>
                  <a:cubicBezTo>
                    <a:pt x="1914" y="5759"/>
                    <a:pt x="1911" y="5766"/>
                    <a:pt x="1927" y="5760"/>
                  </a:cubicBezTo>
                  <a:cubicBezTo>
                    <a:pt x="1926" y="5699"/>
                    <a:pt x="1880" y="5719"/>
                    <a:pt x="1900" y="5651"/>
                  </a:cubicBezTo>
                  <a:cubicBezTo>
                    <a:pt x="1933" y="5539"/>
                    <a:pt x="1926" y="5597"/>
                    <a:pt x="1967" y="5555"/>
                  </a:cubicBezTo>
                  <a:cubicBezTo>
                    <a:pt x="1976" y="5546"/>
                    <a:pt x="1974" y="5542"/>
                    <a:pt x="1982" y="5530"/>
                  </a:cubicBezTo>
                  <a:lnTo>
                    <a:pt x="2003" y="5511"/>
                  </a:lnTo>
                  <a:cubicBezTo>
                    <a:pt x="2015" y="5502"/>
                    <a:pt x="2017" y="5502"/>
                    <a:pt x="2029" y="5495"/>
                  </a:cubicBezTo>
                  <a:cubicBezTo>
                    <a:pt x="2028" y="5481"/>
                    <a:pt x="2025" y="5461"/>
                    <a:pt x="2022" y="5448"/>
                  </a:cubicBezTo>
                  <a:lnTo>
                    <a:pt x="2008" y="5421"/>
                  </a:lnTo>
                  <a:cubicBezTo>
                    <a:pt x="1971" y="5358"/>
                    <a:pt x="1954" y="5385"/>
                    <a:pt x="1954" y="5292"/>
                  </a:cubicBezTo>
                  <a:cubicBezTo>
                    <a:pt x="1954" y="5275"/>
                    <a:pt x="1985" y="5249"/>
                    <a:pt x="1993" y="5236"/>
                  </a:cubicBezTo>
                  <a:cubicBezTo>
                    <a:pt x="2007" y="5215"/>
                    <a:pt x="2002" y="5182"/>
                    <a:pt x="2002" y="5150"/>
                  </a:cubicBezTo>
                  <a:cubicBezTo>
                    <a:pt x="2015" y="5143"/>
                    <a:pt x="2060" y="5126"/>
                    <a:pt x="2073" y="5127"/>
                  </a:cubicBezTo>
                  <a:cubicBezTo>
                    <a:pt x="2126" y="5129"/>
                    <a:pt x="2094" y="5147"/>
                    <a:pt x="2149" y="5128"/>
                  </a:cubicBezTo>
                  <a:cubicBezTo>
                    <a:pt x="2244" y="5096"/>
                    <a:pt x="2144" y="5106"/>
                    <a:pt x="2243" y="5038"/>
                  </a:cubicBezTo>
                  <a:cubicBezTo>
                    <a:pt x="2251" y="5032"/>
                    <a:pt x="2252" y="5032"/>
                    <a:pt x="2259" y="5028"/>
                  </a:cubicBezTo>
                  <a:cubicBezTo>
                    <a:pt x="2275" y="5035"/>
                    <a:pt x="2290" y="5045"/>
                    <a:pt x="2303" y="5059"/>
                  </a:cubicBezTo>
                  <a:cubicBezTo>
                    <a:pt x="2320" y="5077"/>
                    <a:pt x="2328" y="5082"/>
                    <a:pt x="2336" y="5107"/>
                  </a:cubicBezTo>
                  <a:cubicBezTo>
                    <a:pt x="2339" y="5116"/>
                    <a:pt x="2340" y="5124"/>
                    <a:pt x="2345" y="5132"/>
                  </a:cubicBezTo>
                  <a:cubicBezTo>
                    <a:pt x="2355" y="5150"/>
                    <a:pt x="2344" y="5133"/>
                    <a:pt x="2354" y="5144"/>
                  </a:cubicBezTo>
                  <a:cubicBezTo>
                    <a:pt x="2375" y="5167"/>
                    <a:pt x="2380" y="5182"/>
                    <a:pt x="2408" y="5163"/>
                  </a:cubicBezTo>
                  <a:cubicBezTo>
                    <a:pt x="2394" y="5142"/>
                    <a:pt x="2389" y="5143"/>
                    <a:pt x="2374" y="5116"/>
                  </a:cubicBezTo>
                  <a:cubicBezTo>
                    <a:pt x="2389" y="5096"/>
                    <a:pt x="2379" y="5108"/>
                    <a:pt x="2402" y="5096"/>
                  </a:cubicBezTo>
                  <a:cubicBezTo>
                    <a:pt x="2402" y="5051"/>
                    <a:pt x="2407" y="5025"/>
                    <a:pt x="2430" y="4988"/>
                  </a:cubicBezTo>
                  <a:lnTo>
                    <a:pt x="2438" y="4976"/>
                  </a:lnTo>
                  <a:cubicBezTo>
                    <a:pt x="2439" y="4975"/>
                    <a:pt x="2440" y="4974"/>
                    <a:pt x="2441" y="4973"/>
                  </a:cubicBezTo>
                  <a:cubicBezTo>
                    <a:pt x="2457" y="4950"/>
                    <a:pt x="2472" y="4927"/>
                    <a:pt x="2491" y="4907"/>
                  </a:cubicBezTo>
                  <a:cubicBezTo>
                    <a:pt x="2511" y="4887"/>
                    <a:pt x="2549" y="4861"/>
                    <a:pt x="2553" y="4829"/>
                  </a:cubicBezTo>
                  <a:cubicBezTo>
                    <a:pt x="2555" y="4811"/>
                    <a:pt x="2545" y="4819"/>
                    <a:pt x="2543" y="4778"/>
                  </a:cubicBezTo>
                  <a:cubicBezTo>
                    <a:pt x="2543" y="4754"/>
                    <a:pt x="2544" y="4727"/>
                    <a:pt x="2544" y="4703"/>
                  </a:cubicBezTo>
                  <a:cubicBezTo>
                    <a:pt x="2589" y="4699"/>
                    <a:pt x="2569" y="4667"/>
                    <a:pt x="2622" y="4672"/>
                  </a:cubicBezTo>
                  <a:cubicBezTo>
                    <a:pt x="2676" y="4678"/>
                    <a:pt x="2658" y="4697"/>
                    <a:pt x="2689" y="4720"/>
                  </a:cubicBezTo>
                  <a:cubicBezTo>
                    <a:pt x="2702" y="4730"/>
                    <a:pt x="2707" y="4730"/>
                    <a:pt x="2722" y="4741"/>
                  </a:cubicBezTo>
                  <a:cubicBezTo>
                    <a:pt x="2759" y="4769"/>
                    <a:pt x="2764" y="4752"/>
                    <a:pt x="2791" y="4773"/>
                  </a:cubicBezTo>
                  <a:cubicBezTo>
                    <a:pt x="2813" y="4790"/>
                    <a:pt x="2842" y="4822"/>
                    <a:pt x="2849" y="4770"/>
                  </a:cubicBezTo>
                  <a:cubicBezTo>
                    <a:pt x="2853" y="4738"/>
                    <a:pt x="2842" y="4754"/>
                    <a:pt x="2857" y="4724"/>
                  </a:cubicBezTo>
                  <a:lnTo>
                    <a:pt x="2878" y="4691"/>
                  </a:lnTo>
                  <a:cubicBezTo>
                    <a:pt x="2897" y="4663"/>
                    <a:pt x="2905" y="4638"/>
                    <a:pt x="2873" y="4610"/>
                  </a:cubicBezTo>
                  <a:cubicBezTo>
                    <a:pt x="2862" y="4601"/>
                    <a:pt x="2841" y="4599"/>
                    <a:pt x="2822" y="4594"/>
                  </a:cubicBezTo>
                  <a:cubicBezTo>
                    <a:pt x="2806" y="4526"/>
                    <a:pt x="2818" y="4531"/>
                    <a:pt x="2854" y="4477"/>
                  </a:cubicBezTo>
                  <a:cubicBezTo>
                    <a:pt x="2864" y="4462"/>
                    <a:pt x="2883" y="4419"/>
                    <a:pt x="2857" y="4403"/>
                  </a:cubicBezTo>
                  <a:cubicBezTo>
                    <a:pt x="2832" y="4388"/>
                    <a:pt x="2812" y="4416"/>
                    <a:pt x="2784" y="4388"/>
                  </a:cubicBezTo>
                  <a:cubicBezTo>
                    <a:pt x="2728" y="4332"/>
                    <a:pt x="2674" y="4311"/>
                    <a:pt x="2721" y="4209"/>
                  </a:cubicBezTo>
                  <a:cubicBezTo>
                    <a:pt x="2742" y="4165"/>
                    <a:pt x="2727" y="4178"/>
                    <a:pt x="2727" y="4133"/>
                  </a:cubicBezTo>
                  <a:cubicBezTo>
                    <a:pt x="2727" y="4102"/>
                    <a:pt x="2757" y="4124"/>
                    <a:pt x="2780" y="4071"/>
                  </a:cubicBezTo>
                  <a:cubicBezTo>
                    <a:pt x="2792" y="4041"/>
                    <a:pt x="2822" y="4031"/>
                    <a:pt x="2822" y="3991"/>
                  </a:cubicBezTo>
                  <a:lnTo>
                    <a:pt x="2822" y="3944"/>
                  </a:lnTo>
                  <a:cubicBezTo>
                    <a:pt x="2852" y="3941"/>
                    <a:pt x="2852" y="3928"/>
                    <a:pt x="2869" y="3903"/>
                  </a:cubicBezTo>
                  <a:cubicBezTo>
                    <a:pt x="2864" y="3883"/>
                    <a:pt x="2869" y="3888"/>
                    <a:pt x="2849" y="3883"/>
                  </a:cubicBezTo>
                  <a:cubicBezTo>
                    <a:pt x="2849" y="3832"/>
                    <a:pt x="2869" y="3836"/>
                    <a:pt x="2869" y="3781"/>
                  </a:cubicBezTo>
                  <a:cubicBezTo>
                    <a:pt x="2848" y="3775"/>
                    <a:pt x="2849" y="3768"/>
                    <a:pt x="2835" y="3754"/>
                  </a:cubicBezTo>
                  <a:cubicBezTo>
                    <a:pt x="2809" y="3731"/>
                    <a:pt x="2801" y="3718"/>
                    <a:pt x="2801" y="3673"/>
                  </a:cubicBezTo>
                  <a:cubicBezTo>
                    <a:pt x="2801" y="3644"/>
                    <a:pt x="2804" y="3614"/>
                    <a:pt x="2800" y="3586"/>
                  </a:cubicBezTo>
                  <a:cubicBezTo>
                    <a:pt x="2793" y="3543"/>
                    <a:pt x="2785" y="3493"/>
                    <a:pt x="2813" y="3461"/>
                  </a:cubicBezTo>
                  <a:cubicBezTo>
                    <a:pt x="2825" y="3447"/>
                    <a:pt x="2851" y="3438"/>
                    <a:pt x="2866" y="3426"/>
                  </a:cubicBezTo>
                  <a:cubicBezTo>
                    <a:pt x="2900" y="3400"/>
                    <a:pt x="2865" y="3401"/>
                    <a:pt x="2920" y="3399"/>
                  </a:cubicBezTo>
                  <a:cubicBezTo>
                    <a:pt x="2945" y="3398"/>
                    <a:pt x="2964" y="3376"/>
                    <a:pt x="2964" y="3354"/>
                  </a:cubicBezTo>
                  <a:cubicBezTo>
                    <a:pt x="2964" y="3333"/>
                    <a:pt x="2954" y="3333"/>
                    <a:pt x="2939" y="3341"/>
                  </a:cubicBezTo>
                  <a:cubicBezTo>
                    <a:pt x="2889" y="3366"/>
                    <a:pt x="2963" y="3368"/>
                    <a:pt x="2815" y="3368"/>
                  </a:cubicBezTo>
                  <a:cubicBezTo>
                    <a:pt x="2790" y="3368"/>
                    <a:pt x="2800" y="3349"/>
                    <a:pt x="2768" y="3341"/>
                  </a:cubicBezTo>
                  <a:cubicBezTo>
                    <a:pt x="2747" y="3356"/>
                    <a:pt x="2757" y="3336"/>
                    <a:pt x="2754" y="3368"/>
                  </a:cubicBezTo>
                  <a:cubicBezTo>
                    <a:pt x="2678" y="3368"/>
                    <a:pt x="2639" y="3371"/>
                    <a:pt x="2639" y="3286"/>
                  </a:cubicBezTo>
                  <a:cubicBezTo>
                    <a:pt x="2639" y="3262"/>
                    <a:pt x="2659" y="3281"/>
                    <a:pt x="2659" y="3212"/>
                  </a:cubicBezTo>
                  <a:cubicBezTo>
                    <a:pt x="2659" y="3183"/>
                    <a:pt x="2631" y="3199"/>
                    <a:pt x="2658" y="3150"/>
                  </a:cubicBezTo>
                  <a:lnTo>
                    <a:pt x="2672" y="3130"/>
                  </a:lnTo>
                  <a:cubicBezTo>
                    <a:pt x="2673" y="3128"/>
                    <a:pt x="2674" y="3127"/>
                    <a:pt x="2674" y="3126"/>
                  </a:cubicBezTo>
                  <a:cubicBezTo>
                    <a:pt x="2703" y="3070"/>
                    <a:pt x="2677" y="3054"/>
                    <a:pt x="2654" y="3027"/>
                  </a:cubicBezTo>
                  <a:cubicBezTo>
                    <a:pt x="2633" y="3003"/>
                    <a:pt x="2639" y="2988"/>
                    <a:pt x="2639" y="2948"/>
                  </a:cubicBezTo>
                  <a:cubicBezTo>
                    <a:pt x="2583" y="2918"/>
                    <a:pt x="2544" y="2893"/>
                    <a:pt x="2585" y="2832"/>
                  </a:cubicBezTo>
                  <a:lnTo>
                    <a:pt x="2569" y="2787"/>
                  </a:lnTo>
                  <a:cubicBezTo>
                    <a:pt x="2566" y="2782"/>
                    <a:pt x="2578" y="2777"/>
                    <a:pt x="2551" y="2774"/>
                  </a:cubicBezTo>
                  <a:cubicBezTo>
                    <a:pt x="2521" y="2771"/>
                    <a:pt x="2499" y="2797"/>
                    <a:pt x="2494" y="2733"/>
                  </a:cubicBezTo>
                  <a:cubicBezTo>
                    <a:pt x="2488" y="2661"/>
                    <a:pt x="2585" y="2622"/>
                    <a:pt x="2585" y="2595"/>
                  </a:cubicBezTo>
                  <a:cubicBezTo>
                    <a:pt x="2585" y="2585"/>
                    <a:pt x="2567" y="2541"/>
                    <a:pt x="2565" y="2446"/>
                  </a:cubicBezTo>
                  <a:cubicBezTo>
                    <a:pt x="2564" y="2398"/>
                    <a:pt x="2558" y="2420"/>
                    <a:pt x="2546" y="2390"/>
                  </a:cubicBezTo>
                  <a:cubicBezTo>
                    <a:pt x="2533" y="2355"/>
                    <a:pt x="2524" y="2357"/>
                    <a:pt x="2512" y="2322"/>
                  </a:cubicBezTo>
                  <a:cubicBezTo>
                    <a:pt x="2500" y="2288"/>
                    <a:pt x="2496" y="2259"/>
                    <a:pt x="2496" y="2216"/>
                  </a:cubicBezTo>
                  <a:cubicBezTo>
                    <a:pt x="2449" y="2193"/>
                    <a:pt x="2463" y="2208"/>
                    <a:pt x="2438" y="2159"/>
                  </a:cubicBezTo>
                  <a:cubicBezTo>
                    <a:pt x="2428" y="2139"/>
                    <a:pt x="2427" y="2145"/>
                    <a:pt x="2423" y="2120"/>
                  </a:cubicBezTo>
                  <a:cubicBezTo>
                    <a:pt x="2420" y="2103"/>
                    <a:pt x="2416" y="2081"/>
                    <a:pt x="2415" y="2067"/>
                  </a:cubicBezTo>
                  <a:cubicBezTo>
                    <a:pt x="2435" y="2056"/>
                    <a:pt x="2444" y="2044"/>
                    <a:pt x="2466" y="2036"/>
                  </a:cubicBezTo>
                  <a:cubicBezTo>
                    <a:pt x="2480" y="2030"/>
                    <a:pt x="2484" y="2030"/>
                    <a:pt x="2492" y="2022"/>
                  </a:cubicBezTo>
                  <a:cubicBezTo>
                    <a:pt x="2531" y="1978"/>
                    <a:pt x="2511" y="1960"/>
                    <a:pt x="2584" y="1930"/>
                  </a:cubicBezTo>
                  <a:cubicBezTo>
                    <a:pt x="2599" y="1924"/>
                    <a:pt x="2568" y="1924"/>
                    <a:pt x="2598" y="1924"/>
                  </a:cubicBezTo>
                  <a:cubicBezTo>
                    <a:pt x="2624" y="1924"/>
                    <a:pt x="2659" y="1974"/>
                    <a:pt x="2659" y="1897"/>
                  </a:cubicBezTo>
                  <a:cubicBezTo>
                    <a:pt x="2659" y="1881"/>
                    <a:pt x="2648" y="1878"/>
                    <a:pt x="2639" y="1863"/>
                  </a:cubicBezTo>
                  <a:cubicBezTo>
                    <a:pt x="2623" y="1839"/>
                    <a:pt x="2628" y="1847"/>
                    <a:pt x="2633" y="1825"/>
                  </a:cubicBezTo>
                  <a:cubicBezTo>
                    <a:pt x="2647" y="1768"/>
                    <a:pt x="2638" y="1783"/>
                    <a:pt x="2679" y="1755"/>
                  </a:cubicBezTo>
                  <a:lnTo>
                    <a:pt x="2679" y="1660"/>
                  </a:lnTo>
                  <a:cubicBezTo>
                    <a:pt x="2701" y="1655"/>
                    <a:pt x="2703" y="1646"/>
                    <a:pt x="2720" y="1633"/>
                  </a:cubicBezTo>
                  <a:cubicBezTo>
                    <a:pt x="2752" y="1608"/>
                    <a:pt x="2812" y="1545"/>
                    <a:pt x="2815" y="1504"/>
                  </a:cubicBezTo>
                  <a:cubicBezTo>
                    <a:pt x="2764" y="1503"/>
                    <a:pt x="2727" y="1418"/>
                    <a:pt x="2727" y="1410"/>
                  </a:cubicBezTo>
                  <a:cubicBezTo>
                    <a:pt x="2727" y="1376"/>
                    <a:pt x="2740" y="1358"/>
                    <a:pt x="2721" y="1335"/>
                  </a:cubicBezTo>
                  <a:lnTo>
                    <a:pt x="2711" y="1324"/>
                  </a:lnTo>
                  <a:cubicBezTo>
                    <a:pt x="2710" y="1323"/>
                    <a:pt x="2708" y="1322"/>
                    <a:pt x="2707" y="1321"/>
                  </a:cubicBezTo>
                  <a:cubicBezTo>
                    <a:pt x="2701" y="1315"/>
                    <a:pt x="2688" y="1305"/>
                    <a:pt x="2681" y="1300"/>
                  </a:cubicBezTo>
                  <a:cubicBezTo>
                    <a:pt x="2672" y="1293"/>
                    <a:pt x="2672" y="1293"/>
                    <a:pt x="2665" y="1288"/>
                  </a:cubicBezTo>
                  <a:cubicBezTo>
                    <a:pt x="2606" y="1247"/>
                    <a:pt x="2632" y="1260"/>
                    <a:pt x="2605" y="1226"/>
                  </a:cubicBezTo>
                  <a:cubicBezTo>
                    <a:pt x="2596" y="1214"/>
                    <a:pt x="2562" y="1195"/>
                    <a:pt x="2544" y="1186"/>
                  </a:cubicBezTo>
                  <a:cubicBezTo>
                    <a:pt x="2544" y="1048"/>
                    <a:pt x="2553" y="1131"/>
                    <a:pt x="2505" y="1049"/>
                  </a:cubicBezTo>
                  <a:cubicBezTo>
                    <a:pt x="2491" y="1025"/>
                    <a:pt x="2500" y="1025"/>
                    <a:pt x="2490" y="1003"/>
                  </a:cubicBezTo>
                  <a:cubicBezTo>
                    <a:pt x="2458" y="1011"/>
                    <a:pt x="2457" y="1035"/>
                    <a:pt x="2428" y="1049"/>
                  </a:cubicBezTo>
                  <a:cubicBezTo>
                    <a:pt x="2327" y="1096"/>
                    <a:pt x="2387" y="1098"/>
                    <a:pt x="2343" y="1134"/>
                  </a:cubicBezTo>
                  <a:cubicBezTo>
                    <a:pt x="2324" y="1150"/>
                    <a:pt x="2291" y="1144"/>
                    <a:pt x="2242" y="1169"/>
                  </a:cubicBezTo>
                  <a:cubicBezTo>
                    <a:pt x="2233" y="1173"/>
                    <a:pt x="2226" y="1175"/>
                    <a:pt x="2219" y="1179"/>
                  </a:cubicBezTo>
                  <a:lnTo>
                    <a:pt x="2219" y="1240"/>
                  </a:lnTo>
                  <a:cubicBezTo>
                    <a:pt x="2197" y="1255"/>
                    <a:pt x="2174" y="1273"/>
                    <a:pt x="2144" y="1274"/>
                  </a:cubicBezTo>
                  <a:cubicBezTo>
                    <a:pt x="2133" y="1228"/>
                    <a:pt x="2148" y="1228"/>
                    <a:pt x="2159" y="1181"/>
                  </a:cubicBezTo>
                  <a:cubicBezTo>
                    <a:pt x="2183" y="1080"/>
                    <a:pt x="2155" y="1155"/>
                    <a:pt x="2201" y="1094"/>
                  </a:cubicBezTo>
                  <a:cubicBezTo>
                    <a:pt x="2218" y="1071"/>
                    <a:pt x="2206" y="1085"/>
                    <a:pt x="2215" y="1060"/>
                  </a:cubicBezTo>
                  <a:cubicBezTo>
                    <a:pt x="2222" y="1042"/>
                    <a:pt x="2236" y="1020"/>
                    <a:pt x="2246" y="1003"/>
                  </a:cubicBezTo>
                  <a:lnTo>
                    <a:pt x="2300" y="1003"/>
                  </a:lnTo>
                  <a:cubicBezTo>
                    <a:pt x="2308" y="966"/>
                    <a:pt x="2303" y="941"/>
                    <a:pt x="2324" y="911"/>
                  </a:cubicBezTo>
                  <a:cubicBezTo>
                    <a:pt x="2331" y="901"/>
                    <a:pt x="2333" y="896"/>
                    <a:pt x="2340" y="887"/>
                  </a:cubicBezTo>
                  <a:cubicBezTo>
                    <a:pt x="2383" y="829"/>
                    <a:pt x="2374" y="857"/>
                    <a:pt x="2374" y="759"/>
                  </a:cubicBezTo>
                  <a:cubicBezTo>
                    <a:pt x="2387" y="742"/>
                    <a:pt x="2386" y="749"/>
                    <a:pt x="2401" y="732"/>
                  </a:cubicBezTo>
                  <a:lnTo>
                    <a:pt x="2462" y="664"/>
                  </a:lnTo>
                  <a:cubicBezTo>
                    <a:pt x="2482" y="643"/>
                    <a:pt x="2512" y="585"/>
                    <a:pt x="2520" y="559"/>
                  </a:cubicBezTo>
                  <a:cubicBezTo>
                    <a:pt x="2526" y="537"/>
                    <a:pt x="2521" y="525"/>
                    <a:pt x="2527" y="505"/>
                  </a:cubicBezTo>
                  <a:cubicBezTo>
                    <a:pt x="2544" y="456"/>
                    <a:pt x="2568" y="456"/>
                    <a:pt x="2498" y="405"/>
                  </a:cubicBezTo>
                  <a:cubicBezTo>
                    <a:pt x="2475" y="387"/>
                    <a:pt x="2445" y="379"/>
                    <a:pt x="2442" y="346"/>
                  </a:cubicBezTo>
                  <a:cubicBezTo>
                    <a:pt x="2463" y="329"/>
                    <a:pt x="2505" y="363"/>
                    <a:pt x="2502" y="320"/>
                  </a:cubicBezTo>
                  <a:cubicBezTo>
                    <a:pt x="2500" y="300"/>
                    <a:pt x="2493" y="302"/>
                    <a:pt x="2486" y="295"/>
                  </a:cubicBezTo>
                  <a:cubicBezTo>
                    <a:pt x="2474" y="282"/>
                    <a:pt x="2478" y="288"/>
                    <a:pt x="2469" y="271"/>
                  </a:cubicBezTo>
                  <a:cubicBezTo>
                    <a:pt x="2443" y="273"/>
                    <a:pt x="2440" y="282"/>
                    <a:pt x="2419" y="268"/>
                  </a:cubicBezTo>
                  <a:lnTo>
                    <a:pt x="2385" y="240"/>
                  </a:lnTo>
                  <a:cubicBezTo>
                    <a:pt x="2374" y="227"/>
                    <a:pt x="2379" y="230"/>
                    <a:pt x="2373" y="218"/>
                  </a:cubicBezTo>
                  <a:lnTo>
                    <a:pt x="2358" y="192"/>
                  </a:lnTo>
                  <a:cubicBezTo>
                    <a:pt x="2348" y="177"/>
                    <a:pt x="2348" y="163"/>
                    <a:pt x="2327" y="163"/>
                  </a:cubicBezTo>
                  <a:cubicBezTo>
                    <a:pt x="2298" y="163"/>
                    <a:pt x="2326" y="162"/>
                    <a:pt x="2309" y="172"/>
                  </a:cubicBezTo>
                  <a:cubicBezTo>
                    <a:pt x="2287" y="186"/>
                    <a:pt x="2324" y="172"/>
                    <a:pt x="2293" y="183"/>
                  </a:cubicBezTo>
                  <a:cubicBezTo>
                    <a:pt x="2292" y="182"/>
                    <a:pt x="2278" y="167"/>
                    <a:pt x="2276" y="166"/>
                  </a:cubicBezTo>
                  <a:cubicBezTo>
                    <a:pt x="2245" y="144"/>
                    <a:pt x="2241" y="159"/>
                    <a:pt x="2217" y="174"/>
                  </a:cubicBezTo>
                  <a:cubicBezTo>
                    <a:pt x="2187" y="193"/>
                    <a:pt x="2174" y="173"/>
                    <a:pt x="2103" y="210"/>
                  </a:cubicBezTo>
                  <a:cubicBezTo>
                    <a:pt x="2110" y="235"/>
                    <a:pt x="2110" y="224"/>
                    <a:pt x="2124" y="244"/>
                  </a:cubicBezTo>
                  <a:cubicBezTo>
                    <a:pt x="2118" y="251"/>
                    <a:pt x="2112" y="257"/>
                    <a:pt x="2107" y="268"/>
                  </a:cubicBezTo>
                  <a:cubicBezTo>
                    <a:pt x="2101" y="281"/>
                    <a:pt x="2103" y="285"/>
                    <a:pt x="2097" y="298"/>
                  </a:cubicBezTo>
                  <a:cubicBezTo>
                    <a:pt x="2049" y="297"/>
                    <a:pt x="2090" y="293"/>
                    <a:pt x="2047" y="280"/>
                  </a:cubicBezTo>
                  <a:cubicBezTo>
                    <a:pt x="2001" y="266"/>
                    <a:pt x="2002" y="269"/>
                    <a:pt x="2002" y="224"/>
                  </a:cubicBezTo>
                  <a:cubicBezTo>
                    <a:pt x="2002" y="200"/>
                    <a:pt x="2014" y="214"/>
                    <a:pt x="2022" y="183"/>
                  </a:cubicBezTo>
                  <a:cubicBezTo>
                    <a:pt x="1996" y="145"/>
                    <a:pt x="1944" y="144"/>
                    <a:pt x="1934" y="183"/>
                  </a:cubicBezTo>
                  <a:cubicBezTo>
                    <a:pt x="1887" y="183"/>
                    <a:pt x="1864" y="188"/>
                    <a:pt x="1825" y="169"/>
                  </a:cubicBezTo>
                  <a:cubicBezTo>
                    <a:pt x="1831" y="145"/>
                    <a:pt x="1840" y="134"/>
                    <a:pt x="1855" y="118"/>
                  </a:cubicBezTo>
                  <a:cubicBezTo>
                    <a:pt x="1859" y="114"/>
                    <a:pt x="1864" y="107"/>
                    <a:pt x="1867" y="103"/>
                  </a:cubicBezTo>
                  <a:cubicBezTo>
                    <a:pt x="1880" y="86"/>
                    <a:pt x="1882" y="86"/>
                    <a:pt x="1893" y="74"/>
                  </a:cubicBezTo>
                  <a:cubicBezTo>
                    <a:pt x="1939" y="18"/>
                    <a:pt x="1881" y="24"/>
                    <a:pt x="1854" y="18"/>
                  </a:cubicBezTo>
                  <a:cubicBezTo>
                    <a:pt x="1819" y="11"/>
                    <a:pt x="1842" y="1"/>
                    <a:pt x="1798" y="0"/>
                  </a:cubicBezTo>
                  <a:lnTo>
                    <a:pt x="1798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Freeform 18"/>
            <p:cNvSpPr>
              <a:spLocks/>
            </p:cNvSpPr>
            <p:nvPr/>
          </p:nvSpPr>
          <p:spPr bwMode="auto">
            <a:xfrm>
              <a:off x="1657946" y="1883814"/>
              <a:ext cx="316695" cy="238547"/>
            </a:xfrm>
            <a:custGeom>
              <a:avLst/>
              <a:gdLst>
                <a:gd name="T0" fmla="*/ 97 w 1836"/>
                <a:gd name="T1" fmla="*/ 396 h 1315"/>
                <a:gd name="T2" fmla="*/ 37 w 1836"/>
                <a:gd name="T3" fmla="*/ 443 h 1315"/>
                <a:gd name="T4" fmla="*/ 33 w 1836"/>
                <a:gd name="T5" fmla="*/ 470 h 1315"/>
                <a:gd name="T6" fmla="*/ 0 w 1836"/>
                <a:gd name="T7" fmla="*/ 570 h 1315"/>
                <a:gd name="T8" fmla="*/ 52 w 1836"/>
                <a:gd name="T9" fmla="*/ 741 h 1315"/>
                <a:gd name="T10" fmla="*/ 83 w 1836"/>
                <a:gd name="T11" fmla="*/ 798 h 1315"/>
                <a:gd name="T12" fmla="*/ 143 w 1836"/>
                <a:gd name="T13" fmla="*/ 826 h 1315"/>
                <a:gd name="T14" fmla="*/ 266 w 1836"/>
                <a:gd name="T15" fmla="*/ 852 h 1315"/>
                <a:gd name="T16" fmla="*/ 416 w 1836"/>
                <a:gd name="T17" fmla="*/ 906 h 1315"/>
                <a:gd name="T18" fmla="*/ 499 w 1836"/>
                <a:gd name="T19" fmla="*/ 965 h 1315"/>
                <a:gd name="T20" fmla="*/ 525 w 1836"/>
                <a:gd name="T21" fmla="*/ 994 h 1315"/>
                <a:gd name="T22" fmla="*/ 596 w 1836"/>
                <a:gd name="T23" fmla="*/ 1085 h 1315"/>
                <a:gd name="T24" fmla="*/ 827 w 1836"/>
                <a:gd name="T25" fmla="*/ 1159 h 1315"/>
                <a:gd name="T26" fmla="*/ 885 w 1836"/>
                <a:gd name="T27" fmla="*/ 1143 h 1315"/>
                <a:gd name="T28" fmla="*/ 915 w 1836"/>
                <a:gd name="T29" fmla="*/ 1112 h 1315"/>
                <a:gd name="T30" fmla="*/ 994 w 1836"/>
                <a:gd name="T31" fmla="*/ 1161 h 1315"/>
                <a:gd name="T32" fmla="*/ 1016 w 1836"/>
                <a:gd name="T33" fmla="*/ 1315 h 1315"/>
                <a:gd name="T34" fmla="*/ 1200 w 1836"/>
                <a:gd name="T35" fmla="*/ 1227 h 1315"/>
                <a:gd name="T36" fmla="*/ 1402 w 1836"/>
                <a:gd name="T37" fmla="*/ 1144 h 1315"/>
                <a:gd name="T38" fmla="*/ 1578 w 1836"/>
                <a:gd name="T39" fmla="*/ 1130 h 1315"/>
                <a:gd name="T40" fmla="*/ 1725 w 1836"/>
                <a:gd name="T41" fmla="*/ 1061 h 1315"/>
                <a:gd name="T42" fmla="*/ 1758 w 1836"/>
                <a:gd name="T43" fmla="*/ 945 h 1315"/>
                <a:gd name="T44" fmla="*/ 1830 w 1836"/>
                <a:gd name="T45" fmla="*/ 861 h 1315"/>
                <a:gd name="T46" fmla="*/ 1690 w 1836"/>
                <a:gd name="T47" fmla="*/ 804 h 1315"/>
                <a:gd name="T48" fmla="*/ 1656 w 1836"/>
                <a:gd name="T49" fmla="*/ 640 h 1315"/>
                <a:gd name="T50" fmla="*/ 1679 w 1836"/>
                <a:gd name="T51" fmla="*/ 595 h 1315"/>
                <a:gd name="T52" fmla="*/ 1647 w 1836"/>
                <a:gd name="T53" fmla="*/ 509 h 1315"/>
                <a:gd name="T54" fmla="*/ 1570 w 1836"/>
                <a:gd name="T55" fmla="*/ 382 h 1315"/>
                <a:gd name="T56" fmla="*/ 1396 w 1836"/>
                <a:gd name="T57" fmla="*/ 326 h 1315"/>
                <a:gd name="T58" fmla="*/ 1220 w 1836"/>
                <a:gd name="T59" fmla="*/ 292 h 1315"/>
                <a:gd name="T60" fmla="*/ 1260 w 1836"/>
                <a:gd name="T61" fmla="*/ 190 h 1315"/>
                <a:gd name="T62" fmla="*/ 1226 w 1836"/>
                <a:gd name="T63" fmla="*/ 116 h 1315"/>
                <a:gd name="T64" fmla="*/ 1091 w 1836"/>
                <a:gd name="T65" fmla="*/ 34 h 1315"/>
                <a:gd name="T66" fmla="*/ 1014 w 1836"/>
                <a:gd name="T67" fmla="*/ 100 h 1315"/>
                <a:gd name="T68" fmla="*/ 932 w 1836"/>
                <a:gd name="T69" fmla="*/ 112 h 1315"/>
                <a:gd name="T70" fmla="*/ 829 w 1836"/>
                <a:gd name="T71" fmla="*/ 93 h 1315"/>
                <a:gd name="T72" fmla="*/ 805 w 1836"/>
                <a:gd name="T73" fmla="*/ 69 h 1315"/>
                <a:gd name="T74" fmla="*/ 718 w 1836"/>
                <a:gd name="T75" fmla="*/ 82 h 1315"/>
                <a:gd name="T76" fmla="*/ 385 w 1836"/>
                <a:gd name="T77" fmla="*/ 11 h 1315"/>
                <a:gd name="T78" fmla="*/ 311 w 1836"/>
                <a:gd name="T79" fmla="*/ 95 h 1315"/>
                <a:gd name="T80" fmla="*/ 280 w 1836"/>
                <a:gd name="T81" fmla="*/ 246 h 1315"/>
                <a:gd name="T82" fmla="*/ 196 w 1836"/>
                <a:gd name="T83" fmla="*/ 277 h 1315"/>
                <a:gd name="T84" fmla="*/ 170 w 1836"/>
                <a:gd name="T85" fmla="*/ 293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6" h="1315">
                  <a:moveTo>
                    <a:pt x="115" y="333"/>
                  </a:moveTo>
                  <a:cubicBezTo>
                    <a:pt x="115" y="370"/>
                    <a:pt x="120" y="376"/>
                    <a:pt x="97" y="396"/>
                  </a:cubicBezTo>
                  <a:cubicBezTo>
                    <a:pt x="79" y="411"/>
                    <a:pt x="59" y="414"/>
                    <a:pt x="44" y="431"/>
                  </a:cubicBezTo>
                  <a:cubicBezTo>
                    <a:pt x="33" y="444"/>
                    <a:pt x="43" y="426"/>
                    <a:pt x="37" y="443"/>
                  </a:cubicBezTo>
                  <a:cubicBezTo>
                    <a:pt x="32" y="456"/>
                    <a:pt x="36" y="453"/>
                    <a:pt x="35" y="457"/>
                  </a:cubicBezTo>
                  <a:cubicBezTo>
                    <a:pt x="34" y="466"/>
                    <a:pt x="38" y="453"/>
                    <a:pt x="33" y="470"/>
                  </a:cubicBezTo>
                  <a:cubicBezTo>
                    <a:pt x="33" y="470"/>
                    <a:pt x="29" y="481"/>
                    <a:pt x="27" y="488"/>
                  </a:cubicBezTo>
                  <a:cubicBezTo>
                    <a:pt x="14" y="522"/>
                    <a:pt x="0" y="534"/>
                    <a:pt x="0" y="570"/>
                  </a:cubicBezTo>
                  <a:cubicBezTo>
                    <a:pt x="0" y="591"/>
                    <a:pt x="40" y="612"/>
                    <a:pt x="40" y="637"/>
                  </a:cubicBezTo>
                  <a:cubicBezTo>
                    <a:pt x="40" y="696"/>
                    <a:pt x="6" y="655"/>
                    <a:pt x="52" y="741"/>
                  </a:cubicBezTo>
                  <a:cubicBezTo>
                    <a:pt x="54" y="745"/>
                    <a:pt x="59" y="753"/>
                    <a:pt x="59" y="754"/>
                  </a:cubicBezTo>
                  <a:cubicBezTo>
                    <a:pt x="71" y="779"/>
                    <a:pt x="58" y="789"/>
                    <a:pt x="83" y="798"/>
                  </a:cubicBezTo>
                  <a:cubicBezTo>
                    <a:pt x="102" y="806"/>
                    <a:pt x="117" y="800"/>
                    <a:pt x="133" y="816"/>
                  </a:cubicBezTo>
                  <a:lnTo>
                    <a:pt x="143" y="826"/>
                  </a:lnTo>
                  <a:cubicBezTo>
                    <a:pt x="145" y="828"/>
                    <a:pt x="152" y="834"/>
                    <a:pt x="154" y="835"/>
                  </a:cubicBezTo>
                  <a:cubicBezTo>
                    <a:pt x="196" y="869"/>
                    <a:pt x="170" y="840"/>
                    <a:pt x="266" y="852"/>
                  </a:cubicBezTo>
                  <a:cubicBezTo>
                    <a:pt x="303" y="857"/>
                    <a:pt x="330" y="860"/>
                    <a:pt x="361" y="879"/>
                  </a:cubicBezTo>
                  <a:cubicBezTo>
                    <a:pt x="394" y="899"/>
                    <a:pt x="353" y="883"/>
                    <a:pt x="416" y="906"/>
                  </a:cubicBezTo>
                  <a:lnTo>
                    <a:pt x="433" y="915"/>
                  </a:lnTo>
                  <a:cubicBezTo>
                    <a:pt x="459" y="928"/>
                    <a:pt x="476" y="943"/>
                    <a:pt x="499" y="965"/>
                  </a:cubicBezTo>
                  <a:cubicBezTo>
                    <a:pt x="500" y="967"/>
                    <a:pt x="504" y="971"/>
                    <a:pt x="505" y="972"/>
                  </a:cubicBezTo>
                  <a:cubicBezTo>
                    <a:pt x="515" y="982"/>
                    <a:pt x="515" y="983"/>
                    <a:pt x="525" y="994"/>
                  </a:cubicBezTo>
                  <a:lnTo>
                    <a:pt x="555" y="1024"/>
                  </a:lnTo>
                  <a:cubicBezTo>
                    <a:pt x="570" y="1039"/>
                    <a:pt x="586" y="1066"/>
                    <a:pt x="596" y="1085"/>
                  </a:cubicBezTo>
                  <a:cubicBezTo>
                    <a:pt x="786" y="1085"/>
                    <a:pt x="697" y="1084"/>
                    <a:pt x="771" y="1147"/>
                  </a:cubicBezTo>
                  <a:cubicBezTo>
                    <a:pt x="792" y="1164"/>
                    <a:pt x="798" y="1159"/>
                    <a:pt x="827" y="1159"/>
                  </a:cubicBezTo>
                  <a:cubicBezTo>
                    <a:pt x="854" y="1159"/>
                    <a:pt x="862" y="1154"/>
                    <a:pt x="880" y="1145"/>
                  </a:cubicBezTo>
                  <a:cubicBezTo>
                    <a:pt x="882" y="1144"/>
                    <a:pt x="883" y="1144"/>
                    <a:pt x="885" y="1143"/>
                  </a:cubicBezTo>
                  <a:cubicBezTo>
                    <a:pt x="886" y="1142"/>
                    <a:pt x="888" y="1141"/>
                    <a:pt x="889" y="1141"/>
                  </a:cubicBezTo>
                  <a:cubicBezTo>
                    <a:pt x="906" y="1132"/>
                    <a:pt x="910" y="1130"/>
                    <a:pt x="915" y="1112"/>
                  </a:cubicBezTo>
                  <a:lnTo>
                    <a:pt x="983" y="1112"/>
                  </a:lnTo>
                  <a:cubicBezTo>
                    <a:pt x="986" y="1126"/>
                    <a:pt x="989" y="1145"/>
                    <a:pt x="994" y="1161"/>
                  </a:cubicBezTo>
                  <a:cubicBezTo>
                    <a:pt x="1001" y="1180"/>
                    <a:pt x="1006" y="1186"/>
                    <a:pt x="1009" y="1207"/>
                  </a:cubicBezTo>
                  <a:cubicBezTo>
                    <a:pt x="1014" y="1249"/>
                    <a:pt x="1019" y="1279"/>
                    <a:pt x="1016" y="1315"/>
                  </a:cubicBezTo>
                  <a:cubicBezTo>
                    <a:pt x="1071" y="1278"/>
                    <a:pt x="1057" y="1242"/>
                    <a:pt x="1138" y="1248"/>
                  </a:cubicBezTo>
                  <a:cubicBezTo>
                    <a:pt x="1189" y="1253"/>
                    <a:pt x="1158" y="1240"/>
                    <a:pt x="1200" y="1227"/>
                  </a:cubicBezTo>
                  <a:cubicBezTo>
                    <a:pt x="1226" y="1219"/>
                    <a:pt x="1254" y="1223"/>
                    <a:pt x="1287" y="1220"/>
                  </a:cubicBezTo>
                  <a:cubicBezTo>
                    <a:pt x="1341" y="1216"/>
                    <a:pt x="1365" y="1169"/>
                    <a:pt x="1402" y="1144"/>
                  </a:cubicBezTo>
                  <a:cubicBezTo>
                    <a:pt x="1449" y="1114"/>
                    <a:pt x="1515" y="1152"/>
                    <a:pt x="1532" y="1152"/>
                  </a:cubicBezTo>
                  <a:cubicBezTo>
                    <a:pt x="1547" y="1152"/>
                    <a:pt x="1555" y="1137"/>
                    <a:pt x="1578" y="1130"/>
                  </a:cubicBezTo>
                  <a:cubicBezTo>
                    <a:pt x="1624" y="1117"/>
                    <a:pt x="1612" y="1163"/>
                    <a:pt x="1658" y="1116"/>
                  </a:cubicBezTo>
                  <a:cubicBezTo>
                    <a:pt x="1676" y="1097"/>
                    <a:pt x="1716" y="1088"/>
                    <a:pt x="1725" y="1061"/>
                  </a:cubicBezTo>
                  <a:cubicBezTo>
                    <a:pt x="1731" y="1043"/>
                    <a:pt x="1726" y="1023"/>
                    <a:pt x="1728" y="1003"/>
                  </a:cubicBezTo>
                  <a:cubicBezTo>
                    <a:pt x="1731" y="966"/>
                    <a:pt x="1745" y="969"/>
                    <a:pt x="1758" y="945"/>
                  </a:cubicBezTo>
                  <a:cubicBezTo>
                    <a:pt x="1776" y="910"/>
                    <a:pt x="1773" y="928"/>
                    <a:pt x="1811" y="904"/>
                  </a:cubicBezTo>
                  <a:cubicBezTo>
                    <a:pt x="1836" y="888"/>
                    <a:pt x="1830" y="902"/>
                    <a:pt x="1830" y="861"/>
                  </a:cubicBezTo>
                  <a:cubicBezTo>
                    <a:pt x="1801" y="853"/>
                    <a:pt x="1815" y="858"/>
                    <a:pt x="1803" y="834"/>
                  </a:cubicBezTo>
                  <a:cubicBezTo>
                    <a:pt x="1749" y="834"/>
                    <a:pt x="1705" y="846"/>
                    <a:pt x="1690" y="804"/>
                  </a:cubicBezTo>
                  <a:cubicBezTo>
                    <a:pt x="1663" y="724"/>
                    <a:pt x="1640" y="749"/>
                    <a:pt x="1640" y="671"/>
                  </a:cubicBezTo>
                  <a:cubicBezTo>
                    <a:pt x="1640" y="649"/>
                    <a:pt x="1647" y="661"/>
                    <a:pt x="1656" y="640"/>
                  </a:cubicBezTo>
                  <a:cubicBezTo>
                    <a:pt x="1657" y="638"/>
                    <a:pt x="1657" y="637"/>
                    <a:pt x="1658" y="635"/>
                  </a:cubicBezTo>
                  <a:cubicBezTo>
                    <a:pt x="1669" y="604"/>
                    <a:pt x="1652" y="622"/>
                    <a:pt x="1679" y="595"/>
                  </a:cubicBezTo>
                  <a:cubicBezTo>
                    <a:pt x="1709" y="564"/>
                    <a:pt x="1735" y="553"/>
                    <a:pt x="1735" y="509"/>
                  </a:cubicBezTo>
                  <a:cubicBezTo>
                    <a:pt x="1700" y="509"/>
                    <a:pt x="1676" y="515"/>
                    <a:pt x="1647" y="509"/>
                  </a:cubicBezTo>
                  <a:cubicBezTo>
                    <a:pt x="1628" y="427"/>
                    <a:pt x="1635" y="455"/>
                    <a:pt x="1579" y="393"/>
                  </a:cubicBezTo>
                  <a:cubicBezTo>
                    <a:pt x="1573" y="385"/>
                    <a:pt x="1580" y="396"/>
                    <a:pt x="1570" y="382"/>
                  </a:cubicBezTo>
                  <a:cubicBezTo>
                    <a:pt x="1561" y="369"/>
                    <a:pt x="1555" y="350"/>
                    <a:pt x="1541" y="343"/>
                  </a:cubicBezTo>
                  <a:cubicBezTo>
                    <a:pt x="1501" y="322"/>
                    <a:pt x="1439" y="326"/>
                    <a:pt x="1396" y="326"/>
                  </a:cubicBezTo>
                  <a:cubicBezTo>
                    <a:pt x="1374" y="326"/>
                    <a:pt x="1288" y="365"/>
                    <a:pt x="1246" y="319"/>
                  </a:cubicBezTo>
                  <a:cubicBezTo>
                    <a:pt x="1235" y="307"/>
                    <a:pt x="1236" y="298"/>
                    <a:pt x="1220" y="292"/>
                  </a:cubicBezTo>
                  <a:lnTo>
                    <a:pt x="1220" y="238"/>
                  </a:lnTo>
                  <a:cubicBezTo>
                    <a:pt x="1240" y="232"/>
                    <a:pt x="1260" y="216"/>
                    <a:pt x="1260" y="190"/>
                  </a:cubicBezTo>
                  <a:cubicBezTo>
                    <a:pt x="1260" y="174"/>
                    <a:pt x="1247" y="160"/>
                    <a:pt x="1240" y="143"/>
                  </a:cubicBezTo>
                  <a:lnTo>
                    <a:pt x="1226" y="116"/>
                  </a:lnTo>
                  <a:cubicBezTo>
                    <a:pt x="1206" y="75"/>
                    <a:pt x="1195" y="77"/>
                    <a:pt x="1157" y="50"/>
                  </a:cubicBezTo>
                  <a:cubicBezTo>
                    <a:pt x="1126" y="28"/>
                    <a:pt x="1133" y="34"/>
                    <a:pt x="1091" y="34"/>
                  </a:cubicBezTo>
                  <a:lnTo>
                    <a:pt x="1026" y="64"/>
                  </a:lnTo>
                  <a:cubicBezTo>
                    <a:pt x="1007" y="82"/>
                    <a:pt x="1021" y="72"/>
                    <a:pt x="1014" y="100"/>
                  </a:cubicBezTo>
                  <a:cubicBezTo>
                    <a:pt x="1009" y="123"/>
                    <a:pt x="1008" y="118"/>
                    <a:pt x="996" y="136"/>
                  </a:cubicBezTo>
                  <a:cubicBezTo>
                    <a:pt x="959" y="127"/>
                    <a:pt x="962" y="127"/>
                    <a:pt x="932" y="112"/>
                  </a:cubicBezTo>
                  <a:cubicBezTo>
                    <a:pt x="900" y="96"/>
                    <a:pt x="891" y="109"/>
                    <a:pt x="854" y="109"/>
                  </a:cubicBezTo>
                  <a:cubicBezTo>
                    <a:pt x="835" y="109"/>
                    <a:pt x="839" y="102"/>
                    <a:pt x="829" y="93"/>
                  </a:cubicBezTo>
                  <a:cubicBezTo>
                    <a:pt x="828" y="92"/>
                    <a:pt x="826" y="91"/>
                    <a:pt x="825" y="90"/>
                  </a:cubicBezTo>
                  <a:lnTo>
                    <a:pt x="805" y="69"/>
                  </a:lnTo>
                  <a:cubicBezTo>
                    <a:pt x="804" y="68"/>
                    <a:pt x="803" y="67"/>
                    <a:pt x="802" y="66"/>
                  </a:cubicBezTo>
                  <a:cubicBezTo>
                    <a:pt x="759" y="29"/>
                    <a:pt x="746" y="82"/>
                    <a:pt x="718" y="82"/>
                  </a:cubicBezTo>
                  <a:cubicBezTo>
                    <a:pt x="683" y="82"/>
                    <a:pt x="613" y="74"/>
                    <a:pt x="603" y="34"/>
                  </a:cubicBezTo>
                  <a:cubicBezTo>
                    <a:pt x="397" y="34"/>
                    <a:pt x="533" y="0"/>
                    <a:pt x="385" y="11"/>
                  </a:cubicBezTo>
                  <a:cubicBezTo>
                    <a:pt x="356" y="13"/>
                    <a:pt x="387" y="1"/>
                    <a:pt x="358" y="14"/>
                  </a:cubicBezTo>
                  <a:cubicBezTo>
                    <a:pt x="332" y="26"/>
                    <a:pt x="342" y="47"/>
                    <a:pt x="311" y="95"/>
                  </a:cubicBezTo>
                  <a:cubicBezTo>
                    <a:pt x="304" y="105"/>
                    <a:pt x="303" y="112"/>
                    <a:pt x="299" y="124"/>
                  </a:cubicBezTo>
                  <a:cubicBezTo>
                    <a:pt x="277" y="195"/>
                    <a:pt x="310" y="218"/>
                    <a:pt x="280" y="246"/>
                  </a:cubicBezTo>
                  <a:cubicBezTo>
                    <a:pt x="259" y="267"/>
                    <a:pt x="241" y="266"/>
                    <a:pt x="224" y="269"/>
                  </a:cubicBezTo>
                  <a:cubicBezTo>
                    <a:pt x="207" y="272"/>
                    <a:pt x="208" y="271"/>
                    <a:pt x="196" y="277"/>
                  </a:cubicBezTo>
                  <a:lnTo>
                    <a:pt x="175" y="290"/>
                  </a:lnTo>
                  <a:cubicBezTo>
                    <a:pt x="173" y="291"/>
                    <a:pt x="171" y="292"/>
                    <a:pt x="170" y="293"/>
                  </a:cubicBezTo>
                  <a:lnTo>
                    <a:pt x="115" y="3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Овал 446"/>
            <p:cNvSpPr/>
            <p:nvPr/>
          </p:nvSpPr>
          <p:spPr bwMode="auto">
            <a:xfrm>
              <a:off x="1833658" y="2031372"/>
              <a:ext cx="67846" cy="6329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48" name="Овал 447"/>
            <p:cNvSpPr/>
            <p:nvPr/>
          </p:nvSpPr>
          <p:spPr bwMode="auto">
            <a:xfrm>
              <a:off x="1555956" y="2092231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49" name="Овал 448"/>
            <p:cNvSpPr/>
            <p:nvPr/>
          </p:nvSpPr>
          <p:spPr bwMode="auto">
            <a:xfrm>
              <a:off x="1795791" y="2142925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50" name="Овал 449"/>
            <p:cNvSpPr/>
            <p:nvPr/>
          </p:nvSpPr>
          <p:spPr bwMode="auto">
            <a:xfrm>
              <a:off x="1864376" y="2263003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52" name="Овал 451"/>
            <p:cNvSpPr/>
            <p:nvPr/>
          </p:nvSpPr>
          <p:spPr bwMode="auto">
            <a:xfrm>
              <a:off x="1886216" y="2114394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7" name="Овал 466"/>
            <p:cNvSpPr/>
            <p:nvPr/>
          </p:nvSpPr>
          <p:spPr bwMode="auto">
            <a:xfrm>
              <a:off x="1695097" y="2145779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8" name="Овал 467"/>
            <p:cNvSpPr/>
            <p:nvPr/>
          </p:nvSpPr>
          <p:spPr bwMode="auto">
            <a:xfrm>
              <a:off x="1620832" y="2026952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73" name="Овал 472"/>
            <p:cNvSpPr/>
            <p:nvPr/>
          </p:nvSpPr>
          <p:spPr bwMode="auto">
            <a:xfrm>
              <a:off x="1888629" y="2329954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74" name="Овал 473"/>
            <p:cNvSpPr/>
            <p:nvPr/>
          </p:nvSpPr>
          <p:spPr bwMode="auto">
            <a:xfrm>
              <a:off x="1764148" y="2258774"/>
              <a:ext cx="30912" cy="3091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354" name="Овал 353"/>
          <p:cNvSpPr/>
          <p:nvPr/>
        </p:nvSpPr>
        <p:spPr>
          <a:xfrm>
            <a:off x="7423280" y="3611297"/>
            <a:ext cx="948980" cy="862963"/>
          </a:xfrm>
          <a:prstGeom prst="ellipse">
            <a:avLst/>
          </a:prstGeom>
          <a:noFill/>
          <a:ln w="50800">
            <a:solidFill>
              <a:srgbClr val="F5B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Прямоугольник 354"/>
          <p:cNvSpPr/>
          <p:nvPr/>
        </p:nvSpPr>
        <p:spPr>
          <a:xfrm>
            <a:off x="7206585" y="3360031"/>
            <a:ext cx="20794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60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тонн</a:t>
            </a:r>
            <a:endParaRPr lang="ru-RU" sz="2800" dirty="0"/>
          </a:p>
        </p:txBody>
      </p:sp>
      <p:sp>
        <p:nvSpPr>
          <p:cNvPr id="356" name="Прямоугольник 355"/>
          <p:cNvSpPr/>
          <p:nvPr/>
        </p:nvSpPr>
        <p:spPr>
          <a:xfrm>
            <a:off x="7486739" y="4091789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передано в Томск и </a:t>
            </a:r>
          </a:p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оставлено в </a:t>
            </a:r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Ростов</a:t>
            </a:r>
            <a:endParaRPr lang="ru-RU" dirty="0"/>
          </a:p>
        </p:txBody>
      </p:sp>
      <p:cxnSp>
        <p:nvCxnSpPr>
          <p:cNvPr id="492" name="Прямая со стрелкой 491"/>
          <p:cNvCxnSpPr>
            <a:stCxn id="452" idx="1"/>
            <a:endCxn id="447" idx="4"/>
          </p:cNvCxnSpPr>
          <p:nvPr/>
        </p:nvCxnSpPr>
        <p:spPr>
          <a:xfrm flipH="1" flipV="1">
            <a:off x="10327087" y="3738523"/>
            <a:ext cx="62716" cy="6307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6" name="Прямая со стрелкой 495"/>
          <p:cNvCxnSpPr>
            <a:stCxn id="473" idx="0"/>
            <a:endCxn id="447" idx="4"/>
          </p:cNvCxnSpPr>
          <p:nvPr/>
        </p:nvCxnSpPr>
        <p:spPr>
          <a:xfrm flipH="1" flipV="1">
            <a:off x="10327087" y="3738523"/>
            <a:ext cx="98843" cy="61192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9" name="Прямая со стрелкой 498"/>
          <p:cNvCxnSpPr/>
          <p:nvPr/>
        </p:nvCxnSpPr>
        <p:spPr>
          <a:xfrm flipV="1">
            <a:off x="9928296" y="3732084"/>
            <a:ext cx="309923" cy="17455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1" name="Прямая со стрелкой 500"/>
          <p:cNvCxnSpPr>
            <a:stCxn id="474" idx="0"/>
            <a:endCxn id="447" idx="3"/>
          </p:cNvCxnSpPr>
          <p:nvPr/>
        </p:nvCxnSpPr>
        <p:spPr>
          <a:xfrm flipV="1">
            <a:off x="10088865" y="3714415"/>
            <a:ext cx="173270" cy="45090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4" name="Прямая со стрелкой 503"/>
          <p:cNvCxnSpPr>
            <a:stCxn id="448" idx="6"/>
            <a:endCxn id="447" idx="3"/>
          </p:cNvCxnSpPr>
          <p:nvPr/>
        </p:nvCxnSpPr>
        <p:spPr>
          <a:xfrm flipV="1">
            <a:off x="9566981" y="3714415"/>
            <a:ext cx="695154" cy="5796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6" name="Прямая со стрелкой 505"/>
          <p:cNvCxnSpPr>
            <a:stCxn id="468" idx="5"/>
            <a:endCxn id="447" idx="2"/>
          </p:cNvCxnSpPr>
          <p:nvPr/>
        </p:nvCxnSpPr>
        <p:spPr>
          <a:xfrm>
            <a:off x="9730392" y="3631031"/>
            <a:ext cx="504839" cy="2518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3" name="AutoShape 2" descr="Автомобиль бортовой КАМАЗ 65117-37 МЕТАН по цене 3 600 000 руб. — купить в  Москве | Цена в каталоге маркетплейса truckinstoc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Камаз 65117 (6×4) бортовой автомобиль на метане — фото, характеристики,  схема, описа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135" y="2785694"/>
            <a:ext cx="934923" cy="5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Прямая со стрелкой 1038"/>
          <p:cNvCxnSpPr/>
          <p:nvPr/>
        </p:nvCxnSpPr>
        <p:spPr>
          <a:xfrm flipH="1" flipV="1">
            <a:off x="7348964" y="3157855"/>
            <a:ext cx="2896317" cy="45970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9149442" y="1819082"/>
            <a:ext cx="271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Корпоративный институт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149442" y="1317932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Барабинское</a:t>
            </a:r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ЛПУМГ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154249" y="1169912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154353" y="1493323"/>
            <a:ext cx="596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ИТЦ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45153" y="1975788"/>
            <a:ext cx="2563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Новокузнецкое </a:t>
            </a:r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ЛПУМГ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168806" y="3097247"/>
            <a:ext cx="2058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Юргинское ЛПУМГ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154353" y="2134308"/>
            <a:ext cx="2488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Новосибирское ЛПУМГ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152218" y="2285709"/>
            <a:ext cx="1683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Омское ЛПУМГ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168066" y="2599532"/>
            <a:ext cx="72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УАВР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159557" y="2447847"/>
            <a:ext cx="1484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Томское ЛПУ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71077" y="2764063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УМТСиК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181405" y="2934804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УТТиСТ</a:t>
            </a:r>
            <a:endParaRPr lang="ru-RU" dirty="0"/>
          </a:p>
        </p:txBody>
      </p:sp>
      <p:sp>
        <p:nvSpPr>
          <p:cNvPr id="491" name="Овал 490"/>
          <p:cNvSpPr/>
          <p:nvPr/>
        </p:nvSpPr>
        <p:spPr bwMode="auto">
          <a:xfrm>
            <a:off x="7328811" y="3370622"/>
            <a:ext cx="152264" cy="144114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160118" y="1642630"/>
            <a:ext cx="2249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Кемеровское </a:t>
            </a:r>
            <a:r>
              <a:rPr lang="ru-RU" dirty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ЛПУМГ</a:t>
            </a:r>
            <a:endParaRPr lang="ru-RU" dirty="0"/>
          </a:p>
        </p:txBody>
      </p:sp>
      <p:sp>
        <p:nvSpPr>
          <p:cNvPr id="518" name="Овал 517"/>
          <p:cNvSpPr/>
          <p:nvPr/>
        </p:nvSpPr>
        <p:spPr>
          <a:xfrm>
            <a:off x="4991542" y="1625212"/>
            <a:ext cx="1566897" cy="1512737"/>
          </a:xfrm>
          <a:prstGeom prst="ellipse">
            <a:avLst/>
          </a:prstGeom>
          <a:noFill/>
          <a:ln w="73025">
            <a:solidFill>
              <a:srgbClr val="F5B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" name="Прямоугольник 518"/>
          <p:cNvSpPr/>
          <p:nvPr/>
        </p:nvSpPr>
        <p:spPr>
          <a:xfrm>
            <a:off x="4612013" y="1527602"/>
            <a:ext cx="34638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75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40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тонн</a:t>
            </a:r>
            <a:endParaRPr lang="ru-RU" sz="4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983119" y="2411561"/>
            <a:ext cx="297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собрано в рамках реализации проекта</a:t>
            </a:r>
            <a:endParaRPr lang="ru-RU" sz="1600" dirty="0"/>
          </a:p>
        </p:txBody>
      </p:sp>
      <p:pic>
        <p:nvPicPr>
          <p:cNvPr id="1049" name="Рисунок 1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85" y="4867675"/>
            <a:ext cx="973632" cy="1282344"/>
          </a:xfrm>
          <a:prstGeom prst="rect">
            <a:avLst/>
          </a:prstGeom>
        </p:spPr>
      </p:pic>
      <p:pic>
        <p:nvPicPr>
          <p:cNvPr id="1051" name="Рисунок 10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883" y="4899148"/>
            <a:ext cx="968681" cy="1321616"/>
          </a:xfrm>
          <a:prstGeom prst="rect">
            <a:avLst/>
          </a:prstGeom>
        </p:spPr>
      </p:pic>
      <p:grpSp>
        <p:nvGrpSpPr>
          <p:cNvPr id="532" name="Группа 531">
            <a:extLst>
              <a:ext uri="{FF2B5EF4-FFF2-40B4-BE49-F238E27FC236}">
                <a16:creationId xmlns:a16="http://schemas.microsoft.com/office/drawing/2014/main" xmlns="" id="{97BE7CF7-2271-432B-91B5-A43602466935}"/>
              </a:ext>
            </a:extLst>
          </p:cNvPr>
          <p:cNvGrpSpPr/>
          <p:nvPr/>
        </p:nvGrpSpPr>
        <p:grpSpPr>
          <a:xfrm>
            <a:off x="305749" y="6376412"/>
            <a:ext cx="2266136" cy="135172"/>
            <a:chOff x="244482" y="6225871"/>
            <a:chExt cx="1108512" cy="135172"/>
          </a:xfrm>
          <a:noFill/>
        </p:grpSpPr>
        <p:sp>
          <p:nvSpPr>
            <p:cNvPr id="533" name="Овал 532">
              <a:extLst>
                <a:ext uri="{FF2B5EF4-FFF2-40B4-BE49-F238E27FC236}">
                  <a16:creationId xmlns:a16="http://schemas.microsoft.com/office/drawing/2014/main" xmlns="" id="{7CE46E5D-6F5C-4B6D-8E4F-3644A1A682B9}"/>
                </a:ext>
              </a:extLst>
            </p:cNvPr>
            <p:cNvSpPr/>
            <p:nvPr/>
          </p:nvSpPr>
          <p:spPr>
            <a:xfrm>
              <a:off x="244482" y="6225871"/>
              <a:ext cx="66918" cy="13517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4" name="Овал 533">
              <a:extLst>
                <a:ext uri="{FF2B5EF4-FFF2-40B4-BE49-F238E27FC236}">
                  <a16:creationId xmlns:a16="http://schemas.microsoft.com/office/drawing/2014/main" xmlns="" id="{BDAD0C55-C6E7-49DB-B14A-BF4F55FD130C}"/>
                </a:ext>
              </a:extLst>
            </p:cNvPr>
            <p:cNvSpPr/>
            <p:nvPr/>
          </p:nvSpPr>
          <p:spPr>
            <a:xfrm>
              <a:off x="41487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5" name="Овал 534">
              <a:extLst>
                <a:ext uri="{FF2B5EF4-FFF2-40B4-BE49-F238E27FC236}">
                  <a16:creationId xmlns:a16="http://schemas.microsoft.com/office/drawing/2014/main" xmlns="" id="{D552A06D-6571-447C-A77F-B09C0D3B613D}"/>
                </a:ext>
              </a:extLst>
            </p:cNvPr>
            <p:cNvSpPr/>
            <p:nvPr/>
          </p:nvSpPr>
          <p:spPr>
            <a:xfrm>
              <a:off x="58911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6" name="Овал 535">
              <a:extLst>
                <a:ext uri="{FF2B5EF4-FFF2-40B4-BE49-F238E27FC236}">
                  <a16:creationId xmlns:a16="http://schemas.microsoft.com/office/drawing/2014/main" xmlns="" id="{1A8578CE-FB31-4FBF-851C-9807D154E280}"/>
                </a:ext>
              </a:extLst>
            </p:cNvPr>
            <p:cNvSpPr/>
            <p:nvPr/>
          </p:nvSpPr>
          <p:spPr>
            <a:xfrm>
              <a:off x="76335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7" name="Овал 536">
              <a:extLst>
                <a:ext uri="{FF2B5EF4-FFF2-40B4-BE49-F238E27FC236}">
                  <a16:creationId xmlns:a16="http://schemas.microsoft.com/office/drawing/2014/main" xmlns="" id="{AE00B62E-1B1F-47B9-A9F2-E8EE6FD971B4}"/>
                </a:ext>
              </a:extLst>
            </p:cNvPr>
            <p:cNvSpPr/>
            <p:nvPr/>
          </p:nvSpPr>
          <p:spPr>
            <a:xfrm>
              <a:off x="93759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8" name="Овал 537">
              <a:extLst>
                <a:ext uri="{FF2B5EF4-FFF2-40B4-BE49-F238E27FC236}">
                  <a16:creationId xmlns:a16="http://schemas.microsoft.com/office/drawing/2014/main" xmlns="" id="{E6EF172C-CDD9-4209-8826-BC1EF57BB319}"/>
                </a:ext>
              </a:extLst>
            </p:cNvPr>
            <p:cNvSpPr/>
            <p:nvPr/>
          </p:nvSpPr>
          <p:spPr>
            <a:xfrm>
              <a:off x="111183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9" name="Овал 538">
              <a:extLst>
                <a:ext uri="{FF2B5EF4-FFF2-40B4-BE49-F238E27FC236}">
                  <a16:creationId xmlns:a16="http://schemas.microsoft.com/office/drawing/2014/main" xmlns="" id="{269EE1B2-65DA-4E86-9B42-CC158C083979}"/>
                </a:ext>
              </a:extLst>
            </p:cNvPr>
            <p:cNvSpPr/>
            <p:nvPr/>
          </p:nvSpPr>
          <p:spPr>
            <a:xfrm>
              <a:off x="128607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40" name="Прямоугольник 539"/>
          <p:cNvSpPr/>
          <p:nvPr/>
        </p:nvSpPr>
        <p:spPr>
          <a:xfrm>
            <a:off x="11715427" y="6265902"/>
            <a:ext cx="4138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dirty="0">
                <a:solidFill>
                  <a:schemeClr val="dk1"/>
                </a:solidFill>
                <a:latin typeface="Montserrat Black"/>
                <a:ea typeface="Calibri"/>
                <a:cs typeface="Calibri"/>
                <a:sym typeface="Montserrat Black"/>
              </a:rPr>
              <a:t>5</a:t>
            </a:r>
            <a:endParaRPr lang="ru-RU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8" name="Picture 12" descr="https://downloader.disk.yandex.ru/preview/e7f1411ae1272352675338e273f9bddb0fa4300695b5a4e115ba0c085abeaed9/62c1b79a/y7ij1p2jC8TYYw66iyxs6zHRgcB8lNPBGmg5cl5ui6WfLKqxIJXQLTubbQA6LfiDq7DfcO8j1WRFHXwiRtqkfw%3D%3D?uid=0&amp;filename=CA99CCDF-6083-4A86-B3E0-2062078903F9.jpeg&amp;disposition=inline&amp;hash=&amp;limit=0&amp;content_type=image%2Fjpeg&amp;owner_uid=0&amp;tknv=v2&amp;size=1349x6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200" y="4880006"/>
            <a:ext cx="971078" cy="12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downloader.disk.yandex.ru/preview/f5c44399be9a7426b0575d84fbf0c64db451ca10b14491a2ebee0c1226db36d7/62c1b79c/YraOvvF1FGaR3q3iVRojo859jXgwzNwfjbNVdYyQ2Dm20r2G0wOWAwgYb6ANoqqFhGVTeM1SAmIqfBRIzga6aQ%3D%3D?uid=0&amp;filename=IMG_20220425_144229.jpg&amp;disposition=inline&amp;hash=&amp;limit=0&amp;content_type=image%2Fjpeg&amp;owner_uid=0&amp;tknv=v2&amp;size=1349x65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162" y="4880006"/>
            <a:ext cx="1878652" cy="14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downloader.disk.yandex.ru/preview/ec2716ec47d2e9daa956dcca4a3f9ae440766ad0f4de9baa5123c379eaadd2e0/62c1b79c/Df3TNAe_Sycd7aqhhB3cuLdkeaS6mnmoxMh1rPA_KrHWMkIMfJqWMns14UgzFKnyE70F68iO3L8yeBv1oKpWdw%3D%3D?uid=0&amp;filename=IMG_20220513_141427.jpg&amp;disposition=inline&amp;hash=&amp;limit=0&amp;content_type=image%2Fjpeg&amp;owner_uid=0&amp;tknv=v2&amp;size=1349x65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952" y="4899148"/>
            <a:ext cx="1056897" cy="14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downloader.disk.yandex.ru/preview/92bc19ad8619c4d91a9e4110aeffffa645df7ec31f8ac3adf52624b23790466a/62c1b79c/JPdW0XN73rKJL-4IhKGk-eB4ztD9fbn-CWRj1DAwi_k1JfbugpnUevaFfb0QuCSnNIw8f6oVziIgcK0AH02JAA%3D%3D?uid=0&amp;filename=image-11-05-22-02-51.jpeg&amp;disposition=inline&amp;hash=&amp;limit=0&amp;content_type=image%2Fjpeg&amp;owner_uid=0&amp;tknv=v2&amp;size=1349x65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728" y="4880006"/>
            <a:ext cx="1068787" cy="14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downloader.disk.yandex.ru/preview/81feacf6f867231fdc66cf79e791bf3c4b9ce63fdea4ed1330091e1b89420b0f/62c1b79a/8Tr323L1YdaF2GBDwkP8b2MF2bTtBcKQxYl69f1LzhXFnmiHWjt2glPYyq4NBUu8ghCGEoaPICEfpvoB3FyN9w%3D%3D?uid=0&amp;filename=3928CD0A-F246-418A-BB5A-47EEC35409D1.jpeg&amp;disposition=inline&amp;hash=&amp;limit=0&amp;content_type=image%2Fjpeg&amp;owner_uid=0&amp;tknv=v2&amp;size=1349x65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2371" y="4898676"/>
            <a:ext cx="1102798" cy="14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downloader.disk.yandex.ru/preview/9a5277b5e6f8231de4068720932bf00f9dc2966c5b3d6b619de2bf84605f8082/62c1b79a/o9qrZ0zq4rWCmjZa-v2gMY2YJSghhyNfjs2t2oHreqZmdsgilxPdQZHFJawjcHOsZyV1m_F7yE8-VP3-oZ8TJA%3D%3D?uid=0&amp;filename=IMG-20220427-WA0001.jpg&amp;disposition=inline&amp;hash=&amp;limit=0&amp;content_type=image%2Fjpeg&amp;owner_uid=0&amp;tknv=v2&amp;size=1349x657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46975" y="4898675"/>
            <a:ext cx="1041182" cy="14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Прямоугольник 222"/>
          <p:cNvSpPr/>
          <p:nvPr/>
        </p:nvSpPr>
        <p:spPr>
          <a:xfrm>
            <a:off x="9145153" y="989839"/>
            <a:ext cx="2027208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r>
              <a:rPr lang="ru-RU" dirty="0" err="1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Алданское</a:t>
            </a:r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ЛПУМГ</a:t>
            </a:r>
            <a:endParaRPr lang="ru-RU" dirty="0"/>
          </a:p>
        </p:txBody>
      </p:sp>
      <p:sp>
        <p:nvSpPr>
          <p:cNvPr id="224" name="Прямоугольник 223"/>
          <p:cNvSpPr/>
          <p:nvPr/>
        </p:nvSpPr>
        <p:spPr>
          <a:xfrm>
            <a:off x="631974" y="1012064"/>
            <a:ext cx="2498426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r>
              <a:rPr lang="ru-RU" dirty="0" smtClean="0"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Магистральное ЛПУМГ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6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7627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53901" y="11403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389119" y="12143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/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19270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0178" y="4636522"/>
            <a:ext cx="6062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Black" panose="020B0604020202020204" charset="-52"/>
              </a:rPr>
              <a:t>https://dobro.ru/project/10044710?utm_source=dobroru&amp;utm_medium=organic&amp;utm_campaign=pagerepost&amp;utm_content=project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5667" y="4777456"/>
            <a:ext cx="1048971" cy="516884"/>
          </a:xfrm>
          <a:prstGeom prst="rect">
            <a:avLst/>
          </a:prstGeom>
        </p:spPr>
      </p:pic>
      <p:pic>
        <p:nvPicPr>
          <p:cNvPr id="17" name="Picture 16" descr="Значок вк (вконтакте) в png формат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045" y="2910235"/>
            <a:ext cx="999700" cy="9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65047" y="2632850"/>
            <a:ext cx="6038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 Black" panose="020B0604020202020204" charset="-52"/>
              </a:rPr>
              <a:t>https://vk.com/gazpromtransgaztomsk?w=wall-69911691_5706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55874" y="2797762"/>
            <a:ext cx="4923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-apple-system"/>
              </a:rPr>
              <a:t>о</a:t>
            </a:r>
            <a:r>
              <a:rPr lang="ru-RU" u="sng" dirty="0" smtClean="0">
                <a:latin typeface="-apple-system"/>
              </a:rPr>
              <a:t>фициальная страница ООО «Газпром </a:t>
            </a:r>
            <a:r>
              <a:rPr lang="ru-RU" u="sng" dirty="0" err="1" smtClean="0">
                <a:latin typeface="-apple-system"/>
              </a:rPr>
              <a:t>трансгаз</a:t>
            </a:r>
            <a:r>
              <a:rPr lang="ru-RU" u="sng" dirty="0" smtClean="0">
                <a:latin typeface="-apple-system"/>
              </a:rPr>
              <a:t> Томск»</a:t>
            </a:r>
            <a:endParaRPr lang="ru-RU" dirty="0">
              <a:latin typeface="-apple-syste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262" y="3512277"/>
            <a:ext cx="4358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 Black" panose="020B0604020202020204" charset="-52"/>
              </a:rPr>
              <a:t>https://vk.com/omogtt?w=wall-211940215_25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76722" y="3702712"/>
            <a:ext cx="4902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-apple-system"/>
              </a:rPr>
              <a:t>с</a:t>
            </a:r>
            <a:r>
              <a:rPr lang="ru-RU" u="sng" dirty="0" smtClean="0">
                <a:latin typeface="-apple-system"/>
              </a:rPr>
              <a:t>траница общественного молодежного объединения ООО «Газпром </a:t>
            </a:r>
            <a:r>
              <a:rPr lang="ru-RU" u="sng" dirty="0" err="1" smtClean="0">
                <a:latin typeface="-apple-system"/>
              </a:rPr>
              <a:t>трансгаз</a:t>
            </a:r>
            <a:r>
              <a:rPr lang="ru-RU" u="sng" dirty="0" smtClean="0">
                <a:latin typeface="-apple-system"/>
              </a:rPr>
              <a:t> Томск»</a:t>
            </a:r>
            <a:endParaRPr lang="ru-RU" dirty="0">
              <a:latin typeface="-apple-system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06137" y="5202679"/>
            <a:ext cx="1965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-apple-system"/>
              </a:rPr>
              <a:t>волонтерский портал</a:t>
            </a:r>
            <a:endParaRPr lang="ru-RU" dirty="0">
              <a:latin typeface="-apple-system"/>
            </a:endParaRPr>
          </a:p>
        </p:txBody>
      </p:sp>
      <p:pic>
        <p:nvPicPr>
          <p:cNvPr id="5122" name="Picture 2" descr="http://qrcoder.ru/code/?https%3A%2F%2Fvk.com%2Fgazpromtransgaztomsk%3Fw%3Dwall-69911691_5706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0148" y="2268518"/>
            <a:ext cx="1183798" cy="11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qrcoder.ru/code/?https%3A%2F%2Fvk.com%2Fomogtt%3Fw%3Dwall-211940215_25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0148" y="3364920"/>
            <a:ext cx="1207066" cy="12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qrcoder.ru/code/?https%3A%2F%2Fdobro.ru%2Fproject%2F10044710%3Futm_source%3Ddobroru%26utm_medium%3Dorganic%26utm_campaign%3Dpagerepost%26utm_content%3Dproject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4647" y="4568541"/>
            <a:ext cx="1158067" cy="11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97BE7CF7-2271-432B-91B5-A43602466935}"/>
              </a:ext>
            </a:extLst>
          </p:cNvPr>
          <p:cNvGrpSpPr/>
          <p:nvPr/>
        </p:nvGrpSpPr>
        <p:grpSpPr>
          <a:xfrm>
            <a:off x="305749" y="6376412"/>
            <a:ext cx="2266136" cy="135172"/>
            <a:chOff x="244482" y="6225871"/>
            <a:chExt cx="1108512" cy="135172"/>
          </a:xfrm>
          <a:noFill/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7CE46E5D-6F5C-4B6D-8E4F-3644A1A682B9}"/>
                </a:ext>
              </a:extLst>
            </p:cNvPr>
            <p:cNvSpPr/>
            <p:nvPr/>
          </p:nvSpPr>
          <p:spPr>
            <a:xfrm>
              <a:off x="244482" y="6225871"/>
              <a:ext cx="66918" cy="13517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BDAD0C55-C6E7-49DB-B14A-BF4F55FD130C}"/>
                </a:ext>
              </a:extLst>
            </p:cNvPr>
            <p:cNvSpPr/>
            <p:nvPr/>
          </p:nvSpPr>
          <p:spPr>
            <a:xfrm>
              <a:off x="41487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D552A06D-6571-447C-A77F-B09C0D3B613D}"/>
                </a:ext>
              </a:extLst>
            </p:cNvPr>
            <p:cNvSpPr/>
            <p:nvPr/>
          </p:nvSpPr>
          <p:spPr>
            <a:xfrm>
              <a:off x="58911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1A8578CE-FB31-4FBF-851C-9807D154E280}"/>
                </a:ext>
              </a:extLst>
            </p:cNvPr>
            <p:cNvSpPr/>
            <p:nvPr/>
          </p:nvSpPr>
          <p:spPr>
            <a:xfrm>
              <a:off x="76335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AE00B62E-1B1F-47B9-A9F2-E8EE6FD971B4}"/>
                </a:ext>
              </a:extLst>
            </p:cNvPr>
            <p:cNvSpPr/>
            <p:nvPr/>
          </p:nvSpPr>
          <p:spPr>
            <a:xfrm>
              <a:off x="93759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E6EF172C-CDD9-4209-8826-BC1EF57BB319}"/>
                </a:ext>
              </a:extLst>
            </p:cNvPr>
            <p:cNvSpPr/>
            <p:nvPr/>
          </p:nvSpPr>
          <p:spPr>
            <a:xfrm>
              <a:off x="111183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269EE1B2-65DA-4E86-9B42-CC158C083979}"/>
                </a:ext>
              </a:extLst>
            </p:cNvPr>
            <p:cNvSpPr/>
            <p:nvPr/>
          </p:nvSpPr>
          <p:spPr>
            <a:xfrm>
              <a:off x="1286076" y="6225871"/>
              <a:ext cx="66918" cy="135172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11715427" y="6265902"/>
            <a:ext cx="4299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dirty="0">
                <a:solidFill>
                  <a:schemeClr val="dk1"/>
                </a:solidFill>
                <a:latin typeface="Montserrat Black"/>
                <a:ea typeface="Calibri"/>
                <a:cs typeface="Calibri"/>
                <a:sym typeface="Montserrat Black"/>
              </a:rPr>
              <a:t>6</a:t>
            </a:r>
            <a:endParaRPr lang="ru-RU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77" y="1793712"/>
            <a:ext cx="2477263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824614" y="1993837"/>
            <a:ext cx="2625920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БЛАГОПОЛУЧАТЕЛИ: </a:t>
            </a:r>
            <a:endParaRPr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76" y="2730366"/>
            <a:ext cx="2477263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714695" y="2912099"/>
            <a:ext cx="2367344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ВОЛОНТЁРЫ: </a:t>
            </a:r>
            <a:endParaRPr dirty="0"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08" y="3653197"/>
            <a:ext cx="2477262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818445" y="3793433"/>
            <a:ext cx="1484533" cy="63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77" y="4574547"/>
            <a:ext cx="2471093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824614" y="4743830"/>
            <a:ext cx="1478364" cy="50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400" b="1" i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</p:txBody>
      </p:sp>
      <p:sp>
        <p:nvSpPr>
          <p:cNvPr id="179" name="Google Shape;179;p5"/>
          <p:cNvSpPr txBox="1"/>
          <p:nvPr/>
        </p:nvSpPr>
        <p:spPr>
          <a:xfrm>
            <a:off x="824614" y="5650735"/>
            <a:ext cx="10229764" cy="50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 (награды, премии и т.д.)</a:t>
            </a:r>
            <a:endParaRPr/>
          </a:p>
        </p:txBody>
      </p:sp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165957" y="1767228"/>
            <a:ext cx="52660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люди </a:t>
            </a:r>
            <a:r>
              <a:rPr lang="ru-RU" sz="1700" dirty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попавшие в трудную жизненную ситуацию из ЛНР и ДНР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82039" y="2718952"/>
            <a:ext cx="4855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молодые работники ООО «Газпром </a:t>
            </a:r>
            <a:r>
              <a:rPr lang="ru-RU" sz="1700" dirty="0" err="1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трансгаз</a:t>
            </a:r>
            <a:r>
              <a:rPr lang="ru-RU" sz="1700" dirty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 Томск» (более </a:t>
            </a:r>
            <a:r>
              <a:rPr lang="ru-RU" sz="1700" dirty="0" smtClean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70 чел</a:t>
            </a:r>
            <a:r>
              <a:rPr lang="ru-RU" sz="1700" dirty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5870" y="3655250"/>
            <a:ext cx="82262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Российский Красный Крест, </a:t>
            </a:r>
            <a:endParaRPr lang="ru-RU" sz="1700" dirty="0" smtClean="0">
              <a:solidFill>
                <a:schemeClr val="tx1"/>
              </a:solidFill>
              <a:latin typeface="Montserrat Black" panose="020B0604020202020204" charset="-52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оперативные штабы «</a:t>
            </a:r>
            <a:r>
              <a:rPr lang="ru-RU" sz="1700" dirty="0" err="1" smtClean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МыВместе</a:t>
            </a:r>
            <a:r>
              <a:rPr lang="ru-RU" sz="1700" dirty="0" smtClean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»</a:t>
            </a:r>
            <a:endParaRPr lang="ru-RU" sz="1700" dirty="0">
              <a:solidFill>
                <a:schemeClr val="tx1"/>
              </a:solidFill>
              <a:latin typeface="Montserrat Black" panose="020B0604020202020204" charset="-52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29195" y="4532111"/>
            <a:ext cx="48085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/>
                </a:solidFill>
                <a:latin typeface="Montserrat Black" panose="020B0604020202020204" charset="-52"/>
                <a:ea typeface="Calibri" panose="020F0502020204030204" pitchFamily="34" charset="0"/>
                <a:cs typeface="Segoe UI" panose="020B0502040204020203" pitchFamily="34" charset="0"/>
              </a:rPr>
              <a:t>корпоративные соц. сети и СМИ, региональные новости, соц. сети РКК</a:t>
            </a:r>
          </a:p>
        </p:txBody>
      </p:sp>
      <p:pic>
        <p:nvPicPr>
          <p:cNvPr id="6148" name="Picture 4" descr="upload.wikimedia.org/wikipedia/commons/thumb/0/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257" y="1783294"/>
            <a:ext cx="965184" cy="6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Флаг Донецкой Народной Республики — Википед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1194" y="1770080"/>
            <a:ext cx="937246" cy="65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7906821" y="2608120"/>
            <a:ext cx="1462664" cy="709374"/>
            <a:chOff x="4494213" y="61913"/>
            <a:chExt cx="1166812" cy="635001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94213" y="61913"/>
              <a:ext cx="1166812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4892675" y="615951"/>
              <a:ext cx="50800" cy="79375"/>
            </a:xfrm>
            <a:custGeom>
              <a:avLst/>
              <a:gdLst>
                <a:gd name="T0" fmla="*/ 13 w 22"/>
                <a:gd name="T1" fmla="*/ 34 h 34"/>
                <a:gd name="T2" fmla="*/ 9 w 22"/>
                <a:gd name="T3" fmla="*/ 34 h 34"/>
                <a:gd name="T4" fmla="*/ 9 w 22"/>
                <a:gd name="T5" fmla="*/ 4 h 34"/>
                <a:gd name="T6" fmla="*/ 0 w 22"/>
                <a:gd name="T7" fmla="*/ 4 h 34"/>
                <a:gd name="T8" fmla="*/ 0 w 22"/>
                <a:gd name="T9" fmla="*/ 0 h 34"/>
                <a:gd name="T10" fmla="*/ 22 w 22"/>
                <a:gd name="T11" fmla="*/ 0 h 34"/>
                <a:gd name="T12" fmla="*/ 22 w 22"/>
                <a:gd name="T13" fmla="*/ 4 h 34"/>
                <a:gd name="T14" fmla="*/ 13 w 22"/>
                <a:gd name="T15" fmla="*/ 4 h 34"/>
                <a:gd name="T16" fmla="*/ 13 w 22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4">
                  <a:moveTo>
                    <a:pt x="13" y="34"/>
                  </a:moveTo>
                  <a:lnTo>
                    <a:pt x="9" y="34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3" y="4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6"/>
            <p:cNvSpPr>
              <a:spLocks noEditPoints="1"/>
            </p:cNvSpPr>
            <p:nvPr userDrawn="1"/>
          </p:nvSpPr>
          <p:spPr bwMode="auto">
            <a:xfrm>
              <a:off x="5062538" y="612776"/>
              <a:ext cx="52387" cy="84138"/>
            </a:xfrm>
            <a:custGeom>
              <a:avLst/>
              <a:gdLst>
                <a:gd name="T0" fmla="*/ 12 w 23"/>
                <a:gd name="T1" fmla="*/ 4 h 36"/>
                <a:gd name="T2" fmla="*/ 4 w 23"/>
                <a:gd name="T3" fmla="*/ 17 h 36"/>
                <a:gd name="T4" fmla="*/ 12 w 23"/>
                <a:gd name="T5" fmla="*/ 32 h 36"/>
                <a:gd name="T6" fmla="*/ 19 w 23"/>
                <a:gd name="T7" fmla="*/ 17 h 36"/>
                <a:gd name="T8" fmla="*/ 12 w 23"/>
                <a:gd name="T9" fmla="*/ 4 h 36"/>
                <a:gd name="T10" fmla="*/ 0 w 23"/>
                <a:gd name="T11" fmla="*/ 18 h 36"/>
                <a:gd name="T12" fmla="*/ 12 w 23"/>
                <a:gd name="T13" fmla="*/ 0 h 36"/>
                <a:gd name="T14" fmla="*/ 23 w 23"/>
                <a:gd name="T15" fmla="*/ 18 h 36"/>
                <a:gd name="T16" fmla="*/ 12 w 23"/>
                <a:gd name="T17" fmla="*/ 36 h 36"/>
                <a:gd name="T18" fmla="*/ 0 w 2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2" y="4"/>
                  </a:moveTo>
                  <a:cubicBezTo>
                    <a:pt x="6" y="4"/>
                    <a:pt x="4" y="10"/>
                    <a:pt x="4" y="17"/>
                  </a:cubicBezTo>
                  <a:cubicBezTo>
                    <a:pt x="4" y="27"/>
                    <a:pt x="5" y="32"/>
                    <a:pt x="12" y="32"/>
                  </a:cubicBezTo>
                  <a:cubicBezTo>
                    <a:pt x="18" y="32"/>
                    <a:pt x="19" y="27"/>
                    <a:pt x="19" y="17"/>
                  </a:cubicBezTo>
                  <a:cubicBezTo>
                    <a:pt x="19" y="10"/>
                    <a:pt x="18" y="4"/>
                    <a:pt x="12" y="4"/>
                  </a:cubicBezTo>
                  <a:close/>
                  <a:moveTo>
                    <a:pt x="0" y="18"/>
                  </a:moveTo>
                  <a:cubicBezTo>
                    <a:pt x="0" y="10"/>
                    <a:pt x="2" y="0"/>
                    <a:pt x="12" y="0"/>
                  </a:cubicBezTo>
                  <a:cubicBezTo>
                    <a:pt x="22" y="0"/>
                    <a:pt x="23" y="10"/>
                    <a:pt x="23" y="18"/>
                  </a:cubicBezTo>
                  <a:cubicBezTo>
                    <a:pt x="23" y="27"/>
                    <a:pt x="22" y="36"/>
                    <a:pt x="12" y="36"/>
                  </a:cubicBezTo>
                  <a:cubicBezTo>
                    <a:pt x="2" y="36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5243513" y="615951"/>
              <a:ext cx="66675" cy="79375"/>
            </a:xfrm>
            <a:custGeom>
              <a:avLst/>
              <a:gdLst>
                <a:gd name="T0" fmla="*/ 7 w 29"/>
                <a:gd name="T1" fmla="*/ 0 h 34"/>
                <a:gd name="T2" fmla="*/ 13 w 29"/>
                <a:gd name="T3" fmla="*/ 27 h 34"/>
                <a:gd name="T4" fmla="*/ 14 w 29"/>
                <a:gd name="T5" fmla="*/ 31 h 34"/>
                <a:gd name="T6" fmla="*/ 14 w 29"/>
                <a:gd name="T7" fmla="*/ 31 h 34"/>
                <a:gd name="T8" fmla="*/ 15 w 29"/>
                <a:gd name="T9" fmla="*/ 26 h 34"/>
                <a:gd name="T10" fmla="*/ 22 w 29"/>
                <a:gd name="T11" fmla="*/ 0 h 34"/>
                <a:gd name="T12" fmla="*/ 29 w 29"/>
                <a:gd name="T13" fmla="*/ 0 h 34"/>
                <a:gd name="T14" fmla="*/ 29 w 29"/>
                <a:gd name="T15" fmla="*/ 34 h 34"/>
                <a:gd name="T16" fmla="*/ 25 w 29"/>
                <a:gd name="T17" fmla="*/ 34 h 34"/>
                <a:gd name="T18" fmla="*/ 25 w 29"/>
                <a:gd name="T19" fmla="*/ 6 h 34"/>
                <a:gd name="T20" fmla="*/ 25 w 29"/>
                <a:gd name="T21" fmla="*/ 2 h 34"/>
                <a:gd name="T22" fmla="*/ 25 w 29"/>
                <a:gd name="T23" fmla="*/ 2 h 34"/>
                <a:gd name="T24" fmla="*/ 24 w 29"/>
                <a:gd name="T25" fmla="*/ 6 h 34"/>
                <a:gd name="T26" fmla="*/ 16 w 29"/>
                <a:gd name="T27" fmla="*/ 34 h 34"/>
                <a:gd name="T28" fmla="*/ 12 w 29"/>
                <a:gd name="T29" fmla="*/ 34 h 34"/>
                <a:gd name="T30" fmla="*/ 5 w 29"/>
                <a:gd name="T31" fmla="*/ 6 h 34"/>
                <a:gd name="T32" fmla="*/ 3 w 29"/>
                <a:gd name="T33" fmla="*/ 2 h 34"/>
                <a:gd name="T34" fmla="*/ 3 w 29"/>
                <a:gd name="T35" fmla="*/ 2 h 34"/>
                <a:gd name="T36" fmla="*/ 4 w 29"/>
                <a:gd name="T37" fmla="*/ 6 h 34"/>
                <a:gd name="T38" fmla="*/ 4 w 29"/>
                <a:gd name="T39" fmla="*/ 34 h 34"/>
                <a:gd name="T40" fmla="*/ 0 w 29"/>
                <a:gd name="T41" fmla="*/ 34 h 34"/>
                <a:gd name="T42" fmla="*/ 0 w 29"/>
                <a:gd name="T43" fmla="*/ 0 h 34"/>
                <a:gd name="T44" fmla="*/ 7 w 29"/>
                <a:gd name="T4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34">
                  <a:moveTo>
                    <a:pt x="7" y="0"/>
                  </a:moveTo>
                  <a:lnTo>
                    <a:pt x="13" y="27"/>
                  </a:lnTo>
                  <a:cubicBezTo>
                    <a:pt x="14" y="28"/>
                    <a:pt x="14" y="29"/>
                    <a:pt x="14" y="31"/>
                  </a:cubicBezTo>
                  <a:lnTo>
                    <a:pt x="14" y="31"/>
                  </a:lnTo>
                  <a:cubicBezTo>
                    <a:pt x="14" y="30"/>
                    <a:pt x="14" y="28"/>
                    <a:pt x="15" y="26"/>
                  </a:cubicBezTo>
                  <a:lnTo>
                    <a:pt x="22" y="0"/>
                  </a:lnTo>
                  <a:lnTo>
                    <a:pt x="29" y="0"/>
                  </a:lnTo>
                  <a:lnTo>
                    <a:pt x="29" y="34"/>
                  </a:lnTo>
                  <a:lnTo>
                    <a:pt x="25" y="34"/>
                  </a:lnTo>
                  <a:lnTo>
                    <a:pt x="25" y="6"/>
                  </a:lnTo>
                  <a:cubicBezTo>
                    <a:pt x="25" y="5"/>
                    <a:pt x="25" y="3"/>
                    <a:pt x="25" y="2"/>
                  </a:cubicBezTo>
                  <a:lnTo>
                    <a:pt x="25" y="2"/>
                  </a:lnTo>
                  <a:cubicBezTo>
                    <a:pt x="24" y="4"/>
                    <a:pt x="24" y="5"/>
                    <a:pt x="24" y="6"/>
                  </a:cubicBezTo>
                  <a:lnTo>
                    <a:pt x="16" y="34"/>
                  </a:lnTo>
                  <a:lnTo>
                    <a:pt x="12" y="34"/>
                  </a:lnTo>
                  <a:lnTo>
                    <a:pt x="5" y="6"/>
                  </a:lnTo>
                  <a:cubicBezTo>
                    <a:pt x="4" y="5"/>
                    <a:pt x="4" y="4"/>
                    <a:pt x="3" y="2"/>
                  </a:cubicBezTo>
                  <a:lnTo>
                    <a:pt x="3" y="2"/>
                  </a:lnTo>
                  <a:cubicBezTo>
                    <a:pt x="3" y="4"/>
                    <a:pt x="4" y="5"/>
                    <a:pt x="4" y="6"/>
                  </a:cubicBezTo>
                  <a:lnTo>
                    <a:pt x="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5437188" y="612776"/>
              <a:ext cx="47625" cy="84138"/>
            </a:xfrm>
            <a:custGeom>
              <a:avLst/>
              <a:gdLst>
                <a:gd name="T0" fmla="*/ 17 w 21"/>
                <a:gd name="T1" fmla="*/ 11 h 36"/>
                <a:gd name="T2" fmla="*/ 11 w 21"/>
                <a:gd name="T3" fmla="*/ 4 h 36"/>
                <a:gd name="T4" fmla="*/ 4 w 21"/>
                <a:gd name="T5" fmla="*/ 17 h 36"/>
                <a:gd name="T6" fmla="*/ 11 w 21"/>
                <a:gd name="T7" fmla="*/ 32 h 36"/>
                <a:gd name="T8" fmla="*/ 17 w 21"/>
                <a:gd name="T9" fmla="*/ 23 h 36"/>
                <a:gd name="T10" fmla="*/ 21 w 21"/>
                <a:gd name="T11" fmla="*/ 23 h 36"/>
                <a:gd name="T12" fmla="*/ 11 w 21"/>
                <a:gd name="T13" fmla="*/ 36 h 36"/>
                <a:gd name="T14" fmla="*/ 0 w 21"/>
                <a:gd name="T15" fmla="*/ 18 h 36"/>
                <a:gd name="T16" fmla="*/ 11 w 21"/>
                <a:gd name="T17" fmla="*/ 0 h 36"/>
                <a:gd name="T18" fmla="*/ 21 w 21"/>
                <a:gd name="T19" fmla="*/ 11 h 36"/>
                <a:gd name="T20" fmla="*/ 17 w 21"/>
                <a:gd name="T2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6">
                  <a:moveTo>
                    <a:pt x="17" y="11"/>
                  </a:moveTo>
                  <a:cubicBezTo>
                    <a:pt x="17" y="7"/>
                    <a:pt x="16" y="4"/>
                    <a:pt x="11" y="4"/>
                  </a:cubicBezTo>
                  <a:cubicBezTo>
                    <a:pt x="4" y="4"/>
                    <a:pt x="4" y="13"/>
                    <a:pt x="4" y="17"/>
                  </a:cubicBezTo>
                  <a:cubicBezTo>
                    <a:pt x="4" y="24"/>
                    <a:pt x="5" y="32"/>
                    <a:pt x="11" y="32"/>
                  </a:cubicBezTo>
                  <a:cubicBezTo>
                    <a:pt x="16" y="32"/>
                    <a:pt x="17" y="28"/>
                    <a:pt x="17" y="23"/>
                  </a:cubicBezTo>
                  <a:lnTo>
                    <a:pt x="21" y="23"/>
                  </a:lnTo>
                  <a:cubicBezTo>
                    <a:pt x="20" y="31"/>
                    <a:pt x="18" y="36"/>
                    <a:pt x="11" y="36"/>
                  </a:cubicBezTo>
                  <a:cubicBezTo>
                    <a:pt x="1" y="36"/>
                    <a:pt x="0" y="26"/>
                    <a:pt x="0" y="18"/>
                  </a:cubicBezTo>
                  <a:cubicBezTo>
                    <a:pt x="0" y="10"/>
                    <a:pt x="2" y="0"/>
                    <a:pt x="11" y="0"/>
                  </a:cubicBezTo>
                  <a:cubicBezTo>
                    <a:pt x="18" y="0"/>
                    <a:pt x="21" y="5"/>
                    <a:pt x="21" y="11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611813" y="615951"/>
              <a:ext cx="49212" cy="79375"/>
            </a:xfrm>
            <a:custGeom>
              <a:avLst/>
              <a:gdLst>
                <a:gd name="T0" fmla="*/ 4 w 22"/>
                <a:gd name="T1" fmla="*/ 17 h 34"/>
                <a:gd name="T2" fmla="*/ 17 w 22"/>
                <a:gd name="T3" fmla="*/ 0 h 34"/>
                <a:gd name="T4" fmla="*/ 22 w 22"/>
                <a:gd name="T5" fmla="*/ 0 h 34"/>
                <a:gd name="T6" fmla="*/ 10 w 22"/>
                <a:gd name="T7" fmla="*/ 14 h 34"/>
                <a:gd name="T8" fmla="*/ 22 w 22"/>
                <a:gd name="T9" fmla="*/ 34 h 34"/>
                <a:gd name="T10" fmla="*/ 17 w 22"/>
                <a:gd name="T11" fmla="*/ 34 h 34"/>
                <a:gd name="T12" fmla="*/ 8 w 22"/>
                <a:gd name="T13" fmla="*/ 17 h 34"/>
                <a:gd name="T14" fmla="*/ 4 w 22"/>
                <a:gd name="T15" fmla="*/ 22 h 34"/>
                <a:gd name="T16" fmla="*/ 4 w 22"/>
                <a:gd name="T17" fmla="*/ 34 h 34"/>
                <a:gd name="T18" fmla="*/ 0 w 22"/>
                <a:gd name="T19" fmla="*/ 34 h 34"/>
                <a:gd name="T20" fmla="*/ 0 w 22"/>
                <a:gd name="T21" fmla="*/ 0 h 34"/>
                <a:gd name="T22" fmla="*/ 4 w 22"/>
                <a:gd name="T23" fmla="*/ 0 h 34"/>
                <a:gd name="T24" fmla="*/ 4 w 22"/>
                <a:gd name="T2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4">
                  <a:moveTo>
                    <a:pt x="4" y="17"/>
                  </a:moveTo>
                  <a:lnTo>
                    <a:pt x="17" y="0"/>
                  </a:lnTo>
                  <a:lnTo>
                    <a:pt x="22" y="0"/>
                  </a:lnTo>
                  <a:lnTo>
                    <a:pt x="10" y="14"/>
                  </a:lnTo>
                  <a:lnTo>
                    <a:pt x="22" y="34"/>
                  </a:lnTo>
                  <a:lnTo>
                    <a:pt x="17" y="34"/>
                  </a:lnTo>
                  <a:lnTo>
                    <a:pt x="8" y="17"/>
                  </a:lnTo>
                  <a:lnTo>
                    <a:pt x="4" y="22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0"/>
            <p:cNvSpPr>
              <a:spLocks noEditPoints="1"/>
            </p:cNvSpPr>
            <p:nvPr userDrawn="1"/>
          </p:nvSpPr>
          <p:spPr bwMode="auto">
            <a:xfrm>
              <a:off x="4892675" y="476251"/>
              <a:ext cx="766762" cy="114300"/>
            </a:xfrm>
            <a:custGeom>
              <a:avLst/>
              <a:gdLst>
                <a:gd name="T0" fmla="*/ 338 w 338"/>
                <a:gd name="T1" fmla="*/ 49 h 49"/>
                <a:gd name="T2" fmla="*/ 0 w 338"/>
                <a:gd name="T3" fmla="*/ 0 h 49"/>
                <a:gd name="T4" fmla="*/ 309 w 338"/>
                <a:gd name="T5" fmla="*/ 18 h 49"/>
                <a:gd name="T6" fmla="*/ 329 w 338"/>
                <a:gd name="T7" fmla="*/ 16 h 49"/>
                <a:gd name="T8" fmla="*/ 325 w 338"/>
                <a:gd name="T9" fmla="*/ 23 h 49"/>
                <a:gd name="T10" fmla="*/ 320 w 338"/>
                <a:gd name="T11" fmla="*/ 42 h 49"/>
                <a:gd name="T12" fmla="*/ 316 w 338"/>
                <a:gd name="T13" fmla="*/ 31 h 49"/>
                <a:gd name="T14" fmla="*/ 322 w 338"/>
                <a:gd name="T15" fmla="*/ 31 h 49"/>
                <a:gd name="T16" fmla="*/ 318 w 338"/>
                <a:gd name="T17" fmla="*/ 27 h 49"/>
                <a:gd name="T18" fmla="*/ 319 w 338"/>
                <a:gd name="T19" fmla="*/ 21 h 49"/>
                <a:gd name="T20" fmla="*/ 319 w 338"/>
                <a:gd name="T21" fmla="*/ 13 h 49"/>
                <a:gd name="T22" fmla="*/ 309 w 338"/>
                <a:gd name="T23" fmla="*/ 18 h 49"/>
                <a:gd name="T24" fmla="*/ 276 w 338"/>
                <a:gd name="T25" fmla="*/ 14 h 49"/>
                <a:gd name="T26" fmla="*/ 274 w 338"/>
                <a:gd name="T27" fmla="*/ 28 h 49"/>
                <a:gd name="T28" fmla="*/ 281 w 338"/>
                <a:gd name="T29" fmla="*/ 8 h 49"/>
                <a:gd name="T30" fmla="*/ 280 w 338"/>
                <a:gd name="T31" fmla="*/ 41 h 49"/>
                <a:gd name="T32" fmla="*/ 273 w 338"/>
                <a:gd name="T33" fmla="*/ 34 h 49"/>
                <a:gd name="T34" fmla="*/ 264 w 338"/>
                <a:gd name="T35" fmla="*/ 41 h 49"/>
                <a:gd name="T36" fmla="*/ 281 w 338"/>
                <a:gd name="T37" fmla="*/ 8 h 49"/>
                <a:gd name="T38" fmla="*/ 246 w 338"/>
                <a:gd name="T39" fmla="*/ 14 h 49"/>
                <a:gd name="T40" fmla="*/ 235 w 338"/>
                <a:gd name="T41" fmla="*/ 41 h 49"/>
                <a:gd name="T42" fmla="*/ 227 w 338"/>
                <a:gd name="T43" fmla="*/ 8 h 49"/>
                <a:gd name="T44" fmla="*/ 204 w 338"/>
                <a:gd name="T45" fmla="*/ 28 h 49"/>
                <a:gd name="T46" fmla="*/ 193 w 338"/>
                <a:gd name="T47" fmla="*/ 42 h 49"/>
                <a:gd name="T48" fmla="*/ 182 w 338"/>
                <a:gd name="T49" fmla="*/ 16 h 49"/>
                <a:gd name="T50" fmla="*/ 204 w 338"/>
                <a:gd name="T51" fmla="*/ 16 h 49"/>
                <a:gd name="T52" fmla="*/ 196 w 338"/>
                <a:gd name="T53" fmla="*/ 19 h 49"/>
                <a:gd name="T54" fmla="*/ 193 w 338"/>
                <a:gd name="T55" fmla="*/ 13 h 49"/>
                <a:gd name="T56" fmla="*/ 190 w 338"/>
                <a:gd name="T57" fmla="*/ 32 h 49"/>
                <a:gd name="T58" fmla="*/ 196 w 338"/>
                <a:gd name="T59" fmla="*/ 32 h 49"/>
                <a:gd name="T60" fmla="*/ 204 w 338"/>
                <a:gd name="T61" fmla="*/ 28 h 49"/>
                <a:gd name="T62" fmla="*/ 151 w 338"/>
                <a:gd name="T63" fmla="*/ 21 h 49"/>
                <a:gd name="T64" fmla="*/ 159 w 338"/>
                <a:gd name="T65" fmla="*/ 8 h 49"/>
                <a:gd name="T66" fmla="*/ 151 w 338"/>
                <a:gd name="T67" fmla="*/ 41 h 49"/>
                <a:gd name="T68" fmla="*/ 145 w 338"/>
                <a:gd name="T69" fmla="*/ 27 h 49"/>
                <a:gd name="T70" fmla="*/ 137 w 338"/>
                <a:gd name="T71" fmla="*/ 41 h 49"/>
                <a:gd name="T72" fmla="*/ 145 w 338"/>
                <a:gd name="T73" fmla="*/ 8 h 49"/>
                <a:gd name="T74" fmla="*/ 106 w 338"/>
                <a:gd name="T75" fmla="*/ 28 h 49"/>
                <a:gd name="T76" fmla="*/ 103 w 338"/>
                <a:gd name="T77" fmla="*/ 14 h 49"/>
                <a:gd name="T78" fmla="*/ 106 w 338"/>
                <a:gd name="T79" fmla="*/ 28 h 49"/>
                <a:gd name="T80" fmla="*/ 116 w 338"/>
                <a:gd name="T81" fmla="*/ 41 h 49"/>
                <a:gd name="T82" fmla="*/ 107 w 338"/>
                <a:gd name="T83" fmla="*/ 34 h 49"/>
                <a:gd name="T84" fmla="*/ 99 w 338"/>
                <a:gd name="T85" fmla="*/ 41 h 49"/>
                <a:gd name="T86" fmla="*/ 99 w 338"/>
                <a:gd name="T87" fmla="*/ 8 h 49"/>
                <a:gd name="T88" fmla="*/ 59 w 338"/>
                <a:gd name="T89" fmla="*/ 22 h 49"/>
                <a:gd name="T90" fmla="*/ 64 w 338"/>
                <a:gd name="T91" fmla="*/ 18 h 49"/>
                <a:gd name="T92" fmla="*/ 59 w 338"/>
                <a:gd name="T93" fmla="*/ 14 h 49"/>
                <a:gd name="T94" fmla="*/ 59 w 338"/>
                <a:gd name="T95" fmla="*/ 41 h 49"/>
                <a:gd name="T96" fmla="*/ 51 w 338"/>
                <a:gd name="T97" fmla="*/ 8 h 49"/>
                <a:gd name="T98" fmla="*/ 72 w 338"/>
                <a:gd name="T99" fmla="*/ 18 h 49"/>
                <a:gd name="T100" fmla="*/ 59 w 338"/>
                <a:gd name="T101" fmla="*/ 28 h 49"/>
                <a:gd name="T102" fmla="*/ 23 w 338"/>
                <a:gd name="T103" fmla="*/ 41 h 49"/>
                <a:gd name="T104" fmla="*/ 15 w 338"/>
                <a:gd name="T105" fmla="*/ 14 h 49"/>
                <a:gd name="T106" fmla="*/ 9 w 338"/>
                <a:gd name="T107" fmla="*/ 8 h 49"/>
                <a:gd name="T108" fmla="*/ 29 w 338"/>
                <a:gd name="T109" fmla="*/ 14 h 49"/>
                <a:gd name="T110" fmla="*/ 23 w 338"/>
                <a:gd name="T1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49">
                  <a:moveTo>
                    <a:pt x="0" y="49"/>
                  </a:moveTo>
                  <a:lnTo>
                    <a:pt x="338" y="49"/>
                  </a:lnTo>
                  <a:lnTo>
                    <a:pt x="338" y="0"/>
                  </a:lnTo>
                  <a:lnTo>
                    <a:pt x="0" y="0"/>
                  </a:lnTo>
                  <a:lnTo>
                    <a:pt x="0" y="49"/>
                  </a:lnTo>
                  <a:close/>
                  <a:moveTo>
                    <a:pt x="309" y="18"/>
                  </a:moveTo>
                  <a:cubicBezTo>
                    <a:pt x="309" y="11"/>
                    <a:pt x="313" y="7"/>
                    <a:pt x="319" y="7"/>
                  </a:cubicBezTo>
                  <a:cubicBezTo>
                    <a:pt x="326" y="7"/>
                    <a:pt x="329" y="11"/>
                    <a:pt x="329" y="16"/>
                  </a:cubicBezTo>
                  <a:cubicBezTo>
                    <a:pt x="329" y="20"/>
                    <a:pt x="328" y="22"/>
                    <a:pt x="324" y="23"/>
                  </a:cubicBezTo>
                  <a:lnTo>
                    <a:pt x="325" y="23"/>
                  </a:lnTo>
                  <a:cubicBezTo>
                    <a:pt x="328" y="25"/>
                    <a:pt x="330" y="26"/>
                    <a:pt x="330" y="32"/>
                  </a:cubicBezTo>
                  <a:cubicBezTo>
                    <a:pt x="330" y="39"/>
                    <a:pt x="326" y="42"/>
                    <a:pt x="320" y="42"/>
                  </a:cubicBezTo>
                  <a:cubicBezTo>
                    <a:pt x="315" y="42"/>
                    <a:pt x="309" y="40"/>
                    <a:pt x="309" y="31"/>
                  </a:cubicBezTo>
                  <a:lnTo>
                    <a:pt x="316" y="31"/>
                  </a:lnTo>
                  <a:cubicBezTo>
                    <a:pt x="316" y="35"/>
                    <a:pt x="318" y="36"/>
                    <a:pt x="319" y="36"/>
                  </a:cubicBezTo>
                  <a:cubicBezTo>
                    <a:pt x="321" y="36"/>
                    <a:pt x="322" y="35"/>
                    <a:pt x="322" y="31"/>
                  </a:cubicBezTo>
                  <a:cubicBezTo>
                    <a:pt x="322" y="28"/>
                    <a:pt x="321" y="27"/>
                    <a:pt x="319" y="27"/>
                  </a:cubicBezTo>
                  <a:lnTo>
                    <a:pt x="318" y="27"/>
                  </a:lnTo>
                  <a:lnTo>
                    <a:pt x="318" y="21"/>
                  </a:lnTo>
                  <a:lnTo>
                    <a:pt x="319" y="21"/>
                  </a:lnTo>
                  <a:cubicBezTo>
                    <a:pt x="321" y="21"/>
                    <a:pt x="322" y="19"/>
                    <a:pt x="322" y="17"/>
                  </a:cubicBezTo>
                  <a:cubicBezTo>
                    <a:pt x="322" y="15"/>
                    <a:pt x="321" y="13"/>
                    <a:pt x="319" y="13"/>
                  </a:cubicBezTo>
                  <a:cubicBezTo>
                    <a:pt x="317" y="13"/>
                    <a:pt x="316" y="14"/>
                    <a:pt x="316" y="18"/>
                  </a:cubicBezTo>
                  <a:lnTo>
                    <a:pt x="309" y="18"/>
                  </a:lnTo>
                  <a:close/>
                  <a:moveTo>
                    <a:pt x="278" y="28"/>
                  </a:moveTo>
                  <a:lnTo>
                    <a:pt x="276" y="14"/>
                  </a:lnTo>
                  <a:lnTo>
                    <a:pt x="276" y="14"/>
                  </a:lnTo>
                  <a:lnTo>
                    <a:pt x="274" y="28"/>
                  </a:lnTo>
                  <a:lnTo>
                    <a:pt x="278" y="28"/>
                  </a:lnTo>
                  <a:close/>
                  <a:moveTo>
                    <a:pt x="281" y="8"/>
                  </a:moveTo>
                  <a:lnTo>
                    <a:pt x="289" y="41"/>
                  </a:lnTo>
                  <a:lnTo>
                    <a:pt x="280" y="41"/>
                  </a:lnTo>
                  <a:lnTo>
                    <a:pt x="279" y="34"/>
                  </a:lnTo>
                  <a:lnTo>
                    <a:pt x="273" y="34"/>
                  </a:lnTo>
                  <a:lnTo>
                    <a:pt x="272" y="41"/>
                  </a:lnTo>
                  <a:lnTo>
                    <a:pt x="264" y="41"/>
                  </a:lnTo>
                  <a:lnTo>
                    <a:pt x="271" y="8"/>
                  </a:lnTo>
                  <a:lnTo>
                    <a:pt x="281" y="8"/>
                  </a:lnTo>
                  <a:close/>
                  <a:moveTo>
                    <a:pt x="246" y="8"/>
                  </a:moveTo>
                  <a:lnTo>
                    <a:pt x="246" y="14"/>
                  </a:lnTo>
                  <a:lnTo>
                    <a:pt x="235" y="14"/>
                  </a:lnTo>
                  <a:lnTo>
                    <a:pt x="235" y="41"/>
                  </a:lnTo>
                  <a:lnTo>
                    <a:pt x="227" y="41"/>
                  </a:lnTo>
                  <a:lnTo>
                    <a:pt x="227" y="8"/>
                  </a:lnTo>
                  <a:lnTo>
                    <a:pt x="246" y="8"/>
                  </a:lnTo>
                  <a:close/>
                  <a:moveTo>
                    <a:pt x="204" y="28"/>
                  </a:moveTo>
                  <a:lnTo>
                    <a:pt x="204" y="31"/>
                  </a:lnTo>
                  <a:cubicBezTo>
                    <a:pt x="204" y="38"/>
                    <a:pt x="201" y="42"/>
                    <a:pt x="193" y="42"/>
                  </a:cubicBezTo>
                  <a:cubicBezTo>
                    <a:pt x="185" y="42"/>
                    <a:pt x="182" y="39"/>
                    <a:pt x="182" y="31"/>
                  </a:cubicBezTo>
                  <a:lnTo>
                    <a:pt x="182" y="16"/>
                  </a:lnTo>
                  <a:cubicBezTo>
                    <a:pt x="182" y="11"/>
                    <a:pt x="185" y="7"/>
                    <a:pt x="193" y="7"/>
                  </a:cubicBezTo>
                  <a:cubicBezTo>
                    <a:pt x="201" y="7"/>
                    <a:pt x="204" y="11"/>
                    <a:pt x="204" y="16"/>
                  </a:cubicBezTo>
                  <a:lnTo>
                    <a:pt x="204" y="19"/>
                  </a:lnTo>
                  <a:lnTo>
                    <a:pt x="196" y="19"/>
                  </a:lnTo>
                  <a:lnTo>
                    <a:pt x="196" y="16"/>
                  </a:lnTo>
                  <a:cubicBezTo>
                    <a:pt x="196" y="14"/>
                    <a:pt x="194" y="13"/>
                    <a:pt x="193" y="13"/>
                  </a:cubicBezTo>
                  <a:cubicBezTo>
                    <a:pt x="192" y="13"/>
                    <a:pt x="190" y="14"/>
                    <a:pt x="190" y="16"/>
                  </a:cubicBezTo>
                  <a:lnTo>
                    <a:pt x="190" y="32"/>
                  </a:lnTo>
                  <a:cubicBezTo>
                    <a:pt x="190" y="35"/>
                    <a:pt x="191" y="36"/>
                    <a:pt x="193" y="36"/>
                  </a:cubicBezTo>
                  <a:cubicBezTo>
                    <a:pt x="195" y="36"/>
                    <a:pt x="196" y="35"/>
                    <a:pt x="196" y="32"/>
                  </a:cubicBezTo>
                  <a:lnTo>
                    <a:pt x="196" y="28"/>
                  </a:lnTo>
                  <a:lnTo>
                    <a:pt x="204" y="28"/>
                  </a:lnTo>
                  <a:close/>
                  <a:moveTo>
                    <a:pt x="145" y="21"/>
                  </a:moveTo>
                  <a:lnTo>
                    <a:pt x="151" y="21"/>
                  </a:lnTo>
                  <a:lnTo>
                    <a:pt x="151" y="8"/>
                  </a:lnTo>
                  <a:lnTo>
                    <a:pt x="159" y="8"/>
                  </a:lnTo>
                  <a:lnTo>
                    <a:pt x="159" y="41"/>
                  </a:lnTo>
                  <a:lnTo>
                    <a:pt x="151" y="41"/>
                  </a:lnTo>
                  <a:lnTo>
                    <a:pt x="151" y="27"/>
                  </a:lnTo>
                  <a:lnTo>
                    <a:pt x="145" y="27"/>
                  </a:lnTo>
                  <a:lnTo>
                    <a:pt x="145" y="41"/>
                  </a:lnTo>
                  <a:lnTo>
                    <a:pt x="137" y="41"/>
                  </a:lnTo>
                  <a:lnTo>
                    <a:pt x="137" y="8"/>
                  </a:lnTo>
                  <a:lnTo>
                    <a:pt x="145" y="8"/>
                  </a:lnTo>
                  <a:lnTo>
                    <a:pt x="145" y="21"/>
                  </a:lnTo>
                  <a:close/>
                  <a:moveTo>
                    <a:pt x="106" y="28"/>
                  </a:moveTo>
                  <a:lnTo>
                    <a:pt x="103" y="14"/>
                  </a:lnTo>
                  <a:lnTo>
                    <a:pt x="103" y="14"/>
                  </a:lnTo>
                  <a:lnTo>
                    <a:pt x="101" y="28"/>
                  </a:lnTo>
                  <a:lnTo>
                    <a:pt x="106" y="28"/>
                  </a:lnTo>
                  <a:close/>
                  <a:moveTo>
                    <a:pt x="108" y="8"/>
                  </a:moveTo>
                  <a:lnTo>
                    <a:pt x="116" y="41"/>
                  </a:lnTo>
                  <a:lnTo>
                    <a:pt x="108" y="41"/>
                  </a:lnTo>
                  <a:lnTo>
                    <a:pt x="107" y="34"/>
                  </a:lnTo>
                  <a:lnTo>
                    <a:pt x="100" y="34"/>
                  </a:lnTo>
                  <a:lnTo>
                    <a:pt x="99" y="41"/>
                  </a:lnTo>
                  <a:lnTo>
                    <a:pt x="91" y="41"/>
                  </a:lnTo>
                  <a:lnTo>
                    <a:pt x="99" y="8"/>
                  </a:lnTo>
                  <a:lnTo>
                    <a:pt x="108" y="8"/>
                  </a:lnTo>
                  <a:close/>
                  <a:moveTo>
                    <a:pt x="59" y="22"/>
                  </a:moveTo>
                  <a:lnTo>
                    <a:pt x="60" y="22"/>
                  </a:lnTo>
                  <a:cubicBezTo>
                    <a:pt x="62" y="22"/>
                    <a:pt x="64" y="21"/>
                    <a:pt x="64" y="18"/>
                  </a:cubicBezTo>
                  <a:cubicBezTo>
                    <a:pt x="64" y="14"/>
                    <a:pt x="62" y="14"/>
                    <a:pt x="60" y="14"/>
                  </a:cubicBezTo>
                  <a:lnTo>
                    <a:pt x="59" y="14"/>
                  </a:lnTo>
                  <a:lnTo>
                    <a:pt x="59" y="22"/>
                  </a:lnTo>
                  <a:close/>
                  <a:moveTo>
                    <a:pt x="59" y="41"/>
                  </a:moveTo>
                  <a:lnTo>
                    <a:pt x="51" y="41"/>
                  </a:lnTo>
                  <a:lnTo>
                    <a:pt x="51" y="8"/>
                  </a:lnTo>
                  <a:lnTo>
                    <a:pt x="62" y="8"/>
                  </a:lnTo>
                  <a:cubicBezTo>
                    <a:pt x="67" y="8"/>
                    <a:pt x="72" y="9"/>
                    <a:pt x="72" y="18"/>
                  </a:cubicBezTo>
                  <a:cubicBezTo>
                    <a:pt x="72" y="26"/>
                    <a:pt x="67" y="28"/>
                    <a:pt x="62" y="28"/>
                  </a:cubicBezTo>
                  <a:lnTo>
                    <a:pt x="59" y="28"/>
                  </a:lnTo>
                  <a:lnTo>
                    <a:pt x="59" y="41"/>
                  </a:lnTo>
                  <a:close/>
                  <a:moveTo>
                    <a:pt x="23" y="41"/>
                  </a:moveTo>
                  <a:lnTo>
                    <a:pt x="15" y="41"/>
                  </a:lnTo>
                  <a:lnTo>
                    <a:pt x="15" y="14"/>
                  </a:lnTo>
                  <a:lnTo>
                    <a:pt x="9" y="14"/>
                  </a:lnTo>
                  <a:lnTo>
                    <a:pt x="9" y="8"/>
                  </a:lnTo>
                  <a:lnTo>
                    <a:pt x="29" y="8"/>
                  </a:lnTo>
                  <a:lnTo>
                    <a:pt x="29" y="14"/>
                  </a:lnTo>
                  <a:lnTo>
                    <a:pt x="23" y="14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1"/>
            <p:cNvSpPr>
              <a:spLocks noEditPoints="1"/>
            </p:cNvSpPr>
            <p:nvPr userDrawn="1"/>
          </p:nvSpPr>
          <p:spPr bwMode="auto">
            <a:xfrm>
              <a:off x="4725988" y="61913"/>
              <a:ext cx="128587" cy="400050"/>
            </a:xfrm>
            <a:custGeom>
              <a:avLst/>
              <a:gdLst>
                <a:gd name="T0" fmla="*/ 50 w 57"/>
                <a:gd name="T1" fmla="*/ 92 h 172"/>
                <a:gd name="T2" fmla="*/ 47 w 57"/>
                <a:gd name="T3" fmla="*/ 118 h 172"/>
                <a:gd name="T4" fmla="*/ 44 w 57"/>
                <a:gd name="T5" fmla="*/ 81 h 172"/>
                <a:gd name="T6" fmla="*/ 29 w 57"/>
                <a:gd name="T7" fmla="*/ 41 h 172"/>
                <a:gd name="T8" fmla="*/ 14 w 57"/>
                <a:gd name="T9" fmla="*/ 81 h 172"/>
                <a:gd name="T10" fmla="*/ 11 w 57"/>
                <a:gd name="T11" fmla="*/ 118 h 172"/>
                <a:gd name="T12" fmla="*/ 8 w 57"/>
                <a:gd name="T13" fmla="*/ 82 h 172"/>
                <a:gd name="T14" fmla="*/ 13 w 57"/>
                <a:gd name="T15" fmla="*/ 49 h 172"/>
                <a:gd name="T16" fmla="*/ 29 w 57"/>
                <a:gd name="T17" fmla="*/ 14 h 172"/>
                <a:gd name="T18" fmla="*/ 44 w 57"/>
                <a:gd name="T19" fmla="*/ 49 h 172"/>
                <a:gd name="T20" fmla="*/ 50 w 57"/>
                <a:gd name="T21" fmla="*/ 92 h 172"/>
                <a:gd name="T22" fmla="*/ 29 w 57"/>
                <a:gd name="T23" fmla="*/ 166 h 172"/>
                <a:gd name="T24" fmla="*/ 21 w 57"/>
                <a:gd name="T25" fmla="*/ 134 h 172"/>
                <a:gd name="T26" fmla="*/ 29 w 57"/>
                <a:gd name="T27" fmla="*/ 103 h 172"/>
                <a:gd name="T28" fmla="*/ 37 w 57"/>
                <a:gd name="T29" fmla="*/ 133 h 172"/>
                <a:gd name="T30" fmla="*/ 29 w 57"/>
                <a:gd name="T31" fmla="*/ 166 h 172"/>
                <a:gd name="T32" fmla="*/ 51 w 57"/>
                <a:gd name="T33" fmla="*/ 49 h 172"/>
                <a:gd name="T34" fmla="*/ 29 w 57"/>
                <a:gd name="T35" fmla="*/ 0 h 172"/>
                <a:gd name="T36" fmla="*/ 8 w 57"/>
                <a:gd name="T37" fmla="*/ 43 h 172"/>
                <a:gd name="T38" fmla="*/ 3 w 57"/>
                <a:gd name="T39" fmla="*/ 105 h 172"/>
                <a:gd name="T40" fmla="*/ 13 w 57"/>
                <a:gd name="T41" fmla="*/ 145 h 172"/>
                <a:gd name="T42" fmla="*/ 29 w 57"/>
                <a:gd name="T43" fmla="*/ 172 h 172"/>
                <a:gd name="T44" fmla="*/ 55 w 57"/>
                <a:gd name="T45" fmla="*/ 108 h 172"/>
                <a:gd name="T46" fmla="*/ 51 w 57"/>
                <a:gd name="T47" fmla="*/ 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172">
                  <a:moveTo>
                    <a:pt x="50" y="92"/>
                  </a:moveTo>
                  <a:cubicBezTo>
                    <a:pt x="50" y="102"/>
                    <a:pt x="48" y="112"/>
                    <a:pt x="47" y="118"/>
                  </a:cubicBezTo>
                  <a:cubicBezTo>
                    <a:pt x="47" y="107"/>
                    <a:pt x="46" y="93"/>
                    <a:pt x="44" y="81"/>
                  </a:cubicBezTo>
                  <a:cubicBezTo>
                    <a:pt x="41" y="70"/>
                    <a:pt x="34" y="50"/>
                    <a:pt x="29" y="41"/>
                  </a:cubicBezTo>
                  <a:cubicBezTo>
                    <a:pt x="24" y="50"/>
                    <a:pt x="17" y="66"/>
                    <a:pt x="14" y="81"/>
                  </a:cubicBezTo>
                  <a:cubicBezTo>
                    <a:pt x="11" y="95"/>
                    <a:pt x="11" y="113"/>
                    <a:pt x="11" y="118"/>
                  </a:cubicBezTo>
                  <a:cubicBezTo>
                    <a:pt x="10" y="114"/>
                    <a:pt x="7" y="98"/>
                    <a:pt x="8" y="82"/>
                  </a:cubicBezTo>
                  <a:cubicBezTo>
                    <a:pt x="9" y="69"/>
                    <a:pt x="12" y="56"/>
                    <a:pt x="13" y="49"/>
                  </a:cubicBezTo>
                  <a:cubicBezTo>
                    <a:pt x="20" y="29"/>
                    <a:pt x="27" y="16"/>
                    <a:pt x="29" y="14"/>
                  </a:cubicBezTo>
                  <a:cubicBezTo>
                    <a:pt x="30" y="16"/>
                    <a:pt x="39" y="32"/>
                    <a:pt x="44" y="49"/>
                  </a:cubicBezTo>
                  <a:cubicBezTo>
                    <a:pt x="49" y="66"/>
                    <a:pt x="50" y="82"/>
                    <a:pt x="50" y="92"/>
                  </a:cubicBezTo>
                  <a:close/>
                  <a:moveTo>
                    <a:pt x="29" y="166"/>
                  </a:moveTo>
                  <a:cubicBezTo>
                    <a:pt x="26" y="160"/>
                    <a:pt x="21" y="150"/>
                    <a:pt x="21" y="134"/>
                  </a:cubicBezTo>
                  <a:cubicBezTo>
                    <a:pt x="21" y="119"/>
                    <a:pt x="27" y="106"/>
                    <a:pt x="29" y="103"/>
                  </a:cubicBezTo>
                  <a:cubicBezTo>
                    <a:pt x="31" y="106"/>
                    <a:pt x="36" y="118"/>
                    <a:pt x="37" y="133"/>
                  </a:cubicBezTo>
                  <a:cubicBezTo>
                    <a:pt x="37" y="148"/>
                    <a:pt x="32" y="160"/>
                    <a:pt x="29" y="166"/>
                  </a:cubicBezTo>
                  <a:close/>
                  <a:moveTo>
                    <a:pt x="51" y="49"/>
                  </a:moveTo>
                  <a:cubicBezTo>
                    <a:pt x="46" y="24"/>
                    <a:pt x="31" y="3"/>
                    <a:pt x="29" y="0"/>
                  </a:cubicBezTo>
                  <a:cubicBezTo>
                    <a:pt x="26" y="5"/>
                    <a:pt x="14" y="23"/>
                    <a:pt x="8" y="43"/>
                  </a:cubicBezTo>
                  <a:cubicBezTo>
                    <a:pt x="1" y="65"/>
                    <a:pt x="0" y="85"/>
                    <a:pt x="3" y="105"/>
                  </a:cubicBezTo>
                  <a:cubicBezTo>
                    <a:pt x="5" y="124"/>
                    <a:pt x="13" y="145"/>
                    <a:pt x="13" y="145"/>
                  </a:cubicBezTo>
                  <a:cubicBezTo>
                    <a:pt x="18" y="155"/>
                    <a:pt x="25" y="166"/>
                    <a:pt x="29" y="172"/>
                  </a:cubicBezTo>
                  <a:cubicBezTo>
                    <a:pt x="35" y="164"/>
                    <a:pt x="50" y="139"/>
                    <a:pt x="55" y="108"/>
                  </a:cubicBezTo>
                  <a:cubicBezTo>
                    <a:pt x="57" y="90"/>
                    <a:pt x="57" y="74"/>
                    <a:pt x="51" y="49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4494213" y="257176"/>
              <a:ext cx="376237" cy="438150"/>
            </a:xfrm>
            <a:custGeom>
              <a:avLst/>
              <a:gdLst>
                <a:gd name="T0" fmla="*/ 141 w 166"/>
                <a:gd name="T1" fmla="*/ 94 h 188"/>
                <a:gd name="T2" fmla="*/ 96 w 166"/>
                <a:gd name="T3" fmla="*/ 94 h 188"/>
                <a:gd name="T4" fmla="*/ 96 w 166"/>
                <a:gd name="T5" fmla="*/ 123 h 188"/>
                <a:gd name="T6" fmla="*/ 96 w 166"/>
                <a:gd name="T7" fmla="*/ 123 h 188"/>
                <a:gd name="T8" fmla="*/ 134 w 166"/>
                <a:gd name="T9" fmla="*/ 123 h 188"/>
                <a:gd name="T10" fmla="*/ 134 w 166"/>
                <a:gd name="T11" fmla="*/ 160 h 188"/>
                <a:gd name="T12" fmla="*/ 134 w 166"/>
                <a:gd name="T13" fmla="*/ 161 h 188"/>
                <a:gd name="T14" fmla="*/ 134 w 166"/>
                <a:gd name="T15" fmla="*/ 161 h 188"/>
                <a:gd name="T16" fmla="*/ 134 w 166"/>
                <a:gd name="T17" fmla="*/ 161 h 188"/>
                <a:gd name="T18" fmla="*/ 96 w 166"/>
                <a:gd name="T19" fmla="*/ 176 h 188"/>
                <a:gd name="T20" fmla="*/ 58 w 166"/>
                <a:gd name="T21" fmla="*/ 161 h 188"/>
                <a:gd name="T22" fmla="*/ 51 w 166"/>
                <a:gd name="T23" fmla="*/ 94 h 188"/>
                <a:gd name="T24" fmla="*/ 58 w 166"/>
                <a:gd name="T25" fmla="*/ 86 h 188"/>
                <a:gd name="T26" fmla="*/ 96 w 166"/>
                <a:gd name="T27" fmla="*/ 70 h 188"/>
                <a:gd name="T28" fmla="*/ 96 w 166"/>
                <a:gd name="T29" fmla="*/ 0 h 188"/>
                <a:gd name="T30" fmla="*/ 0 w 166"/>
                <a:gd name="T31" fmla="*/ 94 h 188"/>
                <a:gd name="T32" fmla="*/ 96 w 166"/>
                <a:gd name="T33" fmla="*/ 188 h 188"/>
                <a:gd name="T34" fmla="*/ 166 w 166"/>
                <a:gd name="T35" fmla="*/ 158 h 188"/>
                <a:gd name="T36" fmla="*/ 166 w 166"/>
                <a:gd name="T37" fmla="*/ 94 h 188"/>
                <a:gd name="T38" fmla="*/ 141 w 166"/>
                <a:gd name="T39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188">
                  <a:moveTo>
                    <a:pt x="141" y="94"/>
                  </a:moveTo>
                  <a:lnTo>
                    <a:pt x="96" y="94"/>
                  </a:lnTo>
                  <a:lnTo>
                    <a:pt x="96" y="123"/>
                  </a:lnTo>
                  <a:cubicBezTo>
                    <a:pt x="96" y="123"/>
                    <a:pt x="96" y="123"/>
                    <a:pt x="96" y="123"/>
                  </a:cubicBezTo>
                  <a:cubicBezTo>
                    <a:pt x="107" y="113"/>
                    <a:pt x="124" y="113"/>
                    <a:pt x="134" y="123"/>
                  </a:cubicBezTo>
                  <a:cubicBezTo>
                    <a:pt x="145" y="133"/>
                    <a:pt x="145" y="150"/>
                    <a:pt x="134" y="160"/>
                  </a:cubicBezTo>
                  <a:lnTo>
                    <a:pt x="134" y="161"/>
                  </a:lnTo>
                  <a:lnTo>
                    <a:pt x="134" y="161"/>
                  </a:lnTo>
                  <a:cubicBezTo>
                    <a:pt x="134" y="161"/>
                    <a:pt x="134" y="161"/>
                    <a:pt x="134" y="161"/>
                  </a:cubicBezTo>
                  <a:cubicBezTo>
                    <a:pt x="124" y="171"/>
                    <a:pt x="110" y="176"/>
                    <a:pt x="96" y="176"/>
                  </a:cubicBezTo>
                  <a:cubicBezTo>
                    <a:pt x="82" y="176"/>
                    <a:pt x="69" y="171"/>
                    <a:pt x="58" y="161"/>
                  </a:cubicBezTo>
                  <a:cubicBezTo>
                    <a:pt x="39" y="142"/>
                    <a:pt x="37" y="114"/>
                    <a:pt x="51" y="94"/>
                  </a:cubicBezTo>
                  <a:cubicBezTo>
                    <a:pt x="53" y="91"/>
                    <a:pt x="55" y="88"/>
                    <a:pt x="58" y="86"/>
                  </a:cubicBezTo>
                  <a:cubicBezTo>
                    <a:pt x="69" y="76"/>
                    <a:pt x="82" y="70"/>
                    <a:pt x="96" y="70"/>
                  </a:cubicBezTo>
                  <a:lnTo>
                    <a:pt x="96" y="0"/>
                  </a:lnTo>
                  <a:cubicBezTo>
                    <a:pt x="43" y="0"/>
                    <a:pt x="0" y="42"/>
                    <a:pt x="0" y="94"/>
                  </a:cubicBezTo>
                  <a:cubicBezTo>
                    <a:pt x="0" y="146"/>
                    <a:pt x="43" y="188"/>
                    <a:pt x="96" y="188"/>
                  </a:cubicBezTo>
                  <a:cubicBezTo>
                    <a:pt x="124" y="188"/>
                    <a:pt x="149" y="176"/>
                    <a:pt x="166" y="158"/>
                  </a:cubicBezTo>
                  <a:lnTo>
                    <a:pt x="166" y="94"/>
                  </a:lnTo>
                  <a:lnTo>
                    <a:pt x="141" y="9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4892675" y="257176"/>
              <a:ext cx="69850" cy="193675"/>
            </a:xfrm>
            <a:custGeom>
              <a:avLst/>
              <a:gdLst>
                <a:gd name="T0" fmla="*/ 0 w 31"/>
                <a:gd name="T1" fmla="*/ 0 h 83"/>
                <a:gd name="T2" fmla="*/ 31 w 31"/>
                <a:gd name="T3" fmla="*/ 0 h 83"/>
                <a:gd name="T4" fmla="*/ 31 w 31"/>
                <a:gd name="T5" fmla="*/ 10 h 83"/>
                <a:gd name="T6" fmla="*/ 17 w 31"/>
                <a:gd name="T7" fmla="*/ 10 h 83"/>
                <a:gd name="T8" fmla="*/ 17 w 31"/>
                <a:gd name="T9" fmla="*/ 83 h 83"/>
                <a:gd name="T10" fmla="*/ 0 w 31"/>
                <a:gd name="T11" fmla="*/ 83 h 83"/>
                <a:gd name="T12" fmla="*/ 0 w 3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83">
                  <a:moveTo>
                    <a:pt x="0" y="0"/>
                  </a:moveTo>
                  <a:lnTo>
                    <a:pt x="31" y="0"/>
                  </a:lnTo>
                  <a:lnTo>
                    <a:pt x="31" y="10"/>
                  </a:lnTo>
                  <a:lnTo>
                    <a:pt x="17" y="10"/>
                  </a:lnTo>
                  <a:lnTo>
                    <a:pt x="17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965700" y="257176"/>
              <a:ext cx="95250" cy="193675"/>
            </a:xfrm>
            <a:custGeom>
              <a:avLst/>
              <a:gdLst>
                <a:gd name="T0" fmla="*/ 0 w 42"/>
                <a:gd name="T1" fmla="*/ 83 h 83"/>
                <a:gd name="T2" fmla="*/ 16 w 42"/>
                <a:gd name="T3" fmla="*/ 83 h 83"/>
                <a:gd name="T4" fmla="*/ 17 w 42"/>
                <a:gd name="T5" fmla="*/ 61 h 83"/>
                <a:gd name="T6" fmla="*/ 25 w 42"/>
                <a:gd name="T7" fmla="*/ 61 h 83"/>
                <a:gd name="T8" fmla="*/ 26 w 42"/>
                <a:gd name="T9" fmla="*/ 83 h 83"/>
                <a:gd name="T10" fmla="*/ 42 w 42"/>
                <a:gd name="T11" fmla="*/ 83 h 83"/>
                <a:gd name="T12" fmla="*/ 34 w 42"/>
                <a:gd name="T13" fmla="*/ 0 h 83"/>
                <a:gd name="T14" fmla="*/ 8 w 42"/>
                <a:gd name="T15" fmla="*/ 0 h 83"/>
                <a:gd name="T16" fmla="*/ 0 w 42"/>
                <a:gd name="T17" fmla="*/ 83 h 83"/>
                <a:gd name="T18" fmla="*/ 18 w 42"/>
                <a:gd name="T19" fmla="*/ 52 h 83"/>
                <a:gd name="T20" fmla="*/ 21 w 42"/>
                <a:gd name="T21" fmla="*/ 10 h 83"/>
                <a:gd name="T22" fmla="*/ 22 w 42"/>
                <a:gd name="T23" fmla="*/ 10 h 83"/>
                <a:gd name="T24" fmla="*/ 24 w 42"/>
                <a:gd name="T25" fmla="*/ 52 h 83"/>
                <a:gd name="T26" fmla="*/ 18 w 42"/>
                <a:gd name="T27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83">
                  <a:moveTo>
                    <a:pt x="0" y="83"/>
                  </a:moveTo>
                  <a:lnTo>
                    <a:pt x="16" y="83"/>
                  </a:lnTo>
                  <a:lnTo>
                    <a:pt x="17" y="61"/>
                  </a:lnTo>
                  <a:lnTo>
                    <a:pt x="25" y="61"/>
                  </a:lnTo>
                  <a:lnTo>
                    <a:pt x="26" y="83"/>
                  </a:lnTo>
                  <a:lnTo>
                    <a:pt x="42" y="83"/>
                  </a:lnTo>
                  <a:lnTo>
                    <a:pt x="34" y="0"/>
                  </a:lnTo>
                  <a:lnTo>
                    <a:pt x="8" y="0"/>
                  </a:lnTo>
                  <a:lnTo>
                    <a:pt x="0" y="83"/>
                  </a:lnTo>
                  <a:close/>
                  <a:moveTo>
                    <a:pt x="18" y="52"/>
                  </a:moveTo>
                  <a:lnTo>
                    <a:pt x="21" y="10"/>
                  </a:lnTo>
                  <a:lnTo>
                    <a:pt x="22" y="10"/>
                  </a:lnTo>
                  <a:lnTo>
                    <a:pt x="24" y="52"/>
                  </a:lnTo>
                  <a:lnTo>
                    <a:pt x="18" y="52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5076825" y="257176"/>
              <a:ext cx="85725" cy="193675"/>
            </a:xfrm>
            <a:custGeom>
              <a:avLst/>
              <a:gdLst>
                <a:gd name="T0" fmla="*/ 17 w 38"/>
                <a:gd name="T1" fmla="*/ 54 h 83"/>
                <a:gd name="T2" fmla="*/ 17 w 38"/>
                <a:gd name="T3" fmla="*/ 69 h 83"/>
                <a:gd name="T4" fmla="*/ 19 w 38"/>
                <a:gd name="T5" fmla="*/ 72 h 83"/>
                <a:gd name="T6" fmla="*/ 22 w 38"/>
                <a:gd name="T7" fmla="*/ 69 h 83"/>
                <a:gd name="T8" fmla="*/ 22 w 38"/>
                <a:gd name="T9" fmla="*/ 50 h 83"/>
                <a:gd name="T10" fmla="*/ 15 w 38"/>
                <a:gd name="T11" fmla="*/ 45 h 83"/>
                <a:gd name="T12" fmla="*/ 9 w 38"/>
                <a:gd name="T13" fmla="*/ 45 h 83"/>
                <a:gd name="T14" fmla="*/ 9 w 38"/>
                <a:gd name="T15" fmla="*/ 36 h 83"/>
                <a:gd name="T16" fmla="*/ 15 w 38"/>
                <a:gd name="T17" fmla="*/ 36 h 83"/>
                <a:gd name="T18" fmla="*/ 22 w 38"/>
                <a:gd name="T19" fmla="*/ 29 h 83"/>
                <a:gd name="T20" fmla="*/ 22 w 38"/>
                <a:gd name="T21" fmla="*/ 13 h 83"/>
                <a:gd name="T22" fmla="*/ 19 w 38"/>
                <a:gd name="T23" fmla="*/ 10 h 83"/>
                <a:gd name="T24" fmla="*/ 17 w 38"/>
                <a:gd name="T25" fmla="*/ 13 h 83"/>
                <a:gd name="T26" fmla="*/ 17 w 38"/>
                <a:gd name="T27" fmla="*/ 26 h 83"/>
                <a:gd name="T28" fmla="*/ 0 w 38"/>
                <a:gd name="T29" fmla="*/ 26 h 83"/>
                <a:gd name="T30" fmla="*/ 0 w 38"/>
                <a:gd name="T31" fmla="*/ 15 h 83"/>
                <a:gd name="T32" fmla="*/ 12 w 38"/>
                <a:gd name="T33" fmla="*/ 0 h 83"/>
                <a:gd name="T34" fmla="*/ 26 w 38"/>
                <a:gd name="T35" fmla="*/ 0 h 83"/>
                <a:gd name="T36" fmla="*/ 38 w 38"/>
                <a:gd name="T37" fmla="*/ 15 h 83"/>
                <a:gd name="T38" fmla="*/ 38 w 38"/>
                <a:gd name="T39" fmla="*/ 28 h 83"/>
                <a:gd name="T40" fmla="*/ 27 w 38"/>
                <a:gd name="T41" fmla="*/ 39 h 83"/>
                <a:gd name="T42" fmla="*/ 27 w 38"/>
                <a:gd name="T43" fmla="*/ 40 h 83"/>
                <a:gd name="T44" fmla="*/ 38 w 38"/>
                <a:gd name="T45" fmla="*/ 51 h 83"/>
                <a:gd name="T46" fmla="*/ 38 w 38"/>
                <a:gd name="T47" fmla="*/ 68 h 83"/>
                <a:gd name="T48" fmla="*/ 26 w 38"/>
                <a:gd name="T49" fmla="*/ 83 h 83"/>
                <a:gd name="T50" fmla="*/ 12 w 38"/>
                <a:gd name="T51" fmla="*/ 83 h 83"/>
                <a:gd name="T52" fmla="*/ 0 w 38"/>
                <a:gd name="T53" fmla="*/ 68 h 83"/>
                <a:gd name="T54" fmla="*/ 0 w 38"/>
                <a:gd name="T55" fmla="*/ 54 h 83"/>
                <a:gd name="T56" fmla="*/ 17 w 38"/>
                <a:gd name="T57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83">
                  <a:moveTo>
                    <a:pt x="17" y="54"/>
                  </a:moveTo>
                  <a:lnTo>
                    <a:pt x="17" y="69"/>
                  </a:lnTo>
                  <a:cubicBezTo>
                    <a:pt x="17" y="71"/>
                    <a:pt x="18" y="72"/>
                    <a:pt x="19" y="72"/>
                  </a:cubicBezTo>
                  <a:cubicBezTo>
                    <a:pt x="21" y="72"/>
                    <a:pt x="22" y="71"/>
                    <a:pt x="22" y="69"/>
                  </a:cubicBezTo>
                  <a:lnTo>
                    <a:pt x="22" y="50"/>
                  </a:lnTo>
                  <a:cubicBezTo>
                    <a:pt x="22" y="47"/>
                    <a:pt x="21" y="45"/>
                    <a:pt x="15" y="45"/>
                  </a:cubicBezTo>
                  <a:lnTo>
                    <a:pt x="9" y="45"/>
                  </a:lnTo>
                  <a:lnTo>
                    <a:pt x="9" y="36"/>
                  </a:lnTo>
                  <a:lnTo>
                    <a:pt x="15" y="36"/>
                  </a:lnTo>
                  <a:cubicBezTo>
                    <a:pt x="20" y="36"/>
                    <a:pt x="22" y="34"/>
                    <a:pt x="22" y="29"/>
                  </a:cubicBezTo>
                  <a:lnTo>
                    <a:pt x="22" y="13"/>
                  </a:lnTo>
                  <a:cubicBezTo>
                    <a:pt x="22" y="12"/>
                    <a:pt x="21" y="10"/>
                    <a:pt x="19" y="10"/>
                  </a:cubicBezTo>
                  <a:cubicBezTo>
                    <a:pt x="18" y="10"/>
                    <a:pt x="17" y="11"/>
                    <a:pt x="17" y="13"/>
                  </a:cubicBezTo>
                  <a:lnTo>
                    <a:pt x="17" y="26"/>
                  </a:lnTo>
                  <a:lnTo>
                    <a:pt x="0" y="26"/>
                  </a:lnTo>
                  <a:lnTo>
                    <a:pt x="0" y="15"/>
                  </a:lnTo>
                  <a:cubicBezTo>
                    <a:pt x="0" y="9"/>
                    <a:pt x="1" y="0"/>
                    <a:pt x="12" y="0"/>
                  </a:cubicBezTo>
                  <a:lnTo>
                    <a:pt x="26" y="0"/>
                  </a:lnTo>
                  <a:cubicBezTo>
                    <a:pt x="37" y="0"/>
                    <a:pt x="38" y="9"/>
                    <a:pt x="38" y="15"/>
                  </a:cubicBezTo>
                  <a:lnTo>
                    <a:pt x="38" y="28"/>
                  </a:lnTo>
                  <a:cubicBezTo>
                    <a:pt x="38" y="37"/>
                    <a:pt x="32" y="39"/>
                    <a:pt x="27" y="39"/>
                  </a:cubicBezTo>
                  <a:lnTo>
                    <a:pt x="27" y="40"/>
                  </a:lnTo>
                  <a:cubicBezTo>
                    <a:pt x="38" y="40"/>
                    <a:pt x="38" y="48"/>
                    <a:pt x="38" y="51"/>
                  </a:cubicBezTo>
                  <a:lnTo>
                    <a:pt x="38" y="68"/>
                  </a:lnTo>
                  <a:cubicBezTo>
                    <a:pt x="38" y="74"/>
                    <a:pt x="37" y="83"/>
                    <a:pt x="26" y="83"/>
                  </a:cubicBezTo>
                  <a:lnTo>
                    <a:pt x="12" y="83"/>
                  </a:lnTo>
                  <a:cubicBezTo>
                    <a:pt x="1" y="83"/>
                    <a:pt x="0" y="74"/>
                    <a:pt x="0" y="68"/>
                  </a:cubicBezTo>
                  <a:lnTo>
                    <a:pt x="0" y="54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5187950" y="257176"/>
              <a:ext cx="84137" cy="193675"/>
            </a:xfrm>
            <a:custGeom>
              <a:avLst/>
              <a:gdLst>
                <a:gd name="T0" fmla="*/ 0 w 37"/>
                <a:gd name="T1" fmla="*/ 0 h 83"/>
                <a:gd name="T2" fmla="*/ 37 w 37"/>
                <a:gd name="T3" fmla="*/ 0 h 83"/>
                <a:gd name="T4" fmla="*/ 37 w 37"/>
                <a:gd name="T5" fmla="*/ 83 h 83"/>
                <a:gd name="T6" fmla="*/ 21 w 37"/>
                <a:gd name="T7" fmla="*/ 83 h 83"/>
                <a:gd name="T8" fmla="*/ 21 w 37"/>
                <a:gd name="T9" fmla="*/ 10 h 83"/>
                <a:gd name="T10" fmla="*/ 16 w 37"/>
                <a:gd name="T11" fmla="*/ 10 h 83"/>
                <a:gd name="T12" fmla="*/ 16 w 37"/>
                <a:gd name="T13" fmla="*/ 83 h 83"/>
                <a:gd name="T14" fmla="*/ 0 w 37"/>
                <a:gd name="T15" fmla="*/ 83 h 83"/>
                <a:gd name="T16" fmla="*/ 0 w 37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3">
                  <a:moveTo>
                    <a:pt x="0" y="0"/>
                  </a:moveTo>
                  <a:lnTo>
                    <a:pt x="37" y="0"/>
                  </a:lnTo>
                  <a:lnTo>
                    <a:pt x="37" y="83"/>
                  </a:lnTo>
                  <a:lnTo>
                    <a:pt x="21" y="83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7"/>
            <p:cNvSpPr>
              <a:spLocks noEditPoints="1"/>
            </p:cNvSpPr>
            <p:nvPr userDrawn="1"/>
          </p:nvSpPr>
          <p:spPr bwMode="auto">
            <a:xfrm>
              <a:off x="5295900" y="257176"/>
              <a:ext cx="85725" cy="193675"/>
            </a:xfrm>
            <a:custGeom>
              <a:avLst/>
              <a:gdLst>
                <a:gd name="T0" fmla="*/ 0 w 38"/>
                <a:gd name="T1" fmla="*/ 83 h 83"/>
                <a:gd name="T2" fmla="*/ 16 w 38"/>
                <a:gd name="T3" fmla="*/ 83 h 83"/>
                <a:gd name="T4" fmla="*/ 16 w 38"/>
                <a:gd name="T5" fmla="*/ 54 h 83"/>
                <a:gd name="T6" fmla="*/ 26 w 38"/>
                <a:gd name="T7" fmla="*/ 54 h 83"/>
                <a:gd name="T8" fmla="*/ 38 w 38"/>
                <a:gd name="T9" fmla="*/ 40 h 83"/>
                <a:gd name="T10" fmla="*/ 38 w 38"/>
                <a:gd name="T11" fmla="*/ 15 h 83"/>
                <a:gd name="T12" fmla="*/ 26 w 38"/>
                <a:gd name="T13" fmla="*/ 0 h 83"/>
                <a:gd name="T14" fmla="*/ 0 w 38"/>
                <a:gd name="T15" fmla="*/ 0 h 83"/>
                <a:gd name="T16" fmla="*/ 0 w 38"/>
                <a:gd name="T17" fmla="*/ 83 h 83"/>
                <a:gd name="T18" fmla="*/ 16 w 38"/>
                <a:gd name="T19" fmla="*/ 45 h 83"/>
                <a:gd name="T20" fmla="*/ 16 w 38"/>
                <a:gd name="T21" fmla="*/ 10 h 83"/>
                <a:gd name="T22" fmla="*/ 18 w 38"/>
                <a:gd name="T23" fmla="*/ 10 h 83"/>
                <a:gd name="T24" fmla="*/ 21 w 38"/>
                <a:gd name="T25" fmla="*/ 14 h 83"/>
                <a:gd name="T26" fmla="*/ 21 w 38"/>
                <a:gd name="T27" fmla="*/ 41 h 83"/>
                <a:gd name="T28" fmla="*/ 18 w 38"/>
                <a:gd name="T29" fmla="*/ 45 h 83"/>
                <a:gd name="T30" fmla="*/ 16 w 38"/>
                <a:gd name="T31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83">
                  <a:moveTo>
                    <a:pt x="0" y="83"/>
                  </a:moveTo>
                  <a:lnTo>
                    <a:pt x="16" y="83"/>
                  </a:lnTo>
                  <a:lnTo>
                    <a:pt x="16" y="54"/>
                  </a:lnTo>
                  <a:lnTo>
                    <a:pt x="26" y="54"/>
                  </a:lnTo>
                  <a:cubicBezTo>
                    <a:pt x="37" y="54"/>
                    <a:pt x="38" y="46"/>
                    <a:pt x="38" y="40"/>
                  </a:cubicBezTo>
                  <a:lnTo>
                    <a:pt x="38" y="15"/>
                  </a:lnTo>
                  <a:cubicBezTo>
                    <a:pt x="38" y="9"/>
                    <a:pt x="37" y="0"/>
                    <a:pt x="26" y="0"/>
                  </a:cubicBezTo>
                  <a:lnTo>
                    <a:pt x="0" y="0"/>
                  </a:lnTo>
                  <a:lnTo>
                    <a:pt x="0" y="83"/>
                  </a:lnTo>
                  <a:close/>
                  <a:moveTo>
                    <a:pt x="16" y="45"/>
                  </a:moveTo>
                  <a:lnTo>
                    <a:pt x="16" y="10"/>
                  </a:lnTo>
                  <a:lnTo>
                    <a:pt x="18" y="10"/>
                  </a:lnTo>
                  <a:cubicBezTo>
                    <a:pt x="20" y="10"/>
                    <a:pt x="21" y="12"/>
                    <a:pt x="21" y="14"/>
                  </a:cubicBezTo>
                  <a:lnTo>
                    <a:pt x="21" y="41"/>
                  </a:lnTo>
                  <a:cubicBezTo>
                    <a:pt x="21" y="44"/>
                    <a:pt x="20" y="45"/>
                    <a:pt x="18" y="45"/>
                  </a:cubicBezTo>
                  <a:lnTo>
                    <a:pt x="16" y="45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8"/>
            <p:cNvSpPr>
              <a:spLocks noEditPoints="1"/>
            </p:cNvSpPr>
            <p:nvPr userDrawn="1"/>
          </p:nvSpPr>
          <p:spPr bwMode="auto">
            <a:xfrm>
              <a:off x="5405438" y="257176"/>
              <a:ext cx="85725" cy="193675"/>
            </a:xfrm>
            <a:custGeom>
              <a:avLst/>
              <a:gdLst>
                <a:gd name="T0" fmla="*/ 0 w 38"/>
                <a:gd name="T1" fmla="*/ 68 h 83"/>
                <a:gd name="T2" fmla="*/ 12 w 38"/>
                <a:gd name="T3" fmla="*/ 83 h 83"/>
                <a:gd name="T4" fmla="*/ 26 w 38"/>
                <a:gd name="T5" fmla="*/ 83 h 83"/>
                <a:gd name="T6" fmla="*/ 38 w 38"/>
                <a:gd name="T7" fmla="*/ 68 h 83"/>
                <a:gd name="T8" fmla="*/ 38 w 38"/>
                <a:gd name="T9" fmla="*/ 15 h 83"/>
                <a:gd name="T10" fmla="*/ 26 w 38"/>
                <a:gd name="T11" fmla="*/ 0 h 83"/>
                <a:gd name="T12" fmla="*/ 12 w 38"/>
                <a:gd name="T13" fmla="*/ 0 h 83"/>
                <a:gd name="T14" fmla="*/ 0 w 38"/>
                <a:gd name="T15" fmla="*/ 15 h 83"/>
                <a:gd name="T16" fmla="*/ 0 w 38"/>
                <a:gd name="T17" fmla="*/ 68 h 83"/>
                <a:gd name="T18" fmla="*/ 22 w 38"/>
                <a:gd name="T19" fmla="*/ 69 h 83"/>
                <a:gd name="T20" fmla="*/ 19 w 38"/>
                <a:gd name="T21" fmla="*/ 72 h 83"/>
                <a:gd name="T22" fmla="*/ 17 w 38"/>
                <a:gd name="T23" fmla="*/ 69 h 83"/>
                <a:gd name="T24" fmla="*/ 17 w 38"/>
                <a:gd name="T25" fmla="*/ 13 h 83"/>
                <a:gd name="T26" fmla="*/ 19 w 38"/>
                <a:gd name="T27" fmla="*/ 10 h 83"/>
                <a:gd name="T28" fmla="*/ 22 w 38"/>
                <a:gd name="T29" fmla="*/ 13 h 83"/>
                <a:gd name="T30" fmla="*/ 22 w 38"/>
                <a:gd name="T31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83">
                  <a:moveTo>
                    <a:pt x="0" y="68"/>
                  </a:moveTo>
                  <a:cubicBezTo>
                    <a:pt x="0" y="74"/>
                    <a:pt x="1" y="83"/>
                    <a:pt x="12" y="83"/>
                  </a:cubicBezTo>
                  <a:lnTo>
                    <a:pt x="26" y="83"/>
                  </a:lnTo>
                  <a:cubicBezTo>
                    <a:pt x="37" y="83"/>
                    <a:pt x="38" y="74"/>
                    <a:pt x="38" y="68"/>
                  </a:cubicBezTo>
                  <a:lnTo>
                    <a:pt x="38" y="15"/>
                  </a:lnTo>
                  <a:cubicBezTo>
                    <a:pt x="38" y="9"/>
                    <a:pt x="37" y="0"/>
                    <a:pt x="26" y="0"/>
                  </a:cubicBezTo>
                  <a:lnTo>
                    <a:pt x="12" y="0"/>
                  </a:lnTo>
                  <a:cubicBezTo>
                    <a:pt x="1" y="0"/>
                    <a:pt x="0" y="9"/>
                    <a:pt x="0" y="15"/>
                  </a:cubicBezTo>
                  <a:lnTo>
                    <a:pt x="0" y="68"/>
                  </a:lnTo>
                  <a:close/>
                  <a:moveTo>
                    <a:pt x="22" y="69"/>
                  </a:moveTo>
                  <a:cubicBezTo>
                    <a:pt x="22" y="71"/>
                    <a:pt x="21" y="72"/>
                    <a:pt x="19" y="72"/>
                  </a:cubicBezTo>
                  <a:cubicBezTo>
                    <a:pt x="18" y="72"/>
                    <a:pt x="17" y="71"/>
                    <a:pt x="17" y="69"/>
                  </a:cubicBezTo>
                  <a:lnTo>
                    <a:pt x="17" y="13"/>
                  </a:lnTo>
                  <a:cubicBezTo>
                    <a:pt x="17" y="11"/>
                    <a:pt x="18" y="10"/>
                    <a:pt x="19" y="10"/>
                  </a:cubicBezTo>
                  <a:cubicBezTo>
                    <a:pt x="21" y="10"/>
                    <a:pt x="22" y="12"/>
                    <a:pt x="22" y="13"/>
                  </a:cubicBezTo>
                  <a:lnTo>
                    <a:pt x="22" y="69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5516563" y="257176"/>
              <a:ext cx="142875" cy="193675"/>
            </a:xfrm>
            <a:custGeom>
              <a:avLst/>
              <a:gdLst>
                <a:gd name="T0" fmla="*/ 42 w 63"/>
                <a:gd name="T1" fmla="*/ 0 h 83"/>
                <a:gd name="T2" fmla="*/ 63 w 63"/>
                <a:gd name="T3" fmla="*/ 0 h 83"/>
                <a:gd name="T4" fmla="*/ 63 w 63"/>
                <a:gd name="T5" fmla="*/ 83 h 83"/>
                <a:gd name="T6" fmla="*/ 47 w 63"/>
                <a:gd name="T7" fmla="*/ 83 h 83"/>
                <a:gd name="T8" fmla="*/ 47 w 63"/>
                <a:gd name="T9" fmla="*/ 31 h 83"/>
                <a:gd name="T10" fmla="*/ 46 w 63"/>
                <a:gd name="T11" fmla="*/ 31 h 83"/>
                <a:gd name="T12" fmla="*/ 38 w 63"/>
                <a:gd name="T13" fmla="*/ 83 h 83"/>
                <a:gd name="T14" fmla="*/ 25 w 63"/>
                <a:gd name="T15" fmla="*/ 83 h 83"/>
                <a:gd name="T16" fmla="*/ 17 w 63"/>
                <a:gd name="T17" fmla="*/ 31 h 83"/>
                <a:gd name="T18" fmla="*/ 16 w 63"/>
                <a:gd name="T19" fmla="*/ 31 h 83"/>
                <a:gd name="T20" fmla="*/ 16 w 63"/>
                <a:gd name="T21" fmla="*/ 83 h 83"/>
                <a:gd name="T22" fmla="*/ 0 w 63"/>
                <a:gd name="T23" fmla="*/ 83 h 83"/>
                <a:gd name="T24" fmla="*/ 0 w 63"/>
                <a:gd name="T25" fmla="*/ 0 h 83"/>
                <a:gd name="T26" fmla="*/ 21 w 63"/>
                <a:gd name="T27" fmla="*/ 0 h 83"/>
                <a:gd name="T28" fmla="*/ 31 w 63"/>
                <a:gd name="T29" fmla="*/ 58 h 83"/>
                <a:gd name="T30" fmla="*/ 42 w 63"/>
                <a:gd name="T3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83">
                  <a:moveTo>
                    <a:pt x="42" y="0"/>
                  </a:moveTo>
                  <a:lnTo>
                    <a:pt x="63" y="0"/>
                  </a:lnTo>
                  <a:lnTo>
                    <a:pt x="63" y="83"/>
                  </a:lnTo>
                  <a:lnTo>
                    <a:pt x="47" y="83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38" y="83"/>
                  </a:lnTo>
                  <a:lnTo>
                    <a:pt x="25" y="83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1" y="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152" name="Picture 8" descr="ОМО &amp;quot;Газпром трансгаз Томск&amp;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3621" y="2702466"/>
            <a:ext cx="701464" cy="7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40.userapi.com/impf/b-iQUJhdohg5L5-TqS8lCZSkfELYTFKgKcRu6w/NcBwmBVWqXU.jpg?size=1075x1080&amp;quality=95&amp;sign=60bb4d2971c78b61f50489fbf42ea9cd&amp;type=albu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951" y="3441521"/>
            <a:ext cx="794089" cy="7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8743" y="3748557"/>
            <a:ext cx="1324084" cy="26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16" descr="Значок вк (вконтакте) в png формат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084" y="4551202"/>
            <a:ext cx="596462" cy="5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8455" y="4342399"/>
            <a:ext cx="667508" cy="916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9872" y="4719415"/>
            <a:ext cx="2264778" cy="370887"/>
          </a:xfrm>
          <a:prstGeom prst="rect">
            <a:avLst/>
          </a:prstGeom>
        </p:spPr>
      </p:pic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97BE7CF7-2271-432B-91B5-A43602466935}"/>
              </a:ext>
            </a:extLst>
          </p:cNvPr>
          <p:cNvGrpSpPr/>
          <p:nvPr/>
        </p:nvGrpSpPr>
        <p:grpSpPr>
          <a:xfrm>
            <a:off x="305749" y="6376412"/>
            <a:ext cx="2266136" cy="135172"/>
            <a:chOff x="244482" y="6225871"/>
            <a:chExt cx="1108512" cy="135172"/>
          </a:xfrm>
          <a:noFill/>
        </p:grpSpPr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xmlns="" id="{7CE46E5D-6F5C-4B6D-8E4F-3644A1A682B9}"/>
                </a:ext>
              </a:extLst>
            </p:cNvPr>
            <p:cNvSpPr/>
            <p:nvPr/>
          </p:nvSpPr>
          <p:spPr>
            <a:xfrm>
              <a:off x="244482" y="6225871"/>
              <a:ext cx="66918" cy="13517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xmlns="" id="{BDAD0C55-C6E7-49DB-B14A-BF4F55FD130C}"/>
                </a:ext>
              </a:extLst>
            </p:cNvPr>
            <p:cNvSpPr/>
            <p:nvPr/>
          </p:nvSpPr>
          <p:spPr>
            <a:xfrm>
              <a:off x="41487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xmlns="" id="{D552A06D-6571-447C-A77F-B09C0D3B613D}"/>
                </a:ext>
              </a:extLst>
            </p:cNvPr>
            <p:cNvSpPr/>
            <p:nvPr/>
          </p:nvSpPr>
          <p:spPr>
            <a:xfrm>
              <a:off x="58911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xmlns="" id="{1A8578CE-FB31-4FBF-851C-9807D154E280}"/>
                </a:ext>
              </a:extLst>
            </p:cNvPr>
            <p:cNvSpPr/>
            <p:nvPr/>
          </p:nvSpPr>
          <p:spPr>
            <a:xfrm>
              <a:off x="76335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xmlns="" id="{AE00B62E-1B1F-47B9-A9F2-E8EE6FD971B4}"/>
                </a:ext>
              </a:extLst>
            </p:cNvPr>
            <p:cNvSpPr/>
            <p:nvPr/>
          </p:nvSpPr>
          <p:spPr>
            <a:xfrm>
              <a:off x="93759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xmlns="" id="{E6EF172C-CDD9-4209-8826-BC1EF57BB319}"/>
                </a:ext>
              </a:extLst>
            </p:cNvPr>
            <p:cNvSpPr/>
            <p:nvPr/>
          </p:nvSpPr>
          <p:spPr>
            <a:xfrm>
              <a:off x="111183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xmlns="" id="{269EE1B2-65DA-4E86-9B42-CC158C083979}"/>
                </a:ext>
              </a:extLst>
            </p:cNvPr>
            <p:cNvSpPr/>
            <p:nvPr/>
          </p:nvSpPr>
          <p:spPr>
            <a:xfrm>
              <a:off x="1286076" y="6225871"/>
              <a:ext cx="66918" cy="135172"/>
            </a:xfrm>
            <a:prstGeom prst="ellipse">
              <a:avLst/>
            </a:prstGeom>
            <a:solidFill>
              <a:srgbClr val="F5C05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11715427" y="6265902"/>
            <a:ext cx="4235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dirty="0">
                <a:solidFill>
                  <a:schemeClr val="dk1"/>
                </a:solidFill>
                <a:latin typeface="Montserrat Black"/>
                <a:ea typeface="Calibri"/>
                <a:cs typeface="Calibri"/>
                <a:sym typeface="Montserrat Black"/>
              </a:rPr>
              <a:t>7</a:t>
            </a:r>
            <a:endParaRPr lang="ru-RU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689" y="-80712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4479" y="2268755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dirty="0"/>
          </a:p>
        </p:txBody>
      </p:sp>
      <p:sp>
        <p:nvSpPr>
          <p:cNvPr id="189" name="Google Shape;189;p6"/>
          <p:cNvSpPr txBox="1"/>
          <p:nvPr/>
        </p:nvSpPr>
        <p:spPr>
          <a:xfrm>
            <a:off x="4795728" y="2100975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954D"/>
              </a:buClr>
              <a:buSzPct val="100000"/>
            </a:pPr>
            <a:r>
              <a:rPr lang="ru-RU" sz="2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</a:rPr>
              <a:t>Снегирев Кирилл</a:t>
            </a:r>
            <a:r>
              <a:rPr lang="ru-RU" sz="2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SemiBold"/>
              </a:rPr>
              <a:t/>
            </a:r>
            <a:br>
              <a:rPr lang="ru-RU" sz="2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SemiBold"/>
              </a:rPr>
            </a:br>
            <a:endParaRPr sz="20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583976" y="2038025"/>
            <a:ext cx="3798023" cy="68393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47671" y="2321852"/>
            <a:ext cx="3634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hlinkClick r:id="rId5"/>
              </a:rPr>
              <a:t>kirill-snegirev@yandex.ru</a:t>
            </a:r>
            <a:endParaRPr lang="ru-RU" sz="20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1" name="Google Shape;190;p6"/>
          <p:cNvSpPr/>
          <p:nvPr/>
        </p:nvSpPr>
        <p:spPr>
          <a:xfrm>
            <a:off x="4583976" y="2844987"/>
            <a:ext cx="3798023" cy="68393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89;p6"/>
          <p:cNvSpPr txBox="1"/>
          <p:nvPr/>
        </p:nvSpPr>
        <p:spPr>
          <a:xfrm>
            <a:off x="4747671" y="2868001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954D"/>
              </a:buClr>
              <a:buSzPct val="100000"/>
            </a:pPr>
            <a:endParaRPr sz="20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Semi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7671" y="2844986"/>
            <a:ext cx="335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</a:rPr>
              <a:t>ООО «Газпром </a:t>
            </a:r>
            <a:r>
              <a:rPr lang="ru-RU" sz="2000" dirty="0" err="1" smtClean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</a:rPr>
              <a:t>трансгаз</a:t>
            </a:r>
            <a:r>
              <a:rPr lang="ru-RU" sz="2000" dirty="0" smtClean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</a:rPr>
              <a:t> Томск»</a:t>
            </a:r>
            <a:endParaRPr lang="ru-RU" sz="20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pic>
        <p:nvPicPr>
          <p:cNvPr id="15" name="Picture 6" descr="http://qrcoder.ru/code/?https%3A%2F%2Fdobro.ru%2Fproject%2F10044710%3Futm_source%3Ddobroru%26utm_medium%3Dorganic%26utm_campaign%3Dpagerepost%26utm_content%3Dproject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05" y="3664938"/>
            <a:ext cx="1557555" cy="15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</TotalTime>
  <Words>299</Words>
  <Application>Microsoft Office PowerPoint</Application>
  <PresentationFormat>Широкоэкранный</PresentationFormat>
  <Paragraphs>108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Montserrat</vt:lpstr>
      <vt:lpstr>Arial Narrow</vt:lpstr>
      <vt:lpstr>Montserrat ExtraBold</vt:lpstr>
      <vt:lpstr>Calibri</vt:lpstr>
      <vt:lpstr>-apple-system</vt:lpstr>
      <vt:lpstr>Montserrat SemiBold</vt:lpstr>
      <vt:lpstr>Segoe UI</vt:lpstr>
      <vt:lpstr>Times New Roman</vt:lpstr>
      <vt:lpstr>Montserrat Black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Снегирев К.В.</cp:lastModifiedBy>
  <cp:revision>48</cp:revision>
  <dcterms:created xsi:type="dcterms:W3CDTF">2020-03-24T07:41:27Z</dcterms:created>
  <dcterms:modified xsi:type="dcterms:W3CDTF">2023-05-04T09:31:08Z</dcterms:modified>
</cp:coreProperties>
</file>