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70" r:id="rId3"/>
    <p:sldId id="271" r:id="rId4"/>
    <p:sldId id="259" r:id="rId5"/>
    <p:sldId id="266" r:id="rId6"/>
    <p:sldId id="260" r:id="rId7"/>
    <p:sldId id="273" r:id="rId8"/>
    <p:sldId id="274" r:id="rId9"/>
    <p:sldId id="275" r:id="rId10"/>
    <p:sldId id="276" r:id="rId11"/>
    <p:sldId id="277" r:id="rId12"/>
    <p:sldId id="281" r:id="rId13"/>
    <p:sldId id="278" r:id="rId14"/>
    <p:sldId id="261" r:id="rId15"/>
    <p:sldId id="282" r:id="rId16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0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756307875012563E-2"/>
          <c:y val="4.3506277080324424E-2"/>
          <c:w val="0.98624369212498764"/>
          <c:h val="0.9536880517549332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5546499630724868E-2"/>
                  <c:y val="-0.1315189337936810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Муниципальные КДУ; 345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23339391106238"/>
                  <c:y val="0.2604838778597255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Студенты </a:t>
                    </a:r>
                    <a:r>
                      <a:rPr lang="ru-RU" sz="1200" b="1" dirty="0" smtClean="0"/>
                      <a:t>отраслевых </a:t>
                    </a:r>
                    <a:r>
                      <a:rPr lang="ru-RU" sz="1200" b="1" dirty="0"/>
                      <a:t>профессиональных образовательных организаций; 140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Лист1!$A$4:$A$5</c:f>
              <c:strCache>
                <c:ptCount val="2"/>
                <c:pt idx="0">
                  <c:v>Муниципальные КДУ</c:v>
                </c:pt>
                <c:pt idx="1">
                  <c:v>Студенты отраслевыых профессиональных образовательных организаций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345</c:v>
                </c:pt>
                <c:pt idx="1">
                  <c:v>140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%EA%F3%EB%FC%F2%F3%F0%E043.%F0%F4/&amp;cc_key=" TargetMode="External"/><Relationship Id="rId2" Type="http://schemas.openxmlformats.org/officeDocument/2006/relationships/hyperlink" Target="https://vk.com/away.php?utf=1&amp;to=https://www.kirovreg.ru/" TargetMode="External"/><Relationship Id="rId1" Type="http://schemas.openxmlformats.org/officeDocument/2006/relationships/hyperlink" Target="https://vk.com/odnt43" TargetMode="External"/><Relationship Id="rId6" Type="http://schemas.openxmlformats.org/officeDocument/2006/relationships/hyperlink" Target="https://vk.com/cultura43" TargetMode="External"/><Relationship Id="rId5" Type="http://schemas.openxmlformats.org/officeDocument/2006/relationships/hyperlink" Target="https://vk.com/away.php?utf=1&amp;to=http://cultura.kirovreg.ru/" TargetMode="External"/><Relationship Id="rId4" Type="http://schemas.openxmlformats.org/officeDocument/2006/relationships/hyperlink" Target="https://vk.com/sdi_kirov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di_kirov" TargetMode="External"/><Relationship Id="rId2" Type="http://schemas.openxmlformats.org/officeDocument/2006/relationships/hyperlink" Target="https://vk.com/odnt43" TargetMode="External"/><Relationship Id="rId1" Type="http://schemas.openxmlformats.org/officeDocument/2006/relationships/hyperlink" Target="https://vk.com/away.php?to=http://%EA%F3%EB%FC%F2%F3%F0%E043.%F0%F4/&amp;cc_key=" TargetMode="External"/><Relationship Id="rId6" Type="http://schemas.openxmlformats.org/officeDocument/2006/relationships/hyperlink" Target="https://vk.com/cultura43" TargetMode="External"/><Relationship Id="rId5" Type="http://schemas.openxmlformats.org/officeDocument/2006/relationships/hyperlink" Target="https://vk.com/away.php?utf=1&amp;to=http://cultura.kirovreg.ru/" TargetMode="External"/><Relationship Id="rId4" Type="http://schemas.openxmlformats.org/officeDocument/2006/relationships/hyperlink" Target="https://vk.com/away.php?utf=1&amp;to=https://www.kirovreg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4085-F72F-4783-BB1C-996EA061F68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69D2B-3982-4A1E-A65C-2E2B8BD15E19}">
      <dgm:prSet phldrT="[Текст]" custT="1"/>
      <dgm:spPr/>
      <dgm:t>
        <a:bodyPr/>
        <a:lstStyle/>
        <a:p>
          <a:r>
            <a:rPr lang="ru-RU" sz="1400" b="1" smtClean="0"/>
            <a:t>Сайт проекта</a:t>
          </a:r>
          <a:endParaRPr lang="ru-RU" sz="1400" b="1" dirty="0"/>
        </a:p>
      </dgm:t>
    </dgm:pt>
    <dgm:pt modelId="{360C0FA1-B409-4765-A866-A18A8D9CA0D0}" type="parTrans" cxnId="{DD76031D-3D77-4A13-B487-E8A8BF39C377}">
      <dgm:prSet/>
      <dgm:spPr/>
      <dgm:t>
        <a:bodyPr/>
        <a:lstStyle/>
        <a:p>
          <a:endParaRPr lang="ru-RU"/>
        </a:p>
      </dgm:t>
    </dgm:pt>
    <dgm:pt modelId="{D3891802-F229-4D41-A0E6-F6F0D8D44059}" type="sibTrans" cxnId="{DD76031D-3D77-4A13-B487-E8A8BF39C377}">
      <dgm:prSet/>
      <dgm:spPr/>
      <dgm:t>
        <a:bodyPr/>
        <a:lstStyle/>
        <a:p>
          <a:endParaRPr lang="ru-RU"/>
        </a:p>
      </dgm:t>
    </dgm:pt>
    <dgm:pt modelId="{772C05B9-08CB-4BB0-816B-5D2AC826BE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smtClean="0"/>
            <a:t>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/>
            <a:t>Сообщество в социальных сетях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dirty="0"/>
        </a:p>
      </dgm:t>
    </dgm:pt>
    <dgm:pt modelId="{6590AE21-4CF2-4F0A-938F-ECF210DEC5EE}" type="parTrans" cxnId="{69C1A787-AFF2-40D9-AB5F-13ABBBC47B33}">
      <dgm:prSet/>
      <dgm:spPr/>
      <dgm:t>
        <a:bodyPr/>
        <a:lstStyle/>
        <a:p>
          <a:endParaRPr lang="ru-RU"/>
        </a:p>
      </dgm:t>
    </dgm:pt>
    <dgm:pt modelId="{81A0A4AB-6DD5-455A-B40C-27211C87D8A5}" type="sibTrans" cxnId="{69C1A787-AFF2-40D9-AB5F-13ABBBC47B33}">
      <dgm:prSet/>
      <dgm:spPr/>
      <dgm:t>
        <a:bodyPr/>
        <a:lstStyle/>
        <a:p>
          <a:endParaRPr lang="ru-RU"/>
        </a:p>
      </dgm:t>
    </dgm:pt>
    <dgm:pt modelId="{C3D5F720-143B-4A7B-9E5F-BE3B4F104D6E}">
      <dgm:prSet phldrT="[Текст]" custT="1"/>
      <dgm:spPr/>
      <dgm:t>
        <a:bodyPr/>
        <a:lstStyle/>
        <a:p>
          <a:r>
            <a:rPr lang="en-US" sz="1600" b="0" i="0" dirty="0" smtClean="0">
              <a:hlinkClick xmlns:r="http://schemas.openxmlformats.org/officeDocument/2006/relationships" r:id="rId1"/>
            </a:rPr>
            <a:t>https://vk.com/odnt43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5C4C2ABC-B415-4F30-9EE5-D589CCEB848D}" type="parTrans" cxnId="{05B58041-8719-42FD-9949-2EFBAB2A73A1}">
      <dgm:prSet/>
      <dgm:spPr/>
      <dgm:t>
        <a:bodyPr/>
        <a:lstStyle/>
        <a:p>
          <a:endParaRPr lang="ru-RU"/>
        </a:p>
      </dgm:t>
    </dgm:pt>
    <dgm:pt modelId="{B6542923-722D-4126-A348-21F5D994B418}" type="sibTrans" cxnId="{05B58041-8719-42FD-9949-2EFBAB2A73A1}">
      <dgm:prSet/>
      <dgm:spPr/>
      <dgm:t>
        <a:bodyPr/>
        <a:lstStyle/>
        <a:p>
          <a:endParaRPr lang="ru-RU"/>
        </a:p>
      </dgm:t>
    </dgm:pt>
    <dgm:pt modelId="{5CF2F2F4-CE55-4CE7-B7CC-A9BCF79DBD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/>
            <a:t>Информационные ресурсы партнеров проекта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dirty="0"/>
        </a:p>
      </dgm:t>
    </dgm:pt>
    <dgm:pt modelId="{492C5146-2552-4627-8B1A-1E07E44B7702}" type="parTrans" cxnId="{64CAD303-2277-4B5A-8A88-9E86483C0AE2}">
      <dgm:prSet/>
      <dgm:spPr/>
      <dgm:t>
        <a:bodyPr/>
        <a:lstStyle/>
        <a:p>
          <a:endParaRPr lang="ru-RU"/>
        </a:p>
      </dgm:t>
    </dgm:pt>
    <dgm:pt modelId="{4A44DC8F-9D5E-4AE4-AA7C-4058F5890804}" type="sibTrans" cxnId="{64CAD303-2277-4B5A-8A88-9E86483C0AE2}">
      <dgm:prSet/>
      <dgm:spPr/>
      <dgm:t>
        <a:bodyPr/>
        <a:lstStyle/>
        <a:p>
          <a:endParaRPr lang="ru-RU"/>
        </a:p>
      </dgm:t>
    </dgm:pt>
    <dgm:pt modelId="{FB05C3EE-A910-4C02-9D4F-E5483CC7AB4A}">
      <dgm:prSet custT="1"/>
      <dgm:spPr/>
      <dgm:t>
        <a:bodyPr/>
        <a:lstStyle/>
        <a:p>
          <a:r>
            <a:rPr lang="en-US" sz="1600" b="0" i="0" dirty="0" smtClean="0">
              <a:hlinkClick xmlns:r="http://schemas.openxmlformats.org/officeDocument/2006/relationships" r:id="rId2"/>
            </a:rPr>
            <a:t>https://www.kirovreg.ru/</a:t>
          </a:r>
          <a:endParaRPr lang="ru-RU" sz="1600" b="1" dirty="0"/>
        </a:p>
      </dgm:t>
    </dgm:pt>
    <dgm:pt modelId="{5E846324-E7B8-4466-8B71-5D411CA7D850}" type="parTrans" cxnId="{A3D05E5D-8100-4A6D-BD26-D32CA5E5C08A}">
      <dgm:prSet/>
      <dgm:spPr/>
      <dgm:t>
        <a:bodyPr/>
        <a:lstStyle/>
        <a:p>
          <a:endParaRPr lang="ru-RU"/>
        </a:p>
      </dgm:t>
    </dgm:pt>
    <dgm:pt modelId="{4B19C218-FF5F-4425-9543-F3377189F7BB}" type="sibTrans" cxnId="{A3D05E5D-8100-4A6D-BD26-D32CA5E5C08A}">
      <dgm:prSet/>
      <dgm:spPr/>
      <dgm:t>
        <a:bodyPr/>
        <a:lstStyle/>
        <a:p>
          <a:endParaRPr lang="ru-RU"/>
        </a:p>
      </dgm:t>
    </dgm:pt>
    <dgm:pt modelId="{101A5D24-B5A9-47E8-93E4-70E18A5C4430}">
      <dgm:prSet phldrT="[Текст]" custT="1"/>
      <dgm:spPr/>
      <dgm:t>
        <a:bodyPr/>
        <a:lstStyle/>
        <a:p>
          <a:r>
            <a:rPr lang="en-US" sz="1800" b="0" i="0" dirty="0" smtClean="0">
              <a:hlinkClick xmlns:r="http://schemas.openxmlformats.org/officeDocument/2006/relationships" r:id="rId3"/>
            </a:rPr>
            <a:t>http://</a:t>
          </a:r>
          <a:r>
            <a:rPr lang="ru-RU" sz="1800" b="0" i="0" dirty="0" smtClean="0">
              <a:hlinkClick xmlns:r="http://schemas.openxmlformats.org/officeDocument/2006/relationships" r:id="rId3"/>
            </a:rPr>
            <a:t>культура43.рф/</a:t>
          </a:r>
          <a:endParaRPr lang="ru-RU" sz="1800" b="1" dirty="0"/>
        </a:p>
      </dgm:t>
    </dgm:pt>
    <dgm:pt modelId="{19919ABA-9A83-4885-AD0D-DAA700216813}" type="parTrans" cxnId="{1EB81709-B3D7-433F-A7FD-88198ABD7F02}">
      <dgm:prSet/>
      <dgm:spPr/>
      <dgm:t>
        <a:bodyPr/>
        <a:lstStyle/>
        <a:p>
          <a:endParaRPr lang="ru-RU"/>
        </a:p>
      </dgm:t>
    </dgm:pt>
    <dgm:pt modelId="{80F57A46-BA88-412A-A868-C2B700B5D623}" type="sibTrans" cxnId="{1EB81709-B3D7-433F-A7FD-88198ABD7F02}">
      <dgm:prSet/>
      <dgm:spPr/>
      <dgm:t>
        <a:bodyPr/>
        <a:lstStyle/>
        <a:p>
          <a:endParaRPr lang="ru-RU"/>
        </a:p>
      </dgm:t>
    </dgm:pt>
    <dgm:pt modelId="{0099DD6F-7787-458A-99C4-7D332B856AC8}">
      <dgm:prSet custT="1"/>
      <dgm:spPr/>
      <dgm:t>
        <a:bodyPr/>
        <a:lstStyle/>
        <a:p>
          <a:r>
            <a:rPr lang="en-US" sz="1600" b="0" i="0" dirty="0" smtClean="0">
              <a:hlinkClick xmlns:r="http://schemas.openxmlformats.org/officeDocument/2006/relationships" r:id="rId4"/>
            </a:rPr>
            <a:t>https://vk.com/sdi_kirov</a:t>
          </a:r>
          <a:endParaRPr lang="en-US" sz="1600" dirty="0"/>
        </a:p>
      </dgm:t>
    </dgm:pt>
    <dgm:pt modelId="{7144B228-4F42-4A0C-B9A5-846D11C7C009}" type="parTrans" cxnId="{96846279-B45C-4A19-85F3-A6018AB0FBFA}">
      <dgm:prSet/>
      <dgm:spPr/>
      <dgm:t>
        <a:bodyPr/>
        <a:lstStyle/>
        <a:p>
          <a:endParaRPr lang="ru-RU"/>
        </a:p>
      </dgm:t>
    </dgm:pt>
    <dgm:pt modelId="{EE8E1BD0-3A3C-4F34-B8C8-1D709546BAF3}" type="sibTrans" cxnId="{96846279-B45C-4A19-85F3-A6018AB0FBFA}">
      <dgm:prSet/>
      <dgm:spPr/>
      <dgm:t>
        <a:bodyPr/>
        <a:lstStyle/>
        <a:p>
          <a:endParaRPr lang="ru-RU"/>
        </a:p>
      </dgm:t>
    </dgm:pt>
    <dgm:pt modelId="{98BD858D-7E67-45CB-83BC-B5D99C454919}">
      <dgm:prSet custT="1"/>
      <dgm:spPr/>
      <dgm:t>
        <a:bodyPr/>
        <a:lstStyle/>
        <a:p>
          <a:r>
            <a:rPr lang="en-US" sz="1600" b="0" i="0" dirty="0" smtClean="0">
              <a:hlinkClick xmlns:r="http://schemas.openxmlformats.org/officeDocument/2006/relationships" r:id="rId5"/>
            </a:rPr>
            <a:t>http://cultura.kirovreg.ru/</a:t>
          </a:r>
          <a:endParaRPr lang="en-US" sz="1600" dirty="0"/>
        </a:p>
      </dgm:t>
    </dgm:pt>
    <dgm:pt modelId="{7DCF9189-34F4-4867-AF1E-F39E262FE230}" type="parTrans" cxnId="{B7BE2A8A-A359-4F09-B034-9F2581EFE66C}">
      <dgm:prSet/>
      <dgm:spPr/>
      <dgm:t>
        <a:bodyPr/>
        <a:lstStyle/>
        <a:p>
          <a:endParaRPr lang="ru-RU"/>
        </a:p>
      </dgm:t>
    </dgm:pt>
    <dgm:pt modelId="{F607DD57-6DC6-45E8-B9C7-6038BF5BDF71}" type="sibTrans" cxnId="{B7BE2A8A-A359-4F09-B034-9F2581EFE66C}">
      <dgm:prSet/>
      <dgm:spPr/>
      <dgm:t>
        <a:bodyPr/>
        <a:lstStyle/>
        <a:p>
          <a:endParaRPr lang="ru-RU"/>
        </a:p>
      </dgm:t>
    </dgm:pt>
    <dgm:pt modelId="{03FBF4F9-D8B5-442F-9884-3D91A9AD3E37}">
      <dgm:prSet custT="1"/>
      <dgm:spPr/>
      <dgm:t>
        <a:bodyPr/>
        <a:lstStyle/>
        <a:p>
          <a:r>
            <a:rPr lang="en-US" sz="1600" b="0" i="0" dirty="0" smtClean="0">
              <a:hlinkClick xmlns:r="http://schemas.openxmlformats.org/officeDocument/2006/relationships" r:id="rId6"/>
            </a:rPr>
            <a:t>https://vk.com/cultura43</a:t>
          </a:r>
          <a:endParaRPr lang="en-US" sz="1600" dirty="0"/>
        </a:p>
      </dgm:t>
    </dgm:pt>
    <dgm:pt modelId="{0347A771-F75B-4D65-898F-9A8887CEC53F}" type="parTrans" cxnId="{D1BE21D7-FAD8-4333-A692-2BC737C1C32C}">
      <dgm:prSet/>
      <dgm:spPr/>
      <dgm:t>
        <a:bodyPr/>
        <a:lstStyle/>
        <a:p>
          <a:endParaRPr lang="ru-RU"/>
        </a:p>
      </dgm:t>
    </dgm:pt>
    <dgm:pt modelId="{B325D13E-3F77-4BE8-AAC1-1AA270FEB901}" type="sibTrans" cxnId="{D1BE21D7-FAD8-4333-A692-2BC737C1C32C}">
      <dgm:prSet/>
      <dgm:spPr/>
      <dgm:t>
        <a:bodyPr/>
        <a:lstStyle/>
        <a:p>
          <a:endParaRPr lang="ru-RU"/>
        </a:p>
      </dgm:t>
    </dgm:pt>
    <dgm:pt modelId="{F04410F3-2766-49EC-A1E0-7ACB5684559D}" type="pres">
      <dgm:prSet presAssocID="{92AA4085-F72F-4783-BB1C-996EA061F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D3FB4-9318-40A3-90FC-8879DA8F14D2}" type="pres">
      <dgm:prSet presAssocID="{B0369D2B-3982-4A1E-A65C-2E2B8BD15E19}" presName="composite" presStyleCnt="0"/>
      <dgm:spPr/>
      <dgm:t>
        <a:bodyPr/>
        <a:lstStyle/>
        <a:p>
          <a:endParaRPr lang="ru-RU"/>
        </a:p>
      </dgm:t>
    </dgm:pt>
    <dgm:pt modelId="{C0392E31-0CC0-4CAA-B491-3D5B372602CF}" type="pres">
      <dgm:prSet presAssocID="{B0369D2B-3982-4A1E-A65C-2E2B8BD15E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1A5BA-794C-4B98-8222-DC626E0748B2}" type="pres">
      <dgm:prSet presAssocID="{B0369D2B-3982-4A1E-A65C-2E2B8BD15E1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BEC95-C227-488C-9AC0-2DF581E3E127}" type="pres">
      <dgm:prSet presAssocID="{D3891802-F229-4D41-A0E6-F6F0D8D44059}" presName="sp" presStyleCnt="0"/>
      <dgm:spPr/>
      <dgm:t>
        <a:bodyPr/>
        <a:lstStyle/>
        <a:p>
          <a:endParaRPr lang="ru-RU"/>
        </a:p>
      </dgm:t>
    </dgm:pt>
    <dgm:pt modelId="{B567810A-80EE-4CB8-A5C2-E0BC9FE34008}" type="pres">
      <dgm:prSet presAssocID="{772C05B9-08CB-4BB0-816B-5D2AC826BE35}" presName="composite" presStyleCnt="0"/>
      <dgm:spPr/>
      <dgm:t>
        <a:bodyPr/>
        <a:lstStyle/>
        <a:p>
          <a:endParaRPr lang="ru-RU"/>
        </a:p>
      </dgm:t>
    </dgm:pt>
    <dgm:pt modelId="{EFCE0AB6-3DEB-4E2F-9119-87748AA2DA1A}" type="pres">
      <dgm:prSet presAssocID="{772C05B9-08CB-4BB0-816B-5D2AC826BE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87E74-D8B8-46B0-A93A-F6B54B7A6C29}" type="pres">
      <dgm:prSet presAssocID="{772C05B9-08CB-4BB0-816B-5D2AC826BE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FFEAA-B1BF-42C9-9680-707BCC5FD076}" type="pres">
      <dgm:prSet presAssocID="{81A0A4AB-6DD5-455A-B40C-27211C87D8A5}" presName="sp" presStyleCnt="0"/>
      <dgm:spPr/>
      <dgm:t>
        <a:bodyPr/>
        <a:lstStyle/>
        <a:p>
          <a:endParaRPr lang="ru-RU"/>
        </a:p>
      </dgm:t>
    </dgm:pt>
    <dgm:pt modelId="{863A2E0E-64F4-48BE-85F6-B63DE88BF487}" type="pres">
      <dgm:prSet presAssocID="{5CF2F2F4-CE55-4CE7-B7CC-A9BCF79DBDBC}" presName="composite" presStyleCnt="0"/>
      <dgm:spPr/>
      <dgm:t>
        <a:bodyPr/>
        <a:lstStyle/>
        <a:p>
          <a:endParaRPr lang="ru-RU"/>
        </a:p>
      </dgm:t>
    </dgm:pt>
    <dgm:pt modelId="{D4E9E4EA-B599-4000-B999-90326E3AEF25}" type="pres">
      <dgm:prSet presAssocID="{5CF2F2F4-CE55-4CE7-B7CC-A9BCF79DBD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DF246-8D48-4FE7-97B6-8E527EAAD536}" type="pres">
      <dgm:prSet presAssocID="{5CF2F2F4-CE55-4CE7-B7CC-A9BCF79DBDBC}" presName="descendantText" presStyleLbl="alignAcc1" presStyleIdx="2" presStyleCnt="3" custScaleX="99429" custScaleY="100989" custLinFactNeighborX="1075" custLinFactNeighborY="-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A3D5E-82AC-47DE-BF19-6B1D84551499}" type="presOf" srcId="{92AA4085-F72F-4783-BB1C-996EA061F681}" destId="{F04410F3-2766-49EC-A1E0-7ACB5684559D}" srcOrd="0" destOrd="0" presId="urn:microsoft.com/office/officeart/2005/8/layout/chevron2"/>
    <dgm:cxn modelId="{D1BE21D7-FAD8-4333-A692-2BC737C1C32C}" srcId="{5CF2F2F4-CE55-4CE7-B7CC-A9BCF79DBDBC}" destId="{03FBF4F9-D8B5-442F-9884-3D91A9AD3E37}" srcOrd="2" destOrd="0" parTransId="{0347A771-F75B-4D65-898F-9A8887CEC53F}" sibTransId="{B325D13E-3F77-4BE8-AAC1-1AA270FEB901}"/>
    <dgm:cxn modelId="{2F79BD95-4ADC-4F81-B450-6F3CC649CA02}" type="presOf" srcId="{772C05B9-08CB-4BB0-816B-5D2AC826BE35}" destId="{EFCE0AB6-3DEB-4E2F-9119-87748AA2DA1A}" srcOrd="0" destOrd="0" presId="urn:microsoft.com/office/officeart/2005/8/layout/chevron2"/>
    <dgm:cxn modelId="{96846279-B45C-4A19-85F3-A6018AB0FBFA}" srcId="{772C05B9-08CB-4BB0-816B-5D2AC826BE35}" destId="{0099DD6F-7787-458A-99C4-7D332B856AC8}" srcOrd="1" destOrd="0" parTransId="{7144B228-4F42-4A0C-B9A5-846D11C7C009}" sibTransId="{EE8E1BD0-3A3C-4F34-B8C8-1D709546BAF3}"/>
    <dgm:cxn modelId="{05B58041-8719-42FD-9949-2EFBAB2A73A1}" srcId="{772C05B9-08CB-4BB0-816B-5D2AC826BE35}" destId="{C3D5F720-143B-4A7B-9E5F-BE3B4F104D6E}" srcOrd="0" destOrd="0" parTransId="{5C4C2ABC-B415-4F30-9EE5-D589CCEB848D}" sibTransId="{B6542923-722D-4126-A348-21F5D994B418}"/>
    <dgm:cxn modelId="{F491BDA0-2659-496D-9889-23ABFB13381A}" type="presOf" srcId="{C3D5F720-143B-4A7B-9E5F-BE3B4F104D6E}" destId="{16787E74-D8B8-46B0-A93A-F6B54B7A6C29}" srcOrd="0" destOrd="0" presId="urn:microsoft.com/office/officeart/2005/8/layout/chevron2"/>
    <dgm:cxn modelId="{BD0FFCCE-847B-4693-9292-E15837A5C14D}" type="presOf" srcId="{03FBF4F9-D8B5-442F-9884-3D91A9AD3E37}" destId="{C53DF246-8D48-4FE7-97B6-8E527EAAD536}" srcOrd="0" destOrd="2" presId="urn:microsoft.com/office/officeart/2005/8/layout/chevron2"/>
    <dgm:cxn modelId="{1E601DE1-2453-451D-B0AF-1DD37B0D08A4}" type="presOf" srcId="{B0369D2B-3982-4A1E-A65C-2E2B8BD15E19}" destId="{C0392E31-0CC0-4CAA-B491-3D5B372602CF}" srcOrd="0" destOrd="0" presId="urn:microsoft.com/office/officeart/2005/8/layout/chevron2"/>
    <dgm:cxn modelId="{8E41B9C3-B839-42C0-B561-507335E0489B}" type="presOf" srcId="{98BD858D-7E67-45CB-83BC-B5D99C454919}" destId="{C53DF246-8D48-4FE7-97B6-8E527EAAD536}" srcOrd="0" destOrd="1" presId="urn:microsoft.com/office/officeart/2005/8/layout/chevron2"/>
    <dgm:cxn modelId="{64CAD303-2277-4B5A-8A88-9E86483C0AE2}" srcId="{92AA4085-F72F-4783-BB1C-996EA061F681}" destId="{5CF2F2F4-CE55-4CE7-B7CC-A9BCF79DBDBC}" srcOrd="2" destOrd="0" parTransId="{492C5146-2552-4627-8B1A-1E07E44B7702}" sibTransId="{4A44DC8F-9D5E-4AE4-AA7C-4058F5890804}"/>
    <dgm:cxn modelId="{DD76031D-3D77-4A13-B487-E8A8BF39C377}" srcId="{92AA4085-F72F-4783-BB1C-996EA061F681}" destId="{B0369D2B-3982-4A1E-A65C-2E2B8BD15E19}" srcOrd="0" destOrd="0" parTransId="{360C0FA1-B409-4765-A866-A18A8D9CA0D0}" sibTransId="{D3891802-F229-4D41-A0E6-F6F0D8D44059}"/>
    <dgm:cxn modelId="{A57AD1DE-AFBA-4B11-80C4-50B71568AED0}" type="presOf" srcId="{FB05C3EE-A910-4C02-9D4F-E5483CC7AB4A}" destId="{C53DF246-8D48-4FE7-97B6-8E527EAAD536}" srcOrd="0" destOrd="0" presId="urn:microsoft.com/office/officeart/2005/8/layout/chevron2"/>
    <dgm:cxn modelId="{A3D05E5D-8100-4A6D-BD26-D32CA5E5C08A}" srcId="{5CF2F2F4-CE55-4CE7-B7CC-A9BCF79DBDBC}" destId="{FB05C3EE-A910-4C02-9D4F-E5483CC7AB4A}" srcOrd="0" destOrd="0" parTransId="{5E846324-E7B8-4466-8B71-5D411CA7D850}" sibTransId="{4B19C218-FF5F-4425-9543-F3377189F7BB}"/>
    <dgm:cxn modelId="{B7BE2A8A-A359-4F09-B034-9F2581EFE66C}" srcId="{5CF2F2F4-CE55-4CE7-B7CC-A9BCF79DBDBC}" destId="{98BD858D-7E67-45CB-83BC-B5D99C454919}" srcOrd="1" destOrd="0" parTransId="{7DCF9189-34F4-4867-AF1E-F39E262FE230}" sibTransId="{F607DD57-6DC6-45E8-B9C7-6038BF5BDF71}"/>
    <dgm:cxn modelId="{759D3F2C-ECD2-4B91-9D48-BE7CA476A75E}" type="presOf" srcId="{101A5D24-B5A9-47E8-93E4-70E18A5C4430}" destId="{B1C1A5BA-794C-4B98-8222-DC626E0748B2}" srcOrd="0" destOrd="0" presId="urn:microsoft.com/office/officeart/2005/8/layout/chevron2"/>
    <dgm:cxn modelId="{7D593FFE-0EEC-4F0D-9FD3-02BBC6ED64F1}" type="presOf" srcId="{5CF2F2F4-CE55-4CE7-B7CC-A9BCF79DBDBC}" destId="{D4E9E4EA-B599-4000-B999-90326E3AEF25}" srcOrd="0" destOrd="0" presId="urn:microsoft.com/office/officeart/2005/8/layout/chevron2"/>
    <dgm:cxn modelId="{1EB81709-B3D7-433F-A7FD-88198ABD7F02}" srcId="{B0369D2B-3982-4A1E-A65C-2E2B8BD15E19}" destId="{101A5D24-B5A9-47E8-93E4-70E18A5C4430}" srcOrd="0" destOrd="0" parTransId="{19919ABA-9A83-4885-AD0D-DAA700216813}" sibTransId="{80F57A46-BA88-412A-A868-C2B700B5D623}"/>
    <dgm:cxn modelId="{7A6C893D-CD53-41BD-82C6-C23E20D7564A}" type="presOf" srcId="{0099DD6F-7787-458A-99C4-7D332B856AC8}" destId="{16787E74-D8B8-46B0-A93A-F6B54B7A6C29}" srcOrd="0" destOrd="1" presId="urn:microsoft.com/office/officeart/2005/8/layout/chevron2"/>
    <dgm:cxn modelId="{69C1A787-AFF2-40D9-AB5F-13ABBBC47B33}" srcId="{92AA4085-F72F-4783-BB1C-996EA061F681}" destId="{772C05B9-08CB-4BB0-816B-5D2AC826BE35}" srcOrd="1" destOrd="0" parTransId="{6590AE21-4CF2-4F0A-938F-ECF210DEC5EE}" sibTransId="{81A0A4AB-6DD5-455A-B40C-27211C87D8A5}"/>
    <dgm:cxn modelId="{48C0D964-1F8E-4024-91F8-6FAD086709A8}" type="presParOf" srcId="{F04410F3-2766-49EC-A1E0-7ACB5684559D}" destId="{9E2D3FB4-9318-40A3-90FC-8879DA8F14D2}" srcOrd="0" destOrd="0" presId="urn:microsoft.com/office/officeart/2005/8/layout/chevron2"/>
    <dgm:cxn modelId="{87881DB1-B3A6-4889-8596-732C74312C67}" type="presParOf" srcId="{9E2D3FB4-9318-40A3-90FC-8879DA8F14D2}" destId="{C0392E31-0CC0-4CAA-B491-3D5B372602CF}" srcOrd="0" destOrd="0" presId="urn:microsoft.com/office/officeart/2005/8/layout/chevron2"/>
    <dgm:cxn modelId="{4AE97E46-AAB4-49BE-ACC7-A3DE460C57C6}" type="presParOf" srcId="{9E2D3FB4-9318-40A3-90FC-8879DA8F14D2}" destId="{B1C1A5BA-794C-4B98-8222-DC626E0748B2}" srcOrd="1" destOrd="0" presId="urn:microsoft.com/office/officeart/2005/8/layout/chevron2"/>
    <dgm:cxn modelId="{BFEA6D19-4994-4C80-99E3-B80B4FD4C31D}" type="presParOf" srcId="{F04410F3-2766-49EC-A1E0-7ACB5684559D}" destId="{033BEC95-C227-488C-9AC0-2DF581E3E127}" srcOrd="1" destOrd="0" presId="urn:microsoft.com/office/officeart/2005/8/layout/chevron2"/>
    <dgm:cxn modelId="{9800AB07-BEAF-4B72-B4ED-2D75DE023249}" type="presParOf" srcId="{F04410F3-2766-49EC-A1E0-7ACB5684559D}" destId="{B567810A-80EE-4CB8-A5C2-E0BC9FE34008}" srcOrd="2" destOrd="0" presId="urn:microsoft.com/office/officeart/2005/8/layout/chevron2"/>
    <dgm:cxn modelId="{FE38B63E-7757-4A44-BA0D-1220FDD1A8AE}" type="presParOf" srcId="{B567810A-80EE-4CB8-A5C2-E0BC9FE34008}" destId="{EFCE0AB6-3DEB-4E2F-9119-87748AA2DA1A}" srcOrd="0" destOrd="0" presId="urn:microsoft.com/office/officeart/2005/8/layout/chevron2"/>
    <dgm:cxn modelId="{28421873-0849-40FF-B82B-4ACCE08FE2A1}" type="presParOf" srcId="{B567810A-80EE-4CB8-A5C2-E0BC9FE34008}" destId="{16787E74-D8B8-46B0-A93A-F6B54B7A6C29}" srcOrd="1" destOrd="0" presId="urn:microsoft.com/office/officeart/2005/8/layout/chevron2"/>
    <dgm:cxn modelId="{602EAFCF-E2D2-438E-8559-5D6CC5883B64}" type="presParOf" srcId="{F04410F3-2766-49EC-A1E0-7ACB5684559D}" destId="{9ADFFEAA-B1BF-42C9-9680-707BCC5FD076}" srcOrd="3" destOrd="0" presId="urn:microsoft.com/office/officeart/2005/8/layout/chevron2"/>
    <dgm:cxn modelId="{22D90854-6019-4E70-B86B-999EDEE157E7}" type="presParOf" srcId="{F04410F3-2766-49EC-A1E0-7ACB5684559D}" destId="{863A2E0E-64F4-48BE-85F6-B63DE88BF487}" srcOrd="4" destOrd="0" presId="urn:microsoft.com/office/officeart/2005/8/layout/chevron2"/>
    <dgm:cxn modelId="{D51D0844-1A4B-4C5F-BDA5-67CC06488379}" type="presParOf" srcId="{863A2E0E-64F4-48BE-85F6-B63DE88BF487}" destId="{D4E9E4EA-B599-4000-B999-90326E3AEF25}" srcOrd="0" destOrd="0" presId="urn:microsoft.com/office/officeart/2005/8/layout/chevron2"/>
    <dgm:cxn modelId="{A7EF678D-2B2B-49ED-9011-8EA9B9C7FB97}" type="presParOf" srcId="{863A2E0E-64F4-48BE-85F6-B63DE88BF487}" destId="{C53DF246-8D48-4FE7-97B6-8E527EAAD5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FC000-BBB4-4068-818F-7F620B1FAAEE}" type="doc">
      <dgm:prSet loTypeId="urn:microsoft.com/office/officeart/2005/8/layout/hProcess7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66B335-05C7-4E55-BE62-59BACCED2745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0787C35B-A8AA-4398-BDDD-3A33DABE3F56}" type="parTrans" cxnId="{1725DF10-8B59-47B0-82B5-EC97184D7919}">
      <dgm:prSet/>
      <dgm:spPr/>
      <dgm:t>
        <a:bodyPr/>
        <a:lstStyle/>
        <a:p>
          <a:endParaRPr lang="ru-RU"/>
        </a:p>
      </dgm:t>
    </dgm:pt>
    <dgm:pt modelId="{7CC99008-7D91-4A0D-82BA-864FCD3ECE65}" type="sibTrans" cxnId="{1725DF10-8B59-47B0-82B5-EC97184D7919}">
      <dgm:prSet/>
      <dgm:spPr/>
      <dgm:t>
        <a:bodyPr/>
        <a:lstStyle/>
        <a:p>
          <a:endParaRPr lang="ru-RU"/>
        </a:p>
      </dgm:t>
    </dgm:pt>
    <dgm:pt modelId="{E70A9052-2920-4B0A-A540-42487F3F659F}">
      <dgm:prSet phldrT="[Текст]"/>
      <dgm:spPr/>
      <dgm:t>
        <a:bodyPr/>
        <a:lstStyle/>
        <a:p>
          <a:pPr algn="ctr"/>
          <a:endParaRPr lang="ru-RU" dirty="0" smtClean="0"/>
        </a:p>
        <a:p>
          <a:pPr algn="ctr"/>
          <a:r>
            <a:rPr lang="ru-RU" dirty="0" smtClean="0"/>
            <a:t>Презентация бизнес-идей участников</a:t>
          </a:r>
          <a:endParaRPr lang="ru-RU" dirty="0"/>
        </a:p>
      </dgm:t>
    </dgm:pt>
    <dgm:pt modelId="{8A9CA0B7-993C-42FE-B3D4-6650F71C8B2B}" type="parTrans" cxnId="{E283C671-8A7B-4DD5-AE6D-E088801DD435}">
      <dgm:prSet/>
      <dgm:spPr/>
      <dgm:t>
        <a:bodyPr/>
        <a:lstStyle/>
        <a:p>
          <a:endParaRPr lang="ru-RU"/>
        </a:p>
      </dgm:t>
    </dgm:pt>
    <dgm:pt modelId="{87198564-43F9-4D92-9809-0960317316F4}" type="sibTrans" cxnId="{E283C671-8A7B-4DD5-AE6D-E088801DD435}">
      <dgm:prSet/>
      <dgm:spPr/>
      <dgm:t>
        <a:bodyPr/>
        <a:lstStyle/>
        <a:p>
          <a:endParaRPr lang="ru-RU"/>
        </a:p>
      </dgm:t>
    </dgm:pt>
    <dgm:pt modelId="{458435F4-8063-480C-BB04-13AEE79BB546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85ACA2E4-A8E6-4B4D-A3CA-6BF52587B993}" type="parTrans" cxnId="{BFF5B303-607E-4459-99DB-34BBD4B30789}">
      <dgm:prSet/>
      <dgm:spPr/>
      <dgm:t>
        <a:bodyPr/>
        <a:lstStyle/>
        <a:p>
          <a:endParaRPr lang="ru-RU"/>
        </a:p>
      </dgm:t>
    </dgm:pt>
    <dgm:pt modelId="{8BFD6DAD-3CD2-4743-8D95-6ED538AB1DF3}" type="sibTrans" cxnId="{BFF5B303-607E-4459-99DB-34BBD4B30789}">
      <dgm:prSet/>
      <dgm:spPr/>
      <dgm:t>
        <a:bodyPr/>
        <a:lstStyle/>
        <a:p>
          <a:endParaRPr lang="ru-RU"/>
        </a:p>
      </dgm:t>
    </dgm:pt>
    <dgm:pt modelId="{9CED70A8-B1E2-4738-AB6E-C809D3EBCB2C}">
      <dgm:prSet phldrT="[Текст]"/>
      <dgm:spPr/>
      <dgm:t>
        <a:bodyPr/>
        <a:lstStyle/>
        <a:p>
          <a:pPr algn="ctr"/>
          <a:endParaRPr lang="ru-RU" dirty="0" smtClean="0"/>
        </a:p>
        <a:p>
          <a:pPr algn="ctr"/>
          <a:r>
            <a:rPr lang="ru-RU" dirty="0" smtClean="0"/>
            <a:t>Подведение итогов. Объявление победителей</a:t>
          </a:r>
          <a:endParaRPr lang="ru-RU" dirty="0"/>
        </a:p>
      </dgm:t>
    </dgm:pt>
    <dgm:pt modelId="{05693D1A-2FFE-4F28-A175-75FEAFD9E845}" type="parTrans" cxnId="{489743DB-73C0-4BA2-9E97-C4DED100A0BA}">
      <dgm:prSet/>
      <dgm:spPr/>
      <dgm:t>
        <a:bodyPr/>
        <a:lstStyle/>
        <a:p>
          <a:endParaRPr lang="ru-RU"/>
        </a:p>
      </dgm:t>
    </dgm:pt>
    <dgm:pt modelId="{67CF993E-B3A1-4E02-A7AD-43C77977CEDD}" type="sibTrans" cxnId="{489743DB-73C0-4BA2-9E97-C4DED100A0BA}">
      <dgm:prSet/>
      <dgm:spPr/>
      <dgm:t>
        <a:bodyPr/>
        <a:lstStyle/>
        <a:p>
          <a:endParaRPr lang="ru-RU"/>
        </a:p>
      </dgm:t>
    </dgm:pt>
    <dgm:pt modelId="{65F28576-2EA7-46EA-9CA1-D0F06C759B72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93F3BAE3-D7A7-4E06-A32B-CB12A72E5DD9}" type="parTrans" cxnId="{83021A57-223A-4CAF-8C26-95BCEA47C780}">
      <dgm:prSet/>
      <dgm:spPr/>
      <dgm:t>
        <a:bodyPr/>
        <a:lstStyle/>
        <a:p>
          <a:endParaRPr lang="ru-RU"/>
        </a:p>
      </dgm:t>
    </dgm:pt>
    <dgm:pt modelId="{30655002-6E6D-4DCA-9F68-AFA5A07E71D6}" type="sibTrans" cxnId="{83021A57-223A-4CAF-8C26-95BCEA47C780}">
      <dgm:prSet/>
      <dgm:spPr/>
      <dgm:t>
        <a:bodyPr/>
        <a:lstStyle/>
        <a:p>
          <a:endParaRPr lang="ru-RU"/>
        </a:p>
      </dgm:t>
    </dgm:pt>
    <dgm:pt modelId="{D83FBBAB-535A-471C-BAD7-BA9A1EAD8803}">
      <dgm:prSet phldrT="[Текст]"/>
      <dgm:spPr/>
      <dgm:t>
        <a:bodyPr/>
        <a:lstStyle/>
        <a:p>
          <a:pPr algn="ctr"/>
          <a:endParaRPr lang="ru-RU" dirty="0" smtClean="0"/>
        </a:p>
        <a:p>
          <a:pPr algn="ctr"/>
          <a:r>
            <a:rPr lang="ru-RU" dirty="0" smtClean="0"/>
            <a:t>Награждение участников. Вручение сертификатов</a:t>
          </a:r>
          <a:endParaRPr lang="ru-RU" dirty="0"/>
        </a:p>
      </dgm:t>
    </dgm:pt>
    <dgm:pt modelId="{EE040799-9415-48A9-B121-9364F1FDD904}" type="parTrans" cxnId="{C934AF4D-3662-4240-BF75-21DFB9284D50}">
      <dgm:prSet/>
      <dgm:spPr/>
      <dgm:t>
        <a:bodyPr/>
        <a:lstStyle/>
        <a:p>
          <a:endParaRPr lang="ru-RU"/>
        </a:p>
      </dgm:t>
    </dgm:pt>
    <dgm:pt modelId="{CFB86DB8-536B-4DA6-8A26-2B74F54A9385}" type="sibTrans" cxnId="{C934AF4D-3662-4240-BF75-21DFB9284D50}">
      <dgm:prSet/>
      <dgm:spPr/>
      <dgm:t>
        <a:bodyPr/>
        <a:lstStyle/>
        <a:p>
          <a:endParaRPr lang="ru-RU"/>
        </a:p>
      </dgm:t>
    </dgm:pt>
    <dgm:pt modelId="{A4DAA8FD-1858-43B0-B77D-83C516A8101F}" type="pres">
      <dgm:prSet presAssocID="{67EFC000-BBB4-4068-818F-7F620B1FA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3F086-8B45-4F70-81BD-D292163037A3}" type="pres">
      <dgm:prSet presAssocID="{B966B335-05C7-4E55-BE62-59BACCED2745}" presName="compositeNode" presStyleCnt="0">
        <dgm:presLayoutVars>
          <dgm:bulletEnabled val="1"/>
        </dgm:presLayoutVars>
      </dgm:prSet>
      <dgm:spPr/>
    </dgm:pt>
    <dgm:pt modelId="{C0FFDA6E-F757-4077-AD2A-B942628FE097}" type="pres">
      <dgm:prSet presAssocID="{B966B335-05C7-4E55-BE62-59BACCED2745}" presName="bgRect" presStyleLbl="node1" presStyleIdx="0" presStyleCnt="3"/>
      <dgm:spPr/>
      <dgm:t>
        <a:bodyPr/>
        <a:lstStyle/>
        <a:p>
          <a:endParaRPr lang="ru-RU"/>
        </a:p>
      </dgm:t>
    </dgm:pt>
    <dgm:pt modelId="{1E888FB3-5C11-4AF1-86A4-6BAF12BF474B}" type="pres">
      <dgm:prSet presAssocID="{B966B335-05C7-4E55-BE62-59BACCED274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0E89-513B-4E47-B216-18F3CEFFC5EF}" type="pres">
      <dgm:prSet presAssocID="{B966B335-05C7-4E55-BE62-59BACCED27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D6F7D-EAD7-4C7B-B95B-DF70D0D275FC}" type="pres">
      <dgm:prSet presAssocID="{7CC99008-7D91-4A0D-82BA-864FCD3ECE65}" presName="hSp" presStyleCnt="0"/>
      <dgm:spPr/>
    </dgm:pt>
    <dgm:pt modelId="{99F885CB-CA56-4978-B904-585AD948CD43}" type="pres">
      <dgm:prSet presAssocID="{7CC99008-7D91-4A0D-82BA-864FCD3ECE65}" presName="vProcSp" presStyleCnt="0"/>
      <dgm:spPr/>
    </dgm:pt>
    <dgm:pt modelId="{50237389-C1E1-4E19-A576-EF2C03A8D8E0}" type="pres">
      <dgm:prSet presAssocID="{7CC99008-7D91-4A0D-82BA-864FCD3ECE65}" presName="vSp1" presStyleCnt="0"/>
      <dgm:spPr/>
    </dgm:pt>
    <dgm:pt modelId="{ECD9D6AC-8850-4C19-9A7E-900180833ACE}" type="pres">
      <dgm:prSet presAssocID="{7CC99008-7D91-4A0D-82BA-864FCD3ECE65}" presName="simulatedConn" presStyleLbl="solidFgAcc1" presStyleIdx="0" presStyleCnt="2"/>
      <dgm:spPr/>
    </dgm:pt>
    <dgm:pt modelId="{FF5FAC4A-54EE-4FC1-9D7D-F8FF98C3C93D}" type="pres">
      <dgm:prSet presAssocID="{7CC99008-7D91-4A0D-82BA-864FCD3ECE65}" presName="vSp2" presStyleCnt="0"/>
      <dgm:spPr/>
    </dgm:pt>
    <dgm:pt modelId="{E996CDF5-C87B-4259-B2C5-86C8398D2B69}" type="pres">
      <dgm:prSet presAssocID="{7CC99008-7D91-4A0D-82BA-864FCD3ECE65}" presName="sibTrans" presStyleCnt="0"/>
      <dgm:spPr/>
    </dgm:pt>
    <dgm:pt modelId="{29E09D61-BB17-4A3E-A976-7B5AADC12BDE}" type="pres">
      <dgm:prSet presAssocID="{458435F4-8063-480C-BB04-13AEE79BB546}" presName="compositeNode" presStyleCnt="0">
        <dgm:presLayoutVars>
          <dgm:bulletEnabled val="1"/>
        </dgm:presLayoutVars>
      </dgm:prSet>
      <dgm:spPr/>
    </dgm:pt>
    <dgm:pt modelId="{E7EA3825-464B-4851-AC0C-F0FBE287BA31}" type="pres">
      <dgm:prSet presAssocID="{458435F4-8063-480C-BB04-13AEE79BB546}" presName="bgRect" presStyleLbl="node1" presStyleIdx="1" presStyleCnt="3"/>
      <dgm:spPr/>
      <dgm:t>
        <a:bodyPr/>
        <a:lstStyle/>
        <a:p>
          <a:endParaRPr lang="ru-RU"/>
        </a:p>
      </dgm:t>
    </dgm:pt>
    <dgm:pt modelId="{C9083DC3-8A92-4307-9924-4D8F9A85EBC4}" type="pres">
      <dgm:prSet presAssocID="{458435F4-8063-480C-BB04-13AEE79BB54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D7221-8435-422C-B7C7-7E5C1A279D33}" type="pres">
      <dgm:prSet presAssocID="{458435F4-8063-480C-BB04-13AEE79BB54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D6985-6348-48BD-AAC4-791B9976447B}" type="pres">
      <dgm:prSet presAssocID="{8BFD6DAD-3CD2-4743-8D95-6ED538AB1DF3}" presName="hSp" presStyleCnt="0"/>
      <dgm:spPr/>
    </dgm:pt>
    <dgm:pt modelId="{C447ADBD-DF9E-4CE0-99EF-DCADE3C4D552}" type="pres">
      <dgm:prSet presAssocID="{8BFD6DAD-3CD2-4743-8D95-6ED538AB1DF3}" presName="vProcSp" presStyleCnt="0"/>
      <dgm:spPr/>
    </dgm:pt>
    <dgm:pt modelId="{52F6C19D-2008-4043-AA1F-31CBBF84F05C}" type="pres">
      <dgm:prSet presAssocID="{8BFD6DAD-3CD2-4743-8D95-6ED538AB1DF3}" presName="vSp1" presStyleCnt="0"/>
      <dgm:spPr/>
    </dgm:pt>
    <dgm:pt modelId="{768AF827-DC37-4CB7-80E6-8FF9484AF5F3}" type="pres">
      <dgm:prSet presAssocID="{8BFD6DAD-3CD2-4743-8D95-6ED538AB1DF3}" presName="simulatedConn" presStyleLbl="solidFgAcc1" presStyleIdx="1" presStyleCnt="2"/>
      <dgm:spPr/>
    </dgm:pt>
    <dgm:pt modelId="{FC3DC67C-BA60-48B4-8AB1-3CB4C2FF0886}" type="pres">
      <dgm:prSet presAssocID="{8BFD6DAD-3CD2-4743-8D95-6ED538AB1DF3}" presName="vSp2" presStyleCnt="0"/>
      <dgm:spPr/>
    </dgm:pt>
    <dgm:pt modelId="{E9A807C1-CF32-459E-882C-CE3001A604CE}" type="pres">
      <dgm:prSet presAssocID="{8BFD6DAD-3CD2-4743-8D95-6ED538AB1DF3}" presName="sibTrans" presStyleCnt="0"/>
      <dgm:spPr/>
    </dgm:pt>
    <dgm:pt modelId="{F52C2583-B1B3-4A51-A11E-587040906A7C}" type="pres">
      <dgm:prSet presAssocID="{65F28576-2EA7-46EA-9CA1-D0F06C759B72}" presName="compositeNode" presStyleCnt="0">
        <dgm:presLayoutVars>
          <dgm:bulletEnabled val="1"/>
        </dgm:presLayoutVars>
      </dgm:prSet>
      <dgm:spPr/>
    </dgm:pt>
    <dgm:pt modelId="{39879C40-EBB1-44F0-BA2B-0FFB51ACD770}" type="pres">
      <dgm:prSet presAssocID="{65F28576-2EA7-46EA-9CA1-D0F06C759B72}" presName="bgRect" presStyleLbl="node1" presStyleIdx="2" presStyleCnt="3"/>
      <dgm:spPr/>
      <dgm:t>
        <a:bodyPr/>
        <a:lstStyle/>
        <a:p>
          <a:endParaRPr lang="ru-RU"/>
        </a:p>
      </dgm:t>
    </dgm:pt>
    <dgm:pt modelId="{2898C4AC-74CD-459A-B199-27A30740F712}" type="pres">
      <dgm:prSet presAssocID="{65F28576-2EA7-46EA-9CA1-D0F06C759B7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77BC3-4B42-4F19-8510-1F9E4A51997B}" type="pres">
      <dgm:prSet presAssocID="{65F28576-2EA7-46EA-9CA1-D0F06C759B7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21A57-223A-4CAF-8C26-95BCEA47C780}" srcId="{67EFC000-BBB4-4068-818F-7F620B1FAAEE}" destId="{65F28576-2EA7-46EA-9CA1-D0F06C759B72}" srcOrd="2" destOrd="0" parTransId="{93F3BAE3-D7A7-4E06-A32B-CB12A72E5DD9}" sibTransId="{30655002-6E6D-4DCA-9F68-AFA5A07E71D6}"/>
    <dgm:cxn modelId="{3EFDAF80-3C79-4CAB-9B19-66542CB978BB}" type="presOf" srcId="{67EFC000-BBB4-4068-818F-7F620B1FAAEE}" destId="{A4DAA8FD-1858-43B0-B77D-83C516A8101F}" srcOrd="0" destOrd="0" presId="urn:microsoft.com/office/officeart/2005/8/layout/hProcess7#1"/>
    <dgm:cxn modelId="{8C93D3D3-E9B6-4ABF-9F38-6684C9B88CAE}" type="presOf" srcId="{458435F4-8063-480C-BB04-13AEE79BB546}" destId="{C9083DC3-8A92-4307-9924-4D8F9A85EBC4}" srcOrd="1" destOrd="0" presId="urn:microsoft.com/office/officeart/2005/8/layout/hProcess7#1"/>
    <dgm:cxn modelId="{766B53E3-2B92-43D0-A89C-2882EF0758D9}" type="presOf" srcId="{65F28576-2EA7-46EA-9CA1-D0F06C759B72}" destId="{39879C40-EBB1-44F0-BA2B-0FFB51ACD770}" srcOrd="0" destOrd="0" presId="urn:microsoft.com/office/officeart/2005/8/layout/hProcess7#1"/>
    <dgm:cxn modelId="{C934AF4D-3662-4240-BF75-21DFB9284D50}" srcId="{65F28576-2EA7-46EA-9CA1-D0F06C759B72}" destId="{D83FBBAB-535A-471C-BAD7-BA9A1EAD8803}" srcOrd="0" destOrd="0" parTransId="{EE040799-9415-48A9-B121-9364F1FDD904}" sibTransId="{CFB86DB8-536B-4DA6-8A26-2B74F54A9385}"/>
    <dgm:cxn modelId="{6F2A2D3B-24B9-43BB-9D4C-A1E57FCC0C45}" type="presOf" srcId="{D83FBBAB-535A-471C-BAD7-BA9A1EAD8803}" destId="{14E77BC3-4B42-4F19-8510-1F9E4A51997B}" srcOrd="0" destOrd="0" presId="urn:microsoft.com/office/officeart/2005/8/layout/hProcess7#1"/>
    <dgm:cxn modelId="{FE77AB21-E4BB-40C5-B03D-D0B5FA911A59}" type="presOf" srcId="{9CED70A8-B1E2-4738-AB6E-C809D3EBCB2C}" destId="{689D7221-8435-422C-B7C7-7E5C1A279D33}" srcOrd="0" destOrd="0" presId="urn:microsoft.com/office/officeart/2005/8/layout/hProcess7#1"/>
    <dgm:cxn modelId="{22DC4D3D-3D0B-49C5-883D-16C4BE7861B5}" type="presOf" srcId="{458435F4-8063-480C-BB04-13AEE79BB546}" destId="{E7EA3825-464B-4851-AC0C-F0FBE287BA31}" srcOrd="0" destOrd="0" presId="urn:microsoft.com/office/officeart/2005/8/layout/hProcess7#1"/>
    <dgm:cxn modelId="{A2EF3BAB-A7D9-48A8-B018-BCA3769C76DB}" type="presOf" srcId="{E70A9052-2920-4B0A-A540-42487F3F659F}" destId="{5C790E89-513B-4E47-B216-18F3CEFFC5EF}" srcOrd="0" destOrd="0" presId="urn:microsoft.com/office/officeart/2005/8/layout/hProcess7#1"/>
    <dgm:cxn modelId="{1725DF10-8B59-47B0-82B5-EC97184D7919}" srcId="{67EFC000-BBB4-4068-818F-7F620B1FAAEE}" destId="{B966B335-05C7-4E55-BE62-59BACCED2745}" srcOrd="0" destOrd="0" parTransId="{0787C35B-A8AA-4398-BDDD-3A33DABE3F56}" sibTransId="{7CC99008-7D91-4A0D-82BA-864FCD3ECE65}"/>
    <dgm:cxn modelId="{E283C671-8A7B-4DD5-AE6D-E088801DD435}" srcId="{B966B335-05C7-4E55-BE62-59BACCED2745}" destId="{E70A9052-2920-4B0A-A540-42487F3F659F}" srcOrd="0" destOrd="0" parTransId="{8A9CA0B7-993C-42FE-B3D4-6650F71C8B2B}" sibTransId="{87198564-43F9-4D92-9809-0960317316F4}"/>
    <dgm:cxn modelId="{25CC357D-04E5-4379-ABAC-021F690558F1}" type="presOf" srcId="{B966B335-05C7-4E55-BE62-59BACCED2745}" destId="{C0FFDA6E-F757-4077-AD2A-B942628FE097}" srcOrd="0" destOrd="0" presId="urn:microsoft.com/office/officeart/2005/8/layout/hProcess7#1"/>
    <dgm:cxn modelId="{BFF5B303-607E-4459-99DB-34BBD4B30789}" srcId="{67EFC000-BBB4-4068-818F-7F620B1FAAEE}" destId="{458435F4-8063-480C-BB04-13AEE79BB546}" srcOrd="1" destOrd="0" parTransId="{85ACA2E4-A8E6-4B4D-A3CA-6BF52587B993}" sibTransId="{8BFD6DAD-3CD2-4743-8D95-6ED538AB1DF3}"/>
    <dgm:cxn modelId="{489743DB-73C0-4BA2-9E97-C4DED100A0BA}" srcId="{458435F4-8063-480C-BB04-13AEE79BB546}" destId="{9CED70A8-B1E2-4738-AB6E-C809D3EBCB2C}" srcOrd="0" destOrd="0" parTransId="{05693D1A-2FFE-4F28-A175-75FEAFD9E845}" sibTransId="{67CF993E-B3A1-4E02-A7AD-43C77977CEDD}"/>
    <dgm:cxn modelId="{3366F879-3EC2-4A06-B785-FCD4F123F404}" type="presOf" srcId="{B966B335-05C7-4E55-BE62-59BACCED2745}" destId="{1E888FB3-5C11-4AF1-86A4-6BAF12BF474B}" srcOrd="1" destOrd="0" presId="urn:microsoft.com/office/officeart/2005/8/layout/hProcess7#1"/>
    <dgm:cxn modelId="{87F96FD2-AF10-48E5-AFC3-23E6A74DB50E}" type="presOf" srcId="{65F28576-2EA7-46EA-9CA1-D0F06C759B72}" destId="{2898C4AC-74CD-459A-B199-27A30740F712}" srcOrd="1" destOrd="0" presId="urn:microsoft.com/office/officeart/2005/8/layout/hProcess7#1"/>
    <dgm:cxn modelId="{6155FFFB-69BF-4825-9121-052B77051903}" type="presParOf" srcId="{A4DAA8FD-1858-43B0-B77D-83C516A8101F}" destId="{13D3F086-8B45-4F70-81BD-D292163037A3}" srcOrd="0" destOrd="0" presId="urn:microsoft.com/office/officeart/2005/8/layout/hProcess7#1"/>
    <dgm:cxn modelId="{4D671455-1128-484D-856F-0BB530193406}" type="presParOf" srcId="{13D3F086-8B45-4F70-81BD-D292163037A3}" destId="{C0FFDA6E-F757-4077-AD2A-B942628FE097}" srcOrd="0" destOrd="0" presId="urn:microsoft.com/office/officeart/2005/8/layout/hProcess7#1"/>
    <dgm:cxn modelId="{112FC2FF-1A4D-4937-84A3-AE0CE64EC499}" type="presParOf" srcId="{13D3F086-8B45-4F70-81BD-D292163037A3}" destId="{1E888FB3-5C11-4AF1-86A4-6BAF12BF474B}" srcOrd="1" destOrd="0" presId="urn:microsoft.com/office/officeart/2005/8/layout/hProcess7#1"/>
    <dgm:cxn modelId="{2B3CB459-2465-46AC-8C9B-DFB728A14D5A}" type="presParOf" srcId="{13D3F086-8B45-4F70-81BD-D292163037A3}" destId="{5C790E89-513B-4E47-B216-18F3CEFFC5EF}" srcOrd="2" destOrd="0" presId="urn:microsoft.com/office/officeart/2005/8/layout/hProcess7#1"/>
    <dgm:cxn modelId="{5316C951-BF42-4F48-BA62-C6CBAF2CE40C}" type="presParOf" srcId="{A4DAA8FD-1858-43B0-B77D-83C516A8101F}" destId="{CD3D6F7D-EAD7-4C7B-B95B-DF70D0D275FC}" srcOrd="1" destOrd="0" presId="urn:microsoft.com/office/officeart/2005/8/layout/hProcess7#1"/>
    <dgm:cxn modelId="{32549BB1-349E-453A-9A52-8F83A205549F}" type="presParOf" srcId="{A4DAA8FD-1858-43B0-B77D-83C516A8101F}" destId="{99F885CB-CA56-4978-B904-585AD948CD43}" srcOrd="2" destOrd="0" presId="urn:microsoft.com/office/officeart/2005/8/layout/hProcess7#1"/>
    <dgm:cxn modelId="{F51D4765-3D02-43CD-882C-3DBF12EFD73D}" type="presParOf" srcId="{99F885CB-CA56-4978-B904-585AD948CD43}" destId="{50237389-C1E1-4E19-A576-EF2C03A8D8E0}" srcOrd="0" destOrd="0" presId="urn:microsoft.com/office/officeart/2005/8/layout/hProcess7#1"/>
    <dgm:cxn modelId="{AB33B4EE-D7E9-46B8-8C3F-280F2C0387FA}" type="presParOf" srcId="{99F885CB-CA56-4978-B904-585AD948CD43}" destId="{ECD9D6AC-8850-4C19-9A7E-900180833ACE}" srcOrd="1" destOrd="0" presId="urn:microsoft.com/office/officeart/2005/8/layout/hProcess7#1"/>
    <dgm:cxn modelId="{1928C30C-1AE6-488E-B35C-D531A1EEE2EE}" type="presParOf" srcId="{99F885CB-CA56-4978-B904-585AD948CD43}" destId="{FF5FAC4A-54EE-4FC1-9D7D-F8FF98C3C93D}" srcOrd="2" destOrd="0" presId="urn:microsoft.com/office/officeart/2005/8/layout/hProcess7#1"/>
    <dgm:cxn modelId="{FE52EAD6-D6C5-4409-998B-40268B0F95D6}" type="presParOf" srcId="{A4DAA8FD-1858-43B0-B77D-83C516A8101F}" destId="{E996CDF5-C87B-4259-B2C5-86C8398D2B69}" srcOrd="3" destOrd="0" presId="urn:microsoft.com/office/officeart/2005/8/layout/hProcess7#1"/>
    <dgm:cxn modelId="{34845A62-0493-4672-8991-2032F1F392CD}" type="presParOf" srcId="{A4DAA8FD-1858-43B0-B77D-83C516A8101F}" destId="{29E09D61-BB17-4A3E-A976-7B5AADC12BDE}" srcOrd="4" destOrd="0" presId="urn:microsoft.com/office/officeart/2005/8/layout/hProcess7#1"/>
    <dgm:cxn modelId="{C86D6EB0-0002-4028-8672-B19F871EDC05}" type="presParOf" srcId="{29E09D61-BB17-4A3E-A976-7B5AADC12BDE}" destId="{E7EA3825-464B-4851-AC0C-F0FBE287BA31}" srcOrd="0" destOrd="0" presId="urn:microsoft.com/office/officeart/2005/8/layout/hProcess7#1"/>
    <dgm:cxn modelId="{57C00A76-F148-4C4A-8F18-E50D693DEC43}" type="presParOf" srcId="{29E09D61-BB17-4A3E-A976-7B5AADC12BDE}" destId="{C9083DC3-8A92-4307-9924-4D8F9A85EBC4}" srcOrd="1" destOrd="0" presId="urn:microsoft.com/office/officeart/2005/8/layout/hProcess7#1"/>
    <dgm:cxn modelId="{45C8DC57-0701-4A03-9D67-CD251D4C70CA}" type="presParOf" srcId="{29E09D61-BB17-4A3E-A976-7B5AADC12BDE}" destId="{689D7221-8435-422C-B7C7-7E5C1A279D33}" srcOrd="2" destOrd="0" presId="urn:microsoft.com/office/officeart/2005/8/layout/hProcess7#1"/>
    <dgm:cxn modelId="{FE5495DB-119B-47F3-AD57-8860DC33F281}" type="presParOf" srcId="{A4DAA8FD-1858-43B0-B77D-83C516A8101F}" destId="{F56D6985-6348-48BD-AAC4-791B9976447B}" srcOrd="5" destOrd="0" presId="urn:microsoft.com/office/officeart/2005/8/layout/hProcess7#1"/>
    <dgm:cxn modelId="{4CC1F63A-6120-4F57-9B74-EA9082C7A7DE}" type="presParOf" srcId="{A4DAA8FD-1858-43B0-B77D-83C516A8101F}" destId="{C447ADBD-DF9E-4CE0-99EF-DCADE3C4D552}" srcOrd="6" destOrd="0" presId="urn:microsoft.com/office/officeart/2005/8/layout/hProcess7#1"/>
    <dgm:cxn modelId="{8345EE1E-939F-4BA1-8F36-A81213BFDD29}" type="presParOf" srcId="{C447ADBD-DF9E-4CE0-99EF-DCADE3C4D552}" destId="{52F6C19D-2008-4043-AA1F-31CBBF84F05C}" srcOrd="0" destOrd="0" presId="urn:microsoft.com/office/officeart/2005/8/layout/hProcess7#1"/>
    <dgm:cxn modelId="{35D3C4F6-98E3-48D6-AA6C-74187F96E65B}" type="presParOf" srcId="{C447ADBD-DF9E-4CE0-99EF-DCADE3C4D552}" destId="{768AF827-DC37-4CB7-80E6-8FF9484AF5F3}" srcOrd="1" destOrd="0" presId="urn:microsoft.com/office/officeart/2005/8/layout/hProcess7#1"/>
    <dgm:cxn modelId="{5EF21FE2-5287-4353-B411-8B8CDEB2D74D}" type="presParOf" srcId="{C447ADBD-DF9E-4CE0-99EF-DCADE3C4D552}" destId="{FC3DC67C-BA60-48B4-8AB1-3CB4C2FF0886}" srcOrd="2" destOrd="0" presId="urn:microsoft.com/office/officeart/2005/8/layout/hProcess7#1"/>
    <dgm:cxn modelId="{4D3EB109-3103-4A57-A8AA-05C2B8FCB662}" type="presParOf" srcId="{A4DAA8FD-1858-43B0-B77D-83C516A8101F}" destId="{E9A807C1-CF32-459E-882C-CE3001A604CE}" srcOrd="7" destOrd="0" presId="urn:microsoft.com/office/officeart/2005/8/layout/hProcess7#1"/>
    <dgm:cxn modelId="{0D78E8D6-8FC3-42B0-8A60-A10E2F0AE8DB}" type="presParOf" srcId="{A4DAA8FD-1858-43B0-B77D-83C516A8101F}" destId="{F52C2583-B1B3-4A51-A11E-587040906A7C}" srcOrd="8" destOrd="0" presId="urn:microsoft.com/office/officeart/2005/8/layout/hProcess7#1"/>
    <dgm:cxn modelId="{6D9BC5D7-B50E-4042-B2E9-C12A7A28F935}" type="presParOf" srcId="{F52C2583-B1B3-4A51-A11E-587040906A7C}" destId="{39879C40-EBB1-44F0-BA2B-0FFB51ACD770}" srcOrd="0" destOrd="0" presId="urn:microsoft.com/office/officeart/2005/8/layout/hProcess7#1"/>
    <dgm:cxn modelId="{8EBD11C2-30B9-4115-9420-677F6EE5FBC0}" type="presParOf" srcId="{F52C2583-B1B3-4A51-A11E-587040906A7C}" destId="{2898C4AC-74CD-459A-B199-27A30740F712}" srcOrd="1" destOrd="0" presId="urn:microsoft.com/office/officeart/2005/8/layout/hProcess7#1"/>
    <dgm:cxn modelId="{1574F324-A431-44F5-85FC-58237AA8E5E3}" type="presParOf" srcId="{F52C2583-B1B3-4A51-A11E-587040906A7C}" destId="{14E77BC3-4B42-4F19-8510-1F9E4A51997B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A99B3-0DF0-4D03-8094-07A06589816B}" type="doc">
      <dgm:prSet loTypeId="urn:microsoft.com/office/officeart/2005/8/layout/arrow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719FB-21FF-4C90-AFB3-EA5CADBF28B8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Количественные результаты</a:t>
          </a:r>
        </a:p>
        <a:p>
          <a:pPr algn="l"/>
          <a:r>
            <a:rPr lang="ru-RU" sz="1800" i="1" dirty="0" smtClean="0"/>
            <a:t>- Количество человек, принявших участие в мероприятиях проекта – 485</a:t>
          </a:r>
        </a:p>
        <a:p>
          <a:pPr algn="l"/>
          <a:r>
            <a:rPr lang="ru-RU" sz="1800" i="1" dirty="0" smtClean="0"/>
            <a:t>- Количество разработанных </a:t>
          </a:r>
          <a:r>
            <a:rPr lang="ru-RU" sz="1800" i="1" dirty="0" err="1" smtClean="0"/>
            <a:t>бизнес-проектов</a:t>
          </a:r>
          <a:r>
            <a:rPr lang="ru-RU" sz="1800" i="1" dirty="0" smtClean="0"/>
            <a:t> - 50</a:t>
          </a:r>
        </a:p>
        <a:p>
          <a:pPr algn="l"/>
          <a:r>
            <a:rPr lang="ru-RU" sz="1800" i="1" dirty="0" smtClean="0"/>
            <a:t>- Количество проектов-победителей - 3</a:t>
          </a:r>
        </a:p>
        <a:p>
          <a:pPr algn="l"/>
          <a:r>
            <a:rPr lang="ru-RU" sz="1800" i="1" dirty="0" smtClean="0"/>
            <a:t>- Количество человек, прошедших стажировку в областных учреждениях культуры - 8</a:t>
          </a:r>
          <a:endParaRPr lang="ru-RU" sz="1800" i="1" dirty="0"/>
        </a:p>
      </dgm:t>
    </dgm:pt>
    <dgm:pt modelId="{4B7047F6-8D2C-4ADF-97D4-30873E80039D}" type="parTrans" cxnId="{BA8EBAFD-EDDA-47DA-AF59-AA7F9741D066}">
      <dgm:prSet/>
      <dgm:spPr/>
      <dgm:t>
        <a:bodyPr/>
        <a:lstStyle/>
        <a:p>
          <a:endParaRPr lang="ru-RU"/>
        </a:p>
      </dgm:t>
    </dgm:pt>
    <dgm:pt modelId="{40A25314-2522-4BB1-A3CA-4E8629189951}" type="sibTrans" cxnId="{BA8EBAFD-EDDA-47DA-AF59-AA7F9741D066}">
      <dgm:prSet/>
      <dgm:spPr/>
      <dgm:t>
        <a:bodyPr/>
        <a:lstStyle/>
        <a:p>
          <a:endParaRPr lang="ru-RU"/>
        </a:p>
      </dgm:t>
    </dgm:pt>
    <dgm:pt modelId="{B0ED00B0-054F-44FA-84D4-5E29951F8428}">
      <dgm:prSet phldrT="[Текст]" custT="1"/>
      <dgm:spPr/>
      <dgm:t>
        <a:bodyPr/>
        <a:lstStyle/>
        <a:p>
          <a:pPr algn="l"/>
          <a:endParaRPr lang="ru-RU" sz="1200" dirty="0" smtClean="0"/>
        </a:p>
        <a:p>
          <a:pPr algn="r"/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Качественные результаты</a:t>
          </a:r>
        </a:p>
        <a:p>
          <a:pPr algn="just"/>
          <a:r>
            <a:rPr lang="ru-RU" sz="1800" i="1" dirty="0" smtClean="0"/>
            <a:t>- Разработана и апробирована программа молодежного образовательного лагеря для работников культуры Кировской области</a:t>
          </a:r>
        </a:p>
        <a:p>
          <a:pPr algn="just"/>
          <a:r>
            <a:rPr lang="ru-RU" sz="1800" i="1" dirty="0" smtClean="0"/>
            <a:t>-  К проблеме профессиональной адаптации молодых специалистов сферы культуры привлечено общественное внимание</a:t>
          </a:r>
        </a:p>
        <a:p>
          <a:pPr algn="just"/>
          <a:r>
            <a:rPr lang="ru-RU" sz="1800" i="1" dirty="0" smtClean="0"/>
            <a:t>- Сформировано региональное молодежное профессиональное сообщество в сфере культуры</a:t>
          </a:r>
        </a:p>
        <a:p>
          <a:pPr algn="l"/>
          <a:endParaRPr lang="ru-RU" sz="1200" dirty="0" smtClean="0"/>
        </a:p>
        <a:p>
          <a:pPr algn="l"/>
          <a:endParaRPr lang="ru-RU" sz="1200" dirty="0"/>
        </a:p>
      </dgm:t>
    </dgm:pt>
    <dgm:pt modelId="{F1F87D5E-BB69-499E-9645-E4EE2FD62C0C}" type="sibTrans" cxnId="{FAD0D144-2918-47B9-BEFB-6623CC98E320}">
      <dgm:prSet/>
      <dgm:spPr/>
      <dgm:t>
        <a:bodyPr/>
        <a:lstStyle/>
        <a:p>
          <a:endParaRPr lang="ru-RU"/>
        </a:p>
      </dgm:t>
    </dgm:pt>
    <dgm:pt modelId="{B031EDE2-8C97-404D-BC4C-98A4F3C7554A}" type="parTrans" cxnId="{FAD0D144-2918-47B9-BEFB-6623CC98E320}">
      <dgm:prSet/>
      <dgm:spPr/>
      <dgm:t>
        <a:bodyPr/>
        <a:lstStyle/>
        <a:p>
          <a:endParaRPr lang="ru-RU"/>
        </a:p>
      </dgm:t>
    </dgm:pt>
    <dgm:pt modelId="{7711E45D-0DBD-4FC8-9A50-EAF53C925859}" type="pres">
      <dgm:prSet presAssocID="{9DCA99B3-0DF0-4D03-8094-07A06589816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9A297-B792-4DDD-87CA-0A1F34B82ED4}" type="pres">
      <dgm:prSet presAssocID="{315719FB-21FF-4C90-AFB3-EA5CADBF28B8}" presName="upArrow" presStyleLbl="node1" presStyleIdx="0" presStyleCnt="2" custAng="5400000" custScaleX="53379" custScaleY="77032" custLinFactNeighborX="9666" custLinFactNeighborY="302"/>
      <dgm:spPr/>
      <dgm:t>
        <a:bodyPr/>
        <a:lstStyle/>
        <a:p>
          <a:endParaRPr lang="ru-RU"/>
        </a:p>
      </dgm:t>
    </dgm:pt>
    <dgm:pt modelId="{1603643C-00AF-45D3-8917-670E3DEED1D4}" type="pres">
      <dgm:prSet presAssocID="{315719FB-21FF-4C90-AFB3-EA5CADBF28B8}" presName="upArrowText" presStyleLbl="revTx" presStyleIdx="0" presStyleCnt="2" custScaleX="136395" custScaleY="81331" custLinFactNeighborX="16158" custLinFactNeighborY="-4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BC77E-43BC-4B58-A2BC-21CB9EC9C1C7}" type="pres">
      <dgm:prSet presAssocID="{B0ED00B0-054F-44FA-84D4-5E29951F8428}" presName="downArrow" presStyleLbl="node1" presStyleIdx="1" presStyleCnt="2" custAng="5400000" custScaleX="55400" custScaleY="78263" custLinFactX="92651" custLinFactNeighborX="100000" custLinFactNeighborY="-14703"/>
      <dgm:spPr/>
      <dgm:t>
        <a:bodyPr/>
        <a:lstStyle/>
        <a:p>
          <a:endParaRPr lang="ru-RU"/>
        </a:p>
      </dgm:t>
    </dgm:pt>
    <dgm:pt modelId="{241545CC-D80E-4CB6-81B1-19018897236A}" type="pres">
      <dgm:prSet presAssocID="{B0ED00B0-054F-44FA-84D4-5E29951F8428}" presName="downArrowText" presStyleLbl="revTx" presStyleIdx="1" presStyleCnt="2" custScaleX="124396" custLinFactNeighborX="-69970" custLinFactNeighborY="-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F9A64-0EC6-4B90-A29E-E165F3CE569D}" type="presOf" srcId="{B0ED00B0-054F-44FA-84D4-5E29951F8428}" destId="{241545CC-D80E-4CB6-81B1-19018897236A}" srcOrd="0" destOrd="0" presId="urn:microsoft.com/office/officeart/2005/8/layout/arrow4"/>
    <dgm:cxn modelId="{FAD0D144-2918-47B9-BEFB-6623CC98E320}" srcId="{9DCA99B3-0DF0-4D03-8094-07A06589816B}" destId="{B0ED00B0-054F-44FA-84D4-5E29951F8428}" srcOrd="1" destOrd="0" parTransId="{B031EDE2-8C97-404D-BC4C-98A4F3C7554A}" sibTransId="{F1F87D5E-BB69-499E-9645-E4EE2FD62C0C}"/>
    <dgm:cxn modelId="{390A4B0B-2D6F-4958-BE85-D4395207E1AA}" type="presOf" srcId="{315719FB-21FF-4C90-AFB3-EA5CADBF28B8}" destId="{1603643C-00AF-45D3-8917-670E3DEED1D4}" srcOrd="0" destOrd="0" presId="urn:microsoft.com/office/officeart/2005/8/layout/arrow4"/>
    <dgm:cxn modelId="{BA8EBAFD-EDDA-47DA-AF59-AA7F9741D066}" srcId="{9DCA99B3-0DF0-4D03-8094-07A06589816B}" destId="{315719FB-21FF-4C90-AFB3-EA5CADBF28B8}" srcOrd="0" destOrd="0" parTransId="{4B7047F6-8D2C-4ADF-97D4-30873E80039D}" sibTransId="{40A25314-2522-4BB1-A3CA-4E8629189951}"/>
    <dgm:cxn modelId="{A6CF1A4E-1DF2-4E52-BF0B-8D0333B78BC3}" type="presOf" srcId="{9DCA99B3-0DF0-4D03-8094-07A06589816B}" destId="{7711E45D-0DBD-4FC8-9A50-EAF53C925859}" srcOrd="0" destOrd="0" presId="urn:microsoft.com/office/officeart/2005/8/layout/arrow4"/>
    <dgm:cxn modelId="{5B3DCD33-A935-48B4-9F13-BC5FB9286E53}" type="presParOf" srcId="{7711E45D-0DBD-4FC8-9A50-EAF53C925859}" destId="{1689A297-B792-4DDD-87CA-0A1F34B82ED4}" srcOrd="0" destOrd="0" presId="urn:microsoft.com/office/officeart/2005/8/layout/arrow4"/>
    <dgm:cxn modelId="{CF1194D6-ECDF-441B-9900-E4F5805935E5}" type="presParOf" srcId="{7711E45D-0DBD-4FC8-9A50-EAF53C925859}" destId="{1603643C-00AF-45D3-8917-670E3DEED1D4}" srcOrd="1" destOrd="0" presId="urn:microsoft.com/office/officeart/2005/8/layout/arrow4"/>
    <dgm:cxn modelId="{D37F2862-9353-40CE-9D29-A3FF08FC8AA7}" type="presParOf" srcId="{7711E45D-0DBD-4FC8-9A50-EAF53C925859}" destId="{DBDBC77E-43BC-4B58-A2BC-21CB9EC9C1C7}" srcOrd="2" destOrd="0" presId="urn:microsoft.com/office/officeart/2005/8/layout/arrow4"/>
    <dgm:cxn modelId="{8AC1B85F-BC36-473A-8A08-2DC36DE987F7}" type="presParOf" srcId="{7711E45D-0DBD-4FC8-9A50-EAF53C925859}" destId="{241545CC-D80E-4CB6-81B1-19018897236A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DA04F-2BD8-4ECD-8864-D01655198091}" type="doc">
      <dgm:prSet loTypeId="urn:microsoft.com/office/officeart/2005/8/layout/hProcess9" loCatId="process" qsTypeId="urn:microsoft.com/office/officeart/2005/8/quickstyle/3d7" qsCatId="3D" csTypeId="urn:microsoft.com/office/officeart/2005/8/colors/accent1_1" csCatId="accent1" phldr="1"/>
      <dgm:spPr/>
    </dgm:pt>
    <dgm:pt modelId="{165D8DA9-477E-4ED3-A201-B3DF92628EFC}">
      <dgm:prSet phldrT="[Текст]" custT="1"/>
      <dgm:spPr/>
      <dgm:t>
        <a:bodyPr/>
        <a:lstStyle/>
        <a:p>
          <a:r>
            <a:rPr lang="ru-RU" sz="1400" dirty="0" smtClean="0"/>
            <a:t>Областной конкурс творческих бизнес-идей среди выпускников отраслевых профессиональных образовательных организаций и молодых работников учреждений культуры станет ежегодным. </a:t>
          </a:r>
          <a:endParaRPr lang="ru-RU" sz="1400" dirty="0"/>
        </a:p>
      </dgm:t>
    </dgm:pt>
    <dgm:pt modelId="{B407EF57-8EEC-49E6-AB32-30B71FAB31A9}" type="parTrans" cxnId="{718BCFF1-BECE-4AE8-A7C9-207B9040E906}">
      <dgm:prSet/>
      <dgm:spPr/>
      <dgm:t>
        <a:bodyPr/>
        <a:lstStyle/>
        <a:p>
          <a:endParaRPr lang="ru-RU"/>
        </a:p>
      </dgm:t>
    </dgm:pt>
    <dgm:pt modelId="{5C29D082-4B2D-420E-90F7-86821DC51046}" type="sibTrans" cxnId="{718BCFF1-BECE-4AE8-A7C9-207B9040E906}">
      <dgm:prSet/>
      <dgm:spPr/>
      <dgm:t>
        <a:bodyPr/>
        <a:lstStyle/>
        <a:p>
          <a:endParaRPr lang="ru-RU"/>
        </a:p>
      </dgm:t>
    </dgm:pt>
    <dgm:pt modelId="{CF48D535-30DD-437C-84F2-AF17C55CB303}">
      <dgm:prSet phldrT="[Текст]" custT="1"/>
      <dgm:spPr/>
      <dgm:t>
        <a:bodyPr/>
        <a:lstStyle/>
        <a:p>
          <a:r>
            <a:rPr lang="ru-RU" sz="1600" dirty="0" smtClean="0"/>
            <a:t>По итогам конкурсов будет пополняться банк лучших социально-культурных, творческих проектных практик и бизнес-идей. </a:t>
          </a:r>
          <a:endParaRPr lang="ru-RU" sz="1600" dirty="0"/>
        </a:p>
      </dgm:t>
    </dgm:pt>
    <dgm:pt modelId="{E9582C35-5623-47C3-A94F-0235E16D1623}" type="parTrans" cxnId="{E6D438C7-A74D-4521-8944-6E9FD78569CC}">
      <dgm:prSet/>
      <dgm:spPr/>
      <dgm:t>
        <a:bodyPr/>
        <a:lstStyle/>
        <a:p>
          <a:endParaRPr lang="ru-RU"/>
        </a:p>
      </dgm:t>
    </dgm:pt>
    <dgm:pt modelId="{69F60B9F-4D22-42BD-BE87-6620F3D23976}" type="sibTrans" cxnId="{E6D438C7-A74D-4521-8944-6E9FD78569CC}">
      <dgm:prSet/>
      <dgm:spPr/>
      <dgm:t>
        <a:bodyPr/>
        <a:lstStyle/>
        <a:p>
          <a:endParaRPr lang="ru-RU"/>
        </a:p>
      </dgm:t>
    </dgm:pt>
    <dgm:pt modelId="{5300EB51-3948-4A84-93FF-009A96FF5533}">
      <dgm:prSet phldrT="[Текст]" custT="1"/>
      <dgm:spPr/>
      <dgm:t>
        <a:bodyPr/>
        <a:lstStyle/>
        <a:p>
          <a:r>
            <a:rPr lang="ru-RU" sz="1400" dirty="0" smtClean="0"/>
            <a:t>Выездной  лагерь продолжит работу. Планируется провести образовательный интенсив для организаторов добровольческого движения в сфере культуры Кировской области. </a:t>
          </a:r>
          <a:endParaRPr lang="ru-RU" sz="1400" dirty="0"/>
        </a:p>
      </dgm:t>
    </dgm:pt>
    <dgm:pt modelId="{05E2EFCD-C093-47D1-A3B6-6292E9E6DB57}" type="parTrans" cxnId="{0283E524-A9F1-49A6-BCCA-9986CA09E75C}">
      <dgm:prSet/>
      <dgm:spPr/>
      <dgm:t>
        <a:bodyPr/>
        <a:lstStyle/>
        <a:p>
          <a:endParaRPr lang="ru-RU"/>
        </a:p>
      </dgm:t>
    </dgm:pt>
    <dgm:pt modelId="{1DCC872C-A83E-4F86-AD92-A3EC318FE4CC}" type="sibTrans" cxnId="{0283E524-A9F1-49A6-BCCA-9986CA09E75C}">
      <dgm:prSet/>
      <dgm:spPr/>
      <dgm:t>
        <a:bodyPr/>
        <a:lstStyle/>
        <a:p>
          <a:endParaRPr lang="ru-RU"/>
        </a:p>
      </dgm:t>
    </dgm:pt>
    <dgm:pt modelId="{847EDAEF-90D6-4B59-8343-DABF0CE66527}" type="pres">
      <dgm:prSet presAssocID="{E7FDA04F-2BD8-4ECD-8864-D01655198091}" presName="CompostProcess" presStyleCnt="0">
        <dgm:presLayoutVars>
          <dgm:dir/>
          <dgm:resizeHandles val="exact"/>
        </dgm:presLayoutVars>
      </dgm:prSet>
      <dgm:spPr/>
    </dgm:pt>
    <dgm:pt modelId="{2B706456-96EF-46C9-8FC8-4F35F0A3B2B7}" type="pres">
      <dgm:prSet presAssocID="{E7FDA04F-2BD8-4ECD-8864-D01655198091}" presName="arrow" presStyleLbl="bgShp" presStyleIdx="0" presStyleCnt="1"/>
      <dgm:spPr/>
    </dgm:pt>
    <dgm:pt modelId="{DD1482E8-D7FF-419C-9818-D47FB8AB658A}" type="pres">
      <dgm:prSet presAssocID="{E7FDA04F-2BD8-4ECD-8864-D01655198091}" presName="linearProcess" presStyleCnt="0"/>
      <dgm:spPr/>
    </dgm:pt>
    <dgm:pt modelId="{307E52D9-5852-4916-8891-805102E1474A}" type="pres">
      <dgm:prSet presAssocID="{165D8DA9-477E-4ED3-A201-B3DF92628E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D64A3-D791-46A6-9529-C66D6C912923}" type="pres">
      <dgm:prSet presAssocID="{5C29D082-4B2D-420E-90F7-86821DC51046}" presName="sibTrans" presStyleCnt="0"/>
      <dgm:spPr/>
    </dgm:pt>
    <dgm:pt modelId="{2D99BFE0-A7AC-4295-B429-005BE70D19AD}" type="pres">
      <dgm:prSet presAssocID="{CF48D535-30DD-437C-84F2-AF17C55CB30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DBABD-6BEA-4629-A2FA-852465C45FA1}" type="pres">
      <dgm:prSet presAssocID="{69F60B9F-4D22-42BD-BE87-6620F3D23976}" presName="sibTrans" presStyleCnt="0"/>
      <dgm:spPr/>
    </dgm:pt>
    <dgm:pt modelId="{1A9D1F51-7A6C-499D-80C7-A117A0380045}" type="pres">
      <dgm:prSet presAssocID="{5300EB51-3948-4A84-93FF-009A96FF553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3E524-A9F1-49A6-BCCA-9986CA09E75C}" srcId="{E7FDA04F-2BD8-4ECD-8864-D01655198091}" destId="{5300EB51-3948-4A84-93FF-009A96FF5533}" srcOrd="2" destOrd="0" parTransId="{05E2EFCD-C093-47D1-A3B6-6292E9E6DB57}" sibTransId="{1DCC872C-A83E-4F86-AD92-A3EC318FE4CC}"/>
    <dgm:cxn modelId="{F319760C-A696-416A-A955-397D7284014B}" type="presOf" srcId="{E7FDA04F-2BD8-4ECD-8864-D01655198091}" destId="{847EDAEF-90D6-4B59-8343-DABF0CE66527}" srcOrd="0" destOrd="0" presId="urn:microsoft.com/office/officeart/2005/8/layout/hProcess9"/>
    <dgm:cxn modelId="{804C526B-B0F8-4E14-B57B-CF99B973BA1C}" type="presOf" srcId="{CF48D535-30DD-437C-84F2-AF17C55CB303}" destId="{2D99BFE0-A7AC-4295-B429-005BE70D19AD}" srcOrd="0" destOrd="0" presId="urn:microsoft.com/office/officeart/2005/8/layout/hProcess9"/>
    <dgm:cxn modelId="{718BCFF1-BECE-4AE8-A7C9-207B9040E906}" srcId="{E7FDA04F-2BD8-4ECD-8864-D01655198091}" destId="{165D8DA9-477E-4ED3-A201-B3DF92628EFC}" srcOrd="0" destOrd="0" parTransId="{B407EF57-8EEC-49E6-AB32-30B71FAB31A9}" sibTransId="{5C29D082-4B2D-420E-90F7-86821DC51046}"/>
    <dgm:cxn modelId="{E6D438C7-A74D-4521-8944-6E9FD78569CC}" srcId="{E7FDA04F-2BD8-4ECD-8864-D01655198091}" destId="{CF48D535-30DD-437C-84F2-AF17C55CB303}" srcOrd="1" destOrd="0" parTransId="{E9582C35-5623-47C3-A94F-0235E16D1623}" sibTransId="{69F60B9F-4D22-42BD-BE87-6620F3D23976}"/>
    <dgm:cxn modelId="{AEA70AF8-4074-4E4F-85D8-98AEEE173129}" type="presOf" srcId="{165D8DA9-477E-4ED3-A201-B3DF92628EFC}" destId="{307E52D9-5852-4916-8891-805102E1474A}" srcOrd="0" destOrd="0" presId="urn:microsoft.com/office/officeart/2005/8/layout/hProcess9"/>
    <dgm:cxn modelId="{E7C21E0E-B8DC-495F-A038-DA29A001FD57}" type="presOf" srcId="{5300EB51-3948-4A84-93FF-009A96FF5533}" destId="{1A9D1F51-7A6C-499D-80C7-A117A0380045}" srcOrd="0" destOrd="0" presId="urn:microsoft.com/office/officeart/2005/8/layout/hProcess9"/>
    <dgm:cxn modelId="{4038EA67-33AE-4636-9401-8600561E9877}" type="presParOf" srcId="{847EDAEF-90D6-4B59-8343-DABF0CE66527}" destId="{2B706456-96EF-46C9-8FC8-4F35F0A3B2B7}" srcOrd="0" destOrd="0" presId="urn:microsoft.com/office/officeart/2005/8/layout/hProcess9"/>
    <dgm:cxn modelId="{CAB4DFC0-F77B-478C-ACEF-74BC5B36B9A3}" type="presParOf" srcId="{847EDAEF-90D6-4B59-8343-DABF0CE66527}" destId="{DD1482E8-D7FF-419C-9818-D47FB8AB658A}" srcOrd="1" destOrd="0" presId="urn:microsoft.com/office/officeart/2005/8/layout/hProcess9"/>
    <dgm:cxn modelId="{4469BD27-FF32-4F5A-9CEA-1FF299AEE1F9}" type="presParOf" srcId="{DD1482E8-D7FF-419C-9818-D47FB8AB658A}" destId="{307E52D9-5852-4916-8891-805102E1474A}" srcOrd="0" destOrd="0" presId="urn:microsoft.com/office/officeart/2005/8/layout/hProcess9"/>
    <dgm:cxn modelId="{1FAEBA27-1069-4B58-AB1B-C2075F36AD33}" type="presParOf" srcId="{DD1482E8-D7FF-419C-9818-D47FB8AB658A}" destId="{996D64A3-D791-46A6-9529-C66D6C912923}" srcOrd="1" destOrd="0" presId="urn:microsoft.com/office/officeart/2005/8/layout/hProcess9"/>
    <dgm:cxn modelId="{BB159606-DD87-4CFF-89B2-4B5BB601694F}" type="presParOf" srcId="{DD1482E8-D7FF-419C-9818-D47FB8AB658A}" destId="{2D99BFE0-A7AC-4295-B429-005BE70D19AD}" srcOrd="2" destOrd="0" presId="urn:microsoft.com/office/officeart/2005/8/layout/hProcess9"/>
    <dgm:cxn modelId="{76904842-AFD1-4C08-9A11-8494A25C8769}" type="presParOf" srcId="{DD1482E8-D7FF-419C-9818-D47FB8AB658A}" destId="{856DBABD-6BEA-4629-A2FA-852465C45FA1}" srcOrd="3" destOrd="0" presId="urn:microsoft.com/office/officeart/2005/8/layout/hProcess9"/>
    <dgm:cxn modelId="{B701FB63-9C95-455B-B207-B5706F18F9E5}" type="presParOf" srcId="{DD1482E8-D7FF-419C-9818-D47FB8AB658A}" destId="{1A9D1F51-7A6C-499D-80C7-A117A03800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2E31-0CC0-4CAA-B491-3D5B372602CF}">
      <dsp:nvSpPr>
        <dsp:cNvPr id="0" name=""/>
        <dsp:cNvSpPr/>
      </dsp:nvSpPr>
      <dsp:spPr>
        <a:xfrm rot="5400000">
          <a:off x="-300445" y="304638"/>
          <a:ext cx="2002972" cy="14020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Сайт проекта</a:t>
          </a:r>
          <a:endParaRPr lang="ru-RU" sz="1400" b="1" kern="1200" dirty="0"/>
        </a:p>
      </dsp:txBody>
      <dsp:txXfrm rot="-5400000">
        <a:off x="1" y="705232"/>
        <a:ext cx="1402080" cy="600892"/>
      </dsp:txXfrm>
    </dsp:sp>
    <dsp:sp modelId="{B1C1A5BA-794C-4B98-8222-DC626E0748B2}">
      <dsp:nvSpPr>
        <dsp:cNvPr id="0" name=""/>
        <dsp:cNvSpPr/>
      </dsp:nvSpPr>
      <dsp:spPr>
        <a:xfrm rot="5400000">
          <a:off x="2246318" y="-840045"/>
          <a:ext cx="1301932" cy="2990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hlinkClick xmlns:r="http://schemas.openxmlformats.org/officeDocument/2006/relationships" r:id="rId1"/>
            </a:rPr>
            <a:t>http://</a:t>
          </a:r>
          <a:r>
            <a:rPr lang="ru-RU" sz="1800" b="0" i="0" kern="1200" dirty="0" smtClean="0">
              <a:hlinkClick xmlns:r="http://schemas.openxmlformats.org/officeDocument/2006/relationships" r:id="rId1"/>
            </a:rPr>
            <a:t>культура43.рф/</a:t>
          </a:r>
          <a:endParaRPr lang="ru-RU" sz="1800" b="1" kern="1200" dirty="0"/>
        </a:p>
      </dsp:txBody>
      <dsp:txXfrm rot="-5400000">
        <a:off x="1402081" y="67747"/>
        <a:ext cx="2926852" cy="1174822"/>
      </dsp:txXfrm>
    </dsp:sp>
    <dsp:sp modelId="{EFCE0AB6-3DEB-4E2F-9119-87748AA2DA1A}">
      <dsp:nvSpPr>
        <dsp:cNvPr id="0" name=""/>
        <dsp:cNvSpPr/>
      </dsp:nvSpPr>
      <dsp:spPr>
        <a:xfrm rot="5400000">
          <a:off x="-300445" y="2104052"/>
          <a:ext cx="2002972" cy="14020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smtClean="0"/>
            <a:t>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/>
            <a:t>Сообщество в социальных сетях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 rot="-5400000">
        <a:off x="1" y="2504646"/>
        <a:ext cx="1402080" cy="600892"/>
      </dsp:txXfrm>
    </dsp:sp>
    <dsp:sp modelId="{16787E74-D8B8-46B0-A93A-F6B54B7A6C29}">
      <dsp:nvSpPr>
        <dsp:cNvPr id="0" name=""/>
        <dsp:cNvSpPr/>
      </dsp:nvSpPr>
      <dsp:spPr>
        <a:xfrm rot="5400000">
          <a:off x="2245976" y="959711"/>
          <a:ext cx="1302616" cy="2990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hlinkClick xmlns:r="http://schemas.openxmlformats.org/officeDocument/2006/relationships" r:id="rId2"/>
            </a:rPr>
            <a:t>https://vk.com/odnt43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hlinkClick xmlns:r="http://schemas.openxmlformats.org/officeDocument/2006/relationships" r:id="rId3"/>
            </a:rPr>
            <a:t>https://vk.com/sdi_kirov</a:t>
          </a:r>
          <a:endParaRPr lang="en-US" sz="1600" kern="1200" dirty="0"/>
        </a:p>
      </dsp:txBody>
      <dsp:txXfrm rot="-5400000">
        <a:off x="1402081" y="1867194"/>
        <a:ext cx="2926819" cy="1175440"/>
      </dsp:txXfrm>
    </dsp:sp>
    <dsp:sp modelId="{D4E9E4EA-B599-4000-B999-90326E3AEF25}">
      <dsp:nvSpPr>
        <dsp:cNvPr id="0" name=""/>
        <dsp:cNvSpPr/>
      </dsp:nvSpPr>
      <dsp:spPr>
        <a:xfrm rot="5400000">
          <a:off x="-300445" y="3909905"/>
          <a:ext cx="2002972" cy="14020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/>
            <a:t>Информационные ресурсы партнеров проекта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 rot="-5400000">
        <a:off x="1" y="4310499"/>
        <a:ext cx="1402080" cy="600892"/>
      </dsp:txXfrm>
    </dsp:sp>
    <dsp:sp modelId="{C53DF246-8D48-4FE7-97B6-8E527EAAD536}">
      <dsp:nvSpPr>
        <dsp:cNvPr id="0" name=""/>
        <dsp:cNvSpPr/>
      </dsp:nvSpPr>
      <dsp:spPr>
        <a:xfrm rot="5400000">
          <a:off x="2248417" y="2736654"/>
          <a:ext cx="1314808" cy="2973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hlinkClick xmlns:r="http://schemas.openxmlformats.org/officeDocument/2006/relationships" r:id="rId4"/>
            </a:rPr>
            <a:t>https://www.kirovreg.ru/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hlinkClick xmlns:r="http://schemas.openxmlformats.org/officeDocument/2006/relationships" r:id="rId5"/>
            </a:rPr>
            <a:t>http://cultura.kirovreg.ru/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hlinkClick xmlns:r="http://schemas.openxmlformats.org/officeDocument/2006/relationships" r:id="rId6"/>
            </a:rPr>
            <a:t>https://vk.com/cultura43</a:t>
          </a:r>
          <a:endParaRPr lang="en-US" sz="1600" kern="1200" dirty="0"/>
        </a:p>
      </dsp:txBody>
      <dsp:txXfrm rot="-5400000">
        <a:off x="1419156" y="3630099"/>
        <a:ext cx="2909147" cy="118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0.0249</cdr:x>
      <cdr:y>0.63077</cdr:y>
    </cdr:from>
    <cdr:to>
      <cdr:x>0.33197</cdr:x>
      <cdr:y>0.93846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2952328"/>
          <a:ext cx="2664296" cy="14401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>
            <a:buFont typeface="Arial" pitchFamily="34" charset="0"/>
            <a:buChar char="•"/>
          </a:pPr>
          <a:r>
            <a:rPr lang="ru-RU" sz="1100" i="1" dirty="0" smtClean="0"/>
            <a:t>Вятский колледж культуры</a:t>
          </a:r>
        </a:p>
        <a:p xmlns:a="http://schemas.openxmlformats.org/drawingml/2006/main">
          <a:pPr algn="l"/>
          <a:endParaRPr lang="ru-RU" sz="1100" i="1" dirty="0" smtClean="0"/>
        </a:p>
        <a:p xmlns:a="http://schemas.openxmlformats.org/drawingml/2006/main">
          <a:pPr algn="l">
            <a:buFont typeface="Arial" pitchFamily="34" charset="0"/>
            <a:buChar char="•"/>
          </a:pPr>
          <a:r>
            <a:rPr lang="ru-RU" i="1" dirty="0"/>
            <a:t> </a:t>
          </a:r>
          <a:r>
            <a:rPr lang="ru-RU" i="1" dirty="0" smtClean="0"/>
            <a:t>Кировский колледж музыкального искусства им. И.В. </a:t>
          </a:r>
          <a:r>
            <a:rPr lang="ru-RU" i="1" dirty="0" err="1" smtClean="0"/>
            <a:t>Казенина</a:t>
          </a:r>
          <a:endParaRPr lang="ru-RU" i="1" dirty="0" smtClean="0"/>
        </a:p>
        <a:p xmlns:a="http://schemas.openxmlformats.org/drawingml/2006/main">
          <a:pPr algn="l"/>
          <a:endParaRPr lang="ru-RU" i="1" dirty="0" smtClean="0"/>
        </a:p>
        <a:p xmlns:a="http://schemas.openxmlformats.org/drawingml/2006/main">
          <a:pPr algn="l">
            <a:buFont typeface="Arial" pitchFamily="34" charset="0"/>
            <a:buChar char="•"/>
          </a:pPr>
          <a:r>
            <a:rPr lang="ru-RU" sz="1100" i="1" dirty="0" smtClean="0"/>
            <a:t>Вятское художественное училище им. А.А. Рылова</a:t>
          </a:r>
          <a:endParaRPr lang="ru-RU" sz="1100" i="1" dirty="0"/>
        </a:p>
      </cdr:txBody>
    </cdr:sp>
  </cdr:relSizeAnchor>
  <cdr:relSizeAnchor xmlns:cdr="http://schemas.openxmlformats.org/drawingml/2006/chartDrawing">
    <cdr:from>
      <cdr:x>0.31537</cdr:x>
      <cdr:y>0.26866</cdr:y>
    </cdr:from>
    <cdr:to>
      <cdr:x>0.43986</cdr:x>
      <cdr:y>0.34328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1296144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28,86 %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0.55605</cdr:x>
      <cdr:y>0.62687</cdr:y>
    </cdr:from>
    <cdr:to>
      <cdr:x>0.71374</cdr:x>
      <cdr:y>0.71642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3024336"/>
          <a:ext cx="1368191" cy="43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71,14 %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C497-F3E9-47D1-A03B-DD96E7EE5499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F04B-A426-4D05-8A5E-4294773CD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6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F04B-A426-4D05-8A5E-4294773CD54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F04B-A426-4D05-8A5E-4294773CD54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F04B-A426-4D05-8A5E-4294773CD54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965443-5E89-49AB-A799-0A7536C5E44C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C78E-AC80-4A9D-8508-219C42829F01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3F4-0A87-4197-A0E8-DD34A8A8591C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A78684-FDF5-4CA0-98D7-AF3802BB978C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3D9EA3-210F-4FBB-8233-000B480B3F6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FEDC-EC5E-49AA-8338-DC77EA409620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553-DF47-4A74-8C1E-B3A4C5B77B35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CA5112-EEEA-4F4C-9504-4426AB8A0B21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2B42-6308-4C39-8F28-275080A95E3C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0CA885-C82F-4254-BC71-FBDA417573B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B65D0-F0C4-455C-9B7C-1BE5D6A6F43A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2B6E50-65D7-412F-B464-408707AC3E59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F2928-2D6B-4128-AE45-C2C863705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0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41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68580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Презентация проекта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Молодежного образовательного лагеря для работников культуры Кировской области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84076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800" b="0" i="1" dirty="0" smtClean="0">
                <a:solidFill>
                  <a:schemeClr val="tx1"/>
                </a:solidFill>
              </a:rPr>
              <a:t>грант Президента Российской Федерации на развитие гражданского общества в 2021 г.</a:t>
            </a:r>
            <a:endParaRPr lang="ru-RU" sz="1800" b="0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sun9-39.userapi.com/impg/kSFLZckaeXPU_JaoSgq682FM7Xn5bKpdHkM3NA/-ZNrdOceN4o.jpg?size=1200x270&amp;quality=96&amp;proxy=1&amp;sign=bc6b62f3f72364a65ae4ba84fe561a0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2664296" cy="936104"/>
          </a:xfrm>
          <a:prstGeom prst="rect">
            <a:avLst/>
          </a:prstGeom>
          <a:noFill/>
        </p:spPr>
      </p:pic>
      <p:pic>
        <p:nvPicPr>
          <p:cNvPr id="16390" name="Picture 6" descr="https://psv4.userapi.com/c856324/u26863825/docs/d7/087c1509cbb5/Logo_bez_80-1.png?extra=1uhTa8_UIVsxHHt2Mx7KhmCkuybLQOkmGNVR3IwKyvOgobeZJoHzAYCEjRS8MF1MlAUHpHmRfyUWG0ilrd7z1CIAtW79jgIaVo6t6JLf7yyH0PaZEM5Te5Rmi1neIKbdCORT0mpUMcU-05dP3UhY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3816424" cy="19312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10925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s://sun9-66.userapi.com/impg/eHM_Hs7F_ORCec9_qpMky-L1z1NOvMinxTRVYg/2Dwr7YWk_tw.jpg?size=2560x1362&amp;quality=96&amp;proxy=1&amp;sign=6a0c8649c4205a671f7d712a5ddd473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877272"/>
            <a:ext cx="1872208" cy="689761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184576" cy="43204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24 апреля 2021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3848" y="5661248"/>
            <a:ext cx="453650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Тренинги</a:t>
            </a:r>
          </a:p>
          <a:p>
            <a:r>
              <a:rPr lang="ru-RU" sz="2000" dirty="0" smtClean="0"/>
              <a:t>Творческий капустник</a:t>
            </a:r>
            <a:endParaRPr lang="ru-RU" sz="2000" dirty="0"/>
          </a:p>
        </p:txBody>
      </p:sp>
      <p:pic>
        <p:nvPicPr>
          <p:cNvPr id="3076" name="Picture 4" descr="C:\Users\use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17805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2тренин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160240" cy="267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5400600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b="1" i="1" dirty="0" smtClean="0"/>
              <a:t>Мастер-класс по сценической речи и ораторскому искусству, </a:t>
            </a:r>
            <a:r>
              <a:rPr lang="ru-RU" sz="1600" dirty="0" smtClean="0"/>
              <a:t>И.В. Стародубцева, актриса Кировского областного драматического театра им. С.М. Кирова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i="1" dirty="0" smtClean="0"/>
              <a:t>Мастер-класс по актерскому мастерству и сценическому движению</a:t>
            </a:r>
            <a:r>
              <a:rPr lang="ru-RU" sz="1600" dirty="0" smtClean="0"/>
              <a:t>, Р.Р. </a:t>
            </a:r>
            <a:r>
              <a:rPr lang="ru-RU" sz="1600" dirty="0" err="1" smtClean="0"/>
              <a:t>Шахбанов</a:t>
            </a:r>
            <a:r>
              <a:rPr lang="ru-RU" sz="1600" dirty="0" smtClean="0"/>
              <a:t>, режиссер, актер театра «Гистрион», г. Пермь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068960"/>
            <a:ext cx="270135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01008"/>
            <a:ext cx="2724322" cy="181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0"/>
            <a:ext cx="1339325" cy="5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544616" cy="43204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25 апреля 2021 г.</a:t>
            </a:r>
            <a:endParaRPr lang="ru-RU" sz="2400" b="1" dirty="0"/>
          </a:p>
        </p:txBody>
      </p:sp>
      <p:pic>
        <p:nvPicPr>
          <p:cNvPr id="4098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69075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941168"/>
            <a:ext cx="272296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5933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1757712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395536" y="765175"/>
          <a:ext cx="8208912" cy="215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629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976664" cy="43204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Проекты-победители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5760640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600" b="1" dirty="0"/>
              <a:t>I</a:t>
            </a:r>
            <a:r>
              <a:rPr lang="ru-RU" sz="5600" b="1" dirty="0"/>
              <a:t> место – проект «На Вятке свои порядки</a:t>
            </a:r>
            <a:r>
              <a:rPr lang="ru-RU" sz="5600" b="1" dirty="0" smtClean="0"/>
              <a:t>». </a:t>
            </a:r>
            <a:r>
              <a:rPr lang="ru-RU" sz="5600" i="1" dirty="0" smtClean="0"/>
              <a:t>Интерактивный </a:t>
            </a:r>
            <a:r>
              <a:rPr lang="ru-RU" sz="5600" i="1" dirty="0"/>
              <a:t>блокнот по знакомству с историей и культурой Вятского края</a:t>
            </a:r>
            <a:r>
              <a:rPr lang="ru-RU" sz="5600" i="1" dirty="0" smtClean="0"/>
              <a:t>. Проект разрабатывали молодые сотрудники централизованной библиотечной системы Слободского района, Ильинского Дома культуры Слободского района, Дворца культуры и спорта поселка </a:t>
            </a:r>
            <a:r>
              <a:rPr lang="ru-RU" sz="5600" i="1" dirty="0" err="1" smtClean="0"/>
              <a:t>Дороничи</a:t>
            </a:r>
            <a:r>
              <a:rPr lang="ru-RU" sz="5600" i="1" dirty="0" smtClean="0"/>
              <a:t> муниципального образования г. Киров, централизованной клубной системы </a:t>
            </a:r>
            <a:r>
              <a:rPr lang="ru-RU" sz="5600" i="1" dirty="0" err="1" smtClean="0"/>
              <a:t>Санчурского</a:t>
            </a:r>
            <a:r>
              <a:rPr lang="ru-RU" sz="5600" i="1" dirty="0" smtClean="0"/>
              <a:t> района, </a:t>
            </a:r>
            <a:r>
              <a:rPr lang="ru-RU" sz="5600" i="1" dirty="0" err="1" smtClean="0"/>
              <a:t>Шишовского</a:t>
            </a:r>
            <a:r>
              <a:rPr lang="ru-RU" sz="5600" i="1" dirty="0" smtClean="0"/>
              <a:t> сельского Дома культуры </a:t>
            </a:r>
            <a:r>
              <a:rPr lang="ru-RU" sz="5600" i="1" dirty="0" err="1" smtClean="0"/>
              <a:t>Санчурского</a:t>
            </a:r>
            <a:r>
              <a:rPr lang="ru-RU" sz="5600" i="1" dirty="0" smtClean="0"/>
              <a:t> района, </a:t>
            </a:r>
            <a:r>
              <a:rPr lang="ru-RU" sz="5600" i="1" dirty="0" err="1" smtClean="0"/>
              <a:t>Шабалинского</a:t>
            </a:r>
            <a:r>
              <a:rPr lang="ru-RU" sz="5600" i="1" dirty="0" smtClean="0"/>
              <a:t> районного Дома культуры, Вятского художественного училища им. А.А. Рылова.</a:t>
            </a:r>
          </a:p>
          <a:p>
            <a:pPr marL="0" indent="0">
              <a:buNone/>
            </a:pPr>
            <a:r>
              <a:rPr lang="ru-RU" sz="23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140968"/>
            <a:ext cx="55446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/>
              <a:t>II</a:t>
            </a:r>
            <a:r>
              <a:rPr lang="ru-RU" sz="1400" b="1" dirty="0"/>
              <a:t> место – проект «MTrainers». </a:t>
            </a:r>
          </a:p>
          <a:p>
            <a:pPr algn="just"/>
            <a:r>
              <a:rPr lang="ru-RU" sz="1400" i="1" dirty="0"/>
              <a:t>Бизнес-идея предполагала разработку специального приложения – интернет-платформы, на которой пользователи смогут выбрать наставников, преподавателей по различным музыкальным направлениям и жанрам для дальнейшего обучения или совершенствования своих музыкальных компетенций. </a:t>
            </a:r>
            <a:r>
              <a:rPr lang="ru-RU" sz="1400" i="1" dirty="0" smtClean="0"/>
              <a:t>Проект разработала студентка Кировского колледжа музыкального искусства им. И.В. </a:t>
            </a:r>
            <a:r>
              <a:rPr lang="ru-RU" sz="1400" i="1" dirty="0" err="1" smtClean="0"/>
              <a:t>Казенина</a:t>
            </a:r>
            <a:r>
              <a:rPr lang="ru-RU" sz="1400" i="1" dirty="0" smtClean="0"/>
              <a:t> Дарья </a:t>
            </a:r>
            <a:r>
              <a:rPr lang="ru-RU" sz="1400" i="1" dirty="0" err="1" smtClean="0"/>
              <a:t>Бякова</a:t>
            </a:r>
            <a:endParaRPr lang="ru-RU" sz="1400" i="1" dirty="0"/>
          </a:p>
        </p:txBody>
      </p:sp>
      <p:pic>
        <p:nvPicPr>
          <p:cNvPr id="1026" name="Picture 2" descr="C:\Users\user\Desktop\бяк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2368"/>
            <a:ext cx="1731571" cy="217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592288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517232"/>
            <a:ext cx="5400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III</a:t>
            </a:r>
            <a:r>
              <a:rPr lang="ru-RU" sz="1400" b="1" dirty="0" smtClean="0"/>
              <a:t> место – </a:t>
            </a:r>
            <a:r>
              <a:rPr lang="ru-RU" sz="1400" i="1" dirty="0" smtClean="0"/>
              <a:t>бизнес-проект кукольного театра «Папа Карло». Проект разработали молодые специалисты из Центра культуры и досуга </a:t>
            </a:r>
            <a:r>
              <a:rPr lang="ru-RU" sz="1400" i="1" dirty="0" err="1" smtClean="0"/>
              <a:t>Кильмезского</a:t>
            </a:r>
            <a:r>
              <a:rPr lang="ru-RU" sz="1400" i="1" dirty="0" smtClean="0"/>
              <a:t> района и Вятского художественного училища им. А.А. Рылова</a:t>
            </a:r>
            <a:endParaRPr lang="ru-RU" sz="1400" i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301208"/>
            <a:ext cx="2160240" cy="143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6632"/>
            <a:ext cx="1690868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0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SD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7104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user\Desktop\бейд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2200037" cy="3099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5536" y="116633"/>
            <a:ext cx="74168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Полиграфия: </a:t>
            </a:r>
            <a:r>
              <a:rPr lang="ru-RU" i="1" dirty="0" smtClean="0"/>
              <a:t>сертификат, бейдж, информационный баннер лагеря</a:t>
            </a:r>
            <a:endParaRPr lang="ru-RU" i="1" dirty="0"/>
          </a:p>
        </p:txBody>
      </p:sp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09645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112568" cy="43204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Результаты проекта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8327434"/>
              </p:ext>
            </p:extLst>
          </p:nvPr>
        </p:nvGraphicFramePr>
        <p:xfrm>
          <a:off x="323528" y="980728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32656"/>
            <a:ext cx="1866638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24944"/>
            <a:ext cx="162081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5661248"/>
            <a:ext cx="16208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140968"/>
            <a:ext cx="1692230" cy="112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692696"/>
            <a:ext cx="1547664" cy="103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48672" cy="5089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Дальнейшее развитие проекта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04241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-108520" y="1196752"/>
          <a:ext cx="80283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392488" cy="43204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Цель проекта</a:t>
            </a:r>
            <a:endParaRPr lang="ru-RU" sz="2400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792088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Повышение мотивации, уровня профессиональных компетенций и профадаптации молодых работников культуры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420888"/>
            <a:ext cx="4392488" cy="43204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3140968"/>
            <a:ext cx="7848872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Информирование целевой аудитории, потенциальных участников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Организация и проведение конкурса творческих и социально-культурных проектов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Проведение трехдневного лагеря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Стажировка активных участников лагеря в областных учреждениях культуры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Создание условий для реализации успешных проектов на местах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1938646" cy="79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688632" cy="504056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Целевая аудитория проекта</a:t>
            </a:r>
            <a:endParaRPr lang="ru-RU" sz="2400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19256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Работники культуры в возрасте до 35 лет (включительно)</a:t>
            </a:r>
          </a:p>
          <a:p>
            <a:r>
              <a:rPr lang="ru-RU" dirty="0" smtClean="0"/>
              <a:t>Студенты выпускных курсов профессиональных образовательных учреждений культуры и искусств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38646" cy="79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781813" cy="252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21059"/>
            <a:ext cx="3528392" cy="23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88632" cy="504056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Рабочая группа проекта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6624736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endParaRPr lang="ru-RU" sz="7200" b="1" dirty="0" smtClean="0"/>
          </a:p>
          <a:p>
            <a:pPr algn="just"/>
            <a:r>
              <a:rPr lang="ru-RU" sz="7200" b="1" dirty="0" smtClean="0"/>
              <a:t>Канакова Ольга Геннадьевна, </a:t>
            </a:r>
            <a:r>
              <a:rPr lang="ru-RU" sz="7200" dirty="0" smtClean="0"/>
              <a:t>Заслуженный работник культуры Кировской области, директор областного Дома народного творчества</a:t>
            </a:r>
            <a:endParaRPr lang="ru-RU" sz="7200" b="1" dirty="0" smtClean="0"/>
          </a:p>
          <a:p>
            <a:pPr algn="just"/>
            <a:r>
              <a:rPr lang="ru-RU" sz="7200" b="1" dirty="0" err="1" smtClean="0"/>
              <a:t>Шварцблат</a:t>
            </a:r>
            <a:r>
              <a:rPr lang="ru-RU" sz="7200" b="1" dirty="0" smtClean="0"/>
              <a:t> Лев Давидович, </a:t>
            </a:r>
            <a:r>
              <a:rPr lang="ru-RU" sz="7200" dirty="0" smtClean="0"/>
              <a:t>почетный работник сферы молодежной политики РФ, исполнительный директор Лиги предпринимателей Кировской области</a:t>
            </a:r>
          </a:p>
          <a:p>
            <a:pPr algn="just"/>
            <a:r>
              <a:rPr lang="ru-RU" sz="7200" b="1" dirty="0" smtClean="0"/>
              <a:t>Попова Татьяна Анатольевна</a:t>
            </a:r>
            <a:r>
              <a:rPr lang="ru-RU" sz="7200" dirty="0" smtClean="0"/>
              <a:t>, ведущий консультант отдела государственных программ и проектов в сфере культуры министерства культуры Кировской области</a:t>
            </a:r>
          </a:p>
          <a:p>
            <a:pPr algn="just"/>
            <a:r>
              <a:rPr lang="ru-RU" sz="7200" b="1" smtClean="0"/>
              <a:t>Бакина </a:t>
            </a:r>
            <a:r>
              <a:rPr lang="ru-RU" sz="7200" b="1" dirty="0" smtClean="0"/>
              <a:t>Ольга Владимировна</a:t>
            </a:r>
            <a:r>
              <a:rPr lang="ru-RU" sz="7200" dirty="0" smtClean="0"/>
              <a:t>, Заслуженный работник культуры Кировской области, кандидат филологических наук, директор Вятского колледжа культуры</a:t>
            </a:r>
          </a:p>
          <a:p>
            <a:pPr algn="just"/>
            <a:r>
              <a:rPr lang="ru-RU" sz="7200" b="1" dirty="0" smtClean="0"/>
              <a:t>Дудина Татьяна Владимировна</a:t>
            </a:r>
            <a:r>
              <a:rPr lang="ru-RU" sz="7200" dirty="0" smtClean="0"/>
              <a:t>, начальник учебно-методического отдела Кировского колледжа музыкального искусства им. И.В. Казенина</a:t>
            </a:r>
          </a:p>
          <a:p>
            <a:pPr algn="just"/>
            <a:r>
              <a:rPr lang="ru-RU" sz="7200" b="1" dirty="0" smtClean="0"/>
              <a:t>Зонова Ирина Викторовна</a:t>
            </a:r>
            <a:r>
              <a:rPr lang="ru-RU" sz="7200" dirty="0" smtClean="0"/>
              <a:t>, заведующий отделом учебно-воспитательной работы Вятского художественного училища им. А.А. Рылова».</a:t>
            </a:r>
          </a:p>
          <a:p>
            <a:pPr algn="just"/>
            <a:r>
              <a:rPr lang="ru-RU" sz="7200" b="1" dirty="0" smtClean="0"/>
              <a:t>Анцыгина Елена Владимировна</a:t>
            </a:r>
            <a:r>
              <a:rPr lang="ru-RU" sz="7200" dirty="0" smtClean="0"/>
              <a:t>, Заслуженный работник культуры Кировской области, директор районного дома народного творчества г. Советска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547664" cy="6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s://i1.photo.2gis.com/images/branch/58/8162774354810191_53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908720"/>
            <a:ext cx="144016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www.culture.ru/storage/images/c149e280d54a4421fc8e50428280e633/c63b3aa7a9d4af50d7d413db120fa5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284984"/>
            <a:ext cx="1440160" cy="9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s://yt3.ggpht.com/ytc/AAUvwnh7SGufEE_kGCzZXMWoNrH4Dqtb0tWApGL7uccd=s900-c-k-c0x00ffffff-no-r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141765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s://avatars.mds.yandex.net/get-zen_doc/15270/pub_5d4923f3bd45c000aebb9f43_5d492412520a9b00acb5486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085184"/>
            <a:ext cx="139574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s://avatars.mds.yandex.net/get-altay/200322/2a0000015b3ba6ad71f068e2985a24e34bd1/X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772816"/>
            <a:ext cx="142575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https://www.culture.ru/storage/images/1610f53dc2be83369b10f8cda20a7bff/c67343b6143f80a242a36f34047b9e4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877272"/>
            <a:ext cx="129614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s://www.newsler.ru/data/content/2021/100001/9a179c1861802c4f9440538e7a92b41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492896"/>
            <a:ext cx="1440160" cy="81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72608" cy="47768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Календарный план проекта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6428670"/>
              </p:ext>
            </p:extLst>
          </p:nvPr>
        </p:nvGraphicFramePr>
        <p:xfrm>
          <a:off x="251520" y="908720"/>
          <a:ext cx="7848872" cy="56783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25591"/>
                <a:gridCol w="4252511"/>
                <a:gridCol w="1270770"/>
              </a:tblGrid>
              <a:tr h="285185"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Решаемая задача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0" marR="131445" indent="-72961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Мероприятие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Сроки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40737">
                <a:tc>
                  <a:txBody>
                    <a:bodyPr/>
                    <a:lstStyle/>
                    <a:p>
                      <a:pPr marL="23495" marR="8255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Информирование целевой аудитории, потенциальных </a:t>
                      </a:r>
                      <a:r>
                        <a:rPr lang="ru-RU" sz="1600" dirty="0" smtClean="0"/>
                        <a:t>участников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3144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Создание </a:t>
                      </a:r>
                      <a:r>
                        <a:rPr lang="ru-RU" sz="1600" dirty="0"/>
                        <a:t>сайта проекта, страничек в социальных сетях, продвижение через информационные ресурсы </a:t>
                      </a:r>
                      <a:r>
                        <a:rPr lang="ru-RU" sz="1600" dirty="0" smtClean="0"/>
                        <a:t>партнеров. Создание рабочей группы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01.02.2021 - 26.02.2021</a:t>
                      </a:r>
                    </a:p>
                    <a:p>
                      <a:pPr marL="241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34281">
                <a:tc>
                  <a:txBody>
                    <a:bodyPr/>
                    <a:lstStyle/>
                    <a:p>
                      <a:pPr marL="23495" marR="180340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Организация и проведение </a:t>
                      </a:r>
                      <a:r>
                        <a:rPr lang="ru-RU" sz="1600" dirty="0" smtClean="0"/>
                        <a:t>конкурса бизнес-идей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299720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Разработка </a:t>
                      </a:r>
                      <a:r>
                        <a:rPr lang="ru-RU" sz="1600" dirty="0"/>
                        <a:t>Положения о проведении областного конкурса молодежных </a:t>
                      </a:r>
                      <a:r>
                        <a:rPr lang="ru-RU" sz="1600" dirty="0" smtClean="0"/>
                        <a:t>бизнес-идей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05.02.2021-</a:t>
                      </a:r>
                    </a:p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12.02.2021</a:t>
                      </a:r>
                    </a:p>
                    <a:p>
                      <a:pPr marL="241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51555">
                <a:tc>
                  <a:txBody>
                    <a:bodyPr/>
                    <a:lstStyle/>
                    <a:p>
                      <a:pPr marL="23495" marR="2368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Проведение </a:t>
                      </a:r>
                      <a:r>
                        <a:rPr lang="ru-RU" sz="1600" dirty="0"/>
                        <a:t>трехдневного </a:t>
                      </a:r>
                      <a:r>
                        <a:rPr lang="ru-RU" sz="1600" dirty="0" smtClean="0"/>
                        <a:t>лагеря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31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Разработка </a:t>
                      </a:r>
                      <a:r>
                        <a:rPr lang="ru-RU" sz="1600" dirty="0"/>
                        <a:t>Программы трехдневного лагеря. Выбор и согласование спикеров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15.02.2021-</a:t>
                      </a:r>
                    </a:p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19.03.2021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83524">
                <a:tc>
                  <a:txBody>
                    <a:bodyPr/>
                    <a:lstStyle/>
                    <a:p>
                      <a:pPr marL="23495" marR="2368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Стажировка активных участников лагеря в областных учреждениях культуры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3144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Стажировка участников в областных учреждениях культуры</a:t>
                      </a:r>
                    </a:p>
                    <a:p>
                      <a:pPr marL="24130" marR="131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26.04.2021-30.04.2021</a:t>
                      </a:r>
                    </a:p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83116">
                <a:tc>
                  <a:txBody>
                    <a:bodyPr/>
                    <a:lstStyle/>
                    <a:p>
                      <a:pPr marL="23495" marR="2368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Создание условий для реализации успешных проектов на местах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3144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Закрепление за каждым стажирующимся участником кураторов-наставников</a:t>
                      </a:r>
                    </a:p>
                    <a:p>
                      <a:pPr marL="24130" marR="131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30.04.2021</a:t>
                      </a:r>
                    </a:p>
                    <a:p>
                      <a:pPr marL="241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614"/>
            <a:ext cx="1547664" cy="6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24736" cy="79208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Информационное сопровождение проекта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124744"/>
          <a:ext cx="4392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0"/>
            <a:ext cx="1797964" cy="73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124744"/>
            <a:ext cx="1294944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268760"/>
            <a:ext cx="1296144" cy="28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908720"/>
            <a:ext cx="129494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3501008"/>
            <a:ext cx="1293189" cy="280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3068960"/>
            <a:ext cx="1282703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3645024"/>
            <a:ext cx="1296144" cy="28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84076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Результаты отбора в Молодежный образовательный лагерь работников культуры Кировской области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268760"/>
            <a:ext cx="3528392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Всего 485 бизнес-идей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06169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179512" y="1772816"/>
          <a:ext cx="8676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386" name="Picture 2" descr="https://sun9-18.userapi.com/impg/i3bAgEr92S8FIzP2u_v3RerxN5E1TV4mzrRfVA/_LR-Et_0j5o.jpg?size=868x1080&amp;quality=96&amp;sign=8568993cc590f28ed89ad101e8be1ea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196395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/>
              <a:t>Спикеры образовательного интенсива </a:t>
            </a:r>
            <a:br>
              <a:rPr lang="ru-RU" sz="1800" b="1" dirty="0" smtClean="0"/>
            </a:br>
            <a:r>
              <a:rPr lang="ru-RU" sz="1800" b="1" dirty="0" smtClean="0"/>
              <a:t>«Культура! Поехали!»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8193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908720"/>
            <a:ext cx="161565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167337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08720"/>
            <a:ext cx="165618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1512168" cy="166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836712"/>
            <a:ext cx="158993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933056"/>
            <a:ext cx="1527641" cy="165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861048"/>
            <a:ext cx="164672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908720"/>
            <a:ext cx="15121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2708920"/>
            <a:ext cx="1944216" cy="10156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Лев </a:t>
            </a:r>
            <a:r>
              <a:rPr lang="ru-RU" sz="1000" b="1" dirty="0" err="1" smtClean="0"/>
              <a:t>Шварцблат</a:t>
            </a:r>
            <a:endParaRPr lang="ru-RU" sz="1000" b="1" dirty="0" smtClean="0"/>
          </a:p>
          <a:p>
            <a:pPr algn="ctr"/>
            <a:r>
              <a:rPr lang="ru-RU" sz="1000" dirty="0" smtClean="0"/>
              <a:t> </a:t>
            </a:r>
            <a:r>
              <a:rPr lang="ru-RU" sz="1000" i="1" dirty="0" smtClean="0"/>
              <a:t>Почетный работник сферы молодежной политики РФ, исполнительный директор Лиги предпринимателей</a:t>
            </a:r>
            <a:endParaRPr lang="ru-RU" sz="1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852936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Елена Костарева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i="1" dirty="0" smtClean="0"/>
              <a:t>Руководитель театра «КТО» (г. Пермь)</a:t>
            </a:r>
          </a:p>
          <a:p>
            <a:pPr algn="ctr"/>
            <a:endParaRPr lang="ru-RU" sz="1000" i="1" dirty="0" smtClean="0"/>
          </a:p>
          <a:p>
            <a:pPr algn="ctr"/>
            <a:endParaRPr lang="ru-RU" sz="1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2852936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Ирина Стародубцева</a:t>
            </a:r>
          </a:p>
          <a:p>
            <a:pPr algn="ctr"/>
            <a:r>
              <a:rPr lang="ru-RU" sz="1000" i="1" dirty="0" smtClean="0"/>
              <a:t>Актриса Кировского областного драматического театра им. С.М. Кирова </a:t>
            </a:r>
            <a:endParaRPr lang="ru-R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5733256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Рамазан </a:t>
            </a:r>
            <a:r>
              <a:rPr lang="ru-RU" sz="1000" b="1" dirty="0" err="1" smtClean="0"/>
              <a:t>Шахбанов</a:t>
            </a:r>
            <a:endParaRPr lang="ru-RU" sz="1000" b="1" dirty="0" smtClean="0"/>
          </a:p>
          <a:p>
            <a:pPr algn="ctr"/>
            <a:r>
              <a:rPr lang="ru-RU" sz="1000" i="1" dirty="0" smtClean="0"/>
              <a:t>Режиссер, актер театра «Гистрион» (г. Пермь)</a:t>
            </a:r>
          </a:p>
          <a:p>
            <a:pPr algn="ctr"/>
            <a:endParaRPr lang="ru-RU" sz="1000" i="1" dirty="0" smtClean="0"/>
          </a:p>
          <a:p>
            <a:pPr algn="ctr"/>
            <a:endParaRPr lang="ru-RU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733256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Наталья Катаева</a:t>
            </a:r>
          </a:p>
          <a:p>
            <a:pPr algn="ctr"/>
            <a:r>
              <a:rPr lang="ru-RU" sz="1000" i="1" dirty="0" smtClean="0"/>
              <a:t>Кандидат экономических наук, доцент Вятского государственного университета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752" y="5733256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Иван Шевелев</a:t>
            </a:r>
          </a:p>
          <a:p>
            <a:pPr algn="ctr"/>
            <a:r>
              <a:rPr lang="ru-RU" sz="1000" i="1" dirty="0" smtClean="0"/>
              <a:t>Артист Кировского областного драматического театра им. С.М. Кирова </a:t>
            </a:r>
            <a:endParaRPr lang="ru-RU" sz="1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60232" y="2708920"/>
            <a:ext cx="1944216" cy="10156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Анастасия Зырянова</a:t>
            </a:r>
          </a:p>
          <a:p>
            <a:pPr algn="ctr"/>
            <a:r>
              <a:rPr lang="ru-RU" sz="1000" i="1" dirty="0" smtClean="0"/>
              <a:t>Заведующий отделом реализации государственной политики, проектов и программ в сфере культуры  ОДНТ</a:t>
            </a:r>
            <a:endParaRPr lang="ru-RU" sz="1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5733257"/>
            <a:ext cx="1944216" cy="8617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Светлана </a:t>
            </a:r>
            <a:r>
              <a:rPr lang="ru-RU" sz="1000" b="1" dirty="0" err="1" smtClean="0"/>
              <a:t>Балыбердина</a:t>
            </a:r>
            <a:endParaRPr lang="ru-RU" sz="1000" b="1" dirty="0" smtClean="0"/>
          </a:p>
          <a:p>
            <a:pPr algn="ctr"/>
            <a:r>
              <a:rPr lang="ru-RU" sz="1000" i="1" dirty="0" smtClean="0"/>
              <a:t>Директор Централизованной клубной системы г. Чебоксары </a:t>
            </a:r>
          </a:p>
          <a:p>
            <a:pPr algn="ctr"/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975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834880" cy="432048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23 апреля 2021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980728"/>
            <a:ext cx="5976664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1800" b="1" i="1" dirty="0" smtClean="0"/>
              <a:t>Семинар-практикум «Экономика будущего и трансформация социально-культурной сферы. Социальное предпринимательство» </a:t>
            </a:r>
            <a:r>
              <a:rPr lang="ru-RU" sz="1800" dirty="0" smtClean="0"/>
              <a:t>, Л.Д. </a:t>
            </a:r>
            <a:r>
              <a:rPr lang="ru-RU" sz="1800" dirty="0" err="1" smtClean="0"/>
              <a:t>Шварцблат</a:t>
            </a:r>
            <a:r>
              <a:rPr lang="ru-RU" sz="1800" dirty="0" smtClean="0"/>
              <a:t>, почетный работник сферы молодежной политики РФ</a:t>
            </a:r>
          </a:p>
          <a:p>
            <a:r>
              <a:rPr lang="ru-RU" sz="1800" b="1" i="1" dirty="0" smtClean="0"/>
              <a:t>Лекция-презентация «Культура в эпоху глобализации. Дом культуры. Новый формат». </a:t>
            </a:r>
            <a:r>
              <a:rPr lang="ru-RU" sz="1800" dirty="0" smtClean="0"/>
              <a:t>Из опыта работы Централизованной клубной системы города Чебоксары, Чувашская республика, С.А. </a:t>
            </a:r>
            <a:r>
              <a:rPr lang="ru-RU" sz="1800" dirty="0" err="1" smtClean="0"/>
              <a:t>Балыбердина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33592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од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232248" cy="148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6632"/>
            <a:ext cx="204241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4941168"/>
            <a:ext cx="489654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ru-RU" sz="1500" b="1" i="1" dirty="0" smtClean="0"/>
              <a:t>Практикум по бизнес-планированию</a:t>
            </a:r>
            <a:r>
              <a:rPr lang="ru-RU" sz="1500" dirty="0" smtClean="0"/>
              <a:t>, Н.Н. Катаева, кандидат экономических наук, доцент Вятского государственного университета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Панельная</a:t>
            </a:r>
            <a:r>
              <a:rPr kumimoji="0" lang="ru-RU" sz="15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дискуссия «Проблемы </a:t>
            </a:r>
            <a:r>
              <a:rPr lang="ru-RU" sz="1500" b="1" i="1" dirty="0" smtClean="0"/>
              <a:t>развития современных жанров народного творчества»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F2928-2D6B-4128-AE45-C2C86370529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40968"/>
            <a:ext cx="2304256" cy="153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013176"/>
            <a:ext cx="2376264" cy="158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956</Words>
  <Application>Microsoft Office PowerPoint</Application>
  <PresentationFormat>Экран (4:3)</PresentationFormat>
  <Paragraphs>146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проекта  Молодежного образовательного лагеря для работников культуры Кировской области</vt:lpstr>
      <vt:lpstr>Цель проекта</vt:lpstr>
      <vt:lpstr>Целевая аудитория проекта</vt:lpstr>
      <vt:lpstr>Рабочая группа проекта</vt:lpstr>
      <vt:lpstr>Календарный план проекта</vt:lpstr>
      <vt:lpstr>Информационное сопровождение проекта</vt:lpstr>
      <vt:lpstr>Результаты отбора в Молодежный образовательный лагерь работников культуры Кировской области </vt:lpstr>
      <vt:lpstr>    Спикеры образовательного интенсива  «Культура! Поехали!»</vt:lpstr>
      <vt:lpstr>23 апреля 2021 г.</vt:lpstr>
      <vt:lpstr>24 апреля 2021 г.</vt:lpstr>
      <vt:lpstr>25 апреля 2021 г.</vt:lpstr>
      <vt:lpstr>Проекты-победители</vt:lpstr>
      <vt:lpstr>Презентация PowerPoint</vt:lpstr>
      <vt:lpstr>Результаты проекта</vt:lpstr>
      <vt:lpstr>Дальнейшее развитие проекта</vt:lpstr>
    </vt:vector>
  </TitlesOfParts>
  <Company>By 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«Молодежный образовательный лагерь для работников культуры Кировской области»</dc:title>
  <dc:creator>HOME</dc:creator>
  <cp:lastModifiedBy>user</cp:lastModifiedBy>
  <cp:revision>131</cp:revision>
  <dcterms:created xsi:type="dcterms:W3CDTF">2021-02-05T09:58:49Z</dcterms:created>
  <dcterms:modified xsi:type="dcterms:W3CDTF">2022-04-26T10:13:34Z</dcterms:modified>
</cp:coreProperties>
</file>