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533" r:id="rId2"/>
    <p:sldId id="536" r:id="rId3"/>
    <p:sldId id="264" r:id="rId4"/>
    <p:sldId id="534" r:id="rId5"/>
    <p:sldId id="538" r:id="rId6"/>
    <p:sldId id="539" r:id="rId7"/>
    <p:sldId id="535" r:id="rId8"/>
    <p:sldId id="537" r:id="rId9"/>
    <p:sldId id="529" r:id="rId1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955"/>
    <a:srgbClr val="EB3421"/>
    <a:srgbClr val="67AA62"/>
    <a:srgbClr val="33CCCC"/>
    <a:srgbClr val="66FFFF"/>
    <a:srgbClr val="CF3D6A"/>
    <a:srgbClr val="157BF7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900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32AD1-6F6E-432C-8318-3915A872268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DE8D54-EC3A-4350-9AD6-868FF64D779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470287E-ACE2-427C-8063-05A24D07F587}" type="parTrans" cxnId="{01EFC3AC-940F-4162-9077-7134EA898D7F}">
      <dgm:prSet/>
      <dgm:spPr/>
      <dgm:t>
        <a:bodyPr/>
        <a:lstStyle/>
        <a:p>
          <a:endParaRPr lang="ru-RU"/>
        </a:p>
      </dgm:t>
    </dgm:pt>
    <dgm:pt modelId="{E6F7C020-83AE-41D1-8106-4DECA94B5D63}" type="sibTrans" cxnId="{01EFC3AC-940F-4162-9077-7134EA898D7F}">
      <dgm:prSet/>
      <dgm:spPr/>
      <dgm:t>
        <a:bodyPr/>
        <a:lstStyle/>
        <a:p>
          <a:endParaRPr lang="ru-RU"/>
        </a:p>
      </dgm:t>
    </dgm:pt>
    <dgm:pt modelId="{ADF4A664-13B2-4D7C-963D-655D72A6A69C}">
      <dgm:prSet phldrT="[Текст]"/>
      <dgm:spPr/>
      <dgm:t>
        <a:bodyPr/>
        <a:lstStyle/>
        <a:p>
          <a:endParaRPr lang="ru-RU" dirty="0"/>
        </a:p>
      </dgm:t>
    </dgm:pt>
    <dgm:pt modelId="{B54C3307-F79E-434D-8F02-B6DF29D90D8C}" type="parTrans" cxnId="{6BA8CC7E-0F91-44A7-9616-7B01AF0FBC36}">
      <dgm:prSet/>
      <dgm:spPr/>
      <dgm:t>
        <a:bodyPr/>
        <a:lstStyle/>
        <a:p>
          <a:endParaRPr lang="ru-RU"/>
        </a:p>
      </dgm:t>
    </dgm:pt>
    <dgm:pt modelId="{9E79CC7D-82E7-4192-AF41-0D8706A40F44}" type="sibTrans" cxnId="{6BA8CC7E-0F91-44A7-9616-7B01AF0FBC36}">
      <dgm:prSet/>
      <dgm:spPr/>
      <dgm:t>
        <a:bodyPr/>
        <a:lstStyle/>
        <a:p>
          <a:endParaRPr lang="ru-RU"/>
        </a:p>
      </dgm:t>
    </dgm:pt>
    <dgm:pt modelId="{25781890-92C2-497C-BBB3-4D989B65058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семинаров для волонтеров по подготовке их к работе в проекте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4D28D-56EB-4996-8266-96CE69B9F00C}" type="parTrans" cxnId="{5C9E3750-F1C6-4FCF-B2D0-F929E3BA57B2}">
      <dgm:prSet/>
      <dgm:spPr/>
      <dgm:t>
        <a:bodyPr/>
        <a:lstStyle/>
        <a:p>
          <a:endParaRPr lang="ru-RU"/>
        </a:p>
      </dgm:t>
    </dgm:pt>
    <dgm:pt modelId="{4A9C69F9-BC5D-48DE-A670-0F18A9FE6765}" type="sibTrans" cxnId="{5C9E3750-F1C6-4FCF-B2D0-F929E3BA57B2}">
      <dgm:prSet/>
      <dgm:spPr/>
      <dgm:t>
        <a:bodyPr/>
        <a:lstStyle/>
        <a:p>
          <a:endParaRPr lang="ru-RU"/>
        </a:p>
      </dgm:t>
    </dgm:pt>
    <dgm:pt modelId="{B151EEEF-5E0F-431E-93B7-9D115CB0567F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2C77B7D-2521-4DEF-9A79-7B55D418F889}" type="parTrans" cxnId="{73007E97-C478-401B-893C-14AF0F4BC2DC}">
      <dgm:prSet/>
      <dgm:spPr/>
      <dgm:t>
        <a:bodyPr/>
        <a:lstStyle/>
        <a:p>
          <a:endParaRPr lang="ru-RU"/>
        </a:p>
      </dgm:t>
    </dgm:pt>
    <dgm:pt modelId="{96BAA90E-006B-4E2A-804B-B3BCFE774636}" type="sibTrans" cxnId="{73007E97-C478-401B-893C-14AF0F4BC2DC}">
      <dgm:prSet/>
      <dgm:spPr/>
      <dgm:t>
        <a:bodyPr/>
        <a:lstStyle/>
        <a:p>
          <a:endParaRPr lang="ru-RU"/>
        </a:p>
      </dgm:t>
    </dgm:pt>
    <dgm:pt modelId="{DF5E7EBB-0CAB-4A6B-959E-651BC1B59A8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запуск информационных проектных площадок 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E597B-2F58-466A-9B9F-F4FE9570D036}" type="parTrans" cxnId="{B4DFF7B0-6331-40A0-9EDE-1858358DBFF1}">
      <dgm:prSet/>
      <dgm:spPr/>
      <dgm:t>
        <a:bodyPr/>
        <a:lstStyle/>
        <a:p>
          <a:endParaRPr lang="ru-RU"/>
        </a:p>
      </dgm:t>
    </dgm:pt>
    <dgm:pt modelId="{CB8665B8-D73B-406C-AED8-FE01C431F0BD}" type="sibTrans" cxnId="{B4DFF7B0-6331-40A0-9EDE-1858358DBFF1}">
      <dgm:prSet/>
      <dgm:spPr/>
      <dgm:t>
        <a:bodyPr/>
        <a:lstStyle/>
        <a:p>
          <a:endParaRPr lang="ru-RU"/>
        </a:p>
      </dgm:t>
    </dgm:pt>
    <dgm:pt modelId="{6C32038D-E6CE-4801-8C19-38C32CB1C34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Старт-презентация проекта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0D06D7A4-503D-499B-88A1-F91F2AF68BF0}" type="parTrans" cxnId="{F5BBF0EF-E0B0-42D7-8113-4780C73EC406}">
      <dgm:prSet/>
      <dgm:spPr/>
      <dgm:t>
        <a:bodyPr/>
        <a:lstStyle/>
        <a:p>
          <a:endParaRPr lang="ru-RU"/>
        </a:p>
      </dgm:t>
    </dgm:pt>
    <dgm:pt modelId="{A234D3DD-44D4-49EF-B790-DCE92EC22D2D}" type="sibTrans" cxnId="{F5BBF0EF-E0B0-42D7-8113-4780C73EC406}">
      <dgm:prSet/>
      <dgm:spPr/>
      <dgm:t>
        <a:bodyPr/>
        <a:lstStyle/>
        <a:p>
          <a:endParaRPr lang="ru-RU"/>
        </a:p>
      </dgm:t>
    </dgm:pt>
    <dgm:pt modelId="{68F36C85-D4DD-4057-8FF0-D247D197C0B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мотивационных семинаров для родителей.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89009-9086-466E-A32E-DDC43687255B}" type="sibTrans" cxnId="{6933721F-B2E7-4458-A9E8-6038100F1A0E}">
      <dgm:prSet/>
      <dgm:spPr/>
      <dgm:t>
        <a:bodyPr/>
        <a:lstStyle/>
        <a:p>
          <a:endParaRPr lang="ru-RU"/>
        </a:p>
      </dgm:t>
    </dgm:pt>
    <dgm:pt modelId="{5DF699E0-85A5-45C8-9B2A-4A8D09342F21}" type="parTrans" cxnId="{6933721F-B2E7-4458-A9E8-6038100F1A0E}">
      <dgm:prSet/>
      <dgm:spPr/>
      <dgm:t>
        <a:bodyPr/>
        <a:lstStyle/>
        <a:p>
          <a:endParaRPr lang="ru-RU"/>
        </a:p>
      </dgm:t>
    </dgm:pt>
    <dgm:pt modelId="{3635F4F2-58B7-48F0-A603-5BD391C0ECDD}" type="pres">
      <dgm:prSet presAssocID="{D0032AD1-6F6E-432C-8318-3915A872268F}" presName="Name0" presStyleCnt="0">
        <dgm:presLayoutVars>
          <dgm:dir/>
          <dgm:animLvl val="lvl"/>
          <dgm:resizeHandles/>
        </dgm:presLayoutVars>
      </dgm:prSet>
      <dgm:spPr/>
    </dgm:pt>
    <dgm:pt modelId="{B72360B2-658C-4273-890D-4A4FE8350F4C}" type="pres">
      <dgm:prSet presAssocID="{AEDE8D54-EC3A-4350-9AD6-868FF64D779F}" presName="linNode" presStyleCnt="0"/>
      <dgm:spPr/>
    </dgm:pt>
    <dgm:pt modelId="{F12171B3-9923-403A-B87E-3C5F07DA32F7}" type="pres">
      <dgm:prSet presAssocID="{AEDE8D54-EC3A-4350-9AD6-868FF64D779F}" presName="parentShp" presStyleLbl="node1" presStyleIdx="0" presStyleCnt="2" custScaleY="80942" custLinFactNeighborY="90299">
        <dgm:presLayoutVars>
          <dgm:bulletEnabled val="1"/>
        </dgm:presLayoutVars>
      </dgm:prSet>
      <dgm:spPr/>
    </dgm:pt>
    <dgm:pt modelId="{810DF7A3-8B93-4583-BE99-E086336BD2EC}" type="pres">
      <dgm:prSet presAssocID="{AEDE8D54-EC3A-4350-9AD6-868FF64D779F}" presName="childShp" presStyleLbl="bgAccFollowNode1" presStyleIdx="0" presStyleCnt="2" custLinFactNeighborX="3156" custLinFactNeighborY="2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18F85-00D9-4715-B602-8CE0A2511CAA}" type="pres">
      <dgm:prSet presAssocID="{E6F7C020-83AE-41D1-8106-4DECA94B5D63}" presName="spacing" presStyleCnt="0"/>
      <dgm:spPr/>
    </dgm:pt>
    <dgm:pt modelId="{1997EF0D-7A75-4B51-A04E-F2DEE5CC1FAF}" type="pres">
      <dgm:prSet presAssocID="{B151EEEF-5E0F-431E-93B7-9D115CB0567F}" presName="linNode" presStyleCnt="0"/>
      <dgm:spPr/>
    </dgm:pt>
    <dgm:pt modelId="{6F3FF39F-8CF3-42B3-935A-CB22752C7763}" type="pres">
      <dgm:prSet presAssocID="{B151EEEF-5E0F-431E-93B7-9D115CB0567F}" presName="parentShp" presStyleLbl="node1" presStyleIdx="1" presStyleCnt="2" custLinFactY="-2331" custLinFactNeighborX="647" custLinFactNeighborY="-100000">
        <dgm:presLayoutVars>
          <dgm:bulletEnabled val="1"/>
        </dgm:presLayoutVars>
      </dgm:prSet>
      <dgm:spPr/>
    </dgm:pt>
    <dgm:pt modelId="{0C2D056D-F400-4246-BED4-CA2FAAD8B844}" type="pres">
      <dgm:prSet presAssocID="{B151EEEF-5E0F-431E-93B7-9D115CB0567F}" presName="childShp" presStyleLbl="bgAccFollowNode1" presStyleIdx="1" presStyleCnt="2" custScaleY="91455" custLinFactNeighborX="3208" custLinFactNeighborY="-15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07E97-C478-401B-893C-14AF0F4BC2DC}" srcId="{D0032AD1-6F6E-432C-8318-3915A872268F}" destId="{B151EEEF-5E0F-431E-93B7-9D115CB0567F}" srcOrd="1" destOrd="0" parTransId="{F2C77B7D-2521-4DEF-9A79-7B55D418F889}" sibTransId="{96BAA90E-006B-4E2A-804B-B3BCFE774636}"/>
    <dgm:cxn modelId="{D90F99AC-785A-465F-8862-18F87D34467E}" type="presOf" srcId="{D0032AD1-6F6E-432C-8318-3915A872268F}" destId="{3635F4F2-58B7-48F0-A603-5BD391C0ECDD}" srcOrd="0" destOrd="0" presId="urn:microsoft.com/office/officeart/2005/8/layout/vList6"/>
    <dgm:cxn modelId="{3BC93ACB-D6BE-40EA-AD5C-49DDCEBD280B}" type="presOf" srcId="{DF5E7EBB-0CAB-4A6B-959E-651BC1B59A8C}" destId="{0C2D056D-F400-4246-BED4-CA2FAAD8B844}" srcOrd="0" destOrd="0" presId="urn:microsoft.com/office/officeart/2005/8/layout/vList6"/>
    <dgm:cxn modelId="{865FE208-6F89-4742-A28C-3E7B5573F2F6}" type="presOf" srcId="{68F36C85-D4DD-4057-8FF0-D247D197C0BB}" destId="{810DF7A3-8B93-4583-BE99-E086336BD2EC}" srcOrd="0" destOrd="2" presId="urn:microsoft.com/office/officeart/2005/8/layout/vList6"/>
    <dgm:cxn modelId="{B8FDCFD8-E150-4D0A-A8F7-FB74B52BB3D0}" type="presOf" srcId="{25781890-92C2-497C-BBB3-4D989B650586}" destId="{810DF7A3-8B93-4583-BE99-E086336BD2EC}" srcOrd="0" destOrd="1" presId="urn:microsoft.com/office/officeart/2005/8/layout/vList6"/>
    <dgm:cxn modelId="{B4DFF7B0-6331-40A0-9EDE-1858358DBFF1}" srcId="{B151EEEF-5E0F-431E-93B7-9D115CB0567F}" destId="{DF5E7EBB-0CAB-4A6B-959E-651BC1B59A8C}" srcOrd="0" destOrd="0" parTransId="{426E597B-2F58-466A-9B9F-F4FE9570D036}" sibTransId="{CB8665B8-D73B-406C-AED8-FE01C431F0BD}"/>
    <dgm:cxn modelId="{6933721F-B2E7-4458-A9E8-6038100F1A0E}" srcId="{AEDE8D54-EC3A-4350-9AD6-868FF64D779F}" destId="{68F36C85-D4DD-4057-8FF0-D247D197C0BB}" srcOrd="2" destOrd="0" parTransId="{5DF699E0-85A5-45C8-9B2A-4A8D09342F21}" sibTransId="{95089009-9086-466E-A32E-DDC43687255B}"/>
    <dgm:cxn modelId="{6BA8CC7E-0F91-44A7-9616-7B01AF0FBC36}" srcId="{AEDE8D54-EC3A-4350-9AD6-868FF64D779F}" destId="{ADF4A664-13B2-4D7C-963D-655D72A6A69C}" srcOrd="0" destOrd="0" parTransId="{B54C3307-F79E-434D-8F02-B6DF29D90D8C}" sibTransId="{9E79CC7D-82E7-4192-AF41-0D8706A40F44}"/>
    <dgm:cxn modelId="{5C9E3750-F1C6-4FCF-B2D0-F929E3BA57B2}" srcId="{AEDE8D54-EC3A-4350-9AD6-868FF64D779F}" destId="{25781890-92C2-497C-BBB3-4D989B650586}" srcOrd="1" destOrd="0" parTransId="{7B34D28D-56EB-4996-8266-96CE69B9F00C}" sibTransId="{4A9C69F9-BC5D-48DE-A670-0F18A9FE6765}"/>
    <dgm:cxn modelId="{F5BBF0EF-E0B0-42D7-8113-4780C73EC406}" srcId="{B151EEEF-5E0F-431E-93B7-9D115CB0567F}" destId="{6C32038D-E6CE-4801-8C19-38C32CB1C34E}" srcOrd="1" destOrd="0" parTransId="{0D06D7A4-503D-499B-88A1-F91F2AF68BF0}" sibTransId="{A234D3DD-44D4-49EF-B790-DCE92EC22D2D}"/>
    <dgm:cxn modelId="{46DD1CA7-2C05-4862-8023-A13AF6D6F79D}" type="presOf" srcId="{ADF4A664-13B2-4D7C-963D-655D72A6A69C}" destId="{810DF7A3-8B93-4583-BE99-E086336BD2EC}" srcOrd="0" destOrd="0" presId="urn:microsoft.com/office/officeart/2005/8/layout/vList6"/>
    <dgm:cxn modelId="{01EFC3AC-940F-4162-9077-7134EA898D7F}" srcId="{D0032AD1-6F6E-432C-8318-3915A872268F}" destId="{AEDE8D54-EC3A-4350-9AD6-868FF64D779F}" srcOrd="0" destOrd="0" parTransId="{8470287E-ACE2-427C-8063-05A24D07F587}" sibTransId="{E6F7C020-83AE-41D1-8106-4DECA94B5D63}"/>
    <dgm:cxn modelId="{3D799350-6414-4226-B99D-4DCFF823C9AE}" type="presOf" srcId="{6C32038D-E6CE-4801-8C19-38C32CB1C34E}" destId="{0C2D056D-F400-4246-BED4-CA2FAAD8B844}" srcOrd="0" destOrd="1" presId="urn:microsoft.com/office/officeart/2005/8/layout/vList6"/>
    <dgm:cxn modelId="{344D7A26-EF8F-4051-901D-5711BD1CC354}" type="presOf" srcId="{B151EEEF-5E0F-431E-93B7-9D115CB0567F}" destId="{6F3FF39F-8CF3-42B3-935A-CB22752C7763}" srcOrd="0" destOrd="0" presId="urn:microsoft.com/office/officeart/2005/8/layout/vList6"/>
    <dgm:cxn modelId="{794DCF81-0381-4DEB-80A0-0EECFCC04611}" type="presOf" srcId="{AEDE8D54-EC3A-4350-9AD6-868FF64D779F}" destId="{F12171B3-9923-403A-B87E-3C5F07DA32F7}" srcOrd="0" destOrd="0" presId="urn:microsoft.com/office/officeart/2005/8/layout/vList6"/>
    <dgm:cxn modelId="{BA549EC1-7E28-40DC-B707-18706C1F0876}" type="presParOf" srcId="{3635F4F2-58B7-48F0-A603-5BD391C0ECDD}" destId="{B72360B2-658C-4273-890D-4A4FE8350F4C}" srcOrd="0" destOrd="0" presId="urn:microsoft.com/office/officeart/2005/8/layout/vList6"/>
    <dgm:cxn modelId="{0C1A1400-0FA9-48C2-9A50-DA6FA9AC014D}" type="presParOf" srcId="{B72360B2-658C-4273-890D-4A4FE8350F4C}" destId="{F12171B3-9923-403A-B87E-3C5F07DA32F7}" srcOrd="0" destOrd="0" presId="urn:microsoft.com/office/officeart/2005/8/layout/vList6"/>
    <dgm:cxn modelId="{2709730C-C967-4962-A0BE-8BD5FB0C402A}" type="presParOf" srcId="{B72360B2-658C-4273-890D-4A4FE8350F4C}" destId="{810DF7A3-8B93-4583-BE99-E086336BD2EC}" srcOrd="1" destOrd="0" presId="urn:microsoft.com/office/officeart/2005/8/layout/vList6"/>
    <dgm:cxn modelId="{3DEE2205-BC46-4701-9BFB-5CE065D0E8EB}" type="presParOf" srcId="{3635F4F2-58B7-48F0-A603-5BD391C0ECDD}" destId="{5C018F85-00D9-4715-B602-8CE0A2511CAA}" srcOrd="1" destOrd="0" presId="urn:microsoft.com/office/officeart/2005/8/layout/vList6"/>
    <dgm:cxn modelId="{0152602B-3AA9-4FA1-BAAF-2C548C8A9746}" type="presParOf" srcId="{3635F4F2-58B7-48F0-A603-5BD391C0ECDD}" destId="{1997EF0D-7A75-4B51-A04E-F2DEE5CC1FAF}" srcOrd="2" destOrd="0" presId="urn:microsoft.com/office/officeart/2005/8/layout/vList6"/>
    <dgm:cxn modelId="{B0144370-A647-4071-B2F7-41F634153E79}" type="presParOf" srcId="{1997EF0D-7A75-4B51-A04E-F2DEE5CC1FAF}" destId="{6F3FF39F-8CF3-42B3-935A-CB22752C7763}" srcOrd="0" destOrd="0" presId="urn:microsoft.com/office/officeart/2005/8/layout/vList6"/>
    <dgm:cxn modelId="{29596997-C280-4EA4-AAA1-E3D904B08115}" type="presParOf" srcId="{1997EF0D-7A75-4B51-A04E-F2DEE5CC1FAF}" destId="{0C2D056D-F400-4246-BED4-CA2FAAD8B8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32AD1-6F6E-432C-8318-3915A872268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DE8D54-EC3A-4350-9AD6-868FF64D779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470287E-ACE2-427C-8063-05A24D07F587}" type="parTrans" cxnId="{01EFC3AC-940F-4162-9077-7134EA898D7F}">
      <dgm:prSet/>
      <dgm:spPr/>
      <dgm:t>
        <a:bodyPr/>
        <a:lstStyle/>
        <a:p>
          <a:endParaRPr lang="ru-RU"/>
        </a:p>
      </dgm:t>
    </dgm:pt>
    <dgm:pt modelId="{E6F7C020-83AE-41D1-8106-4DECA94B5D63}" type="sibTrans" cxnId="{01EFC3AC-940F-4162-9077-7134EA898D7F}">
      <dgm:prSet/>
      <dgm:spPr/>
      <dgm:t>
        <a:bodyPr/>
        <a:lstStyle/>
        <a:p>
          <a:endParaRPr lang="ru-RU"/>
        </a:p>
      </dgm:t>
    </dgm:pt>
    <dgm:pt modelId="{ADF4A664-13B2-4D7C-963D-655D72A6A69C}">
      <dgm:prSet phldrT="[Текст]"/>
      <dgm:spPr/>
      <dgm:t>
        <a:bodyPr/>
        <a:lstStyle/>
        <a:p>
          <a:endParaRPr lang="ru-RU" sz="600" dirty="0"/>
        </a:p>
      </dgm:t>
    </dgm:pt>
    <dgm:pt modelId="{B54C3307-F79E-434D-8F02-B6DF29D90D8C}" type="parTrans" cxnId="{6BA8CC7E-0F91-44A7-9616-7B01AF0FBC36}">
      <dgm:prSet/>
      <dgm:spPr/>
      <dgm:t>
        <a:bodyPr/>
        <a:lstStyle/>
        <a:p>
          <a:endParaRPr lang="ru-RU"/>
        </a:p>
      </dgm:t>
    </dgm:pt>
    <dgm:pt modelId="{9E79CC7D-82E7-4192-AF41-0D8706A40F44}" type="sibTrans" cxnId="{6BA8CC7E-0F91-44A7-9616-7B01AF0FBC36}">
      <dgm:prSet/>
      <dgm:spPr/>
      <dgm:t>
        <a:bodyPr/>
        <a:lstStyle/>
        <a:p>
          <a:endParaRPr lang="ru-RU"/>
        </a:p>
      </dgm:t>
    </dgm:pt>
    <dgm:pt modelId="{25781890-92C2-497C-BBB3-4D989B650586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«Ниточка от сердца к сердцу»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4D28D-56EB-4996-8266-96CE69B9F00C}" type="parTrans" cxnId="{5C9E3750-F1C6-4FCF-B2D0-F929E3BA57B2}">
      <dgm:prSet/>
      <dgm:spPr/>
      <dgm:t>
        <a:bodyPr/>
        <a:lstStyle/>
        <a:p>
          <a:endParaRPr lang="ru-RU"/>
        </a:p>
      </dgm:t>
    </dgm:pt>
    <dgm:pt modelId="{4A9C69F9-BC5D-48DE-A670-0F18A9FE6765}" type="sibTrans" cxnId="{5C9E3750-F1C6-4FCF-B2D0-F929E3BA57B2}">
      <dgm:prSet/>
      <dgm:spPr/>
      <dgm:t>
        <a:bodyPr/>
        <a:lstStyle/>
        <a:p>
          <a:endParaRPr lang="ru-RU"/>
        </a:p>
      </dgm:t>
    </dgm:pt>
    <dgm:pt modelId="{B151EEEF-5E0F-431E-93B7-9D115CB0567F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2C77B7D-2521-4DEF-9A79-7B55D418F889}" type="parTrans" cxnId="{73007E97-C478-401B-893C-14AF0F4BC2DC}">
      <dgm:prSet/>
      <dgm:spPr/>
      <dgm:t>
        <a:bodyPr/>
        <a:lstStyle/>
        <a:p>
          <a:endParaRPr lang="ru-RU"/>
        </a:p>
      </dgm:t>
    </dgm:pt>
    <dgm:pt modelId="{96BAA90E-006B-4E2A-804B-B3BCFE774636}" type="sibTrans" cxnId="{73007E97-C478-401B-893C-14AF0F4BC2DC}">
      <dgm:prSet/>
      <dgm:spPr/>
      <dgm:t>
        <a:bodyPr/>
        <a:lstStyle/>
        <a:p>
          <a:endParaRPr lang="ru-RU"/>
        </a:p>
      </dgm:t>
    </dgm:pt>
    <dgm:pt modelId="{DF5E7EBB-0CAB-4A6B-959E-651BC1B59A8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Офлайн-блока "От всей души" Вечер доверия «Вместе память сохраним»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E597B-2F58-466A-9B9F-F4FE9570D036}" type="parTrans" cxnId="{B4DFF7B0-6331-40A0-9EDE-1858358DBFF1}">
      <dgm:prSet/>
      <dgm:spPr/>
      <dgm:t>
        <a:bodyPr/>
        <a:lstStyle/>
        <a:p>
          <a:endParaRPr lang="ru-RU"/>
        </a:p>
      </dgm:t>
    </dgm:pt>
    <dgm:pt modelId="{CB8665B8-D73B-406C-AED8-FE01C431F0BD}" type="sibTrans" cxnId="{B4DFF7B0-6331-40A0-9EDE-1858358DBFF1}">
      <dgm:prSet/>
      <dgm:spPr/>
      <dgm:t>
        <a:bodyPr/>
        <a:lstStyle/>
        <a:p>
          <a:endParaRPr lang="ru-RU"/>
        </a:p>
      </dgm:t>
    </dgm:pt>
    <dgm:pt modelId="{9C1615FE-3A09-4392-9D11-D3EADE3AAF0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«Ларец сказок»,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0C76A-E5E6-4B50-A1B7-31371EB08D52}" type="parTrans" cxnId="{7D8021C9-9382-44FA-858E-85FA6A619E0E}">
      <dgm:prSet/>
      <dgm:spPr/>
      <dgm:t>
        <a:bodyPr/>
        <a:lstStyle/>
        <a:p>
          <a:endParaRPr lang="ru-RU"/>
        </a:p>
      </dgm:t>
    </dgm:pt>
    <dgm:pt modelId="{2023C1C1-B1EA-4FD2-81AB-27F150083D7A}" type="sibTrans" cxnId="{7D8021C9-9382-44FA-858E-85FA6A619E0E}">
      <dgm:prSet/>
      <dgm:spPr/>
      <dgm:t>
        <a:bodyPr/>
        <a:lstStyle/>
        <a:p>
          <a:endParaRPr lang="ru-RU"/>
        </a:p>
      </dgm:t>
    </dgm:pt>
    <dgm:pt modelId="{EDD3F00C-770E-4BC0-926C-29F5A5D2AB5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«Игры бабушкиного детства»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16668-7211-4C29-82EC-00AD717A107A}" type="parTrans" cxnId="{6F88BC4B-D526-4944-84DE-5BF9F9F6D3F1}">
      <dgm:prSet/>
      <dgm:spPr/>
      <dgm:t>
        <a:bodyPr/>
        <a:lstStyle/>
        <a:p>
          <a:endParaRPr lang="ru-RU"/>
        </a:p>
      </dgm:t>
    </dgm:pt>
    <dgm:pt modelId="{9E77704D-6845-4F64-91AC-32C7D051E798}" type="sibTrans" cxnId="{6F88BC4B-D526-4944-84DE-5BF9F9F6D3F1}">
      <dgm:prSet/>
      <dgm:spPr/>
      <dgm:t>
        <a:bodyPr/>
        <a:lstStyle/>
        <a:p>
          <a:endParaRPr lang="ru-RU"/>
        </a:p>
      </dgm:t>
    </dgm:pt>
    <dgm:pt modelId="{A8C5632D-3856-4A36-99F1-3875F97DF62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«Мудрости на каждый день»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B2F19-45C9-41BA-AB50-BC28DCC6748B}" type="parTrans" cxnId="{C7CD5102-1193-4034-8C08-55951F1F5A10}">
      <dgm:prSet/>
      <dgm:spPr/>
      <dgm:t>
        <a:bodyPr/>
        <a:lstStyle/>
        <a:p>
          <a:endParaRPr lang="ru-RU"/>
        </a:p>
      </dgm:t>
    </dgm:pt>
    <dgm:pt modelId="{40EDB715-776B-4C77-AA57-C1090A35991F}" type="sibTrans" cxnId="{C7CD5102-1193-4034-8C08-55951F1F5A10}">
      <dgm:prSet/>
      <dgm:spPr/>
      <dgm:t>
        <a:bodyPr/>
        <a:lstStyle/>
        <a:p>
          <a:endParaRPr lang="ru-RU"/>
        </a:p>
      </dgm:t>
    </dgm:pt>
    <dgm:pt modelId="{C427F89E-9798-4B82-94F3-A4CFAA8E9682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Вечер «Какое счастье бабушек и дедушек любить»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7F266-0A49-4FB0-B3C0-2CF827E846A0}" type="parTrans" cxnId="{F47965B2-AE44-4E82-A702-461EF7563EB7}">
      <dgm:prSet/>
      <dgm:spPr/>
      <dgm:t>
        <a:bodyPr/>
        <a:lstStyle/>
        <a:p>
          <a:endParaRPr lang="ru-RU"/>
        </a:p>
      </dgm:t>
    </dgm:pt>
    <dgm:pt modelId="{50159D41-93A0-4582-A647-4E4AFB843039}" type="sibTrans" cxnId="{F47965B2-AE44-4E82-A702-461EF7563EB7}">
      <dgm:prSet/>
      <dgm:spPr/>
      <dgm:t>
        <a:bodyPr/>
        <a:lstStyle/>
        <a:p>
          <a:endParaRPr lang="ru-RU"/>
        </a:p>
      </dgm:t>
    </dgm:pt>
    <dgm:pt modelId="{BEEAFBCC-43F9-4ABF-A86E-7E22E3E8D66B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Праздник «В Новый год с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БЛАГОдарностью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103E7-FEF5-4456-A353-7F4AF17B5057}" type="parTrans" cxnId="{FF8D9BA0-E90D-4185-8D1C-4EA8E556FA28}">
      <dgm:prSet/>
      <dgm:spPr/>
      <dgm:t>
        <a:bodyPr/>
        <a:lstStyle/>
        <a:p>
          <a:endParaRPr lang="ru-RU"/>
        </a:p>
      </dgm:t>
    </dgm:pt>
    <dgm:pt modelId="{E5F2AF6C-D7FB-4A33-A8CA-B5BD3126D3F6}" type="sibTrans" cxnId="{FF8D9BA0-E90D-4185-8D1C-4EA8E556FA28}">
      <dgm:prSet/>
      <dgm:spPr/>
      <dgm:t>
        <a:bodyPr/>
        <a:lstStyle/>
        <a:p>
          <a:endParaRPr lang="ru-RU"/>
        </a:p>
      </dgm:t>
    </dgm:pt>
    <dgm:pt modelId="{8FF7AFCB-E26B-4FC2-AED0-89267FF82E9D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Офлайн-блог "Игра-дело серьёзное".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BB777-AD4C-4993-A5CD-F9753F4406CA}" type="parTrans" cxnId="{2966035B-33DD-49CA-9310-BAA43DC1AAF5}">
      <dgm:prSet/>
      <dgm:spPr/>
      <dgm:t>
        <a:bodyPr/>
        <a:lstStyle/>
        <a:p>
          <a:endParaRPr lang="ru-RU"/>
        </a:p>
      </dgm:t>
    </dgm:pt>
    <dgm:pt modelId="{2D71F83E-3B15-4DFB-B2E9-6354AE337F35}" type="sibTrans" cxnId="{2966035B-33DD-49CA-9310-BAA43DC1AAF5}">
      <dgm:prSet/>
      <dgm:spPr/>
      <dgm:t>
        <a:bodyPr/>
        <a:lstStyle/>
        <a:p>
          <a:endParaRPr lang="ru-RU"/>
        </a:p>
      </dgm:t>
    </dgm:pt>
    <dgm:pt modelId="{6D60CFB8-AA27-4739-957F-A0150160BA6D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011DC3E-7B8E-49BE-87E4-74B19E6E5BB6}" type="parTrans" cxnId="{A6985791-D4F2-497D-8703-559D976D53B7}">
      <dgm:prSet/>
      <dgm:spPr/>
      <dgm:t>
        <a:bodyPr/>
        <a:lstStyle/>
        <a:p>
          <a:endParaRPr lang="ru-RU"/>
        </a:p>
      </dgm:t>
    </dgm:pt>
    <dgm:pt modelId="{D1C07691-7CDF-4A6B-8EFE-3D8129E3E7FA}" type="sibTrans" cxnId="{A6985791-D4F2-497D-8703-559D976D53B7}">
      <dgm:prSet/>
      <dgm:spPr/>
      <dgm:t>
        <a:bodyPr/>
        <a:lstStyle/>
        <a:p>
          <a:endParaRPr lang="ru-RU"/>
        </a:p>
      </dgm:t>
    </dgm:pt>
    <dgm:pt modelId="{3A9E6E54-8DE5-4405-8F0B-B40169560D2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Семейный слёт «Букет ромашек»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946B9-D65A-439C-B1AA-C2D67F0C8FA0}" type="parTrans" cxnId="{4D41C0EB-69EB-4B59-90FE-6F6E3A8367DD}">
      <dgm:prSet/>
      <dgm:spPr/>
      <dgm:t>
        <a:bodyPr/>
        <a:lstStyle/>
        <a:p>
          <a:endParaRPr lang="ru-RU"/>
        </a:p>
      </dgm:t>
    </dgm:pt>
    <dgm:pt modelId="{1A72B5BF-A3F3-4E0B-8014-6B791643E63A}" type="sibTrans" cxnId="{4D41C0EB-69EB-4B59-90FE-6F6E3A8367DD}">
      <dgm:prSet/>
      <dgm:spPr/>
      <dgm:t>
        <a:bodyPr/>
        <a:lstStyle/>
        <a:p>
          <a:endParaRPr lang="ru-RU"/>
        </a:p>
      </dgm:t>
    </dgm:pt>
    <dgm:pt modelId="{D8433F14-0589-4F93-90E9-731423DFB785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приёмная семейного психолога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6DB31-A7CC-496B-9418-096CBFD0CF79}" type="parTrans" cxnId="{0FF096A6-75BA-4CB0-BBF0-516508AA4B8A}">
      <dgm:prSet/>
      <dgm:spPr/>
      <dgm:t>
        <a:bodyPr/>
        <a:lstStyle/>
        <a:p>
          <a:endParaRPr lang="ru-RU"/>
        </a:p>
      </dgm:t>
    </dgm:pt>
    <dgm:pt modelId="{4A8D8E3D-895C-4A3E-8AB1-F5144BFAE24E}" type="sibTrans" cxnId="{0FF096A6-75BA-4CB0-BBF0-516508AA4B8A}">
      <dgm:prSet/>
      <dgm:spPr/>
      <dgm:t>
        <a:bodyPr/>
        <a:lstStyle/>
        <a:p>
          <a:endParaRPr lang="ru-RU"/>
        </a:p>
      </dgm:t>
    </dgm:pt>
    <dgm:pt modelId="{74B704BF-7913-4D9D-BA22-8F2731253240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мотивационных семинаров для родителей.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08B8F-F7CA-4062-BEA6-106777FC6ABC}" type="parTrans" cxnId="{F00B09EB-5FB3-4A85-BBC8-F57F53F2C4AF}">
      <dgm:prSet/>
      <dgm:spPr/>
      <dgm:t>
        <a:bodyPr/>
        <a:lstStyle/>
        <a:p>
          <a:endParaRPr lang="ru-RU"/>
        </a:p>
      </dgm:t>
    </dgm:pt>
    <dgm:pt modelId="{C64B73EF-03E8-4403-9AE4-CA861BCD759D}" type="sibTrans" cxnId="{F00B09EB-5FB3-4A85-BBC8-F57F53F2C4AF}">
      <dgm:prSet/>
      <dgm:spPr/>
      <dgm:t>
        <a:bodyPr/>
        <a:lstStyle/>
        <a:p>
          <a:endParaRPr lang="ru-RU"/>
        </a:p>
      </dgm:t>
    </dgm:pt>
    <dgm:pt modelId="{BC9788EE-2410-435F-876B-83C0A65C818F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Сборники материалов проекта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3B49F-0F83-4C44-91D8-812DD2B47A59}" type="parTrans" cxnId="{A6370FDF-7487-4652-8DF9-4F811AA22138}">
      <dgm:prSet/>
      <dgm:spPr/>
      <dgm:t>
        <a:bodyPr/>
        <a:lstStyle/>
        <a:p>
          <a:endParaRPr lang="ru-RU"/>
        </a:p>
      </dgm:t>
    </dgm:pt>
    <dgm:pt modelId="{740929D1-1D1B-40DC-A09B-3FC47506526E}" type="sibTrans" cxnId="{A6370FDF-7487-4652-8DF9-4F811AA22138}">
      <dgm:prSet/>
      <dgm:spPr/>
      <dgm:t>
        <a:bodyPr/>
        <a:lstStyle/>
        <a:p>
          <a:endParaRPr lang="ru-RU"/>
        </a:p>
      </dgm:t>
    </dgm:pt>
    <dgm:pt modelId="{3635F4F2-58B7-48F0-A603-5BD391C0ECDD}" type="pres">
      <dgm:prSet presAssocID="{D0032AD1-6F6E-432C-8318-3915A872268F}" presName="Name0" presStyleCnt="0">
        <dgm:presLayoutVars>
          <dgm:dir/>
          <dgm:animLvl val="lvl"/>
          <dgm:resizeHandles/>
        </dgm:presLayoutVars>
      </dgm:prSet>
      <dgm:spPr/>
    </dgm:pt>
    <dgm:pt modelId="{B72360B2-658C-4273-890D-4A4FE8350F4C}" type="pres">
      <dgm:prSet presAssocID="{AEDE8D54-EC3A-4350-9AD6-868FF64D779F}" presName="linNode" presStyleCnt="0"/>
      <dgm:spPr/>
    </dgm:pt>
    <dgm:pt modelId="{F12171B3-9923-403A-B87E-3C5F07DA32F7}" type="pres">
      <dgm:prSet presAssocID="{AEDE8D54-EC3A-4350-9AD6-868FF64D779F}" presName="parentShp" presStyleLbl="node1" presStyleIdx="0" presStyleCnt="3" custScaleY="702412" custLinFactY="358779" custLinFactNeighborX="244" custLinFactNeighborY="400000">
        <dgm:presLayoutVars>
          <dgm:bulletEnabled val="1"/>
        </dgm:presLayoutVars>
      </dgm:prSet>
      <dgm:spPr/>
    </dgm:pt>
    <dgm:pt modelId="{810DF7A3-8B93-4583-BE99-E086336BD2EC}" type="pres">
      <dgm:prSet presAssocID="{AEDE8D54-EC3A-4350-9AD6-868FF64D779F}" presName="childShp" presStyleLbl="bgAccFollowNode1" presStyleIdx="0" presStyleCnt="3" custScaleY="63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18F85-00D9-4715-B602-8CE0A2511CAA}" type="pres">
      <dgm:prSet presAssocID="{E6F7C020-83AE-41D1-8106-4DECA94B5D63}" presName="spacing" presStyleCnt="0"/>
      <dgm:spPr/>
    </dgm:pt>
    <dgm:pt modelId="{1997EF0D-7A75-4B51-A04E-F2DEE5CC1FAF}" type="pres">
      <dgm:prSet presAssocID="{B151EEEF-5E0F-431E-93B7-9D115CB0567F}" presName="linNode" presStyleCnt="0"/>
      <dgm:spPr/>
    </dgm:pt>
    <dgm:pt modelId="{6F3FF39F-8CF3-42B3-935A-CB22752C7763}" type="pres">
      <dgm:prSet presAssocID="{B151EEEF-5E0F-431E-93B7-9D115CB0567F}" presName="parentShp" presStyleLbl="node1" presStyleIdx="1" presStyleCnt="3" custScaleY="690551" custLinFactY="-300000" custLinFactNeighborX="-31" custLinFactNeighborY="-366689">
        <dgm:presLayoutVars>
          <dgm:bulletEnabled val="1"/>
        </dgm:presLayoutVars>
      </dgm:prSet>
      <dgm:spPr/>
    </dgm:pt>
    <dgm:pt modelId="{0C2D056D-F400-4246-BED4-CA2FAAD8B844}" type="pres">
      <dgm:prSet presAssocID="{B151EEEF-5E0F-431E-93B7-9D115CB0567F}" presName="childShp" presStyleLbl="bgAccFollowNode1" presStyleIdx="1" presStyleCnt="3" custScaleX="100265" custScaleY="768186" custLinFactNeighborX="1473" custLinFactNeighborY="-2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355FC-6CF9-4C6B-9793-35F374D50CD0}" type="pres">
      <dgm:prSet presAssocID="{96BAA90E-006B-4E2A-804B-B3BCFE774636}" presName="spacing" presStyleCnt="0"/>
      <dgm:spPr/>
    </dgm:pt>
    <dgm:pt modelId="{EFAC200C-3F24-4C90-9AA9-AF13DF0E9FA2}" type="pres">
      <dgm:prSet presAssocID="{6D60CFB8-AA27-4739-957F-A0150160BA6D}" presName="linNode" presStyleCnt="0"/>
      <dgm:spPr/>
    </dgm:pt>
    <dgm:pt modelId="{EB959802-8072-42AF-8141-B8EBC8B21CB2}" type="pres">
      <dgm:prSet presAssocID="{6D60CFB8-AA27-4739-957F-A0150160BA6D}" presName="parentShp" presStyleLbl="node1" presStyleIdx="2" presStyleCnt="3" custScaleY="674086" custLinFactNeighborX="-81" custLinFactNeighborY="86224">
        <dgm:presLayoutVars>
          <dgm:bulletEnabled val="1"/>
        </dgm:presLayoutVars>
      </dgm:prSet>
      <dgm:spPr/>
    </dgm:pt>
    <dgm:pt modelId="{4CF6EF26-2D46-451A-BAEA-F38234E1629A}" type="pres">
      <dgm:prSet presAssocID="{6D60CFB8-AA27-4739-957F-A0150160BA6D}" presName="childShp" presStyleLbl="bgAccFollowNode1" presStyleIdx="2" presStyleCnt="3" custScaleY="294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6EABB-048B-47B7-8C4D-39CD7987C9B1}" type="presOf" srcId="{9C1615FE-3A09-4392-9D11-D3EADE3AAF0E}" destId="{810DF7A3-8B93-4583-BE99-E086336BD2EC}" srcOrd="0" destOrd="2" presId="urn:microsoft.com/office/officeart/2005/8/layout/vList6"/>
    <dgm:cxn modelId="{829C7343-954F-4DDA-82C1-ED0A35A69C23}" type="presOf" srcId="{6D60CFB8-AA27-4739-957F-A0150160BA6D}" destId="{EB959802-8072-42AF-8141-B8EBC8B21CB2}" srcOrd="0" destOrd="0" presId="urn:microsoft.com/office/officeart/2005/8/layout/vList6"/>
    <dgm:cxn modelId="{4D41C0EB-69EB-4B59-90FE-6F6E3A8367DD}" srcId="{B151EEEF-5E0F-431E-93B7-9D115CB0567F}" destId="{3A9E6E54-8DE5-4405-8F0B-B40169560D20}" srcOrd="1" destOrd="0" parTransId="{011946B9-D65A-439C-B1AA-C2D67F0C8FA0}" sibTransId="{1A72B5BF-A3F3-4E0B-8014-6B791643E63A}"/>
    <dgm:cxn modelId="{AFC2E131-3145-4D15-A121-0B4CE2739D82}" type="presOf" srcId="{3A9E6E54-8DE5-4405-8F0B-B40169560D20}" destId="{0C2D056D-F400-4246-BED4-CA2FAAD8B844}" srcOrd="0" destOrd="1" presId="urn:microsoft.com/office/officeart/2005/8/layout/vList6"/>
    <dgm:cxn modelId="{0FF096A6-75BA-4CB0-BBF0-516508AA4B8A}" srcId="{6D60CFB8-AA27-4739-957F-A0150160BA6D}" destId="{D8433F14-0589-4F93-90E9-731423DFB785}" srcOrd="0" destOrd="0" parTransId="{94C6DB31-A7CC-496B-9418-096CBFD0CF79}" sibTransId="{4A8D8E3D-895C-4A3E-8AB1-F5144BFAE24E}"/>
    <dgm:cxn modelId="{2966035B-33DD-49CA-9310-BAA43DC1AAF5}" srcId="{B151EEEF-5E0F-431E-93B7-9D115CB0567F}" destId="{8FF7AFCB-E26B-4FC2-AED0-89267FF82E9D}" srcOrd="4" destOrd="0" parTransId="{7FCBB777-AD4C-4993-A5CD-F9753F4406CA}" sibTransId="{2D71F83E-3B15-4DFB-B2E9-6354AE337F35}"/>
    <dgm:cxn modelId="{A416534C-7031-49C8-B983-218FFDAD6000}" type="presOf" srcId="{74B704BF-7913-4D9D-BA22-8F2731253240}" destId="{4CF6EF26-2D46-451A-BAEA-F38234E1629A}" srcOrd="0" destOrd="1" presId="urn:microsoft.com/office/officeart/2005/8/layout/vList6"/>
    <dgm:cxn modelId="{5C9E3750-F1C6-4FCF-B2D0-F929E3BA57B2}" srcId="{AEDE8D54-EC3A-4350-9AD6-868FF64D779F}" destId="{25781890-92C2-497C-BBB3-4D989B650586}" srcOrd="1" destOrd="0" parTransId="{7B34D28D-56EB-4996-8266-96CE69B9F00C}" sibTransId="{4A9C69F9-BC5D-48DE-A670-0F18A9FE6765}"/>
    <dgm:cxn modelId="{F647D47E-7887-4180-A4B5-E1A7478E9518}" type="presOf" srcId="{BC9788EE-2410-435F-876B-83C0A65C818F}" destId="{810DF7A3-8B93-4583-BE99-E086336BD2EC}" srcOrd="0" destOrd="5" presId="urn:microsoft.com/office/officeart/2005/8/layout/vList6"/>
    <dgm:cxn modelId="{46DD1CA7-2C05-4862-8023-A13AF6D6F79D}" type="presOf" srcId="{ADF4A664-13B2-4D7C-963D-655D72A6A69C}" destId="{810DF7A3-8B93-4583-BE99-E086336BD2EC}" srcOrd="0" destOrd="0" presId="urn:microsoft.com/office/officeart/2005/8/layout/vList6"/>
    <dgm:cxn modelId="{B4DFF7B0-6331-40A0-9EDE-1858358DBFF1}" srcId="{B151EEEF-5E0F-431E-93B7-9D115CB0567F}" destId="{DF5E7EBB-0CAB-4A6B-959E-651BC1B59A8C}" srcOrd="0" destOrd="0" parTransId="{426E597B-2F58-466A-9B9F-F4FE9570D036}" sibTransId="{CB8665B8-D73B-406C-AED8-FE01C431F0BD}"/>
    <dgm:cxn modelId="{C7CD5102-1193-4034-8C08-55951F1F5A10}" srcId="{AEDE8D54-EC3A-4350-9AD6-868FF64D779F}" destId="{A8C5632D-3856-4A36-99F1-3875F97DF62A}" srcOrd="4" destOrd="0" parTransId="{CABB2F19-45C9-41BA-AB50-BC28DCC6748B}" sibTransId="{40EDB715-776B-4C77-AA57-C1090A35991F}"/>
    <dgm:cxn modelId="{D90F99AC-785A-465F-8862-18F87D34467E}" type="presOf" srcId="{D0032AD1-6F6E-432C-8318-3915A872268F}" destId="{3635F4F2-58B7-48F0-A603-5BD391C0ECDD}" srcOrd="0" destOrd="0" presId="urn:microsoft.com/office/officeart/2005/8/layout/vList6"/>
    <dgm:cxn modelId="{344D7A26-EF8F-4051-901D-5711BD1CC354}" type="presOf" srcId="{B151EEEF-5E0F-431E-93B7-9D115CB0567F}" destId="{6F3FF39F-8CF3-42B3-935A-CB22752C7763}" srcOrd="0" destOrd="0" presId="urn:microsoft.com/office/officeart/2005/8/layout/vList6"/>
    <dgm:cxn modelId="{A6370FDF-7487-4652-8DF9-4F811AA22138}" srcId="{AEDE8D54-EC3A-4350-9AD6-868FF64D779F}" destId="{BC9788EE-2410-435F-876B-83C0A65C818F}" srcOrd="5" destOrd="0" parTransId="{BF33B49F-0F83-4C44-91D8-812DD2B47A59}" sibTransId="{740929D1-1D1B-40DC-A09B-3FC47506526E}"/>
    <dgm:cxn modelId="{7D8021C9-9382-44FA-858E-85FA6A619E0E}" srcId="{AEDE8D54-EC3A-4350-9AD6-868FF64D779F}" destId="{9C1615FE-3A09-4392-9D11-D3EADE3AAF0E}" srcOrd="2" destOrd="0" parTransId="{89B0C76A-E5E6-4B50-A1B7-31371EB08D52}" sibTransId="{2023C1C1-B1EA-4FD2-81AB-27F150083D7A}"/>
    <dgm:cxn modelId="{6F88BC4B-D526-4944-84DE-5BF9F9F6D3F1}" srcId="{AEDE8D54-EC3A-4350-9AD6-868FF64D779F}" destId="{EDD3F00C-770E-4BC0-926C-29F5A5D2AB52}" srcOrd="3" destOrd="0" parTransId="{F4B16668-7211-4C29-82EC-00AD717A107A}" sibTransId="{9E77704D-6845-4F64-91AC-32C7D051E798}"/>
    <dgm:cxn modelId="{F00B09EB-5FB3-4A85-BBC8-F57F53F2C4AF}" srcId="{6D60CFB8-AA27-4739-957F-A0150160BA6D}" destId="{74B704BF-7913-4D9D-BA22-8F2731253240}" srcOrd="1" destOrd="0" parTransId="{0A008B8F-F7CA-4062-BEA6-106777FC6ABC}" sibTransId="{C64B73EF-03E8-4403-9AE4-CA861BCD759D}"/>
    <dgm:cxn modelId="{01EFC3AC-940F-4162-9077-7134EA898D7F}" srcId="{D0032AD1-6F6E-432C-8318-3915A872268F}" destId="{AEDE8D54-EC3A-4350-9AD6-868FF64D779F}" srcOrd="0" destOrd="0" parTransId="{8470287E-ACE2-427C-8063-05A24D07F587}" sibTransId="{E6F7C020-83AE-41D1-8106-4DECA94B5D63}"/>
    <dgm:cxn modelId="{3BC93ACB-D6BE-40EA-AD5C-49DDCEBD280B}" type="presOf" srcId="{DF5E7EBB-0CAB-4A6B-959E-651BC1B59A8C}" destId="{0C2D056D-F400-4246-BED4-CA2FAAD8B844}" srcOrd="0" destOrd="0" presId="urn:microsoft.com/office/officeart/2005/8/layout/vList6"/>
    <dgm:cxn modelId="{794DCF81-0381-4DEB-80A0-0EECFCC04611}" type="presOf" srcId="{AEDE8D54-EC3A-4350-9AD6-868FF64D779F}" destId="{F12171B3-9923-403A-B87E-3C5F07DA32F7}" srcOrd="0" destOrd="0" presId="urn:microsoft.com/office/officeart/2005/8/layout/vList6"/>
    <dgm:cxn modelId="{E75EA8CC-4320-4E5E-B34C-8C2528A55501}" type="presOf" srcId="{A8C5632D-3856-4A36-99F1-3875F97DF62A}" destId="{810DF7A3-8B93-4583-BE99-E086336BD2EC}" srcOrd="0" destOrd="4" presId="urn:microsoft.com/office/officeart/2005/8/layout/vList6"/>
    <dgm:cxn modelId="{73007E97-C478-401B-893C-14AF0F4BC2DC}" srcId="{D0032AD1-6F6E-432C-8318-3915A872268F}" destId="{B151EEEF-5E0F-431E-93B7-9D115CB0567F}" srcOrd="1" destOrd="0" parTransId="{F2C77B7D-2521-4DEF-9A79-7B55D418F889}" sibTransId="{96BAA90E-006B-4E2A-804B-B3BCFE774636}"/>
    <dgm:cxn modelId="{0C690678-5D12-4DFD-9DAF-18AA3EC0B89C}" type="presOf" srcId="{D8433F14-0589-4F93-90E9-731423DFB785}" destId="{4CF6EF26-2D46-451A-BAEA-F38234E1629A}" srcOrd="0" destOrd="0" presId="urn:microsoft.com/office/officeart/2005/8/layout/vList6"/>
    <dgm:cxn modelId="{F5288F92-2BB8-47E2-AC9C-9F19537CE619}" type="presOf" srcId="{BEEAFBCC-43F9-4ABF-A86E-7E22E3E8D66B}" destId="{0C2D056D-F400-4246-BED4-CA2FAAD8B844}" srcOrd="0" destOrd="3" presId="urn:microsoft.com/office/officeart/2005/8/layout/vList6"/>
    <dgm:cxn modelId="{B8FDCFD8-E150-4D0A-A8F7-FB74B52BB3D0}" type="presOf" srcId="{25781890-92C2-497C-BBB3-4D989B650586}" destId="{810DF7A3-8B93-4583-BE99-E086336BD2EC}" srcOrd="0" destOrd="1" presId="urn:microsoft.com/office/officeart/2005/8/layout/vList6"/>
    <dgm:cxn modelId="{6BA8CC7E-0F91-44A7-9616-7B01AF0FBC36}" srcId="{AEDE8D54-EC3A-4350-9AD6-868FF64D779F}" destId="{ADF4A664-13B2-4D7C-963D-655D72A6A69C}" srcOrd="0" destOrd="0" parTransId="{B54C3307-F79E-434D-8F02-B6DF29D90D8C}" sibTransId="{9E79CC7D-82E7-4192-AF41-0D8706A40F44}"/>
    <dgm:cxn modelId="{FF8D9BA0-E90D-4185-8D1C-4EA8E556FA28}" srcId="{B151EEEF-5E0F-431E-93B7-9D115CB0567F}" destId="{BEEAFBCC-43F9-4ABF-A86E-7E22E3E8D66B}" srcOrd="3" destOrd="0" parTransId="{12E103E7-FEF5-4456-A353-7F4AF17B5057}" sibTransId="{E5F2AF6C-D7FB-4A33-A8CA-B5BD3126D3F6}"/>
    <dgm:cxn modelId="{A0B01BA5-C236-4FBF-811D-B77A7F7A4649}" type="presOf" srcId="{EDD3F00C-770E-4BC0-926C-29F5A5D2AB52}" destId="{810DF7A3-8B93-4583-BE99-E086336BD2EC}" srcOrd="0" destOrd="3" presId="urn:microsoft.com/office/officeart/2005/8/layout/vList6"/>
    <dgm:cxn modelId="{39A0D9D9-C41F-4B4F-8392-7DFBA7B9E8A3}" type="presOf" srcId="{C427F89E-9798-4B82-94F3-A4CFAA8E9682}" destId="{0C2D056D-F400-4246-BED4-CA2FAAD8B844}" srcOrd="0" destOrd="2" presId="urn:microsoft.com/office/officeart/2005/8/layout/vList6"/>
    <dgm:cxn modelId="{F3A44BB3-BC2C-49F4-A6E4-B5DF8EF93DDC}" type="presOf" srcId="{8FF7AFCB-E26B-4FC2-AED0-89267FF82E9D}" destId="{0C2D056D-F400-4246-BED4-CA2FAAD8B844}" srcOrd="0" destOrd="4" presId="urn:microsoft.com/office/officeart/2005/8/layout/vList6"/>
    <dgm:cxn modelId="{F47965B2-AE44-4E82-A702-461EF7563EB7}" srcId="{B151EEEF-5E0F-431E-93B7-9D115CB0567F}" destId="{C427F89E-9798-4B82-94F3-A4CFAA8E9682}" srcOrd="2" destOrd="0" parTransId="{5E27F266-0A49-4FB0-B3C0-2CF827E846A0}" sibTransId="{50159D41-93A0-4582-A647-4E4AFB843039}"/>
    <dgm:cxn modelId="{A6985791-D4F2-497D-8703-559D976D53B7}" srcId="{D0032AD1-6F6E-432C-8318-3915A872268F}" destId="{6D60CFB8-AA27-4739-957F-A0150160BA6D}" srcOrd="2" destOrd="0" parTransId="{6011DC3E-7B8E-49BE-87E4-74B19E6E5BB6}" sibTransId="{D1C07691-7CDF-4A6B-8EFE-3D8129E3E7FA}"/>
    <dgm:cxn modelId="{BA549EC1-7E28-40DC-B707-18706C1F0876}" type="presParOf" srcId="{3635F4F2-58B7-48F0-A603-5BD391C0ECDD}" destId="{B72360B2-658C-4273-890D-4A4FE8350F4C}" srcOrd="0" destOrd="0" presId="urn:microsoft.com/office/officeart/2005/8/layout/vList6"/>
    <dgm:cxn modelId="{0C1A1400-0FA9-48C2-9A50-DA6FA9AC014D}" type="presParOf" srcId="{B72360B2-658C-4273-890D-4A4FE8350F4C}" destId="{F12171B3-9923-403A-B87E-3C5F07DA32F7}" srcOrd="0" destOrd="0" presId="urn:microsoft.com/office/officeart/2005/8/layout/vList6"/>
    <dgm:cxn modelId="{2709730C-C967-4962-A0BE-8BD5FB0C402A}" type="presParOf" srcId="{B72360B2-658C-4273-890D-4A4FE8350F4C}" destId="{810DF7A3-8B93-4583-BE99-E086336BD2EC}" srcOrd="1" destOrd="0" presId="urn:microsoft.com/office/officeart/2005/8/layout/vList6"/>
    <dgm:cxn modelId="{3DEE2205-BC46-4701-9BFB-5CE065D0E8EB}" type="presParOf" srcId="{3635F4F2-58B7-48F0-A603-5BD391C0ECDD}" destId="{5C018F85-00D9-4715-B602-8CE0A2511CAA}" srcOrd="1" destOrd="0" presId="urn:microsoft.com/office/officeart/2005/8/layout/vList6"/>
    <dgm:cxn modelId="{0152602B-3AA9-4FA1-BAAF-2C548C8A9746}" type="presParOf" srcId="{3635F4F2-58B7-48F0-A603-5BD391C0ECDD}" destId="{1997EF0D-7A75-4B51-A04E-F2DEE5CC1FAF}" srcOrd="2" destOrd="0" presId="urn:microsoft.com/office/officeart/2005/8/layout/vList6"/>
    <dgm:cxn modelId="{B0144370-A647-4071-B2F7-41F634153E79}" type="presParOf" srcId="{1997EF0D-7A75-4B51-A04E-F2DEE5CC1FAF}" destId="{6F3FF39F-8CF3-42B3-935A-CB22752C7763}" srcOrd="0" destOrd="0" presId="urn:microsoft.com/office/officeart/2005/8/layout/vList6"/>
    <dgm:cxn modelId="{29596997-C280-4EA4-AAA1-E3D904B08115}" type="presParOf" srcId="{1997EF0D-7A75-4B51-A04E-F2DEE5CC1FAF}" destId="{0C2D056D-F400-4246-BED4-CA2FAAD8B844}" srcOrd="1" destOrd="0" presId="urn:microsoft.com/office/officeart/2005/8/layout/vList6"/>
    <dgm:cxn modelId="{E9BB548C-5DC1-4081-9544-48D6B354287C}" type="presParOf" srcId="{3635F4F2-58B7-48F0-A603-5BD391C0ECDD}" destId="{C7F355FC-6CF9-4C6B-9793-35F374D50CD0}" srcOrd="3" destOrd="0" presId="urn:microsoft.com/office/officeart/2005/8/layout/vList6"/>
    <dgm:cxn modelId="{9B50112B-1A7B-45B7-A2FA-A603BF6EFFCF}" type="presParOf" srcId="{3635F4F2-58B7-48F0-A603-5BD391C0ECDD}" destId="{EFAC200C-3F24-4C90-9AA9-AF13DF0E9FA2}" srcOrd="4" destOrd="0" presId="urn:microsoft.com/office/officeart/2005/8/layout/vList6"/>
    <dgm:cxn modelId="{66C14805-B306-48DF-A1C3-A2BA81BCD97D}" type="presParOf" srcId="{EFAC200C-3F24-4C90-9AA9-AF13DF0E9FA2}" destId="{EB959802-8072-42AF-8141-B8EBC8B21CB2}" srcOrd="0" destOrd="0" presId="urn:microsoft.com/office/officeart/2005/8/layout/vList6"/>
    <dgm:cxn modelId="{E1345FA9-B332-4F6D-B856-9143D097860E}" type="presParOf" srcId="{EFAC200C-3F24-4C90-9AA9-AF13DF0E9FA2}" destId="{4CF6EF26-2D46-451A-BAEA-F38234E162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F7A3-8B93-4583-BE99-E086336BD2EC}">
      <dsp:nvSpPr>
        <dsp:cNvPr id="0" name=""/>
        <dsp:cNvSpPr/>
      </dsp:nvSpPr>
      <dsp:spPr>
        <a:xfrm>
          <a:off x="2438399" y="39855"/>
          <a:ext cx="3657600" cy="14055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семинаров для волонтеров по подготовке их к работе в проекте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мотивационных семинаров для родителей.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399" y="215546"/>
        <a:ext cx="3130527" cy="1054145"/>
      </dsp:txXfrm>
    </dsp:sp>
    <dsp:sp modelId="{F12171B3-9923-403A-B87E-3C5F07DA32F7}">
      <dsp:nvSpPr>
        <dsp:cNvPr id="0" name=""/>
        <dsp:cNvSpPr/>
      </dsp:nvSpPr>
      <dsp:spPr>
        <a:xfrm>
          <a:off x="0" y="1403470"/>
          <a:ext cx="2438400" cy="113766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5536" y="1459006"/>
        <a:ext cx="2327328" cy="1026589"/>
      </dsp:txXfrm>
    </dsp:sp>
    <dsp:sp modelId="{0C2D056D-F400-4246-BED4-CA2FAAD8B844}">
      <dsp:nvSpPr>
        <dsp:cNvPr id="0" name=""/>
        <dsp:cNvSpPr/>
      </dsp:nvSpPr>
      <dsp:spPr>
        <a:xfrm>
          <a:off x="2438399" y="1389941"/>
          <a:ext cx="3657600" cy="1285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и запуск информационных проектных площадок 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Старт-презентация проекта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438399" y="1550619"/>
        <a:ext cx="3175566" cy="964068"/>
      </dsp:txXfrm>
    </dsp:sp>
    <dsp:sp modelId="{6F3FF39F-8CF3-42B3-935A-CB22752C7763}">
      <dsp:nvSpPr>
        <dsp:cNvPr id="0" name=""/>
        <dsp:cNvSpPr/>
      </dsp:nvSpPr>
      <dsp:spPr>
        <a:xfrm>
          <a:off x="23664" y="108150"/>
          <a:ext cx="2438400" cy="140552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92276" y="176762"/>
        <a:ext cx="2301176" cy="1268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F7A3-8B93-4583-BE99-E086336BD2EC}">
      <dsp:nvSpPr>
        <dsp:cNvPr id="0" name=""/>
        <dsp:cNvSpPr/>
      </dsp:nvSpPr>
      <dsp:spPr>
        <a:xfrm>
          <a:off x="2438995" y="51100"/>
          <a:ext cx="3654028" cy="9517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«Ниточка от сердца к сердцу»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«Ларец сказок»,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«Игры бабушкиного детства»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 блок «Мудрости на каждый день»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Сборники материалов проекта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995" y="170074"/>
        <a:ext cx="3297107" cy="713842"/>
      </dsp:txXfrm>
    </dsp:sp>
    <dsp:sp modelId="{F12171B3-9923-403A-B87E-3C5F07DA32F7}">
      <dsp:nvSpPr>
        <dsp:cNvPr id="0" name=""/>
        <dsp:cNvSpPr/>
      </dsp:nvSpPr>
      <dsp:spPr>
        <a:xfrm>
          <a:off x="11892" y="1136393"/>
          <a:ext cx="2436018" cy="10502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63160" y="1187661"/>
        <a:ext cx="2333482" cy="947700"/>
      </dsp:txXfrm>
    </dsp:sp>
    <dsp:sp modelId="{0C2D056D-F400-4246-BED4-CA2FAAD8B844}">
      <dsp:nvSpPr>
        <dsp:cNvPr id="0" name=""/>
        <dsp:cNvSpPr/>
      </dsp:nvSpPr>
      <dsp:spPr>
        <a:xfrm>
          <a:off x="2435870" y="1022735"/>
          <a:ext cx="3660129" cy="11485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Офлайн-блока "От всей души" Вечер доверия «Вместе память сохраним»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Семейный слёт «Букет ромашек»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Вечер «Какое счастье бабушек и дедушек любить»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Праздник «В Новый год с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БЛАГОдарностью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Офлайн-блог "Игра-дело серьёзное".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5870" y="1166308"/>
        <a:ext cx="3229412" cy="861435"/>
      </dsp:txXfrm>
    </dsp:sp>
    <dsp:sp modelId="{6F3FF39F-8CF3-42B3-935A-CB22752C7763}">
      <dsp:nvSpPr>
        <dsp:cNvPr id="0" name=""/>
        <dsp:cNvSpPr/>
      </dsp:nvSpPr>
      <dsp:spPr>
        <a:xfrm>
          <a:off x="0" y="128281"/>
          <a:ext cx="2433637" cy="10325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50403" y="178684"/>
        <a:ext cx="2332831" cy="931695"/>
      </dsp:txXfrm>
    </dsp:sp>
    <dsp:sp modelId="{4CF6EF26-2D46-451A-BAEA-F38234E1629A}">
      <dsp:nvSpPr>
        <dsp:cNvPr id="0" name=""/>
        <dsp:cNvSpPr/>
      </dsp:nvSpPr>
      <dsp:spPr>
        <a:xfrm>
          <a:off x="2438995" y="2514463"/>
          <a:ext cx="3654028" cy="4401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приёмная семейного психолога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Цикл мотивационных семинаров для родителей.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8995" y="2569482"/>
        <a:ext cx="3488971" cy="330114"/>
      </dsp:txXfrm>
    </dsp:sp>
    <dsp:sp modelId="{EB959802-8072-42AF-8141-B8EBC8B21CB2}">
      <dsp:nvSpPr>
        <dsp:cNvPr id="0" name=""/>
        <dsp:cNvSpPr/>
      </dsp:nvSpPr>
      <dsp:spPr>
        <a:xfrm>
          <a:off x="16" y="2232476"/>
          <a:ext cx="2436018" cy="100788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49217" y="2281677"/>
        <a:ext cx="2337616" cy="90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2C966-8A38-4292-924C-EABC57323D20}" type="datetimeFigureOut">
              <a:rPr lang="ru-RU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7B799-EABC-464C-9D15-E9825F652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C3723-382D-403D-80E3-D1197FDAEDAA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B64D-0359-4DD8-A60D-6EA837E5AD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CD409-3755-4744-A78A-41FB5186A27B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2DEEC-AB1A-4865-A320-5E64C347C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3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B99E3-1AAA-49FC-AF53-4D39F47CF499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6BAD4-3515-43E8-8173-96B94D69D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7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B9F3A-2EBF-483A-AAFD-EE0599C29032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8ADD-777A-4A8D-AB78-EBE9A4657A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0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2E71F-E34D-4917-9218-C3D2DF4711C5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A445D-6B3F-4A18-98AD-0ABE376805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1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0F87E-D57C-4A3E-B30F-C65E0A922917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7C174-6CD3-4D18-9622-C205D89C0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7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84EC5-916A-4F63-BD1B-227AE62F7808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0C687-8DED-4877-B916-67F8AD5F6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05D37-EFC4-4FD5-8C99-2347DAEFCA97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62F7E-02AC-4C04-BA58-EF74F2C95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0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6BEAA-616B-4885-A826-6140F06F217C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8109-E491-4587-BF7C-5BDB4D65CE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D3F51-EC63-4302-AF5D-9D81C98783F8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2C79F-C3D0-4C1C-9A51-9EC1FC00C7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51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05037-AB16-4D72-84AE-D196170FC158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77F8-504E-4E9E-9109-374A3FAE3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6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3DA92D-4744-49D5-8BA7-BD5315D7B167}" type="datetimeFigureOut">
              <a:rPr lang="ru-RU" smtClean="0"/>
              <a:pPr>
                <a:defRPr/>
              </a:pPr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16D0FE-626A-46D4-B7F3-662A7CDC6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pPr eaLnBrk="1" hangingPunct="1"/>
            <a:endParaRPr lang="ru-RU" sz="4000" b="1" smtClean="0">
              <a:latin typeface="PT Sans Narrow"/>
            </a:endParaRPr>
          </a:p>
        </p:txBody>
      </p:sp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0" y="1214438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latin typeface="PT Sans Narrow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5" y="246062"/>
            <a:ext cx="7684770" cy="66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576" y="-819472"/>
            <a:ext cx="9477152" cy="7776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3136"/>
            <a:ext cx="2376264" cy="23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pPr eaLnBrk="1" hangingPunct="1"/>
            <a:endParaRPr lang="ru-RU" sz="4000" b="1" smtClean="0">
              <a:latin typeface="PT Sans Narrow"/>
            </a:endParaRPr>
          </a:p>
        </p:txBody>
      </p:sp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0" y="1214438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latin typeface="PT Sans Narrow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5" y="246062"/>
            <a:ext cx="7684770" cy="66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0" y="-243408"/>
            <a:ext cx="9144000" cy="714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Коротко о главном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 на поддержку института семьи, на сохранение бесценных связей бабушек и внуков и повышение индекса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социального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самочувствия.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этот индекс назвали «ИНДЕКС БАБУШКИНОГО СЧАСТЬЯ».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проекта волонтёрами будет оказываться помощь по созданию информационных площадок, которые помогут бабушкам сохранить в сложившийся сложной ситуации, связанной 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эпидемиологической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обстановкой, возможность общения со своими внуками. В рамках проекта планируются 20 онлайн и офлайн(с соблюдением санитарных норм) мероприятий, которые помогут сохранить у бабушек чувство нужности. Ряд исследований доказал, что ощущение собственной нужности благотворно влияет на здоровье людей, уменьшает количество инсультов и инфарктов, улучшает сон, снижает риски развития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деменции. Так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замечено, что дети, в воспитании которых принимают участие бабушки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дедушки,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успешны, они чувствуют себя более защищёнными, им не чужды милосердие, сострадание, забота.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проекте примут участие 150 бабушек, 200 детей и молодёжи, будет привлечено 60 серебряных, социальных и семейных волонтёров. Благодаря реализации проекта повысится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индекса социального самочувствия у людей пожилого возраста, находящихся на самоизоляции (удовлетворенность жизнью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социальный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оптимизм; чувство нужности), что положительно повлияет и на сохранение здоровья пожилых людей. </a:t>
            </a:r>
            <a:endParaRPr lang="ru-RU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286750" cy="3313112"/>
          </a:xfrm>
        </p:spPr>
        <p:txBody>
          <a:bodyPr/>
          <a:lstStyle/>
          <a:p>
            <a:pPr eaLnBrk="1" hangingPunct="1"/>
            <a:r>
              <a:rPr lang="ru-RU" sz="66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проблем.</a:t>
            </a: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Зри в корень.</a:t>
            </a:r>
            <a:endParaRPr lang="ru-RU" sz="6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643063"/>
            <a:ext cx="9144000" cy="30718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dirty="0">
              <a:latin typeface="PT Sans Narrow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3563" y="548680"/>
            <a:ext cx="421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проблемы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pPr eaLnBrk="1" hangingPunct="1"/>
            <a:endParaRPr lang="ru-RU" sz="4000" b="1" dirty="0" smtClean="0">
              <a:latin typeface="PT Sans Narrow"/>
            </a:endParaRPr>
          </a:p>
        </p:txBody>
      </p:sp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0" y="1214438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latin typeface="PT Sans Narrow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6062"/>
            <a:ext cx="8740352" cy="66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1336410" y="1537906"/>
            <a:ext cx="6192688" cy="1377538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Снижается индекс социального самочувствия бабушек и дедушек.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Ухудшается настроение, пропадает интерес к жизни, тяготят  чувства одиночества и собственной ненужности.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ухудшается их здоровье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611560" y="3046377"/>
            <a:ext cx="2361057" cy="1375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</a:t>
            </a:r>
            <a:r>
              <a:rPr lang="en-US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необходимости самоизоляции прервано общение со своими самыми близкими и родными</a:t>
            </a:r>
            <a:endParaRPr lang="ru-RU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3533818" y="3043548"/>
            <a:ext cx="2387608" cy="142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</a:t>
            </a:r>
            <a:r>
              <a:rPr lang="en-US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Нарушена главная воспитательная функция бабушек и дедушек, потерян ориентир.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6596099" y="3099469"/>
            <a:ext cx="2144253" cy="1310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</a:t>
            </a:r>
            <a:r>
              <a:rPr lang="en-US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Пропала возможность участвовать в жизни друг друга (бабушек и внуков)</a:t>
            </a:r>
            <a:endParaRPr lang="ru-RU" sz="13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01391" y="4906568"/>
            <a:ext cx="2001946" cy="1546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 </a:t>
            </a:r>
            <a:r>
              <a:rPr lang="en-US" sz="14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400" b="1" dirty="0" smtClean="0">
              <a:solidFill>
                <a:srgbClr val="C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60+ не владеют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современными технологиями для налаживания возможного общения</a:t>
            </a:r>
          </a:p>
          <a:p>
            <a:pPr algn="ctr">
              <a:spcAft>
                <a:spcPts val="0"/>
              </a:spcAft>
            </a:pP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2390814" y="4881468"/>
            <a:ext cx="2294611" cy="15718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 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solidFill>
                <a:srgbClr val="C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Эпидемия стала для пожилых людей, оказавшихся в изоляции, страшным стрессом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4872902" y="4847842"/>
            <a:ext cx="1795814" cy="16775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Бабушки и дедушки не не видят занятий своих внуков и их друзей, не слышат о них, что вызывает у них тревожность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7008721" y="4954102"/>
            <a:ext cx="1968368" cy="14992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 полной мере используется возможности волонтеров. Необходимо расширять сектор их деятельности.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97369" y="222668"/>
            <a:ext cx="2053398" cy="12378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Следствие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Обострилось чувство одиночества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2203337" y="178868"/>
            <a:ext cx="2229417" cy="12422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Следствие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Пропала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уверенность в своей нужности.</a:t>
            </a:r>
          </a:p>
          <a:p>
            <a:pPr algn="ctr">
              <a:spcAft>
                <a:spcPts val="0"/>
              </a:spcAft>
            </a:pP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4590403" y="186491"/>
            <a:ext cx="2300077" cy="1234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Следствие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Повысилась тревожность за своих внуков и ощущение  своей беспомощности.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дпись 2"/>
          <p:cNvSpPr txBox="1">
            <a:spLocks noChangeArrowheads="1"/>
          </p:cNvSpPr>
          <p:nvPr/>
        </p:nvSpPr>
        <p:spPr bwMode="auto">
          <a:xfrm>
            <a:off x="6917301" y="161632"/>
            <a:ext cx="2059787" cy="1189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Следствие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пандемией сузился спектр волонтерской деятельности.</a:t>
            </a:r>
            <a:endParaRPr lang="ru-RU" sz="1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4516"/>
            <a:ext cx="8229600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адпись 2"/>
          <p:cNvSpPr txBox="1">
            <a:spLocks noGrp="1" noChangeArrowheads="1"/>
          </p:cNvSpPr>
          <p:nvPr>
            <p:ph idx="1"/>
          </p:nvPr>
        </p:nvSpPr>
        <p:spPr bwMode="auto">
          <a:xfrm>
            <a:off x="-21660" y="674924"/>
            <a:ext cx="4104456" cy="2088232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Снижается индекс социального самочувствия бабушек и дедушек.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Ухудшается настроение, пропадает интерес к жизни, тяготят  чувства одиночества и собственной ненужности.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 ухудшается их здоровье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061136" y="1158872"/>
            <a:ext cx="978408" cy="484632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5039544" y="674924"/>
            <a:ext cx="4104456" cy="2088232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индекса социального самочувствия у людей пожилого возраста в городском округе город Кумертау Республики Башкортостан, находящихся на самоизоляции через оптимизацию форм общения бабушек и внуков.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77117" y="2763156"/>
            <a:ext cx="2190627" cy="119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</a:t>
            </a:r>
            <a:r>
              <a:rPr lang="en-US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необходимости самоизоляции прервано общение со своими самыми близкими и родными</a:t>
            </a:r>
            <a:endParaRPr lang="ru-RU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77116" y="3975188"/>
            <a:ext cx="2190627" cy="11820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</a:t>
            </a:r>
            <a:r>
              <a:rPr lang="en-US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Нарушена главная воспитательная функция бабушек и дедушек, потерян ориентир.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77116" y="5207221"/>
            <a:ext cx="2190627" cy="14570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</a:t>
            </a:r>
            <a:r>
              <a:rPr lang="en-US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Пропала возможность участвовать в жизни друг друга (бабушек и внуков).</a:t>
            </a:r>
          </a:p>
          <a:p>
            <a:pPr algn="ctr">
              <a:spcAft>
                <a:spcPts val="0"/>
              </a:spcAft>
            </a:pPr>
            <a:r>
              <a:rPr lang="ru-RU" sz="13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Появилась тревожность у бабушек и дедушек.</a:t>
            </a:r>
            <a:endParaRPr lang="ru-RU" sz="13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194037" y="3167983"/>
            <a:ext cx="463879" cy="210119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4208174" y="4417949"/>
            <a:ext cx="463879" cy="210119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208174" y="5674028"/>
            <a:ext cx="463879" cy="210119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4644008" y="2745257"/>
            <a:ext cx="2520280" cy="119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три информационные площадки, на которых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удет поддерживаться общение бабушек и внуков. Адаптировать формы деятельности</a:t>
            </a: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4644008" y="4025776"/>
            <a:ext cx="2520280" cy="1275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волонтеров создавать, размещать, накапливать видео, аудио и текстовой материал духовно-нравственной направленности</a:t>
            </a:r>
            <a:endParaRPr lang="ru-RU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2"/>
          <p:cNvSpPr txBox="1">
            <a:spLocks noChangeArrowheads="1"/>
          </p:cNvSpPr>
          <p:nvPr/>
        </p:nvSpPr>
        <p:spPr bwMode="auto">
          <a:xfrm>
            <a:off x="4672054" y="5472291"/>
            <a:ext cx="2492234" cy="119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 волонтерам с внуками провести ряд мероприятий для бабушек.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адпись 2"/>
          <p:cNvSpPr txBox="1">
            <a:spLocks noChangeArrowheads="1"/>
          </p:cNvSpPr>
          <p:nvPr/>
        </p:nvSpPr>
        <p:spPr bwMode="auto">
          <a:xfrm>
            <a:off x="2291511" y="2763156"/>
            <a:ext cx="1916433" cy="1174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 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60+ не владеют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современными технологиями для налаживания возможного общения</a:t>
            </a:r>
          </a:p>
          <a:p>
            <a:pPr algn="ctr">
              <a:spcAft>
                <a:spcPts val="0"/>
              </a:spcAft>
            </a:pP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Надпись 2"/>
          <p:cNvSpPr txBox="1">
            <a:spLocks noChangeArrowheads="1"/>
          </p:cNvSpPr>
          <p:nvPr/>
        </p:nvSpPr>
        <p:spPr bwMode="auto">
          <a:xfrm>
            <a:off x="2260774" y="4013122"/>
            <a:ext cx="1970938" cy="1042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 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endParaRPr lang="ru-RU" sz="1200" b="1" dirty="0">
              <a:solidFill>
                <a:srgbClr val="C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Эпидемия стала для пожилых людей, оказавшихся в изоляции, страшным стрессом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7236296" y="4025776"/>
            <a:ext cx="1728192" cy="12754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Оказывать психологическую поддержку семьям и пожилым людям.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дпись 2"/>
          <p:cNvSpPr txBox="1">
            <a:spLocks noChangeArrowheads="1"/>
          </p:cNvSpPr>
          <p:nvPr/>
        </p:nvSpPr>
        <p:spPr bwMode="auto">
          <a:xfrm>
            <a:off x="2339751" y="5207220"/>
            <a:ext cx="1868193" cy="15341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 полной мере используется возможности волонтеров. Необходимо расширять сектор их деятельности.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адпись 2"/>
          <p:cNvSpPr txBox="1">
            <a:spLocks noChangeArrowheads="1"/>
          </p:cNvSpPr>
          <p:nvPr/>
        </p:nvSpPr>
        <p:spPr bwMode="auto">
          <a:xfrm>
            <a:off x="7236296" y="5430573"/>
            <a:ext cx="1728192" cy="1310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Циклы семинаров для волонтеров и родителей по деятельности в новых условиях.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856" y="116632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задач к действиям, от действий к результатам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21504843"/>
              </p:ext>
            </p:extLst>
          </p:nvPr>
        </p:nvGraphicFramePr>
        <p:xfrm>
          <a:off x="179512" y="548680"/>
          <a:ext cx="609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12140284"/>
              </p:ext>
            </p:extLst>
          </p:nvPr>
        </p:nvGraphicFramePr>
        <p:xfrm>
          <a:off x="179512" y="3084695"/>
          <a:ext cx="6096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444208" y="644426"/>
            <a:ext cx="2520280" cy="119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60 волонтеров п</a:t>
            </a: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овысятся компетенции, расширится спектр их деятельности с поддержке пожилых людей и семей.</a:t>
            </a: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6444208" y="1836424"/>
            <a:ext cx="2520280" cy="119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созданы 3 информационные, адаптированы формы деятельности, которые помогут наладить общение двух поколений в новом формате.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6516216" y="3084695"/>
            <a:ext cx="2520280" cy="13045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информационных площадках будут размещаться видео, ауди и текстовые материалы бабушек и дедушек и обратная связь внуков, что вернет потерянные функции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6516216" y="4445512"/>
            <a:ext cx="2617259" cy="119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Волонтёры, совместно с внуками проведут 6 мероприятий, которые помогут людям пожилого возраста ощутить свою причастность к жизни внуков. 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6516216" y="5637510"/>
            <a:ext cx="2568769" cy="119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headEnd/>
            <a:tailEnd/>
          </a:ln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Постоянная психологическая поддержка придаст уверенность  и радость к жизни, оптимизм и надежду, что важно для здоровья  пожилых людей.</a:t>
            </a:r>
            <a:endParaRPr lang="ru-RU" sz="1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pPr eaLnBrk="1" hangingPunct="1"/>
            <a:endParaRPr lang="ru-RU" sz="4000" b="1" smtClean="0">
              <a:latin typeface="PT Sans Narrow"/>
            </a:endParaRPr>
          </a:p>
        </p:txBody>
      </p:sp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0" y="1214438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latin typeface="PT Sans Narrow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132672" y="1428750"/>
            <a:ext cx="3960440" cy="1584174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и сказки помогают быстро снизить кровяное давление и уменьшить сердцебиение, вызванные повседневными стрессами.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адпись 2"/>
          <p:cNvSpPr txBox="1">
            <a:spLocks noChangeArrowheads="1"/>
          </p:cNvSpPr>
          <p:nvPr/>
        </p:nvSpPr>
        <p:spPr bwMode="auto">
          <a:xfrm>
            <a:off x="2945355" y="2798746"/>
            <a:ext cx="3384376" cy="1613848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колыбельных и рассказ сказок помогают развитию головного мозга, укрепляя связи между его отдельными участками.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Надпись 2"/>
          <p:cNvSpPr txBox="1">
            <a:spLocks noChangeArrowheads="1"/>
          </p:cNvSpPr>
          <p:nvPr/>
        </p:nvSpPr>
        <p:spPr bwMode="auto">
          <a:xfrm>
            <a:off x="5436096" y="3868700"/>
            <a:ext cx="3609796" cy="1180000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dirty="0" smtClean="0"/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помогают наладить добрые позитивные отношения</a:t>
            </a:r>
          </a:p>
        </p:txBody>
      </p:sp>
      <p:sp>
        <p:nvSpPr>
          <p:cNvPr id="23" name="Надпись 2"/>
          <p:cNvSpPr txBox="1">
            <a:spLocks noChangeArrowheads="1"/>
          </p:cNvSpPr>
          <p:nvPr/>
        </p:nvSpPr>
        <p:spPr bwMode="auto">
          <a:xfrm>
            <a:off x="107504" y="3772696"/>
            <a:ext cx="3473733" cy="1276004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dirty="0" smtClean="0"/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 и сказки поддерживают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иммунной системы ребёнка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Надпись 2"/>
          <p:cNvSpPr txBox="1">
            <a:spLocks noChangeArrowheads="1"/>
          </p:cNvSpPr>
          <p:nvPr/>
        </p:nvSpPr>
        <p:spPr bwMode="auto">
          <a:xfrm>
            <a:off x="5436095" y="1375872"/>
            <a:ext cx="3662149" cy="1637052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dirty="0" smtClean="0"/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колыбельные песни рассказывают о мире вокруг, способствуют расширению кругозора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Надпись 2"/>
          <p:cNvSpPr txBox="1">
            <a:spLocks noChangeArrowheads="1"/>
          </p:cNvSpPr>
          <p:nvPr/>
        </p:nvSpPr>
        <p:spPr bwMode="auto">
          <a:xfrm>
            <a:off x="2750639" y="4881362"/>
            <a:ext cx="3960440" cy="1585137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сказки для младенцев дают возможность сохранить чувство привязанности, особенно во время разлуки.</a:t>
            </a:r>
          </a:p>
          <a:p>
            <a:pPr algn="ctr"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26" name="Надпись 2"/>
          <p:cNvSpPr txBox="1">
            <a:spLocks noChangeArrowheads="1"/>
          </p:cNvSpPr>
          <p:nvPr/>
        </p:nvSpPr>
        <p:spPr bwMode="auto">
          <a:xfrm>
            <a:off x="132672" y="129288"/>
            <a:ext cx="8809128" cy="1340034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сказки, колыбельные, игры?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80528" y="-243408"/>
            <a:ext cx="9649072" cy="7200800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результат проекта –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Повысится индекс социального самочувствия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пожилого возраста в городском округе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Кумертау Республики Башкортостан.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429000"/>
            <a:ext cx="2846413" cy="2747962"/>
          </a:xfrm>
          <a:ln w="381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69" y="4473236"/>
            <a:ext cx="3153277" cy="2102596"/>
          </a:xfrm>
          <a:prstGeom prst="rect">
            <a:avLst/>
          </a:prstGeom>
          <a:ln w="38100">
            <a:solidFill>
              <a:srgbClr val="C3495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52215"/>
            <a:ext cx="2664296" cy="191884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1" y="2252215"/>
            <a:ext cx="2736716" cy="185874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4434065"/>
            <a:ext cx="3099670" cy="2118620"/>
          </a:xfrm>
          <a:prstGeom prst="rect">
            <a:avLst/>
          </a:prstGeom>
          <a:ln w="38100">
            <a:solidFill>
              <a:srgbClr val="EB3421"/>
            </a:solidFill>
          </a:ln>
        </p:spPr>
      </p:pic>
    </p:spTree>
    <p:extLst>
      <p:ext uri="{BB962C8B-B14F-4D97-AF65-F5344CB8AC3E}">
        <p14:creationId xmlns:p14="http://schemas.microsoft.com/office/powerpoint/2010/main" val="2221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5"/>
          <p:cNvSpPr>
            <a:spLocks noChangeArrowheads="1"/>
          </p:cNvSpPr>
          <p:nvPr/>
        </p:nvSpPr>
        <p:spPr bwMode="auto">
          <a:xfrm>
            <a:off x="539552" y="500063"/>
            <a:ext cx="8424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Прямоугольник 27"/>
          <p:cNvSpPr>
            <a:spLocks noChangeArrowheads="1"/>
          </p:cNvSpPr>
          <p:nvPr/>
        </p:nvSpPr>
        <p:spPr bwMode="auto">
          <a:xfrm>
            <a:off x="4716463" y="3213100"/>
            <a:ext cx="2160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отсутствие методического обеспечения </a:t>
            </a:r>
          </a:p>
        </p:txBody>
      </p:sp>
      <p:sp>
        <p:nvSpPr>
          <p:cNvPr id="33" name="Надпись 2"/>
          <p:cNvSpPr txBox="1">
            <a:spLocks noChangeArrowheads="1"/>
          </p:cNvSpPr>
          <p:nvPr/>
        </p:nvSpPr>
        <p:spPr bwMode="auto">
          <a:xfrm>
            <a:off x="-396552" y="-128082"/>
            <a:ext cx="9721080" cy="7445514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не было бабушки, у того не было детства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правда!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Цените и берегите друг друга!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85" y="692696"/>
            <a:ext cx="4240966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4660</TotalTime>
  <Words>911</Words>
  <Application>Microsoft Office PowerPoint</Application>
  <PresentationFormat>Экран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PT Sans Narrow</vt:lpstr>
      <vt:lpstr>Times New Roman</vt:lpstr>
      <vt:lpstr>Тема Office</vt:lpstr>
      <vt:lpstr>Презентация PowerPoint</vt:lpstr>
      <vt:lpstr>Презентация PowerPoint</vt:lpstr>
      <vt:lpstr>Дерево проблем. Зри в корень.</vt:lpstr>
      <vt:lpstr>Презентация PowerPoint</vt:lpstr>
      <vt:lpstr>Цели и задачи проекта</vt:lpstr>
      <vt:lpstr>От задач к действиям, от действий к результатам</vt:lpstr>
      <vt:lpstr>Презентация PowerPoint</vt:lpstr>
      <vt:lpstr> Главный результат проекта –  Повысится индекс социального самочувствия  людей пожилого возраста в городском округе  город Кумертау Республики Башкортостан. </vt:lpstr>
      <vt:lpstr>Презентация PowerPoint</vt:lpstr>
    </vt:vector>
  </TitlesOfParts>
  <Company>Admn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312-nach</dc:creator>
  <cp:lastModifiedBy>Пользователь</cp:lastModifiedBy>
  <cp:revision>367</cp:revision>
  <dcterms:created xsi:type="dcterms:W3CDTF">2016-01-28T10:34:13Z</dcterms:created>
  <dcterms:modified xsi:type="dcterms:W3CDTF">2020-07-28T19:10:58Z</dcterms:modified>
</cp:coreProperties>
</file>