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E6C7-970D-43E9-A5C1-AB5810CE2CCF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67CFC-1E9B-4FF4-8F97-0645F9AC74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331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E6C7-970D-43E9-A5C1-AB5810CE2CCF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67CFC-1E9B-4FF4-8F97-0645F9AC74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924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E6C7-970D-43E9-A5C1-AB5810CE2CCF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67CFC-1E9B-4FF4-8F97-0645F9AC74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239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E6C7-970D-43E9-A5C1-AB5810CE2CCF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67CFC-1E9B-4FF4-8F97-0645F9AC74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460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E6C7-970D-43E9-A5C1-AB5810CE2CCF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67CFC-1E9B-4FF4-8F97-0645F9AC74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695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E6C7-970D-43E9-A5C1-AB5810CE2CCF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67CFC-1E9B-4FF4-8F97-0645F9AC74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165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E6C7-970D-43E9-A5C1-AB5810CE2CCF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67CFC-1E9B-4FF4-8F97-0645F9AC74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892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E6C7-970D-43E9-A5C1-AB5810CE2CCF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67CFC-1E9B-4FF4-8F97-0645F9AC74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29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E6C7-970D-43E9-A5C1-AB5810CE2CCF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67CFC-1E9B-4FF4-8F97-0645F9AC74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25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E6C7-970D-43E9-A5C1-AB5810CE2CCF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67CFC-1E9B-4FF4-8F97-0645F9AC74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569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E6C7-970D-43E9-A5C1-AB5810CE2CCF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67CFC-1E9B-4FF4-8F97-0645F9AC74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486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BE6C7-970D-43E9-A5C1-AB5810CE2CCF}" type="datetimeFigureOut">
              <a:rPr lang="ru-RU" smtClean="0"/>
              <a:t>05.11.2024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67CFC-1E9B-4FF4-8F97-0645F9AC74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683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817440"/>
            <a:ext cx="8928992" cy="1470025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Добровольческая деятельность</a:t>
            </a:r>
            <a:b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 МОУ «Средняя школа № 52»</a:t>
            </a:r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8640"/>
            <a:ext cx="1628800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11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10792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 smtClean="0">
                <a:solidFill>
                  <a:srgbClr val="7030A0"/>
                </a:solidFill>
                <a:latin typeface="Bookman Old Style" pitchFamily="18" charset="0"/>
              </a:rPr>
              <a:t>Ежегодно в нашей школе в апреле и сентябре проходит экологическая акция </a:t>
            </a:r>
            <a:r>
              <a:rPr lang="ru-RU" sz="2200" dirty="0">
                <a:solidFill>
                  <a:srgbClr val="7030A0"/>
                </a:solidFill>
                <a:latin typeface="Bookman Old Style" pitchFamily="18" charset="0"/>
              </a:rPr>
              <a:t>по сбору макулатуры «</a:t>
            </a:r>
            <a:r>
              <a:rPr lang="ru-RU" sz="2200" dirty="0" smtClean="0">
                <a:solidFill>
                  <a:srgbClr val="7030A0"/>
                </a:solidFill>
                <a:latin typeface="Bookman Old Style" pitchFamily="18" charset="0"/>
              </a:rPr>
              <a:t>Сохраним наши леса». Традиционно в акции принимают участие учащиеся, их семьи, педагоги.</a:t>
            </a:r>
            <a:endParaRPr lang="ru-RU" sz="2200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0628" y="188640"/>
            <a:ext cx="892899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Экологическая акция</a:t>
            </a:r>
            <a:b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«Сохраним наши леса»</a:t>
            </a:r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7"/>
          <a:stretch/>
        </p:blipFill>
        <p:spPr>
          <a:xfrm>
            <a:off x="4535544" y="1530648"/>
            <a:ext cx="4356935" cy="233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33"/>
          <a:stretch/>
        </p:blipFill>
        <p:spPr>
          <a:xfrm>
            <a:off x="3635896" y="3861048"/>
            <a:ext cx="4572057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887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29000"/>
            <a:ext cx="5210862" cy="2702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10792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 smtClean="0">
                <a:solidFill>
                  <a:srgbClr val="7030A0"/>
                </a:solidFill>
                <a:latin typeface="Bookman Old Style" pitchFamily="18" charset="0"/>
              </a:rPr>
              <a:t>Также регулярно проходит акция по сбору кормов и нужных вещей для приютов «Вита», «Ковчег», «</a:t>
            </a:r>
            <a:r>
              <a:rPr lang="ru-RU" sz="2200" dirty="0" err="1" smtClean="0">
                <a:solidFill>
                  <a:srgbClr val="7030A0"/>
                </a:solidFill>
                <a:latin typeface="Bookman Old Style" pitchFamily="18" charset="0"/>
              </a:rPr>
              <a:t>ЯрКот</a:t>
            </a:r>
            <a:r>
              <a:rPr lang="ru-RU" sz="2200" dirty="0" smtClean="0">
                <a:solidFill>
                  <a:srgbClr val="7030A0"/>
                </a:solidFill>
                <a:latin typeface="Bookman Old Style" pitchFamily="18" charset="0"/>
              </a:rPr>
              <a:t>».</a:t>
            </a:r>
            <a:endParaRPr lang="ru-RU" sz="2200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0628" y="188640"/>
            <a:ext cx="892899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Акция «Лапа помощи»</a:t>
            </a:r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2050" name="Picture 2" descr="F:\Фотографии\На альбом\Акция ''Лапа помощи''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52933"/>
            <a:ext cx="4013262" cy="30000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36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076" y="1412776"/>
            <a:ext cx="410792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 smtClean="0">
                <a:solidFill>
                  <a:srgbClr val="7030A0"/>
                </a:solidFill>
                <a:latin typeface="Bookman Old Style" pitchFamily="18" charset="0"/>
              </a:rPr>
              <a:t>В нашей школе проходит множество спортивных мероприятий. Волонтеры выступают в качестве ведущих, помощников на станциях, судей.</a:t>
            </a:r>
            <a:endParaRPr lang="ru-RU" sz="2200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0628" y="188640"/>
            <a:ext cx="892899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Спортивные мероприятия</a:t>
            </a:r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076" name="Picture 4" descr="C:\Users\Asiou\Downloads\zbjbt0lq5v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2775"/>
            <a:ext cx="4139951" cy="3104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siou\Downloads\eeD9KLxZlj2lw0UIBqdYQBLIQskmYu8x5iC6inBckrJC5SlBZk7mBUb2TACxCqRPoT5adRfpTgZqR58osZTR4ne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483260"/>
            <a:ext cx="4392488" cy="32892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06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10792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>
                <a:solidFill>
                  <a:srgbClr val="7030A0"/>
                </a:solidFill>
                <a:latin typeface="Bookman Old Style" pitchFamily="18" charset="0"/>
              </a:rPr>
              <a:t>С</a:t>
            </a:r>
            <a:r>
              <a:rPr lang="ru-RU" sz="2200" dirty="0" smtClean="0">
                <a:solidFill>
                  <a:srgbClr val="7030A0"/>
                </a:solidFill>
                <a:latin typeface="Bookman Old Style" pitchFamily="18" charset="0"/>
              </a:rPr>
              <a:t>реди спортивных мероприятий особое место занимает тестирование по комплексу ГТО. Наши волонтеры принимают участие в качестве судей, помощников в организации и проведении.</a:t>
            </a:r>
            <a:endParaRPr lang="ru-RU" sz="2200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0628" y="188640"/>
            <a:ext cx="892899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Фестиваль ВФСК ГТО</a:t>
            </a:r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075" name="Picture 3" descr="C:\Users\Asiou\Downloads\I1oGnyFK2e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344" y="1340768"/>
            <a:ext cx="3294878" cy="43931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:\Фотографии\На альбом\Волонтеры школы на ГТ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642561"/>
            <a:ext cx="3888432" cy="31765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31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siou\Desktop\xml5xC9MWr3Q9RHPEWjRJMBY-oBUTW2qmApCe9K8c7P51XOpenpnLRQWUIl_TFSviNZu74IN-kg6v0rVHr2mSOK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29518"/>
            <a:ext cx="4176464" cy="31284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10792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 smtClean="0">
                <a:solidFill>
                  <a:srgbClr val="7030A0"/>
                </a:solidFill>
                <a:latin typeface="Bookman Old Style" pitchFamily="18" charset="0"/>
              </a:rPr>
              <a:t>Ни одна школа не обходится без просветительских акций на различные темы: экология, финансовая грамотность, ЗОЖ и т.д. Наши волонтеры с удовольствием выступают в качестве ведущих.</a:t>
            </a:r>
            <a:endParaRPr lang="ru-RU" sz="2200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0628" y="188640"/>
            <a:ext cx="892899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Просветительские акции</a:t>
            </a:r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9" t="31225" r="9871"/>
          <a:stretch/>
        </p:blipFill>
        <p:spPr>
          <a:xfrm>
            <a:off x="4760708" y="1340768"/>
            <a:ext cx="4091772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03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10792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 smtClean="0">
                <a:solidFill>
                  <a:srgbClr val="7030A0"/>
                </a:solidFill>
                <a:latin typeface="Bookman Old Style" pitchFamily="18" charset="0"/>
              </a:rPr>
              <a:t>Наши волонтеры никогда не остаются в стороне, если нужна их, даже самая маленькая помощь на различных мероприятиях: встретить гостей, зарегистрировать их, сориентировать в здании и т.д.</a:t>
            </a:r>
            <a:endParaRPr lang="ru-RU" sz="2200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0628" y="188640"/>
            <a:ext cx="892899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Прочие события</a:t>
            </a:r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5122" name="Picture 2" descr="F:\Фотографии\Чистый двор 23.04.22\DSC_003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51"/>
          <a:stretch/>
        </p:blipFill>
        <p:spPr bwMode="auto">
          <a:xfrm>
            <a:off x="4529658" y="4463877"/>
            <a:ext cx="4179517" cy="22555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Фотографии\Мастер-класс _Валяние из шерсти. Роза_ 3.03.22\20220303_14084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7" r="13704"/>
          <a:stretch/>
        </p:blipFill>
        <p:spPr bwMode="auto">
          <a:xfrm>
            <a:off x="4410369" y="1196752"/>
            <a:ext cx="4457700" cy="3267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07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00628" y="188640"/>
            <a:ext cx="892899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Наши самые</a:t>
            </a:r>
            <a:b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активные волонтеры</a:t>
            </a:r>
            <a:endParaRPr lang="ru-RU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530869"/>
            <a:ext cx="1916402" cy="2874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63" y="1533264"/>
            <a:ext cx="1916402" cy="2874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3045925" y="4445853"/>
            <a:ext cx="3240360" cy="97824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200" dirty="0" err="1" smtClean="0">
                <a:solidFill>
                  <a:srgbClr val="7030A0"/>
                </a:solidFill>
                <a:latin typeface="Bookman Old Style" pitchFamily="18" charset="0"/>
              </a:rPr>
              <a:t>Сметанин</a:t>
            </a:r>
            <a:r>
              <a:rPr lang="ru-RU" sz="2200" dirty="0" smtClean="0">
                <a:solidFill>
                  <a:srgbClr val="7030A0"/>
                </a:solidFill>
                <a:latin typeface="Bookman Old Style" pitchFamily="18" charset="0"/>
              </a:rPr>
              <a:t> Алексей,</a:t>
            </a:r>
            <a:br>
              <a:rPr lang="ru-RU" sz="2200" dirty="0" smtClean="0">
                <a:solidFill>
                  <a:srgbClr val="7030A0"/>
                </a:solidFill>
                <a:latin typeface="Bookman Old Style" pitchFamily="18" charset="0"/>
              </a:rPr>
            </a:br>
            <a:r>
              <a:rPr lang="ru-RU" sz="2200" dirty="0" smtClean="0">
                <a:solidFill>
                  <a:srgbClr val="7030A0"/>
                </a:solidFill>
                <a:latin typeface="Bookman Old Style" pitchFamily="18" charset="0"/>
              </a:rPr>
              <a:t>ученик 10 «А» класса</a:t>
            </a:r>
            <a:endParaRPr lang="ru-RU" sz="2200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14888" y="4430497"/>
            <a:ext cx="3168352" cy="97824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200" dirty="0" smtClean="0">
                <a:solidFill>
                  <a:srgbClr val="7030A0"/>
                </a:solidFill>
                <a:latin typeface="Bookman Old Style" pitchFamily="18" charset="0"/>
              </a:rPr>
              <a:t>Михеева Василиса,</a:t>
            </a:r>
            <a:br>
              <a:rPr lang="ru-RU" sz="2200" dirty="0" smtClean="0">
                <a:solidFill>
                  <a:srgbClr val="7030A0"/>
                </a:solidFill>
                <a:latin typeface="Bookman Old Style" pitchFamily="18" charset="0"/>
              </a:rPr>
            </a:br>
            <a:r>
              <a:rPr lang="ru-RU" sz="2200" dirty="0" smtClean="0">
                <a:solidFill>
                  <a:srgbClr val="7030A0"/>
                </a:solidFill>
                <a:latin typeface="Bookman Old Style" pitchFamily="18" charset="0"/>
              </a:rPr>
              <a:t>ученица 9 «А» класса</a:t>
            </a:r>
            <a:endParaRPr lang="ru-RU" sz="2200" dirty="0">
              <a:solidFill>
                <a:srgbClr val="7030A0"/>
              </a:solidFill>
              <a:latin typeface="Bookman Old Style" pitchFamily="18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5903580" y="2564904"/>
            <a:ext cx="3126040" cy="121860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200" dirty="0" smtClean="0">
                <a:solidFill>
                  <a:srgbClr val="7030A0"/>
                </a:solidFill>
                <a:latin typeface="Bookman Old Style" pitchFamily="18" charset="0"/>
              </a:rPr>
              <a:t>Руководитель </a:t>
            </a:r>
            <a:r>
              <a:rPr lang="ru-RU" sz="2200" dirty="0" err="1" smtClean="0">
                <a:solidFill>
                  <a:srgbClr val="7030A0"/>
                </a:solidFill>
                <a:latin typeface="Bookman Old Style" pitchFamily="18" charset="0"/>
              </a:rPr>
              <a:t>волонерского</a:t>
            </a:r>
            <a:r>
              <a:rPr lang="ru-RU" sz="2200" dirty="0" smtClean="0">
                <a:solidFill>
                  <a:srgbClr val="7030A0"/>
                </a:solidFill>
                <a:latin typeface="Bookman Old Style" pitchFamily="18" charset="0"/>
              </a:rPr>
              <a:t> отряда «Импульс»: Князева Надежда Николаевна</a:t>
            </a:r>
            <a:endParaRPr lang="ru-RU" sz="2200" dirty="0">
              <a:solidFill>
                <a:srgbClr val="7030A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54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194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Добровольческая деятельность в МОУ «Средняя школа № 52»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Добровольческая деятельность в МОУ «Средняя школа № 52»</dc:title>
  <dc:creator>Asiou</dc:creator>
  <cp:lastModifiedBy>Asiou</cp:lastModifiedBy>
  <cp:revision>15</cp:revision>
  <dcterms:created xsi:type="dcterms:W3CDTF">2024-11-02T06:56:51Z</dcterms:created>
  <dcterms:modified xsi:type="dcterms:W3CDTF">2024-11-05T07:29:17Z</dcterms:modified>
</cp:coreProperties>
</file>