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45" r:id="rId1"/>
  </p:sldMasterIdLst>
  <p:notesMasterIdLst>
    <p:notesMasterId r:id="rId14"/>
  </p:notesMasterIdLst>
  <p:sldIdLst>
    <p:sldId id="256" r:id="rId2"/>
    <p:sldId id="259" r:id="rId3"/>
    <p:sldId id="260" r:id="rId4"/>
    <p:sldId id="263" r:id="rId5"/>
    <p:sldId id="261" r:id="rId6"/>
    <p:sldId id="262" r:id="rId7"/>
    <p:sldId id="257" r:id="rId8"/>
    <p:sldId id="267" r:id="rId9"/>
    <p:sldId id="273" r:id="rId10"/>
    <p:sldId id="269" r:id="rId11"/>
    <p:sldId id="271" r:id="rId12"/>
    <p:sldId id="27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F3FD"/>
    <a:srgbClr val="56C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потребителей услуги</a:t>
            </a:r>
          </a:p>
        </c:rich>
      </c:tx>
      <c:layout>
        <c:manualLayout>
          <c:xMode val="edge"/>
          <c:yMode val="edge"/>
          <c:x val="0.14540380686917953"/>
          <c:y val="1.39148041463925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Категории граждан потребителей услуги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BD9-4663-8390-18507D95625A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BD9-4663-8390-18507D95625A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BD9-4663-8390-18507D95625A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BD9-4663-8390-18507D95625A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BD9-4663-8390-18507D95625A}"/>
                </c:ext>
              </c:extLst>
            </c:dLbl>
            <c:dLbl>
              <c:idx val="1"/>
              <c:layout>
                <c:manualLayout>
                  <c:x val="-0.17567630808978385"/>
                  <c:y val="-0.24036754719000486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5369138808259"/>
                      <c:h val="0.113859060258272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BD9-4663-8390-18507D95625A}"/>
                </c:ext>
              </c:extLst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FBD9-4663-8390-18507D95625A}"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FBD9-4663-8390-18507D95625A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052F61"/>
                </a:solidFill>
                <a:round/>
              </a:ln>
              <a:effectLst>
                <a:outerShdw blurRad="50800" dist="38100" dir="2700000" algn="tl" rotWithShape="0">
                  <a:srgbClr val="052F61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совершеннолетние обучающиеся</c:v>
                </c:pt>
                <c:pt idx="1">
                  <c:v>несовершеннолетние</c:v>
                </c:pt>
                <c:pt idx="2">
                  <c:v>родители</c:v>
                </c:pt>
                <c:pt idx="3">
                  <c:v>взрослые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101</c:v>
                </c:pt>
                <c:pt idx="1">
                  <c:v>18</c:v>
                </c:pt>
                <c:pt idx="2">
                  <c:v>26</c:v>
                </c:pt>
                <c:pt idx="3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BD9-4663-8390-18507D95625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6976728915301257"/>
          <c:y val="5.52731739527735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5420052369781609"/>
          <c:y val="0.1683754926928864"/>
          <c:w val="0.69596510652298238"/>
          <c:h val="0.7048436883345052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Типы запросов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B0C-434C-AFDD-94ADE71CC2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B0C-434C-AFDD-94ADE71CC2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B0C-434C-AFDD-94ADE71CC26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B0C-434C-AFDD-94ADE71CC2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ВИЧ</c:v>
                </c:pt>
                <c:pt idx="1">
                  <c:v>Зависимости</c:v>
                </c:pt>
                <c:pt idx="2">
                  <c:v>Созависимость</c:v>
                </c:pt>
                <c:pt idx="3">
                  <c:v>Другие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76</c:v>
                </c:pt>
                <c:pt idx="2">
                  <c:v>79</c:v>
                </c:pt>
                <c:pt idx="3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0C-434C-AFDD-94ADE71CC26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9.2722154294722609E-2"/>
          <c:y val="0.90017978143855437"/>
          <c:w val="0.77205702747084348"/>
          <c:h val="7.98529367986508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image" Target="../media/image1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B91B3D-125C-4776-A50B-EBD414B43D8F}" type="doc">
      <dgm:prSet loTypeId="urn:microsoft.com/office/officeart/2008/layout/RadialCluster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C39621E-C94B-4937-B7D4-0C33E586A5BC}">
      <dgm:prSet phldrT="[Текст]"/>
      <dgm:spPr>
        <a:solidFill>
          <a:schemeClr val="accent3">
            <a:hueOff val="0"/>
            <a:satOff val="0"/>
            <a:lumOff val="0"/>
          </a:schemeClr>
        </a:solidFill>
      </dgm:spPr>
      <dgm:t>
        <a:bodyPr/>
        <a:lstStyle/>
        <a:p>
          <a:r>
            <a:rPr lang="ru-RU" dirty="0" smtClean="0"/>
            <a:t>Деятельность МБУ «ЦПС «КОМПАС»</a:t>
          </a:r>
          <a:endParaRPr lang="ru-RU" dirty="0"/>
        </a:p>
      </dgm:t>
    </dgm:pt>
    <dgm:pt modelId="{EB9E6B46-5C49-4B39-81B5-4BCA2ACFFB18}" type="parTrans" cxnId="{68BC0208-E8EF-460C-A599-DB914991F92C}">
      <dgm:prSet/>
      <dgm:spPr/>
      <dgm:t>
        <a:bodyPr/>
        <a:lstStyle/>
        <a:p>
          <a:endParaRPr lang="ru-RU"/>
        </a:p>
      </dgm:t>
    </dgm:pt>
    <dgm:pt modelId="{5E384202-15C7-48F3-80B2-6A8CD782FB53}" type="sibTrans" cxnId="{68BC0208-E8EF-460C-A599-DB914991F92C}">
      <dgm:prSet/>
      <dgm:spPr/>
      <dgm:t>
        <a:bodyPr/>
        <a:lstStyle/>
        <a:p>
          <a:endParaRPr lang="ru-RU"/>
        </a:p>
      </dgm:t>
    </dgm:pt>
    <dgm:pt modelId="{2EFDEDA5-59F8-4021-9FB6-69CB4B5A8369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3200" dirty="0" smtClean="0"/>
            <a:t>Проведение тренингов и семинаров</a:t>
          </a:r>
          <a:endParaRPr lang="ru-RU" sz="3200" dirty="0"/>
        </a:p>
      </dgm:t>
    </dgm:pt>
    <dgm:pt modelId="{3E8C143E-9E13-44DE-B50A-3BD348DAC132}" type="parTrans" cxnId="{AB694647-330C-4D5A-A988-4D1EA3B362F7}">
      <dgm:prSet/>
      <dgm:spPr/>
      <dgm:t>
        <a:bodyPr/>
        <a:lstStyle/>
        <a:p>
          <a:endParaRPr lang="ru-RU"/>
        </a:p>
      </dgm:t>
    </dgm:pt>
    <dgm:pt modelId="{8D387973-587A-4F1B-9823-598865C19EB4}" type="sibTrans" cxnId="{AB694647-330C-4D5A-A988-4D1EA3B362F7}">
      <dgm:prSet/>
      <dgm:spPr/>
      <dgm:t>
        <a:bodyPr/>
        <a:lstStyle/>
        <a:p>
          <a:endParaRPr lang="ru-RU"/>
        </a:p>
      </dgm:t>
    </dgm:pt>
    <dgm:pt modelId="{0B0A90A0-0B14-40B8-AF17-DBC28D97C10B}">
      <dgm:prSet phldrT="[Текст]"/>
      <dgm:spPr>
        <a:solidFill>
          <a:srgbClr val="56C4AF"/>
        </a:solidFill>
      </dgm:spPr>
      <dgm:t>
        <a:bodyPr/>
        <a:lstStyle/>
        <a:p>
          <a:r>
            <a:rPr lang="ru-RU" dirty="0" smtClean="0"/>
            <a:t>Психологическое консультирование</a:t>
          </a:r>
          <a:endParaRPr lang="ru-RU" dirty="0"/>
        </a:p>
      </dgm:t>
    </dgm:pt>
    <dgm:pt modelId="{5FC4AED8-3D6D-4B46-8B53-5CB2AD1B2FB9}" type="parTrans" cxnId="{36249E6B-E3FB-4534-858F-8DB47CDFA5DB}">
      <dgm:prSet/>
      <dgm:spPr/>
      <dgm:t>
        <a:bodyPr/>
        <a:lstStyle/>
        <a:p>
          <a:endParaRPr lang="ru-RU"/>
        </a:p>
      </dgm:t>
    </dgm:pt>
    <dgm:pt modelId="{78456800-8A33-4A34-90EE-865C3AEAB6C4}" type="sibTrans" cxnId="{36249E6B-E3FB-4534-858F-8DB47CDFA5DB}">
      <dgm:prSet/>
      <dgm:spPr/>
      <dgm:t>
        <a:bodyPr/>
        <a:lstStyle/>
        <a:p>
          <a:endParaRPr lang="ru-RU"/>
        </a:p>
      </dgm:t>
    </dgm:pt>
    <dgm:pt modelId="{2562B8D8-20F5-4B57-8592-5F8C8A77D58B}">
      <dgm:prSet phldrT="[Текст]" custT="1"/>
      <dgm:spPr>
        <a:solidFill>
          <a:srgbClr val="23F3FD"/>
        </a:solidFill>
      </dgm:spPr>
      <dgm:t>
        <a:bodyPr/>
        <a:lstStyle/>
        <a:p>
          <a:r>
            <a:rPr lang="ru-RU" sz="3200" dirty="0" smtClean="0"/>
            <a:t>Проведение публичных акций и информационных компаний</a:t>
          </a:r>
          <a:endParaRPr lang="ru-RU" sz="3200" dirty="0"/>
        </a:p>
      </dgm:t>
    </dgm:pt>
    <dgm:pt modelId="{BE054539-0151-48C9-B0AA-E2C3DE76CB6F}" type="parTrans" cxnId="{83FD3492-B399-4C0F-8FAA-D58EC3D543AF}">
      <dgm:prSet/>
      <dgm:spPr/>
      <dgm:t>
        <a:bodyPr/>
        <a:lstStyle/>
        <a:p>
          <a:endParaRPr lang="ru-RU"/>
        </a:p>
      </dgm:t>
    </dgm:pt>
    <dgm:pt modelId="{C387DAEF-1D6E-4966-87B9-322D017C8A6A}" type="sibTrans" cxnId="{83FD3492-B399-4C0F-8FAA-D58EC3D543AF}">
      <dgm:prSet/>
      <dgm:spPr/>
      <dgm:t>
        <a:bodyPr/>
        <a:lstStyle/>
        <a:p>
          <a:endParaRPr lang="ru-RU"/>
        </a:p>
      </dgm:t>
    </dgm:pt>
    <dgm:pt modelId="{D1E792E6-EB7C-4F1F-A1BF-59CD17D20690}" type="pres">
      <dgm:prSet presAssocID="{B5B91B3D-125C-4776-A50B-EBD414B43D8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6E04919-0F97-4D69-A9E7-1133382BDC78}" type="pres">
      <dgm:prSet presAssocID="{2C39621E-C94B-4937-B7D4-0C33E586A5BC}" presName="singleCycle" presStyleCnt="0"/>
      <dgm:spPr/>
      <dgm:t>
        <a:bodyPr/>
        <a:lstStyle/>
        <a:p>
          <a:endParaRPr lang="ru-RU"/>
        </a:p>
      </dgm:t>
    </dgm:pt>
    <dgm:pt modelId="{BACD31E4-C37C-4FC3-94B5-BB6090156689}" type="pres">
      <dgm:prSet presAssocID="{2C39621E-C94B-4937-B7D4-0C33E586A5BC}" presName="singleCenter" presStyleLbl="node1" presStyleIdx="0" presStyleCnt="4" custScaleX="201609" custScaleY="103153" custLinFactNeighborX="-10468" custLinFactNeighborY="-1043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CC03BFDF-6463-4D8E-B46A-9DFC95BF6F2A}" type="pres">
      <dgm:prSet presAssocID="{3E8C143E-9E13-44DE-B50A-3BD348DAC132}" presName="Name56" presStyleLbl="parChTrans1D2" presStyleIdx="0" presStyleCnt="3"/>
      <dgm:spPr/>
      <dgm:t>
        <a:bodyPr/>
        <a:lstStyle/>
        <a:p>
          <a:endParaRPr lang="ru-RU"/>
        </a:p>
      </dgm:t>
    </dgm:pt>
    <dgm:pt modelId="{077D1281-E482-40EF-8170-E2D7E6DF9A40}" type="pres">
      <dgm:prSet presAssocID="{2EFDEDA5-59F8-4021-9FB6-69CB4B5A8369}" presName="text0" presStyleLbl="node1" presStyleIdx="1" presStyleCnt="4" custScaleX="303491" custScaleY="110531" custRadScaleRad="163810" custRadScaleInc="-1855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97A7A7-D7F7-4A86-98A0-A2AB1A96F247}" type="pres">
      <dgm:prSet presAssocID="{5FC4AED8-3D6D-4B46-8B53-5CB2AD1B2FB9}" presName="Name56" presStyleLbl="parChTrans1D2" presStyleIdx="1" presStyleCnt="3"/>
      <dgm:spPr/>
      <dgm:t>
        <a:bodyPr/>
        <a:lstStyle/>
        <a:p>
          <a:endParaRPr lang="ru-RU"/>
        </a:p>
      </dgm:t>
    </dgm:pt>
    <dgm:pt modelId="{892A0FFF-2833-4E9A-BAAA-F3CF27FCF653}" type="pres">
      <dgm:prSet presAssocID="{0B0A90A0-0B14-40B8-AF17-DBC28D97C10B}" presName="text0" presStyleLbl="node1" presStyleIdx="2" presStyleCnt="4" custScaleX="296909" custScaleY="124876" custRadScaleRad="133954" custRadScaleInc="-7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8552F9-A086-4FDB-BC71-BA3676857917}" type="pres">
      <dgm:prSet presAssocID="{BE054539-0151-48C9-B0AA-E2C3DE76CB6F}" presName="Name56" presStyleLbl="parChTrans1D2" presStyleIdx="2" presStyleCnt="3"/>
      <dgm:spPr/>
      <dgm:t>
        <a:bodyPr/>
        <a:lstStyle/>
        <a:p>
          <a:endParaRPr lang="ru-RU"/>
        </a:p>
      </dgm:t>
    </dgm:pt>
    <dgm:pt modelId="{106DB4E7-9321-41AA-B2D3-D9864652D10B}" type="pres">
      <dgm:prSet presAssocID="{2562B8D8-20F5-4B57-8592-5F8C8A77D58B}" presName="text0" presStyleLbl="node1" presStyleIdx="3" presStyleCnt="4" custScaleX="542147" custScaleY="106395" custRadScaleRad="106741" custRadScaleInc="180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FD3492-B399-4C0F-8FAA-D58EC3D543AF}" srcId="{2C39621E-C94B-4937-B7D4-0C33E586A5BC}" destId="{2562B8D8-20F5-4B57-8592-5F8C8A77D58B}" srcOrd="2" destOrd="0" parTransId="{BE054539-0151-48C9-B0AA-E2C3DE76CB6F}" sibTransId="{C387DAEF-1D6E-4966-87B9-322D017C8A6A}"/>
    <dgm:cxn modelId="{68BC0208-E8EF-460C-A599-DB914991F92C}" srcId="{B5B91B3D-125C-4776-A50B-EBD414B43D8F}" destId="{2C39621E-C94B-4937-B7D4-0C33E586A5BC}" srcOrd="0" destOrd="0" parTransId="{EB9E6B46-5C49-4B39-81B5-4BCA2ACFFB18}" sibTransId="{5E384202-15C7-48F3-80B2-6A8CD782FB53}"/>
    <dgm:cxn modelId="{67CD77A7-EB60-4B12-9A51-F8867FFE8A04}" type="presOf" srcId="{2C39621E-C94B-4937-B7D4-0C33E586A5BC}" destId="{BACD31E4-C37C-4FC3-94B5-BB6090156689}" srcOrd="0" destOrd="0" presId="urn:microsoft.com/office/officeart/2008/layout/RadialCluster"/>
    <dgm:cxn modelId="{85454880-10B8-4579-AB0E-42B81A787E53}" type="presOf" srcId="{5FC4AED8-3D6D-4B46-8B53-5CB2AD1B2FB9}" destId="{A697A7A7-D7F7-4A86-98A0-A2AB1A96F247}" srcOrd="0" destOrd="0" presId="urn:microsoft.com/office/officeart/2008/layout/RadialCluster"/>
    <dgm:cxn modelId="{D60D2CD7-568A-43CC-9ABF-9E17C490BA16}" type="presOf" srcId="{3E8C143E-9E13-44DE-B50A-3BD348DAC132}" destId="{CC03BFDF-6463-4D8E-B46A-9DFC95BF6F2A}" srcOrd="0" destOrd="0" presId="urn:microsoft.com/office/officeart/2008/layout/RadialCluster"/>
    <dgm:cxn modelId="{AB694647-330C-4D5A-A988-4D1EA3B362F7}" srcId="{2C39621E-C94B-4937-B7D4-0C33E586A5BC}" destId="{2EFDEDA5-59F8-4021-9FB6-69CB4B5A8369}" srcOrd="0" destOrd="0" parTransId="{3E8C143E-9E13-44DE-B50A-3BD348DAC132}" sibTransId="{8D387973-587A-4F1B-9823-598865C19EB4}"/>
    <dgm:cxn modelId="{36249E6B-E3FB-4534-858F-8DB47CDFA5DB}" srcId="{2C39621E-C94B-4937-B7D4-0C33E586A5BC}" destId="{0B0A90A0-0B14-40B8-AF17-DBC28D97C10B}" srcOrd="1" destOrd="0" parTransId="{5FC4AED8-3D6D-4B46-8B53-5CB2AD1B2FB9}" sibTransId="{78456800-8A33-4A34-90EE-865C3AEAB6C4}"/>
    <dgm:cxn modelId="{7863DCFD-D2BC-412F-9FF9-1D4E156A46C7}" type="presOf" srcId="{BE054539-0151-48C9-B0AA-E2C3DE76CB6F}" destId="{C28552F9-A086-4FDB-BC71-BA3676857917}" srcOrd="0" destOrd="0" presId="urn:microsoft.com/office/officeart/2008/layout/RadialCluster"/>
    <dgm:cxn modelId="{D26CE25A-9C5C-4473-BBB2-354C040EFCE3}" type="presOf" srcId="{0B0A90A0-0B14-40B8-AF17-DBC28D97C10B}" destId="{892A0FFF-2833-4E9A-BAAA-F3CF27FCF653}" srcOrd="0" destOrd="0" presId="urn:microsoft.com/office/officeart/2008/layout/RadialCluster"/>
    <dgm:cxn modelId="{FE4F8A2C-0DE6-473B-B4AD-2B5BF253227D}" type="presOf" srcId="{B5B91B3D-125C-4776-A50B-EBD414B43D8F}" destId="{D1E792E6-EB7C-4F1F-A1BF-59CD17D20690}" srcOrd="0" destOrd="0" presId="urn:microsoft.com/office/officeart/2008/layout/RadialCluster"/>
    <dgm:cxn modelId="{C46F1C89-927F-4C16-83D6-595926583F3B}" type="presOf" srcId="{2562B8D8-20F5-4B57-8592-5F8C8A77D58B}" destId="{106DB4E7-9321-41AA-B2D3-D9864652D10B}" srcOrd="0" destOrd="0" presId="urn:microsoft.com/office/officeart/2008/layout/RadialCluster"/>
    <dgm:cxn modelId="{BFAC5C19-4137-48B5-A89B-08D8B06BC5D6}" type="presOf" srcId="{2EFDEDA5-59F8-4021-9FB6-69CB4B5A8369}" destId="{077D1281-E482-40EF-8170-E2D7E6DF9A40}" srcOrd="0" destOrd="0" presId="urn:microsoft.com/office/officeart/2008/layout/RadialCluster"/>
    <dgm:cxn modelId="{A335CA80-2845-46A2-811B-637D51C8E69F}" type="presParOf" srcId="{D1E792E6-EB7C-4F1F-A1BF-59CD17D20690}" destId="{E6E04919-0F97-4D69-A9E7-1133382BDC78}" srcOrd="0" destOrd="0" presId="urn:microsoft.com/office/officeart/2008/layout/RadialCluster"/>
    <dgm:cxn modelId="{A1093015-DB8E-4EAB-A2B7-C804B7DF4A8B}" type="presParOf" srcId="{E6E04919-0F97-4D69-A9E7-1133382BDC78}" destId="{BACD31E4-C37C-4FC3-94B5-BB6090156689}" srcOrd="0" destOrd="0" presId="urn:microsoft.com/office/officeart/2008/layout/RadialCluster"/>
    <dgm:cxn modelId="{EDA17017-F34A-4704-9A9A-9E4C9F725F9F}" type="presParOf" srcId="{E6E04919-0F97-4D69-A9E7-1133382BDC78}" destId="{CC03BFDF-6463-4D8E-B46A-9DFC95BF6F2A}" srcOrd="1" destOrd="0" presId="urn:microsoft.com/office/officeart/2008/layout/RadialCluster"/>
    <dgm:cxn modelId="{E43E2F93-4CC8-457F-9A7A-EE5F85A395CA}" type="presParOf" srcId="{E6E04919-0F97-4D69-A9E7-1133382BDC78}" destId="{077D1281-E482-40EF-8170-E2D7E6DF9A40}" srcOrd="2" destOrd="0" presId="urn:microsoft.com/office/officeart/2008/layout/RadialCluster"/>
    <dgm:cxn modelId="{5779C7BF-3F8C-4112-91D8-8D3AF01DB112}" type="presParOf" srcId="{E6E04919-0F97-4D69-A9E7-1133382BDC78}" destId="{A697A7A7-D7F7-4A86-98A0-A2AB1A96F247}" srcOrd="3" destOrd="0" presId="urn:microsoft.com/office/officeart/2008/layout/RadialCluster"/>
    <dgm:cxn modelId="{09F6A76B-D235-4F74-B3C1-DDA4D425F4A3}" type="presParOf" srcId="{E6E04919-0F97-4D69-A9E7-1133382BDC78}" destId="{892A0FFF-2833-4E9A-BAAA-F3CF27FCF653}" srcOrd="4" destOrd="0" presId="urn:microsoft.com/office/officeart/2008/layout/RadialCluster"/>
    <dgm:cxn modelId="{F0AA1133-AF62-44EC-9819-889D846D78FE}" type="presParOf" srcId="{E6E04919-0F97-4D69-A9E7-1133382BDC78}" destId="{C28552F9-A086-4FDB-BC71-BA3676857917}" srcOrd="5" destOrd="0" presId="urn:microsoft.com/office/officeart/2008/layout/RadialCluster"/>
    <dgm:cxn modelId="{3A797234-D361-4B60-B66A-E1A408DCDCF0}" type="presParOf" srcId="{E6E04919-0F97-4D69-A9E7-1133382BDC78}" destId="{106DB4E7-9321-41AA-B2D3-D9864652D10B}" srcOrd="6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EE3933-7958-4AD6-B8E6-04F12C4DFE33}" type="doc">
      <dgm:prSet loTypeId="urn:microsoft.com/office/officeart/2008/layout/HexagonCluster" loCatId="relationship" qsTypeId="urn:microsoft.com/office/officeart/2005/8/quickstyle/3d4" qsCatId="3D" csTypeId="urn:microsoft.com/office/officeart/2005/8/colors/colorful5" csCatId="colorful" phldr="1"/>
      <dgm:spPr/>
    </dgm:pt>
    <dgm:pt modelId="{C3C2F4A7-9AD8-46FB-B75B-6C99B6679686}">
      <dgm:prSet phldrT="[Текст]"/>
      <dgm:spPr/>
      <dgm:t>
        <a:bodyPr/>
        <a:lstStyle/>
        <a:p>
          <a:r>
            <a:rPr lang="ru-RU" dirty="0" smtClean="0"/>
            <a:t>Подростков</a:t>
          </a:r>
          <a:endParaRPr lang="ru-RU" dirty="0"/>
        </a:p>
      </dgm:t>
    </dgm:pt>
    <dgm:pt modelId="{4FF07B4A-510D-4337-9FD0-301CFA41BC7E}" type="parTrans" cxnId="{EBBF8FCC-8FA5-4377-B62E-11D82E3376B6}">
      <dgm:prSet/>
      <dgm:spPr/>
      <dgm:t>
        <a:bodyPr/>
        <a:lstStyle/>
        <a:p>
          <a:endParaRPr lang="ru-RU"/>
        </a:p>
      </dgm:t>
    </dgm:pt>
    <dgm:pt modelId="{D339FE48-F042-4058-B79F-0A797AA1BF4E}" type="sibTrans" cxnId="{EBBF8FCC-8FA5-4377-B62E-11D82E3376B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8112DC68-A900-47F2-93EC-48952FF221C9}">
      <dgm:prSet phldrT="[Текст]"/>
      <dgm:spPr/>
      <dgm:t>
        <a:bodyPr/>
        <a:lstStyle/>
        <a:p>
          <a:r>
            <a:rPr lang="ru-RU" dirty="0" smtClean="0"/>
            <a:t>Молодежи и студентов</a:t>
          </a:r>
          <a:endParaRPr lang="ru-RU" dirty="0"/>
        </a:p>
      </dgm:t>
    </dgm:pt>
    <dgm:pt modelId="{C1C92FFF-6282-45EB-A080-BFD620839A2D}" type="parTrans" cxnId="{167CF26F-9FFE-4A20-83F6-8553F567EB6D}">
      <dgm:prSet/>
      <dgm:spPr/>
      <dgm:t>
        <a:bodyPr/>
        <a:lstStyle/>
        <a:p>
          <a:endParaRPr lang="ru-RU"/>
        </a:p>
      </dgm:t>
    </dgm:pt>
    <dgm:pt modelId="{6D3D59F4-56F0-4170-80A6-6ABDC1B60412}" type="sibTrans" cxnId="{167CF26F-9FFE-4A20-83F6-8553F567EB6D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B1FB1E2B-7B11-4F6F-97A6-F0E46818BA64}">
      <dgm:prSet phldrT="[Текст]"/>
      <dgm:spPr/>
      <dgm:t>
        <a:bodyPr/>
        <a:lstStyle/>
        <a:p>
          <a:r>
            <a:rPr lang="ru-RU" dirty="0" smtClean="0"/>
            <a:t>Педагогов и специалистов</a:t>
          </a:r>
          <a:endParaRPr lang="ru-RU" dirty="0"/>
        </a:p>
      </dgm:t>
    </dgm:pt>
    <dgm:pt modelId="{07DF01D4-EB30-4580-86DD-21876626846D}" type="parTrans" cxnId="{EC05AD68-A606-48D4-9BEF-4A8DEEE4CF21}">
      <dgm:prSet/>
      <dgm:spPr/>
      <dgm:t>
        <a:bodyPr/>
        <a:lstStyle/>
        <a:p>
          <a:endParaRPr lang="ru-RU"/>
        </a:p>
      </dgm:t>
    </dgm:pt>
    <dgm:pt modelId="{BE8BF023-30F4-4359-8953-ECD593EDD09E}" type="sibTrans" cxnId="{EC05AD68-A606-48D4-9BEF-4A8DEEE4CF21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C290BC9B-203B-4E1E-9B14-5845947BEF8E}">
      <dgm:prSet phldrT="[Текст]"/>
      <dgm:spPr/>
      <dgm:t>
        <a:bodyPr/>
        <a:lstStyle/>
        <a:p>
          <a:r>
            <a:rPr lang="ru-RU" dirty="0" smtClean="0"/>
            <a:t>Родителей и для ближайшего окружения подростков и молодежи</a:t>
          </a:r>
          <a:endParaRPr lang="ru-RU" dirty="0"/>
        </a:p>
      </dgm:t>
    </dgm:pt>
    <dgm:pt modelId="{83F532AE-56CA-4455-B24A-6A2113A7B2A7}" type="parTrans" cxnId="{298FA64A-140C-454B-8F2D-3572D240A424}">
      <dgm:prSet/>
      <dgm:spPr/>
      <dgm:t>
        <a:bodyPr/>
        <a:lstStyle/>
        <a:p>
          <a:endParaRPr lang="ru-RU"/>
        </a:p>
      </dgm:t>
    </dgm:pt>
    <dgm:pt modelId="{3BE5170C-2D45-4884-9FAD-CC81FBDEA8CE}" type="sibTrans" cxnId="{298FA64A-140C-454B-8F2D-3572D240A424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ru-RU"/>
        </a:p>
      </dgm:t>
    </dgm:pt>
    <dgm:pt modelId="{1A922D6E-0C96-4CB6-AFAD-F100571AFDF6}" type="pres">
      <dgm:prSet presAssocID="{D4EE3933-7958-4AD6-B8E6-04F12C4DFE33}" presName="Name0" presStyleCnt="0">
        <dgm:presLayoutVars>
          <dgm:chMax val="21"/>
          <dgm:chPref val="21"/>
        </dgm:presLayoutVars>
      </dgm:prSet>
      <dgm:spPr/>
    </dgm:pt>
    <dgm:pt modelId="{8DB86AC6-3D1C-4522-941C-59D3C018B4C7}" type="pres">
      <dgm:prSet presAssocID="{C3C2F4A7-9AD8-46FB-B75B-6C99B6679686}" presName="text1" presStyleCnt="0"/>
      <dgm:spPr/>
    </dgm:pt>
    <dgm:pt modelId="{D9583C27-BD75-4CF2-B79E-114AF5970F58}" type="pres">
      <dgm:prSet presAssocID="{C3C2F4A7-9AD8-46FB-B75B-6C99B6679686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82C479-14C8-46DA-9CD0-2F54FA3E135A}" type="pres">
      <dgm:prSet presAssocID="{C3C2F4A7-9AD8-46FB-B75B-6C99B6679686}" presName="textaccent1" presStyleCnt="0"/>
      <dgm:spPr/>
    </dgm:pt>
    <dgm:pt modelId="{C0399221-EBA5-4D05-8599-B352F3980C23}" type="pres">
      <dgm:prSet presAssocID="{C3C2F4A7-9AD8-46FB-B75B-6C99B6679686}" presName="accentRepeatNode" presStyleLbl="solidAlignAcc1" presStyleIdx="0" presStyleCnt="8"/>
      <dgm:spPr/>
    </dgm:pt>
    <dgm:pt modelId="{79034BF6-FDDF-4D3D-9FE9-784933272555}" type="pres">
      <dgm:prSet presAssocID="{D339FE48-F042-4058-B79F-0A797AA1BF4E}" presName="image1" presStyleCnt="0"/>
      <dgm:spPr/>
    </dgm:pt>
    <dgm:pt modelId="{42320149-ADE7-4D65-A5C4-D52916073D00}" type="pres">
      <dgm:prSet presAssocID="{D339FE48-F042-4058-B79F-0A797AA1BF4E}" presName="imageRepeatNode" presStyleLbl="alignAcc1" presStyleIdx="0" presStyleCnt="4"/>
      <dgm:spPr/>
      <dgm:t>
        <a:bodyPr/>
        <a:lstStyle/>
        <a:p>
          <a:endParaRPr lang="ru-RU"/>
        </a:p>
      </dgm:t>
    </dgm:pt>
    <dgm:pt modelId="{831EBC49-F483-48B8-9182-FC3925AC5A43}" type="pres">
      <dgm:prSet presAssocID="{D339FE48-F042-4058-B79F-0A797AA1BF4E}" presName="imageaccent1" presStyleCnt="0"/>
      <dgm:spPr/>
    </dgm:pt>
    <dgm:pt modelId="{7F5601E2-A512-461B-A2E9-1DC2647BF922}" type="pres">
      <dgm:prSet presAssocID="{D339FE48-F042-4058-B79F-0A797AA1BF4E}" presName="accentRepeatNode" presStyleLbl="solidAlignAcc1" presStyleIdx="1" presStyleCnt="8"/>
      <dgm:spPr/>
    </dgm:pt>
    <dgm:pt modelId="{F0E2897D-7C18-43D5-8D20-CEC6F9B00A60}" type="pres">
      <dgm:prSet presAssocID="{8112DC68-A900-47F2-93EC-48952FF221C9}" presName="text2" presStyleCnt="0"/>
      <dgm:spPr/>
    </dgm:pt>
    <dgm:pt modelId="{2CAC8841-6BEA-40CC-B1CA-B4BCF78EA172}" type="pres">
      <dgm:prSet presAssocID="{8112DC68-A900-47F2-93EC-48952FF221C9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32797-3717-4B55-9A0F-3E3407BB7CD8}" type="pres">
      <dgm:prSet presAssocID="{8112DC68-A900-47F2-93EC-48952FF221C9}" presName="textaccent2" presStyleCnt="0"/>
      <dgm:spPr/>
    </dgm:pt>
    <dgm:pt modelId="{FA78C2D0-851E-486E-9D5D-EDCA2F992F0D}" type="pres">
      <dgm:prSet presAssocID="{8112DC68-A900-47F2-93EC-48952FF221C9}" presName="accentRepeatNode" presStyleLbl="solidAlignAcc1" presStyleIdx="2" presStyleCnt="8"/>
      <dgm:spPr/>
    </dgm:pt>
    <dgm:pt modelId="{33B4A287-2CF6-4D95-96D5-2E25DF7EC854}" type="pres">
      <dgm:prSet presAssocID="{6D3D59F4-56F0-4170-80A6-6ABDC1B60412}" presName="image2" presStyleCnt="0"/>
      <dgm:spPr/>
    </dgm:pt>
    <dgm:pt modelId="{522A6661-F913-469D-B69F-27F26FCE77BF}" type="pres">
      <dgm:prSet presAssocID="{6D3D59F4-56F0-4170-80A6-6ABDC1B60412}" presName="imageRepeatNode" presStyleLbl="alignAcc1" presStyleIdx="1" presStyleCnt="4"/>
      <dgm:spPr/>
      <dgm:t>
        <a:bodyPr/>
        <a:lstStyle/>
        <a:p>
          <a:endParaRPr lang="ru-RU"/>
        </a:p>
      </dgm:t>
    </dgm:pt>
    <dgm:pt modelId="{35261572-6C40-45BA-BB45-E37EAD9D463D}" type="pres">
      <dgm:prSet presAssocID="{6D3D59F4-56F0-4170-80A6-6ABDC1B60412}" presName="imageaccent2" presStyleCnt="0"/>
      <dgm:spPr/>
    </dgm:pt>
    <dgm:pt modelId="{78F1930F-B962-4E96-A934-67816845AA69}" type="pres">
      <dgm:prSet presAssocID="{6D3D59F4-56F0-4170-80A6-6ABDC1B60412}" presName="accentRepeatNode" presStyleLbl="solidAlignAcc1" presStyleIdx="3" presStyleCnt="8"/>
      <dgm:spPr/>
    </dgm:pt>
    <dgm:pt modelId="{33E61E06-E2AB-4E6C-A087-37CFD2285F90}" type="pres">
      <dgm:prSet presAssocID="{B1FB1E2B-7B11-4F6F-97A6-F0E46818BA64}" presName="text3" presStyleCnt="0"/>
      <dgm:spPr/>
    </dgm:pt>
    <dgm:pt modelId="{994037CB-BBC3-4E88-943B-F72CB9B17F01}" type="pres">
      <dgm:prSet presAssocID="{B1FB1E2B-7B11-4F6F-97A6-F0E46818BA64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BAA847-273F-471E-A1BC-73B62CFDAD5E}" type="pres">
      <dgm:prSet presAssocID="{B1FB1E2B-7B11-4F6F-97A6-F0E46818BA64}" presName="textaccent3" presStyleCnt="0"/>
      <dgm:spPr/>
    </dgm:pt>
    <dgm:pt modelId="{CD7CE4FD-13C2-4A31-940D-38DA963F1F4C}" type="pres">
      <dgm:prSet presAssocID="{B1FB1E2B-7B11-4F6F-97A6-F0E46818BA64}" presName="accentRepeatNode" presStyleLbl="solidAlignAcc1" presStyleIdx="4" presStyleCnt="8"/>
      <dgm:spPr/>
    </dgm:pt>
    <dgm:pt modelId="{7D582924-822F-4481-B2FF-320D53118437}" type="pres">
      <dgm:prSet presAssocID="{BE8BF023-30F4-4359-8953-ECD593EDD09E}" presName="image3" presStyleCnt="0"/>
      <dgm:spPr/>
    </dgm:pt>
    <dgm:pt modelId="{35E3244F-7DAE-4614-ABB9-3A883CBB8695}" type="pres">
      <dgm:prSet presAssocID="{BE8BF023-30F4-4359-8953-ECD593EDD09E}" presName="imageRepeatNode" presStyleLbl="alignAcc1" presStyleIdx="2" presStyleCnt="4" custLinFactNeighborX="545" custLinFactNeighborY="-1269"/>
      <dgm:spPr/>
      <dgm:t>
        <a:bodyPr/>
        <a:lstStyle/>
        <a:p>
          <a:endParaRPr lang="ru-RU"/>
        </a:p>
      </dgm:t>
    </dgm:pt>
    <dgm:pt modelId="{2AF5EDC0-CFDC-4739-A66A-1CA2D35D5D21}" type="pres">
      <dgm:prSet presAssocID="{BE8BF023-30F4-4359-8953-ECD593EDD09E}" presName="imageaccent3" presStyleCnt="0"/>
      <dgm:spPr/>
    </dgm:pt>
    <dgm:pt modelId="{58D6F753-F352-4DB5-AC99-98AB83B57E58}" type="pres">
      <dgm:prSet presAssocID="{BE8BF023-30F4-4359-8953-ECD593EDD09E}" presName="accentRepeatNode" presStyleLbl="solidAlignAcc1" presStyleIdx="5" presStyleCnt="8"/>
      <dgm:spPr/>
    </dgm:pt>
    <dgm:pt modelId="{685AEC52-89D5-434F-BAA8-0AB9FB2D1272}" type="pres">
      <dgm:prSet presAssocID="{C290BC9B-203B-4E1E-9B14-5845947BEF8E}" presName="text4" presStyleCnt="0"/>
      <dgm:spPr/>
    </dgm:pt>
    <dgm:pt modelId="{D5399115-D54A-4510-B0FF-135DC82B37EB}" type="pres">
      <dgm:prSet presAssocID="{C290BC9B-203B-4E1E-9B14-5845947BEF8E}" presName="textRepeatNode" presStyleLbl="alignNode1" presStyleIdx="3" presStyleCnt="4" custLinFactNeighborX="-2178" custLinFactNeighborY="-69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627A6-6EA7-44BE-ABAA-BD60A827C65F}" type="pres">
      <dgm:prSet presAssocID="{C290BC9B-203B-4E1E-9B14-5845947BEF8E}" presName="textaccent4" presStyleCnt="0"/>
      <dgm:spPr/>
    </dgm:pt>
    <dgm:pt modelId="{D8BBE8D3-84AA-4D9C-8E65-8F55FCF41F56}" type="pres">
      <dgm:prSet presAssocID="{C290BC9B-203B-4E1E-9B14-5845947BEF8E}" presName="accentRepeatNode" presStyleLbl="solidAlignAcc1" presStyleIdx="6" presStyleCnt="8"/>
      <dgm:spPr/>
    </dgm:pt>
    <dgm:pt modelId="{2FB80E81-F094-4729-9F47-168781F6E98E}" type="pres">
      <dgm:prSet presAssocID="{3BE5170C-2D45-4884-9FAD-CC81FBDEA8CE}" presName="image4" presStyleCnt="0"/>
      <dgm:spPr/>
    </dgm:pt>
    <dgm:pt modelId="{5394CCDF-6A9B-4D1B-BE82-B0ACF9432CEB}" type="pres">
      <dgm:prSet presAssocID="{3BE5170C-2D45-4884-9FAD-CC81FBDEA8CE}" presName="imageRepeatNode" presStyleLbl="alignAcc1" presStyleIdx="3" presStyleCnt="4"/>
      <dgm:spPr/>
      <dgm:t>
        <a:bodyPr/>
        <a:lstStyle/>
        <a:p>
          <a:endParaRPr lang="ru-RU"/>
        </a:p>
      </dgm:t>
    </dgm:pt>
    <dgm:pt modelId="{B772777C-7D71-4744-89C7-97B538BE8FBF}" type="pres">
      <dgm:prSet presAssocID="{3BE5170C-2D45-4884-9FAD-CC81FBDEA8CE}" presName="imageaccent4" presStyleCnt="0"/>
      <dgm:spPr/>
    </dgm:pt>
    <dgm:pt modelId="{BCACA479-4C6A-45AE-A6B8-29B85B65932B}" type="pres">
      <dgm:prSet presAssocID="{3BE5170C-2D45-4884-9FAD-CC81FBDEA8CE}" presName="accentRepeatNode" presStyleLbl="solidAlignAcc1" presStyleIdx="7" presStyleCnt="8"/>
      <dgm:spPr/>
    </dgm:pt>
  </dgm:ptLst>
  <dgm:cxnLst>
    <dgm:cxn modelId="{16150D1A-A09D-4571-BB9D-9B42AFF1B745}" type="presOf" srcId="{D4EE3933-7958-4AD6-B8E6-04F12C4DFE33}" destId="{1A922D6E-0C96-4CB6-AFAD-F100571AFDF6}" srcOrd="0" destOrd="0" presId="urn:microsoft.com/office/officeart/2008/layout/HexagonCluster"/>
    <dgm:cxn modelId="{298FA64A-140C-454B-8F2D-3572D240A424}" srcId="{D4EE3933-7958-4AD6-B8E6-04F12C4DFE33}" destId="{C290BC9B-203B-4E1E-9B14-5845947BEF8E}" srcOrd="3" destOrd="0" parTransId="{83F532AE-56CA-4455-B24A-6A2113A7B2A7}" sibTransId="{3BE5170C-2D45-4884-9FAD-CC81FBDEA8CE}"/>
    <dgm:cxn modelId="{387E9CFD-4E04-473C-B8A8-8FABDFC7756E}" type="presOf" srcId="{C3C2F4A7-9AD8-46FB-B75B-6C99B6679686}" destId="{D9583C27-BD75-4CF2-B79E-114AF5970F58}" srcOrd="0" destOrd="0" presId="urn:microsoft.com/office/officeart/2008/layout/HexagonCluster"/>
    <dgm:cxn modelId="{EC05AD68-A606-48D4-9BEF-4A8DEEE4CF21}" srcId="{D4EE3933-7958-4AD6-B8E6-04F12C4DFE33}" destId="{B1FB1E2B-7B11-4F6F-97A6-F0E46818BA64}" srcOrd="2" destOrd="0" parTransId="{07DF01D4-EB30-4580-86DD-21876626846D}" sibTransId="{BE8BF023-30F4-4359-8953-ECD593EDD09E}"/>
    <dgm:cxn modelId="{167CF26F-9FFE-4A20-83F6-8553F567EB6D}" srcId="{D4EE3933-7958-4AD6-B8E6-04F12C4DFE33}" destId="{8112DC68-A900-47F2-93EC-48952FF221C9}" srcOrd="1" destOrd="0" parTransId="{C1C92FFF-6282-45EB-A080-BFD620839A2D}" sibTransId="{6D3D59F4-56F0-4170-80A6-6ABDC1B60412}"/>
    <dgm:cxn modelId="{EBBF8FCC-8FA5-4377-B62E-11D82E3376B6}" srcId="{D4EE3933-7958-4AD6-B8E6-04F12C4DFE33}" destId="{C3C2F4A7-9AD8-46FB-B75B-6C99B6679686}" srcOrd="0" destOrd="0" parTransId="{4FF07B4A-510D-4337-9FD0-301CFA41BC7E}" sibTransId="{D339FE48-F042-4058-B79F-0A797AA1BF4E}"/>
    <dgm:cxn modelId="{59825DD6-B90E-4326-874A-E98F9071AAD5}" type="presOf" srcId="{3BE5170C-2D45-4884-9FAD-CC81FBDEA8CE}" destId="{5394CCDF-6A9B-4D1B-BE82-B0ACF9432CEB}" srcOrd="0" destOrd="0" presId="urn:microsoft.com/office/officeart/2008/layout/HexagonCluster"/>
    <dgm:cxn modelId="{F1BCB5DC-0672-42C0-89A8-59C0B5E525B9}" type="presOf" srcId="{6D3D59F4-56F0-4170-80A6-6ABDC1B60412}" destId="{522A6661-F913-469D-B69F-27F26FCE77BF}" srcOrd="0" destOrd="0" presId="urn:microsoft.com/office/officeart/2008/layout/HexagonCluster"/>
    <dgm:cxn modelId="{5CE2474B-5CF1-4EBA-AC18-63A3E3A40B30}" type="presOf" srcId="{8112DC68-A900-47F2-93EC-48952FF221C9}" destId="{2CAC8841-6BEA-40CC-B1CA-B4BCF78EA172}" srcOrd="0" destOrd="0" presId="urn:microsoft.com/office/officeart/2008/layout/HexagonCluster"/>
    <dgm:cxn modelId="{AF4204C1-3504-4442-9174-6F8437A16459}" type="presOf" srcId="{C290BC9B-203B-4E1E-9B14-5845947BEF8E}" destId="{D5399115-D54A-4510-B0FF-135DC82B37EB}" srcOrd="0" destOrd="0" presId="urn:microsoft.com/office/officeart/2008/layout/HexagonCluster"/>
    <dgm:cxn modelId="{7EF63CE5-C834-4D23-90DE-9C6103C95392}" type="presOf" srcId="{D339FE48-F042-4058-B79F-0A797AA1BF4E}" destId="{42320149-ADE7-4D65-A5C4-D52916073D00}" srcOrd="0" destOrd="0" presId="urn:microsoft.com/office/officeart/2008/layout/HexagonCluster"/>
    <dgm:cxn modelId="{826FC885-46E0-42DA-8E19-9749465699BD}" type="presOf" srcId="{BE8BF023-30F4-4359-8953-ECD593EDD09E}" destId="{35E3244F-7DAE-4614-ABB9-3A883CBB8695}" srcOrd="0" destOrd="0" presId="urn:microsoft.com/office/officeart/2008/layout/HexagonCluster"/>
    <dgm:cxn modelId="{6A6D9876-3E75-4090-932E-F8A23AE87639}" type="presOf" srcId="{B1FB1E2B-7B11-4F6F-97A6-F0E46818BA64}" destId="{994037CB-BBC3-4E88-943B-F72CB9B17F01}" srcOrd="0" destOrd="0" presId="urn:microsoft.com/office/officeart/2008/layout/HexagonCluster"/>
    <dgm:cxn modelId="{2AC286AC-433A-4621-BBD1-A6D53792E319}" type="presParOf" srcId="{1A922D6E-0C96-4CB6-AFAD-F100571AFDF6}" destId="{8DB86AC6-3D1C-4522-941C-59D3C018B4C7}" srcOrd="0" destOrd="0" presId="urn:microsoft.com/office/officeart/2008/layout/HexagonCluster"/>
    <dgm:cxn modelId="{E930AD2F-834D-4F10-8EDA-07D9F8F19F28}" type="presParOf" srcId="{8DB86AC6-3D1C-4522-941C-59D3C018B4C7}" destId="{D9583C27-BD75-4CF2-B79E-114AF5970F58}" srcOrd="0" destOrd="0" presId="urn:microsoft.com/office/officeart/2008/layout/HexagonCluster"/>
    <dgm:cxn modelId="{328EB259-5DD8-4745-B847-0BC08E0DBE02}" type="presParOf" srcId="{1A922D6E-0C96-4CB6-AFAD-F100571AFDF6}" destId="{9482C479-14C8-46DA-9CD0-2F54FA3E135A}" srcOrd="1" destOrd="0" presId="urn:microsoft.com/office/officeart/2008/layout/HexagonCluster"/>
    <dgm:cxn modelId="{D19AEF0B-4CBA-4C4A-8C82-3CB4B26410DD}" type="presParOf" srcId="{9482C479-14C8-46DA-9CD0-2F54FA3E135A}" destId="{C0399221-EBA5-4D05-8599-B352F3980C23}" srcOrd="0" destOrd="0" presId="urn:microsoft.com/office/officeart/2008/layout/HexagonCluster"/>
    <dgm:cxn modelId="{3E4D7FAA-79B5-47D0-89A3-0D35C26E6B04}" type="presParOf" srcId="{1A922D6E-0C96-4CB6-AFAD-F100571AFDF6}" destId="{79034BF6-FDDF-4D3D-9FE9-784933272555}" srcOrd="2" destOrd="0" presId="urn:microsoft.com/office/officeart/2008/layout/HexagonCluster"/>
    <dgm:cxn modelId="{21F60F63-9D57-4F6D-81DC-0F8AD7640C87}" type="presParOf" srcId="{79034BF6-FDDF-4D3D-9FE9-784933272555}" destId="{42320149-ADE7-4D65-A5C4-D52916073D00}" srcOrd="0" destOrd="0" presId="urn:microsoft.com/office/officeart/2008/layout/HexagonCluster"/>
    <dgm:cxn modelId="{BFFAAE5E-AF5E-4543-90D8-9C786B157558}" type="presParOf" srcId="{1A922D6E-0C96-4CB6-AFAD-F100571AFDF6}" destId="{831EBC49-F483-48B8-9182-FC3925AC5A43}" srcOrd="3" destOrd="0" presId="urn:microsoft.com/office/officeart/2008/layout/HexagonCluster"/>
    <dgm:cxn modelId="{528C4ACF-68E1-4FDD-9679-CDB0571AF0F4}" type="presParOf" srcId="{831EBC49-F483-48B8-9182-FC3925AC5A43}" destId="{7F5601E2-A512-461B-A2E9-1DC2647BF922}" srcOrd="0" destOrd="0" presId="urn:microsoft.com/office/officeart/2008/layout/HexagonCluster"/>
    <dgm:cxn modelId="{40D512AF-4C4D-401C-A36B-3E3E78B41F8D}" type="presParOf" srcId="{1A922D6E-0C96-4CB6-AFAD-F100571AFDF6}" destId="{F0E2897D-7C18-43D5-8D20-CEC6F9B00A60}" srcOrd="4" destOrd="0" presId="urn:microsoft.com/office/officeart/2008/layout/HexagonCluster"/>
    <dgm:cxn modelId="{0FD2D384-7B66-4CD5-BBBE-488C937881A4}" type="presParOf" srcId="{F0E2897D-7C18-43D5-8D20-CEC6F9B00A60}" destId="{2CAC8841-6BEA-40CC-B1CA-B4BCF78EA172}" srcOrd="0" destOrd="0" presId="urn:microsoft.com/office/officeart/2008/layout/HexagonCluster"/>
    <dgm:cxn modelId="{A5B022DC-129C-4A03-B568-16B758450B34}" type="presParOf" srcId="{1A922D6E-0C96-4CB6-AFAD-F100571AFDF6}" destId="{9F432797-3717-4B55-9A0F-3E3407BB7CD8}" srcOrd="5" destOrd="0" presId="urn:microsoft.com/office/officeart/2008/layout/HexagonCluster"/>
    <dgm:cxn modelId="{99745161-72E2-4D08-A483-715CAE16427B}" type="presParOf" srcId="{9F432797-3717-4B55-9A0F-3E3407BB7CD8}" destId="{FA78C2D0-851E-486E-9D5D-EDCA2F992F0D}" srcOrd="0" destOrd="0" presId="urn:microsoft.com/office/officeart/2008/layout/HexagonCluster"/>
    <dgm:cxn modelId="{A16B69DE-F5A5-4CB9-BD9C-3458834245EC}" type="presParOf" srcId="{1A922D6E-0C96-4CB6-AFAD-F100571AFDF6}" destId="{33B4A287-2CF6-4D95-96D5-2E25DF7EC854}" srcOrd="6" destOrd="0" presId="urn:microsoft.com/office/officeart/2008/layout/HexagonCluster"/>
    <dgm:cxn modelId="{F64F4115-9DEE-4FEC-BF4C-58A55E5231BF}" type="presParOf" srcId="{33B4A287-2CF6-4D95-96D5-2E25DF7EC854}" destId="{522A6661-F913-469D-B69F-27F26FCE77BF}" srcOrd="0" destOrd="0" presId="urn:microsoft.com/office/officeart/2008/layout/HexagonCluster"/>
    <dgm:cxn modelId="{D7F0ECBB-38DF-4E3A-B3D0-FC0B9B8DD520}" type="presParOf" srcId="{1A922D6E-0C96-4CB6-AFAD-F100571AFDF6}" destId="{35261572-6C40-45BA-BB45-E37EAD9D463D}" srcOrd="7" destOrd="0" presId="urn:microsoft.com/office/officeart/2008/layout/HexagonCluster"/>
    <dgm:cxn modelId="{46E17726-0B5D-4285-AC35-C81888DC0AB4}" type="presParOf" srcId="{35261572-6C40-45BA-BB45-E37EAD9D463D}" destId="{78F1930F-B962-4E96-A934-67816845AA69}" srcOrd="0" destOrd="0" presId="urn:microsoft.com/office/officeart/2008/layout/HexagonCluster"/>
    <dgm:cxn modelId="{E7C3087B-2D8B-4E55-BC94-562936AD4FE4}" type="presParOf" srcId="{1A922D6E-0C96-4CB6-AFAD-F100571AFDF6}" destId="{33E61E06-E2AB-4E6C-A087-37CFD2285F90}" srcOrd="8" destOrd="0" presId="urn:microsoft.com/office/officeart/2008/layout/HexagonCluster"/>
    <dgm:cxn modelId="{BDA26C2C-7F0A-461F-8B12-2B8D2FD5D08A}" type="presParOf" srcId="{33E61E06-E2AB-4E6C-A087-37CFD2285F90}" destId="{994037CB-BBC3-4E88-943B-F72CB9B17F01}" srcOrd="0" destOrd="0" presId="urn:microsoft.com/office/officeart/2008/layout/HexagonCluster"/>
    <dgm:cxn modelId="{A0B25FC4-000A-47E6-88E3-56B8A6B5BE79}" type="presParOf" srcId="{1A922D6E-0C96-4CB6-AFAD-F100571AFDF6}" destId="{DCBAA847-273F-471E-A1BC-73B62CFDAD5E}" srcOrd="9" destOrd="0" presId="urn:microsoft.com/office/officeart/2008/layout/HexagonCluster"/>
    <dgm:cxn modelId="{2956B9AD-28A7-4E43-B47F-FE733358FCC0}" type="presParOf" srcId="{DCBAA847-273F-471E-A1BC-73B62CFDAD5E}" destId="{CD7CE4FD-13C2-4A31-940D-38DA963F1F4C}" srcOrd="0" destOrd="0" presId="urn:microsoft.com/office/officeart/2008/layout/HexagonCluster"/>
    <dgm:cxn modelId="{9795CFE1-E167-486E-8764-587DCD6F0259}" type="presParOf" srcId="{1A922D6E-0C96-4CB6-AFAD-F100571AFDF6}" destId="{7D582924-822F-4481-B2FF-320D53118437}" srcOrd="10" destOrd="0" presId="urn:microsoft.com/office/officeart/2008/layout/HexagonCluster"/>
    <dgm:cxn modelId="{6F8B3249-411D-4CE0-843C-2CD2DFA6FE88}" type="presParOf" srcId="{7D582924-822F-4481-B2FF-320D53118437}" destId="{35E3244F-7DAE-4614-ABB9-3A883CBB8695}" srcOrd="0" destOrd="0" presId="urn:microsoft.com/office/officeart/2008/layout/HexagonCluster"/>
    <dgm:cxn modelId="{0ECBC8A0-3A2B-4AB8-8081-427F578B543F}" type="presParOf" srcId="{1A922D6E-0C96-4CB6-AFAD-F100571AFDF6}" destId="{2AF5EDC0-CFDC-4739-A66A-1CA2D35D5D21}" srcOrd="11" destOrd="0" presId="urn:microsoft.com/office/officeart/2008/layout/HexagonCluster"/>
    <dgm:cxn modelId="{93C78640-A54C-4DCD-8B7E-1A72A7E3DAB3}" type="presParOf" srcId="{2AF5EDC0-CFDC-4739-A66A-1CA2D35D5D21}" destId="{58D6F753-F352-4DB5-AC99-98AB83B57E58}" srcOrd="0" destOrd="0" presId="urn:microsoft.com/office/officeart/2008/layout/HexagonCluster"/>
    <dgm:cxn modelId="{550B9AAD-6791-41BB-9B3E-D86FFDFC0F39}" type="presParOf" srcId="{1A922D6E-0C96-4CB6-AFAD-F100571AFDF6}" destId="{685AEC52-89D5-434F-BAA8-0AB9FB2D1272}" srcOrd="12" destOrd="0" presId="urn:microsoft.com/office/officeart/2008/layout/HexagonCluster"/>
    <dgm:cxn modelId="{806422BC-AD49-4896-B44E-196382A6D1F9}" type="presParOf" srcId="{685AEC52-89D5-434F-BAA8-0AB9FB2D1272}" destId="{D5399115-D54A-4510-B0FF-135DC82B37EB}" srcOrd="0" destOrd="0" presId="urn:microsoft.com/office/officeart/2008/layout/HexagonCluster"/>
    <dgm:cxn modelId="{46243DE9-4D78-4291-B4CB-2A3981ECE0AB}" type="presParOf" srcId="{1A922D6E-0C96-4CB6-AFAD-F100571AFDF6}" destId="{8E1627A6-6EA7-44BE-ABAA-BD60A827C65F}" srcOrd="13" destOrd="0" presId="urn:microsoft.com/office/officeart/2008/layout/HexagonCluster"/>
    <dgm:cxn modelId="{076A52C4-C3D5-4B8A-9E4F-7A23F5812D5A}" type="presParOf" srcId="{8E1627A6-6EA7-44BE-ABAA-BD60A827C65F}" destId="{D8BBE8D3-84AA-4D9C-8E65-8F55FCF41F56}" srcOrd="0" destOrd="0" presId="urn:microsoft.com/office/officeart/2008/layout/HexagonCluster"/>
    <dgm:cxn modelId="{DDCEB8EF-2B52-4D4F-A7F5-59AE951CB963}" type="presParOf" srcId="{1A922D6E-0C96-4CB6-AFAD-F100571AFDF6}" destId="{2FB80E81-F094-4729-9F47-168781F6E98E}" srcOrd="14" destOrd="0" presId="urn:microsoft.com/office/officeart/2008/layout/HexagonCluster"/>
    <dgm:cxn modelId="{72BEA980-D99E-4A7A-AB14-F57E2FA27997}" type="presParOf" srcId="{2FB80E81-F094-4729-9F47-168781F6E98E}" destId="{5394CCDF-6A9B-4D1B-BE82-B0ACF9432CEB}" srcOrd="0" destOrd="0" presId="urn:microsoft.com/office/officeart/2008/layout/HexagonCluster"/>
    <dgm:cxn modelId="{528AA348-BF43-447F-B8CB-B43B63D339B2}" type="presParOf" srcId="{1A922D6E-0C96-4CB6-AFAD-F100571AFDF6}" destId="{B772777C-7D71-4744-89C7-97B538BE8FBF}" srcOrd="15" destOrd="0" presId="urn:microsoft.com/office/officeart/2008/layout/HexagonCluster"/>
    <dgm:cxn modelId="{7ACCB939-ED60-4545-A992-25786844B6A7}" type="presParOf" srcId="{B772777C-7D71-4744-89C7-97B538BE8FBF}" destId="{BCACA479-4C6A-45AE-A6B8-29B85B65932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F213BB-419D-48FA-B27B-7D49B47D886E}" type="doc">
      <dgm:prSet loTypeId="urn:microsoft.com/office/officeart/2005/8/layout/lProcess2" loCatId="relationship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E500B4-CE9E-4557-9013-7D4A311E9086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Для подростков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0C022B-924A-4110-AEB8-44B59FAF9419}" type="parTrans" cxnId="{B5C214F6-637B-40B9-9D0B-BF68DBF19ED3}">
      <dgm:prSet/>
      <dgm:spPr/>
      <dgm:t>
        <a:bodyPr/>
        <a:lstStyle/>
        <a:p>
          <a:endParaRPr lang="ru-RU"/>
        </a:p>
      </dgm:t>
    </dgm:pt>
    <dgm:pt modelId="{20041A3F-B1CB-437D-AF95-F2CD0D3C9F0F}" type="sibTrans" cxnId="{B5C214F6-637B-40B9-9D0B-BF68DBF19ED3}">
      <dgm:prSet/>
      <dgm:spPr/>
      <dgm:t>
        <a:bodyPr/>
        <a:lstStyle/>
        <a:p>
          <a:endParaRPr lang="ru-RU"/>
        </a:p>
      </dgm:t>
    </dgm:pt>
    <dgm:pt modelId="{10655928-5273-4470-ABB7-716E88FBAE03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Интерактивное занятие: Девочки и девушки (только для девушек с 14 лет)</a:t>
          </a:r>
          <a:endParaRPr lang="ru-RU" dirty="0">
            <a:solidFill>
              <a:srgbClr val="002060"/>
            </a:solidFill>
          </a:endParaRPr>
        </a:p>
      </dgm:t>
    </dgm:pt>
    <dgm:pt modelId="{15CE7A9B-230C-4649-A1D2-B59872856E13}" type="parTrans" cxnId="{733D3CAB-B6C3-430C-B32D-430BF8224457}">
      <dgm:prSet/>
      <dgm:spPr/>
      <dgm:t>
        <a:bodyPr/>
        <a:lstStyle/>
        <a:p>
          <a:endParaRPr lang="ru-RU"/>
        </a:p>
      </dgm:t>
    </dgm:pt>
    <dgm:pt modelId="{D1D02E61-D62A-4197-B7AD-C6CEC5BFF640}" type="sibTrans" cxnId="{733D3CAB-B6C3-430C-B32D-430BF8224457}">
      <dgm:prSet/>
      <dgm:spPr/>
      <dgm:t>
        <a:bodyPr/>
        <a:lstStyle/>
        <a:p>
          <a:endParaRPr lang="ru-RU"/>
        </a:p>
      </dgm:t>
    </dgm:pt>
    <dgm:pt modelId="{3FE67441-C58F-47A2-BFB6-5339B736601A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Стратегии эффективного взаимодействия и профилактика конфликтов (с 14 лет)</a:t>
          </a:r>
          <a:endParaRPr lang="ru-RU" dirty="0">
            <a:solidFill>
              <a:srgbClr val="002060"/>
            </a:solidFill>
          </a:endParaRPr>
        </a:p>
      </dgm:t>
    </dgm:pt>
    <dgm:pt modelId="{F00C043A-B544-4191-BA91-8600D0476EFA}" type="parTrans" cxnId="{C945DFB2-6632-4925-A9E9-8A44AD4A2060}">
      <dgm:prSet/>
      <dgm:spPr/>
      <dgm:t>
        <a:bodyPr/>
        <a:lstStyle/>
        <a:p>
          <a:endParaRPr lang="ru-RU"/>
        </a:p>
      </dgm:t>
    </dgm:pt>
    <dgm:pt modelId="{8C81F431-614B-41AB-810A-F6966AEA7A3B}" type="sibTrans" cxnId="{C945DFB2-6632-4925-A9E9-8A44AD4A2060}">
      <dgm:prSet/>
      <dgm:spPr/>
      <dgm:t>
        <a:bodyPr/>
        <a:lstStyle/>
        <a:p>
          <a:endParaRPr lang="ru-RU"/>
        </a:p>
      </dgm:t>
    </dgm:pt>
    <dgm:pt modelId="{7520AB12-A1AF-4770-AEAB-574465CBD46A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Предотврати насилие ( с 15 лет)</a:t>
          </a:r>
          <a:endParaRPr lang="ru-RU" dirty="0">
            <a:solidFill>
              <a:srgbClr val="002060"/>
            </a:solidFill>
          </a:endParaRPr>
        </a:p>
      </dgm:t>
    </dgm:pt>
    <dgm:pt modelId="{839307B4-BF69-4D0C-B4B3-5F4E6C90881F}" type="parTrans" cxnId="{26A594AA-5A96-463E-9357-E87D15F874A1}">
      <dgm:prSet/>
      <dgm:spPr/>
      <dgm:t>
        <a:bodyPr/>
        <a:lstStyle/>
        <a:p>
          <a:endParaRPr lang="ru-RU"/>
        </a:p>
      </dgm:t>
    </dgm:pt>
    <dgm:pt modelId="{0E923385-52C3-4A85-B324-2308ACD2D2BD}" type="sibTrans" cxnId="{26A594AA-5A96-463E-9357-E87D15F874A1}">
      <dgm:prSet/>
      <dgm:spPr/>
      <dgm:t>
        <a:bodyPr/>
        <a:lstStyle/>
        <a:p>
          <a:endParaRPr lang="ru-RU"/>
        </a:p>
      </dgm:t>
    </dgm:pt>
    <dgm:pt modelId="{406CD7D7-FDC6-4CF4-BA2A-7055E1EE03FA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Профилактика интернет-зависимости и </a:t>
          </a:r>
          <a:r>
            <a:rPr lang="ru-RU" dirty="0" err="1" smtClean="0">
              <a:solidFill>
                <a:srgbClr val="002060"/>
              </a:solidFill>
            </a:rPr>
            <a:t>игромании</a:t>
          </a:r>
          <a:r>
            <a:rPr lang="ru-RU" dirty="0" smtClean="0">
              <a:solidFill>
                <a:srgbClr val="002060"/>
              </a:solidFill>
            </a:rPr>
            <a:t> (с 14 лет)</a:t>
          </a:r>
          <a:endParaRPr lang="ru-RU" dirty="0">
            <a:solidFill>
              <a:srgbClr val="002060"/>
            </a:solidFill>
          </a:endParaRPr>
        </a:p>
      </dgm:t>
    </dgm:pt>
    <dgm:pt modelId="{F24BC6A3-57BB-49EF-A9F3-0C62523C061D}" type="parTrans" cxnId="{9FAFBA01-2827-48C0-A810-13EF5A6A5292}">
      <dgm:prSet/>
      <dgm:spPr/>
      <dgm:t>
        <a:bodyPr/>
        <a:lstStyle/>
        <a:p>
          <a:endParaRPr lang="ru-RU"/>
        </a:p>
      </dgm:t>
    </dgm:pt>
    <dgm:pt modelId="{62980B6D-C5B0-409B-A1F8-4FAF20D94517}" type="sibTrans" cxnId="{9FAFBA01-2827-48C0-A810-13EF5A6A5292}">
      <dgm:prSet/>
      <dgm:spPr/>
      <dgm:t>
        <a:bodyPr/>
        <a:lstStyle/>
        <a:p>
          <a:endParaRPr lang="ru-RU"/>
        </a:p>
      </dgm:t>
    </dgm:pt>
    <dgm:pt modelId="{E56E9000-3CF4-4D06-B3FE-A13642A3443C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Базовые знания по профилактике ВИЧ-инфекции (с 16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ru-RU" dirty="0" smtClean="0">
              <a:solidFill>
                <a:srgbClr val="002060"/>
              </a:solidFill>
            </a:rPr>
            <a:t>лет;</a:t>
          </a:r>
          <a:r>
            <a:rPr lang="en-US" dirty="0" smtClean="0">
              <a:solidFill>
                <a:srgbClr val="002060"/>
              </a:solidFill>
            </a:rPr>
            <a:t> 10 </a:t>
          </a:r>
          <a:r>
            <a:rPr lang="ru-RU" dirty="0" smtClean="0">
              <a:solidFill>
                <a:srgbClr val="002060"/>
              </a:solidFill>
            </a:rPr>
            <a:t>класс)</a:t>
          </a:r>
          <a:endParaRPr lang="ru-RU" dirty="0">
            <a:solidFill>
              <a:srgbClr val="002060"/>
            </a:solidFill>
          </a:endParaRPr>
        </a:p>
      </dgm:t>
    </dgm:pt>
    <dgm:pt modelId="{146F7EFE-46CA-4C0B-8995-4F021880DF0C}" type="parTrans" cxnId="{B72F1248-4222-44E5-B4A5-4A4706DED52B}">
      <dgm:prSet/>
      <dgm:spPr/>
      <dgm:t>
        <a:bodyPr/>
        <a:lstStyle/>
        <a:p>
          <a:endParaRPr lang="ru-RU"/>
        </a:p>
      </dgm:t>
    </dgm:pt>
    <dgm:pt modelId="{DBE922A3-146F-489C-96B1-A8B542A8ED03}" type="sibTrans" cxnId="{B72F1248-4222-44E5-B4A5-4A4706DED52B}">
      <dgm:prSet/>
      <dgm:spPr/>
      <dgm:t>
        <a:bodyPr/>
        <a:lstStyle/>
        <a:p>
          <a:endParaRPr lang="ru-RU"/>
        </a:p>
      </dgm:t>
    </dgm:pt>
    <dgm:pt modelId="{FEB4BCAA-38B5-446C-B9E0-F431C68D56EE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Позитивное взаимодействие в профилактике зависимостей (с 15 лет)</a:t>
          </a:r>
          <a:endParaRPr lang="ru-RU" dirty="0">
            <a:solidFill>
              <a:srgbClr val="002060"/>
            </a:solidFill>
          </a:endParaRPr>
        </a:p>
      </dgm:t>
    </dgm:pt>
    <dgm:pt modelId="{FD308CE6-B1EC-4B91-9694-CBFFE6719F7F}" type="parTrans" cxnId="{062AC1D6-167E-4014-9EC1-E5F05F4E834F}">
      <dgm:prSet/>
      <dgm:spPr/>
      <dgm:t>
        <a:bodyPr/>
        <a:lstStyle/>
        <a:p>
          <a:endParaRPr lang="ru-RU"/>
        </a:p>
      </dgm:t>
    </dgm:pt>
    <dgm:pt modelId="{85CB4F71-8B81-4376-8F39-A10C53B48B33}" type="sibTrans" cxnId="{062AC1D6-167E-4014-9EC1-E5F05F4E834F}">
      <dgm:prSet/>
      <dgm:spPr/>
      <dgm:t>
        <a:bodyPr/>
        <a:lstStyle/>
        <a:p>
          <a:endParaRPr lang="ru-RU"/>
        </a:p>
      </dgm:t>
    </dgm:pt>
    <dgm:pt modelId="{72DD9043-C565-4323-BAAF-973C34E334C1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Навыки жизнестойкости (с 15 лет)</a:t>
          </a:r>
          <a:endParaRPr lang="ru-RU" dirty="0">
            <a:solidFill>
              <a:srgbClr val="002060"/>
            </a:solidFill>
          </a:endParaRPr>
        </a:p>
      </dgm:t>
    </dgm:pt>
    <dgm:pt modelId="{7083F741-57C2-4C37-BE68-8FA4D9F99FAF}" type="parTrans" cxnId="{81E49DB4-62D2-44AE-9653-BCB44FC13E68}">
      <dgm:prSet/>
      <dgm:spPr/>
      <dgm:t>
        <a:bodyPr/>
        <a:lstStyle/>
        <a:p>
          <a:endParaRPr lang="ru-RU"/>
        </a:p>
      </dgm:t>
    </dgm:pt>
    <dgm:pt modelId="{F08B29CD-6009-42E8-AA29-0A5F1E67BD0A}" type="sibTrans" cxnId="{81E49DB4-62D2-44AE-9653-BCB44FC13E68}">
      <dgm:prSet/>
      <dgm:spPr/>
      <dgm:t>
        <a:bodyPr/>
        <a:lstStyle/>
        <a:p>
          <a:endParaRPr lang="ru-RU"/>
        </a:p>
      </dgm:t>
    </dgm:pt>
    <dgm:pt modelId="{C23EA360-C345-43F6-950A-5D6D567795B0}" type="pres">
      <dgm:prSet presAssocID="{DBF213BB-419D-48FA-B27B-7D49B47D886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CF0F52-4A80-4DE8-BD27-F2D52395377B}" type="pres">
      <dgm:prSet presAssocID="{E1E500B4-CE9E-4557-9013-7D4A311E9086}" presName="compNode" presStyleCnt="0"/>
      <dgm:spPr/>
    </dgm:pt>
    <dgm:pt modelId="{298FEFC6-8B5E-4ED0-AE70-FF21DA4DEA66}" type="pres">
      <dgm:prSet presAssocID="{E1E500B4-CE9E-4557-9013-7D4A311E9086}" presName="aNode" presStyleLbl="bgShp" presStyleIdx="0" presStyleCnt="1"/>
      <dgm:spPr/>
      <dgm:t>
        <a:bodyPr/>
        <a:lstStyle/>
        <a:p>
          <a:endParaRPr lang="ru-RU"/>
        </a:p>
      </dgm:t>
    </dgm:pt>
    <dgm:pt modelId="{37677A53-C838-4DC1-BB31-B43D9CC1B94C}" type="pres">
      <dgm:prSet presAssocID="{E1E500B4-CE9E-4557-9013-7D4A311E9086}" presName="textNode" presStyleLbl="bgShp" presStyleIdx="0" presStyleCnt="1"/>
      <dgm:spPr/>
      <dgm:t>
        <a:bodyPr/>
        <a:lstStyle/>
        <a:p>
          <a:endParaRPr lang="ru-RU"/>
        </a:p>
      </dgm:t>
    </dgm:pt>
    <dgm:pt modelId="{4FDCA788-2772-4FCA-B257-161F125BB8A4}" type="pres">
      <dgm:prSet presAssocID="{E1E500B4-CE9E-4557-9013-7D4A311E9086}" presName="compChildNode" presStyleCnt="0"/>
      <dgm:spPr/>
    </dgm:pt>
    <dgm:pt modelId="{0D432650-7786-4FC3-8474-0FD6442CA43F}" type="pres">
      <dgm:prSet presAssocID="{E1E500B4-CE9E-4557-9013-7D4A311E9086}" presName="theInnerList" presStyleCnt="0"/>
      <dgm:spPr/>
    </dgm:pt>
    <dgm:pt modelId="{5F2EE3D1-8550-4CCB-B97B-217D2B0C1CAA}" type="pres">
      <dgm:prSet presAssocID="{406CD7D7-FDC6-4CF4-BA2A-7055E1EE03FA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9C5A5-DDE5-44D6-A942-1C925517E7C7}" type="pres">
      <dgm:prSet presAssocID="{406CD7D7-FDC6-4CF4-BA2A-7055E1EE03FA}" presName="aSpace2" presStyleCnt="0"/>
      <dgm:spPr/>
    </dgm:pt>
    <dgm:pt modelId="{325287AE-6D12-4700-A431-52CA987D96A6}" type="pres">
      <dgm:prSet presAssocID="{10655928-5273-4470-ABB7-716E88FBAE03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7D9AD1-B3D6-4F6C-B159-E126B4E30FC7}" type="pres">
      <dgm:prSet presAssocID="{10655928-5273-4470-ABB7-716E88FBAE03}" presName="aSpace2" presStyleCnt="0"/>
      <dgm:spPr/>
    </dgm:pt>
    <dgm:pt modelId="{2442AA03-A99A-4FB9-BEE0-4F5372D8859E}" type="pres">
      <dgm:prSet presAssocID="{3FE67441-C58F-47A2-BFB6-5339B736601A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4064B-4C48-4EFD-847A-6CFEE4272DA6}" type="pres">
      <dgm:prSet presAssocID="{3FE67441-C58F-47A2-BFB6-5339B736601A}" presName="aSpace2" presStyleCnt="0"/>
      <dgm:spPr/>
    </dgm:pt>
    <dgm:pt modelId="{A5C07B5C-377C-48A3-A6AB-3E15F7A03532}" type="pres">
      <dgm:prSet presAssocID="{FEB4BCAA-38B5-446C-B9E0-F431C68D56EE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7BF99-3141-412B-A8A0-4FFFF800C1A1}" type="pres">
      <dgm:prSet presAssocID="{FEB4BCAA-38B5-446C-B9E0-F431C68D56EE}" presName="aSpace2" presStyleCnt="0"/>
      <dgm:spPr/>
    </dgm:pt>
    <dgm:pt modelId="{99604986-84AC-494C-9887-92456CBBDEF8}" type="pres">
      <dgm:prSet presAssocID="{72DD9043-C565-4323-BAAF-973C34E334C1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56661-F29F-41C4-BF5B-91255F948973}" type="pres">
      <dgm:prSet presAssocID="{72DD9043-C565-4323-BAAF-973C34E334C1}" presName="aSpace2" presStyleCnt="0"/>
      <dgm:spPr/>
    </dgm:pt>
    <dgm:pt modelId="{80280A77-33B6-4FDA-BF7B-7DC72F222913}" type="pres">
      <dgm:prSet presAssocID="{7520AB12-A1AF-4770-AEAB-574465CBD46A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E676B-4F11-4C65-A3A8-33125C9B14CC}" type="pres">
      <dgm:prSet presAssocID="{7520AB12-A1AF-4770-AEAB-574465CBD46A}" presName="aSpace2" presStyleCnt="0"/>
      <dgm:spPr/>
    </dgm:pt>
    <dgm:pt modelId="{BAD3AC60-4AF7-4762-98B6-68E40428C306}" type="pres">
      <dgm:prSet presAssocID="{E56E9000-3CF4-4D06-B3FE-A13642A3443C}" presName="child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04BE67-07DE-485E-8739-143284B8ED31}" type="presOf" srcId="{3FE67441-C58F-47A2-BFB6-5339B736601A}" destId="{2442AA03-A99A-4FB9-BEE0-4F5372D8859E}" srcOrd="0" destOrd="0" presId="urn:microsoft.com/office/officeart/2005/8/layout/lProcess2"/>
    <dgm:cxn modelId="{E636DF5E-7F7A-489F-A022-3384BFCA11A4}" type="presOf" srcId="{7520AB12-A1AF-4770-AEAB-574465CBD46A}" destId="{80280A77-33B6-4FDA-BF7B-7DC72F222913}" srcOrd="0" destOrd="0" presId="urn:microsoft.com/office/officeart/2005/8/layout/lProcess2"/>
    <dgm:cxn modelId="{9FAFBA01-2827-48C0-A810-13EF5A6A5292}" srcId="{E1E500B4-CE9E-4557-9013-7D4A311E9086}" destId="{406CD7D7-FDC6-4CF4-BA2A-7055E1EE03FA}" srcOrd="0" destOrd="0" parTransId="{F24BC6A3-57BB-49EF-A9F3-0C62523C061D}" sibTransId="{62980B6D-C5B0-409B-A1F8-4FAF20D94517}"/>
    <dgm:cxn modelId="{81E49DB4-62D2-44AE-9653-BCB44FC13E68}" srcId="{E1E500B4-CE9E-4557-9013-7D4A311E9086}" destId="{72DD9043-C565-4323-BAAF-973C34E334C1}" srcOrd="4" destOrd="0" parTransId="{7083F741-57C2-4C37-BE68-8FA4D9F99FAF}" sibTransId="{F08B29CD-6009-42E8-AA29-0A5F1E67BD0A}"/>
    <dgm:cxn modelId="{B113560C-DD2E-4A92-9E20-B5A6EC1EC14A}" type="presOf" srcId="{10655928-5273-4470-ABB7-716E88FBAE03}" destId="{325287AE-6D12-4700-A431-52CA987D96A6}" srcOrd="0" destOrd="0" presId="urn:microsoft.com/office/officeart/2005/8/layout/lProcess2"/>
    <dgm:cxn modelId="{B72F1248-4222-44E5-B4A5-4A4706DED52B}" srcId="{E1E500B4-CE9E-4557-9013-7D4A311E9086}" destId="{E56E9000-3CF4-4D06-B3FE-A13642A3443C}" srcOrd="6" destOrd="0" parTransId="{146F7EFE-46CA-4C0B-8995-4F021880DF0C}" sibTransId="{DBE922A3-146F-489C-96B1-A8B542A8ED03}"/>
    <dgm:cxn modelId="{B5C214F6-637B-40B9-9D0B-BF68DBF19ED3}" srcId="{DBF213BB-419D-48FA-B27B-7D49B47D886E}" destId="{E1E500B4-CE9E-4557-9013-7D4A311E9086}" srcOrd="0" destOrd="0" parTransId="{700C022B-924A-4110-AEB8-44B59FAF9419}" sibTransId="{20041A3F-B1CB-437D-AF95-F2CD0D3C9F0F}"/>
    <dgm:cxn modelId="{7FC32EFC-D7B6-464D-9554-1719FD7E9A87}" type="presOf" srcId="{406CD7D7-FDC6-4CF4-BA2A-7055E1EE03FA}" destId="{5F2EE3D1-8550-4CCB-B97B-217D2B0C1CAA}" srcOrd="0" destOrd="0" presId="urn:microsoft.com/office/officeart/2005/8/layout/lProcess2"/>
    <dgm:cxn modelId="{B0A50A86-5FFA-47CA-8799-C7A6A278E97E}" type="presOf" srcId="{E1E500B4-CE9E-4557-9013-7D4A311E9086}" destId="{37677A53-C838-4DC1-BB31-B43D9CC1B94C}" srcOrd="1" destOrd="0" presId="urn:microsoft.com/office/officeart/2005/8/layout/lProcess2"/>
    <dgm:cxn modelId="{26A594AA-5A96-463E-9357-E87D15F874A1}" srcId="{E1E500B4-CE9E-4557-9013-7D4A311E9086}" destId="{7520AB12-A1AF-4770-AEAB-574465CBD46A}" srcOrd="5" destOrd="0" parTransId="{839307B4-BF69-4D0C-B4B3-5F4E6C90881F}" sibTransId="{0E923385-52C3-4A85-B324-2308ACD2D2BD}"/>
    <dgm:cxn modelId="{733D3CAB-B6C3-430C-B32D-430BF8224457}" srcId="{E1E500B4-CE9E-4557-9013-7D4A311E9086}" destId="{10655928-5273-4470-ABB7-716E88FBAE03}" srcOrd="1" destOrd="0" parTransId="{15CE7A9B-230C-4649-A1D2-B59872856E13}" sibTransId="{D1D02E61-D62A-4197-B7AD-C6CEC5BFF640}"/>
    <dgm:cxn modelId="{B623D557-F36B-471D-B5C4-2F0333D3A4CD}" type="presOf" srcId="{FEB4BCAA-38B5-446C-B9E0-F431C68D56EE}" destId="{A5C07B5C-377C-48A3-A6AB-3E15F7A03532}" srcOrd="0" destOrd="0" presId="urn:microsoft.com/office/officeart/2005/8/layout/lProcess2"/>
    <dgm:cxn modelId="{3DA525BA-0144-4828-8C1B-86F52016B3DA}" type="presOf" srcId="{E1E500B4-CE9E-4557-9013-7D4A311E9086}" destId="{298FEFC6-8B5E-4ED0-AE70-FF21DA4DEA66}" srcOrd="0" destOrd="0" presId="urn:microsoft.com/office/officeart/2005/8/layout/lProcess2"/>
    <dgm:cxn modelId="{8C2AF664-DEB5-449C-8CDB-60FC98CAA618}" type="presOf" srcId="{DBF213BB-419D-48FA-B27B-7D49B47D886E}" destId="{C23EA360-C345-43F6-950A-5D6D567795B0}" srcOrd="0" destOrd="0" presId="urn:microsoft.com/office/officeart/2005/8/layout/lProcess2"/>
    <dgm:cxn modelId="{C945DFB2-6632-4925-A9E9-8A44AD4A2060}" srcId="{E1E500B4-CE9E-4557-9013-7D4A311E9086}" destId="{3FE67441-C58F-47A2-BFB6-5339B736601A}" srcOrd="2" destOrd="0" parTransId="{F00C043A-B544-4191-BA91-8600D0476EFA}" sibTransId="{8C81F431-614B-41AB-810A-F6966AEA7A3B}"/>
    <dgm:cxn modelId="{3315E85B-13D5-407A-A10E-EE0E071A57C8}" type="presOf" srcId="{72DD9043-C565-4323-BAAF-973C34E334C1}" destId="{99604986-84AC-494C-9887-92456CBBDEF8}" srcOrd="0" destOrd="0" presId="urn:microsoft.com/office/officeart/2005/8/layout/lProcess2"/>
    <dgm:cxn modelId="{062AC1D6-167E-4014-9EC1-E5F05F4E834F}" srcId="{E1E500B4-CE9E-4557-9013-7D4A311E9086}" destId="{FEB4BCAA-38B5-446C-B9E0-F431C68D56EE}" srcOrd="3" destOrd="0" parTransId="{FD308CE6-B1EC-4B91-9694-CBFFE6719F7F}" sibTransId="{85CB4F71-8B81-4376-8F39-A10C53B48B33}"/>
    <dgm:cxn modelId="{49B2D904-6EE9-4056-95DC-A6881C272307}" type="presOf" srcId="{E56E9000-3CF4-4D06-B3FE-A13642A3443C}" destId="{BAD3AC60-4AF7-4762-98B6-68E40428C306}" srcOrd="0" destOrd="0" presId="urn:microsoft.com/office/officeart/2005/8/layout/lProcess2"/>
    <dgm:cxn modelId="{CD7F5B3C-B45B-48F6-9D8B-D8A99FA8C5A9}" type="presParOf" srcId="{C23EA360-C345-43F6-950A-5D6D567795B0}" destId="{8FCF0F52-4A80-4DE8-BD27-F2D52395377B}" srcOrd="0" destOrd="0" presId="urn:microsoft.com/office/officeart/2005/8/layout/lProcess2"/>
    <dgm:cxn modelId="{76874AAE-9974-40D8-B02B-F501AB6F2BF3}" type="presParOf" srcId="{8FCF0F52-4A80-4DE8-BD27-F2D52395377B}" destId="{298FEFC6-8B5E-4ED0-AE70-FF21DA4DEA66}" srcOrd="0" destOrd="0" presId="urn:microsoft.com/office/officeart/2005/8/layout/lProcess2"/>
    <dgm:cxn modelId="{C6693392-BAC4-4BA9-9947-BD1334B5853E}" type="presParOf" srcId="{8FCF0F52-4A80-4DE8-BD27-F2D52395377B}" destId="{37677A53-C838-4DC1-BB31-B43D9CC1B94C}" srcOrd="1" destOrd="0" presId="urn:microsoft.com/office/officeart/2005/8/layout/lProcess2"/>
    <dgm:cxn modelId="{C5EC078E-4566-4AA8-BCD9-BF1651C9ADE6}" type="presParOf" srcId="{8FCF0F52-4A80-4DE8-BD27-F2D52395377B}" destId="{4FDCA788-2772-4FCA-B257-161F125BB8A4}" srcOrd="2" destOrd="0" presId="urn:microsoft.com/office/officeart/2005/8/layout/lProcess2"/>
    <dgm:cxn modelId="{023D833D-38B4-4C4F-B990-BF0987327ADC}" type="presParOf" srcId="{4FDCA788-2772-4FCA-B257-161F125BB8A4}" destId="{0D432650-7786-4FC3-8474-0FD6442CA43F}" srcOrd="0" destOrd="0" presId="urn:microsoft.com/office/officeart/2005/8/layout/lProcess2"/>
    <dgm:cxn modelId="{95C8963C-510E-4850-AA98-F238230646AD}" type="presParOf" srcId="{0D432650-7786-4FC3-8474-0FD6442CA43F}" destId="{5F2EE3D1-8550-4CCB-B97B-217D2B0C1CAA}" srcOrd="0" destOrd="0" presId="urn:microsoft.com/office/officeart/2005/8/layout/lProcess2"/>
    <dgm:cxn modelId="{F2FE898C-5C3F-410B-866C-6B1CB9A34F44}" type="presParOf" srcId="{0D432650-7786-4FC3-8474-0FD6442CA43F}" destId="{1ED9C5A5-DDE5-44D6-A942-1C925517E7C7}" srcOrd="1" destOrd="0" presId="urn:microsoft.com/office/officeart/2005/8/layout/lProcess2"/>
    <dgm:cxn modelId="{D4213853-8CC0-4393-B3AB-DB62CCA9E231}" type="presParOf" srcId="{0D432650-7786-4FC3-8474-0FD6442CA43F}" destId="{325287AE-6D12-4700-A431-52CA987D96A6}" srcOrd="2" destOrd="0" presId="urn:microsoft.com/office/officeart/2005/8/layout/lProcess2"/>
    <dgm:cxn modelId="{87D9AEE8-F1AE-459E-BD3C-4353A0807782}" type="presParOf" srcId="{0D432650-7786-4FC3-8474-0FD6442CA43F}" destId="{317D9AD1-B3D6-4F6C-B159-E126B4E30FC7}" srcOrd="3" destOrd="0" presId="urn:microsoft.com/office/officeart/2005/8/layout/lProcess2"/>
    <dgm:cxn modelId="{E297DB0D-BC62-4E27-A266-6B462225A6B4}" type="presParOf" srcId="{0D432650-7786-4FC3-8474-0FD6442CA43F}" destId="{2442AA03-A99A-4FB9-BEE0-4F5372D8859E}" srcOrd="4" destOrd="0" presId="urn:microsoft.com/office/officeart/2005/8/layout/lProcess2"/>
    <dgm:cxn modelId="{0EB0307F-E54F-4934-877B-D43F1AC4CABF}" type="presParOf" srcId="{0D432650-7786-4FC3-8474-0FD6442CA43F}" destId="{5724064B-4C48-4EFD-847A-6CFEE4272DA6}" srcOrd="5" destOrd="0" presId="urn:microsoft.com/office/officeart/2005/8/layout/lProcess2"/>
    <dgm:cxn modelId="{DBA8B582-DBD6-45F9-9652-CA5656F97148}" type="presParOf" srcId="{0D432650-7786-4FC3-8474-0FD6442CA43F}" destId="{A5C07B5C-377C-48A3-A6AB-3E15F7A03532}" srcOrd="6" destOrd="0" presId="urn:microsoft.com/office/officeart/2005/8/layout/lProcess2"/>
    <dgm:cxn modelId="{2F73F14D-692D-4AC6-8D58-A3441614BAAA}" type="presParOf" srcId="{0D432650-7786-4FC3-8474-0FD6442CA43F}" destId="{0707BF99-3141-412B-A8A0-4FFFF800C1A1}" srcOrd="7" destOrd="0" presId="urn:microsoft.com/office/officeart/2005/8/layout/lProcess2"/>
    <dgm:cxn modelId="{8A288E72-92EF-4865-B3EA-0DAA3AC67072}" type="presParOf" srcId="{0D432650-7786-4FC3-8474-0FD6442CA43F}" destId="{99604986-84AC-494C-9887-92456CBBDEF8}" srcOrd="8" destOrd="0" presId="urn:microsoft.com/office/officeart/2005/8/layout/lProcess2"/>
    <dgm:cxn modelId="{08D2210C-0B80-4888-A046-170E1BB5B8B1}" type="presParOf" srcId="{0D432650-7786-4FC3-8474-0FD6442CA43F}" destId="{7F956661-F29F-41C4-BF5B-91255F948973}" srcOrd="9" destOrd="0" presId="urn:microsoft.com/office/officeart/2005/8/layout/lProcess2"/>
    <dgm:cxn modelId="{7057FD2E-516F-4926-ABE5-FB72622A24FE}" type="presParOf" srcId="{0D432650-7786-4FC3-8474-0FD6442CA43F}" destId="{80280A77-33B6-4FDA-BF7B-7DC72F222913}" srcOrd="10" destOrd="0" presId="urn:microsoft.com/office/officeart/2005/8/layout/lProcess2"/>
    <dgm:cxn modelId="{F6A5CBB7-A4D3-4633-A919-AD143A36473B}" type="presParOf" srcId="{0D432650-7786-4FC3-8474-0FD6442CA43F}" destId="{BC3E676B-4F11-4C65-A3A8-33125C9B14CC}" srcOrd="11" destOrd="0" presId="urn:microsoft.com/office/officeart/2005/8/layout/lProcess2"/>
    <dgm:cxn modelId="{9A716557-82D9-40EA-BF3C-394334717214}" type="presParOf" srcId="{0D432650-7786-4FC3-8474-0FD6442CA43F}" destId="{BAD3AC60-4AF7-4762-98B6-68E40428C306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A769AF-6314-4B05-947F-1BAF4FEF237C}" type="doc">
      <dgm:prSet loTypeId="urn:microsoft.com/office/officeart/2005/8/layout/hierarchy4" loCatId="relationship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476896-C870-4F77-AD43-97B7BD9FB995}">
      <dgm:prSet phldrT="[Текст]"/>
      <dgm:spPr/>
      <dgm:t>
        <a:bodyPr/>
        <a:lstStyle/>
        <a:p>
          <a:r>
            <a:rPr lang="ru-RU" smtClean="0"/>
            <a:t>Для студентов и молодежи</a:t>
          </a:r>
          <a:endParaRPr lang="ru-RU" dirty="0"/>
        </a:p>
      </dgm:t>
    </dgm:pt>
    <dgm:pt modelId="{B22B6B04-93D8-4828-B5D4-AE1C6203CF05}" type="parTrans" cxnId="{01260F06-92CD-4CAD-928F-AE298CFC5569}">
      <dgm:prSet/>
      <dgm:spPr/>
      <dgm:t>
        <a:bodyPr/>
        <a:lstStyle/>
        <a:p>
          <a:endParaRPr lang="ru-RU"/>
        </a:p>
      </dgm:t>
    </dgm:pt>
    <dgm:pt modelId="{7C8F6332-D4A0-4203-BE2D-E1CB2E96BE12}" type="sibTrans" cxnId="{01260F06-92CD-4CAD-928F-AE298CFC5569}">
      <dgm:prSet/>
      <dgm:spPr/>
      <dgm:t>
        <a:bodyPr/>
        <a:lstStyle/>
        <a:p>
          <a:endParaRPr lang="ru-RU"/>
        </a:p>
      </dgm:t>
    </dgm:pt>
    <dgm:pt modelId="{DE0422F0-3A3D-43C7-A112-DB1AC5B5EAA0}">
      <dgm:prSet phldrT="[Текст]" custT="1"/>
      <dgm:spPr/>
      <dgm:t>
        <a:bodyPr/>
        <a:lstStyle/>
        <a:p>
          <a:r>
            <a:rPr lang="ru-RU" sz="1700" dirty="0" smtClean="0"/>
            <a:t>Базовые знания по профилактике</a:t>
          </a:r>
        </a:p>
        <a:p>
          <a:r>
            <a:rPr lang="ru-RU" sz="1700" dirty="0" smtClean="0"/>
            <a:t>ВИЧ-инфекции</a:t>
          </a:r>
          <a:endParaRPr lang="ru-RU" sz="1700" dirty="0"/>
        </a:p>
      </dgm:t>
    </dgm:pt>
    <dgm:pt modelId="{0941B389-0001-45FA-8CF9-222A9C47B3C1}" type="parTrans" cxnId="{4A64DC28-0C7D-41D3-A3BC-8AE73722C6C3}">
      <dgm:prSet/>
      <dgm:spPr/>
      <dgm:t>
        <a:bodyPr/>
        <a:lstStyle/>
        <a:p>
          <a:endParaRPr lang="ru-RU"/>
        </a:p>
      </dgm:t>
    </dgm:pt>
    <dgm:pt modelId="{FCE00F0B-CEE6-4CBB-8BFF-3ECD01E86F88}" type="sibTrans" cxnId="{4A64DC28-0C7D-41D3-A3BC-8AE73722C6C3}">
      <dgm:prSet/>
      <dgm:spPr/>
      <dgm:t>
        <a:bodyPr/>
        <a:lstStyle/>
        <a:p>
          <a:endParaRPr lang="ru-RU"/>
        </a:p>
      </dgm:t>
    </dgm:pt>
    <dgm:pt modelId="{4B29F749-51AF-43A3-AB9F-0F0240053FAF}">
      <dgm:prSet phldrT="[Текст]" custT="1"/>
      <dgm:spPr/>
      <dgm:t>
        <a:bodyPr/>
        <a:lstStyle/>
        <a:p>
          <a:r>
            <a:rPr lang="ru-RU" sz="1700" dirty="0" smtClean="0"/>
            <a:t>Программа «Профилактика деструктивного влияния социокультурных групп на молодежь»</a:t>
          </a:r>
          <a:endParaRPr lang="ru-RU" sz="1700" dirty="0"/>
        </a:p>
      </dgm:t>
    </dgm:pt>
    <dgm:pt modelId="{0EF3D304-3F28-476E-800F-607E17DAB6DC}" type="parTrans" cxnId="{41B8DA5A-0225-42DF-960C-F2EB27CF9B45}">
      <dgm:prSet/>
      <dgm:spPr/>
      <dgm:t>
        <a:bodyPr/>
        <a:lstStyle/>
        <a:p>
          <a:endParaRPr lang="ru-RU"/>
        </a:p>
      </dgm:t>
    </dgm:pt>
    <dgm:pt modelId="{84F2EA30-37B3-42E3-B788-C2E266630F86}" type="sibTrans" cxnId="{41B8DA5A-0225-42DF-960C-F2EB27CF9B45}">
      <dgm:prSet/>
      <dgm:spPr/>
      <dgm:t>
        <a:bodyPr/>
        <a:lstStyle/>
        <a:p>
          <a:endParaRPr lang="ru-RU"/>
        </a:p>
      </dgm:t>
    </dgm:pt>
    <dgm:pt modelId="{C1D8AD49-F8EF-4EEA-8B49-AD3DE7316F90}">
      <dgm:prSet phldrT="[Текст]" custT="1"/>
      <dgm:spPr/>
      <dgm:t>
        <a:bodyPr/>
        <a:lstStyle/>
        <a:p>
          <a:r>
            <a:rPr lang="ru-RU" sz="1700" dirty="0" smtClean="0"/>
            <a:t>Навыки жизнестойкости</a:t>
          </a:r>
          <a:endParaRPr lang="ru-RU" sz="1700" dirty="0"/>
        </a:p>
      </dgm:t>
    </dgm:pt>
    <dgm:pt modelId="{0AB436CB-AD36-4ADA-A5D0-30B593C84D0F}" type="parTrans" cxnId="{4D2740B2-1B25-46C4-98EB-19E48818A5EE}">
      <dgm:prSet/>
      <dgm:spPr/>
      <dgm:t>
        <a:bodyPr/>
        <a:lstStyle/>
        <a:p>
          <a:endParaRPr lang="ru-RU"/>
        </a:p>
      </dgm:t>
    </dgm:pt>
    <dgm:pt modelId="{29F3587D-4912-424D-9E98-AC2243A7A29F}" type="sibTrans" cxnId="{4D2740B2-1B25-46C4-98EB-19E48818A5EE}">
      <dgm:prSet/>
      <dgm:spPr/>
      <dgm:t>
        <a:bodyPr/>
        <a:lstStyle/>
        <a:p>
          <a:endParaRPr lang="ru-RU"/>
        </a:p>
      </dgm:t>
    </dgm:pt>
    <dgm:pt modelId="{3D3B36EC-4DC6-4134-88E0-EC904891F359}">
      <dgm:prSet phldrT="[Текст]" custT="1"/>
      <dgm:spPr/>
      <dgm:t>
        <a:bodyPr/>
        <a:lstStyle/>
        <a:p>
          <a:r>
            <a:rPr lang="ru-RU" sz="1700" dirty="0" smtClean="0"/>
            <a:t>Предотврати насилие</a:t>
          </a:r>
          <a:endParaRPr lang="ru-RU" sz="1700" dirty="0"/>
        </a:p>
      </dgm:t>
    </dgm:pt>
    <dgm:pt modelId="{5A4162A1-DD3A-40E6-841A-6607DFA19C16}" type="parTrans" cxnId="{8BED4CB4-CB29-47FA-9FE8-DDFE16C6A439}">
      <dgm:prSet/>
      <dgm:spPr/>
      <dgm:t>
        <a:bodyPr/>
        <a:lstStyle/>
        <a:p>
          <a:endParaRPr lang="ru-RU"/>
        </a:p>
      </dgm:t>
    </dgm:pt>
    <dgm:pt modelId="{419EB2DB-19E7-4402-BF93-7665DAA696F2}" type="sibTrans" cxnId="{8BED4CB4-CB29-47FA-9FE8-DDFE16C6A439}">
      <dgm:prSet/>
      <dgm:spPr/>
      <dgm:t>
        <a:bodyPr/>
        <a:lstStyle/>
        <a:p>
          <a:endParaRPr lang="ru-RU"/>
        </a:p>
      </dgm:t>
    </dgm:pt>
    <dgm:pt modelId="{8892C438-360D-4335-8AD5-AEBAB0456B36}">
      <dgm:prSet phldrT="[Текст]" custT="1"/>
      <dgm:spPr/>
      <dgm:t>
        <a:bodyPr/>
        <a:lstStyle/>
        <a:p>
          <a:r>
            <a:rPr lang="ru-RU" sz="1700" dirty="0" smtClean="0"/>
            <a:t>Позитивное взаимодействие в профилактике химических зависимостей</a:t>
          </a:r>
          <a:endParaRPr lang="ru-RU" sz="1700" dirty="0"/>
        </a:p>
      </dgm:t>
    </dgm:pt>
    <dgm:pt modelId="{AC1A856E-AE84-4A82-82A4-6439ED63C94A}" type="parTrans" cxnId="{EEFB2D7C-8222-4933-BA8C-27D1BEA0DA5C}">
      <dgm:prSet/>
      <dgm:spPr/>
      <dgm:t>
        <a:bodyPr/>
        <a:lstStyle/>
        <a:p>
          <a:endParaRPr lang="ru-RU"/>
        </a:p>
      </dgm:t>
    </dgm:pt>
    <dgm:pt modelId="{463A89CB-3C5F-42BB-8334-C5A2293C443B}" type="sibTrans" cxnId="{EEFB2D7C-8222-4933-BA8C-27D1BEA0DA5C}">
      <dgm:prSet/>
      <dgm:spPr/>
      <dgm:t>
        <a:bodyPr/>
        <a:lstStyle/>
        <a:p>
          <a:endParaRPr lang="ru-RU"/>
        </a:p>
      </dgm:t>
    </dgm:pt>
    <dgm:pt modelId="{D3E2726C-5E18-49F6-A094-D1F948B9A3BE}">
      <dgm:prSet phldrT="[Текст]" custT="1"/>
      <dgm:spPr/>
      <dgm:t>
        <a:bodyPr/>
        <a:lstStyle/>
        <a:p>
          <a:r>
            <a:rPr lang="ru-RU" sz="1700" dirty="0" smtClean="0"/>
            <a:t>Стратегии эффективного взаимодействия и профилактика конфликтов</a:t>
          </a:r>
          <a:endParaRPr lang="ru-RU" sz="1700" dirty="0"/>
        </a:p>
      </dgm:t>
    </dgm:pt>
    <dgm:pt modelId="{3C493202-36FC-4785-AEE0-BF417BEC1AA4}" type="parTrans" cxnId="{1944A7B2-EE30-4852-94FC-75770D4ED4AB}">
      <dgm:prSet/>
      <dgm:spPr/>
      <dgm:t>
        <a:bodyPr/>
        <a:lstStyle/>
        <a:p>
          <a:endParaRPr lang="ru-RU"/>
        </a:p>
      </dgm:t>
    </dgm:pt>
    <dgm:pt modelId="{2F2F60E4-B00A-41B5-9143-01ADEC7E444A}" type="sibTrans" cxnId="{1944A7B2-EE30-4852-94FC-75770D4ED4AB}">
      <dgm:prSet/>
      <dgm:spPr/>
      <dgm:t>
        <a:bodyPr/>
        <a:lstStyle/>
        <a:p>
          <a:endParaRPr lang="ru-RU"/>
        </a:p>
      </dgm:t>
    </dgm:pt>
    <dgm:pt modelId="{6FE01057-D6BB-40A7-B783-9679F455728C}" type="pres">
      <dgm:prSet presAssocID="{6DA769AF-6314-4B05-947F-1BAF4FEF237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5677DF8-315F-4B3D-8DB1-9556857A366C}" type="pres">
      <dgm:prSet presAssocID="{A4476896-C870-4F77-AD43-97B7BD9FB995}" presName="vertOne" presStyleCnt="0"/>
      <dgm:spPr/>
    </dgm:pt>
    <dgm:pt modelId="{CAB8867B-68D6-4CF6-922A-098CE5BE7D0D}" type="pres">
      <dgm:prSet presAssocID="{A4476896-C870-4F77-AD43-97B7BD9FB995}" presName="txOne" presStyleLbl="node0" presStyleIdx="0" presStyleCnt="1" custScaleY="60082" custLinFactNeighborX="-1192" custLinFactNeighborY="-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4E83DC-D70B-408E-B8D9-294607AB09DC}" type="pres">
      <dgm:prSet presAssocID="{A4476896-C870-4F77-AD43-97B7BD9FB995}" presName="parTransOne" presStyleCnt="0"/>
      <dgm:spPr/>
    </dgm:pt>
    <dgm:pt modelId="{34FD22BF-20FF-4FC9-8F55-68DA8EC9910D}" type="pres">
      <dgm:prSet presAssocID="{A4476896-C870-4F77-AD43-97B7BD9FB995}" presName="horzOne" presStyleCnt="0"/>
      <dgm:spPr/>
    </dgm:pt>
    <dgm:pt modelId="{1999D006-049E-4481-8A8E-E4E089F21B76}" type="pres">
      <dgm:prSet presAssocID="{DE0422F0-3A3D-43C7-A112-DB1AC5B5EAA0}" presName="vertTwo" presStyleCnt="0"/>
      <dgm:spPr/>
    </dgm:pt>
    <dgm:pt modelId="{FADF393C-5465-4B4A-B43E-53F211EA7E82}" type="pres">
      <dgm:prSet presAssocID="{DE0422F0-3A3D-43C7-A112-DB1AC5B5EAA0}" presName="txTwo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48A761-677A-4D19-B96D-93852C5C03B4}" type="pres">
      <dgm:prSet presAssocID="{DE0422F0-3A3D-43C7-A112-DB1AC5B5EAA0}" presName="horzTwo" presStyleCnt="0"/>
      <dgm:spPr/>
    </dgm:pt>
    <dgm:pt modelId="{200C40ED-ED76-4509-96E1-E3354133E4FE}" type="pres">
      <dgm:prSet presAssocID="{FCE00F0B-CEE6-4CBB-8BFF-3ECD01E86F88}" presName="sibSpaceTwo" presStyleCnt="0"/>
      <dgm:spPr/>
    </dgm:pt>
    <dgm:pt modelId="{65C36AFB-B78C-4E21-A8BE-8BB239C0F520}" type="pres">
      <dgm:prSet presAssocID="{8892C438-360D-4335-8AD5-AEBAB0456B36}" presName="vertTwo" presStyleCnt="0"/>
      <dgm:spPr/>
    </dgm:pt>
    <dgm:pt modelId="{0A323978-93B1-4B9A-92EB-4DAC1DE9B9D9}" type="pres">
      <dgm:prSet presAssocID="{8892C438-360D-4335-8AD5-AEBAB0456B36}" presName="txTwo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5456F6-C743-40A1-8718-8C5F868EB377}" type="pres">
      <dgm:prSet presAssocID="{8892C438-360D-4335-8AD5-AEBAB0456B36}" presName="horzTwo" presStyleCnt="0"/>
      <dgm:spPr/>
    </dgm:pt>
    <dgm:pt modelId="{44131998-C901-44B0-9847-B140FE24D5DA}" type="pres">
      <dgm:prSet presAssocID="{463A89CB-3C5F-42BB-8334-C5A2293C443B}" presName="sibSpaceTwo" presStyleCnt="0"/>
      <dgm:spPr/>
    </dgm:pt>
    <dgm:pt modelId="{88BA954D-78FF-4101-B5C8-933E724D936F}" type="pres">
      <dgm:prSet presAssocID="{4B29F749-51AF-43A3-AB9F-0F0240053FAF}" presName="vertTwo" presStyleCnt="0"/>
      <dgm:spPr/>
    </dgm:pt>
    <dgm:pt modelId="{4B681C36-0753-404A-90C9-F2D80F65FBD0}" type="pres">
      <dgm:prSet presAssocID="{4B29F749-51AF-43A3-AB9F-0F0240053FAF}" presName="txTwo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8B5674-4B96-449E-B54D-09964E8FDAC9}" type="pres">
      <dgm:prSet presAssocID="{4B29F749-51AF-43A3-AB9F-0F0240053FAF}" presName="horzTwo" presStyleCnt="0"/>
      <dgm:spPr/>
    </dgm:pt>
    <dgm:pt modelId="{F47605B4-C7D6-4BF3-89D7-1722E7799FB2}" type="pres">
      <dgm:prSet presAssocID="{84F2EA30-37B3-42E3-B788-C2E266630F86}" presName="sibSpaceTwo" presStyleCnt="0"/>
      <dgm:spPr/>
    </dgm:pt>
    <dgm:pt modelId="{6FC5C7EF-2864-41F0-8422-330E08374205}" type="pres">
      <dgm:prSet presAssocID="{C1D8AD49-F8EF-4EEA-8B49-AD3DE7316F90}" presName="vertTwo" presStyleCnt="0"/>
      <dgm:spPr/>
    </dgm:pt>
    <dgm:pt modelId="{0B24DFF8-D8F6-4366-B5F1-E585FF627F9E}" type="pres">
      <dgm:prSet presAssocID="{C1D8AD49-F8EF-4EEA-8B49-AD3DE7316F90}" presName="txTwo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083E1C-21AC-4058-988F-3F14CA19635E}" type="pres">
      <dgm:prSet presAssocID="{C1D8AD49-F8EF-4EEA-8B49-AD3DE7316F90}" presName="horzTwo" presStyleCnt="0"/>
      <dgm:spPr/>
    </dgm:pt>
    <dgm:pt modelId="{921C2F4E-7B43-4807-934A-318FF4976814}" type="pres">
      <dgm:prSet presAssocID="{29F3587D-4912-424D-9E98-AC2243A7A29F}" presName="sibSpaceTwo" presStyleCnt="0"/>
      <dgm:spPr/>
    </dgm:pt>
    <dgm:pt modelId="{6191956A-EB7E-4A0A-BEE2-78A84E5B56E2}" type="pres">
      <dgm:prSet presAssocID="{3D3B36EC-4DC6-4134-88E0-EC904891F359}" presName="vertTwo" presStyleCnt="0"/>
      <dgm:spPr/>
    </dgm:pt>
    <dgm:pt modelId="{1CD4B7C3-EFBC-4D68-93A8-3E48454490A5}" type="pres">
      <dgm:prSet presAssocID="{3D3B36EC-4DC6-4134-88E0-EC904891F359}" presName="txTwo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51E715-D083-4301-B602-4DC3C1952683}" type="pres">
      <dgm:prSet presAssocID="{3D3B36EC-4DC6-4134-88E0-EC904891F359}" presName="horzTwo" presStyleCnt="0"/>
      <dgm:spPr/>
    </dgm:pt>
    <dgm:pt modelId="{2A2ED7F6-97B7-4B43-86C8-1E0B59869D88}" type="pres">
      <dgm:prSet presAssocID="{419EB2DB-19E7-4402-BF93-7665DAA696F2}" presName="sibSpaceTwo" presStyleCnt="0"/>
      <dgm:spPr/>
    </dgm:pt>
    <dgm:pt modelId="{45EB692B-EEF7-4FE7-9A88-D04299EB727A}" type="pres">
      <dgm:prSet presAssocID="{D3E2726C-5E18-49F6-A094-D1F948B9A3BE}" presName="vertTwo" presStyleCnt="0"/>
      <dgm:spPr/>
    </dgm:pt>
    <dgm:pt modelId="{4C6C424F-4F61-44A1-9B03-784B46491E56}" type="pres">
      <dgm:prSet presAssocID="{D3E2726C-5E18-49F6-A094-D1F948B9A3BE}" presName="txTwo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FED781-AEB1-4A51-8F27-0EEC48D4D2F0}" type="pres">
      <dgm:prSet presAssocID="{D3E2726C-5E18-49F6-A094-D1F948B9A3BE}" presName="horzTwo" presStyleCnt="0"/>
      <dgm:spPr/>
    </dgm:pt>
  </dgm:ptLst>
  <dgm:cxnLst>
    <dgm:cxn modelId="{74726869-DA4E-4DD6-8E7B-C65F56AF005B}" type="presOf" srcId="{4B29F749-51AF-43A3-AB9F-0F0240053FAF}" destId="{4B681C36-0753-404A-90C9-F2D80F65FBD0}" srcOrd="0" destOrd="0" presId="urn:microsoft.com/office/officeart/2005/8/layout/hierarchy4"/>
    <dgm:cxn modelId="{1944A7B2-EE30-4852-94FC-75770D4ED4AB}" srcId="{A4476896-C870-4F77-AD43-97B7BD9FB995}" destId="{D3E2726C-5E18-49F6-A094-D1F948B9A3BE}" srcOrd="5" destOrd="0" parTransId="{3C493202-36FC-4785-AEE0-BF417BEC1AA4}" sibTransId="{2F2F60E4-B00A-41B5-9143-01ADEC7E444A}"/>
    <dgm:cxn modelId="{F1949C87-F784-4C8E-B372-6369AB5C5293}" type="presOf" srcId="{DE0422F0-3A3D-43C7-A112-DB1AC5B5EAA0}" destId="{FADF393C-5465-4B4A-B43E-53F211EA7E82}" srcOrd="0" destOrd="0" presId="urn:microsoft.com/office/officeart/2005/8/layout/hierarchy4"/>
    <dgm:cxn modelId="{4A64DC28-0C7D-41D3-A3BC-8AE73722C6C3}" srcId="{A4476896-C870-4F77-AD43-97B7BD9FB995}" destId="{DE0422F0-3A3D-43C7-A112-DB1AC5B5EAA0}" srcOrd="0" destOrd="0" parTransId="{0941B389-0001-45FA-8CF9-222A9C47B3C1}" sibTransId="{FCE00F0B-CEE6-4CBB-8BFF-3ECD01E86F88}"/>
    <dgm:cxn modelId="{9701207A-32D8-43E4-8A01-FD966526904F}" type="presOf" srcId="{6DA769AF-6314-4B05-947F-1BAF4FEF237C}" destId="{6FE01057-D6BB-40A7-B783-9679F455728C}" srcOrd="0" destOrd="0" presId="urn:microsoft.com/office/officeart/2005/8/layout/hierarchy4"/>
    <dgm:cxn modelId="{93E1EF0D-2FA2-401F-95F6-0D2D36C0A44D}" type="presOf" srcId="{C1D8AD49-F8EF-4EEA-8B49-AD3DE7316F90}" destId="{0B24DFF8-D8F6-4366-B5F1-E585FF627F9E}" srcOrd="0" destOrd="0" presId="urn:microsoft.com/office/officeart/2005/8/layout/hierarchy4"/>
    <dgm:cxn modelId="{2D39C531-27C4-4BE1-BB1A-15E7BF2D2D81}" type="presOf" srcId="{3D3B36EC-4DC6-4134-88E0-EC904891F359}" destId="{1CD4B7C3-EFBC-4D68-93A8-3E48454490A5}" srcOrd="0" destOrd="0" presId="urn:microsoft.com/office/officeart/2005/8/layout/hierarchy4"/>
    <dgm:cxn modelId="{31A27039-E98C-45AF-9F97-27CFB317CA82}" type="presOf" srcId="{D3E2726C-5E18-49F6-A094-D1F948B9A3BE}" destId="{4C6C424F-4F61-44A1-9B03-784B46491E56}" srcOrd="0" destOrd="0" presId="urn:microsoft.com/office/officeart/2005/8/layout/hierarchy4"/>
    <dgm:cxn modelId="{EEFB2D7C-8222-4933-BA8C-27D1BEA0DA5C}" srcId="{A4476896-C870-4F77-AD43-97B7BD9FB995}" destId="{8892C438-360D-4335-8AD5-AEBAB0456B36}" srcOrd="1" destOrd="0" parTransId="{AC1A856E-AE84-4A82-82A4-6439ED63C94A}" sibTransId="{463A89CB-3C5F-42BB-8334-C5A2293C443B}"/>
    <dgm:cxn modelId="{78C6765A-2A25-4F35-927F-68AD230CD48E}" type="presOf" srcId="{8892C438-360D-4335-8AD5-AEBAB0456B36}" destId="{0A323978-93B1-4B9A-92EB-4DAC1DE9B9D9}" srcOrd="0" destOrd="0" presId="urn:microsoft.com/office/officeart/2005/8/layout/hierarchy4"/>
    <dgm:cxn modelId="{8BED4CB4-CB29-47FA-9FE8-DDFE16C6A439}" srcId="{A4476896-C870-4F77-AD43-97B7BD9FB995}" destId="{3D3B36EC-4DC6-4134-88E0-EC904891F359}" srcOrd="4" destOrd="0" parTransId="{5A4162A1-DD3A-40E6-841A-6607DFA19C16}" sibTransId="{419EB2DB-19E7-4402-BF93-7665DAA696F2}"/>
    <dgm:cxn modelId="{41B8DA5A-0225-42DF-960C-F2EB27CF9B45}" srcId="{A4476896-C870-4F77-AD43-97B7BD9FB995}" destId="{4B29F749-51AF-43A3-AB9F-0F0240053FAF}" srcOrd="2" destOrd="0" parTransId="{0EF3D304-3F28-476E-800F-607E17DAB6DC}" sibTransId="{84F2EA30-37B3-42E3-B788-C2E266630F86}"/>
    <dgm:cxn modelId="{01260F06-92CD-4CAD-928F-AE298CFC5569}" srcId="{6DA769AF-6314-4B05-947F-1BAF4FEF237C}" destId="{A4476896-C870-4F77-AD43-97B7BD9FB995}" srcOrd="0" destOrd="0" parTransId="{B22B6B04-93D8-4828-B5D4-AE1C6203CF05}" sibTransId="{7C8F6332-D4A0-4203-BE2D-E1CB2E96BE12}"/>
    <dgm:cxn modelId="{B1A50DF4-5280-491C-8BD9-20F63D83555A}" type="presOf" srcId="{A4476896-C870-4F77-AD43-97B7BD9FB995}" destId="{CAB8867B-68D6-4CF6-922A-098CE5BE7D0D}" srcOrd="0" destOrd="0" presId="urn:microsoft.com/office/officeart/2005/8/layout/hierarchy4"/>
    <dgm:cxn modelId="{4D2740B2-1B25-46C4-98EB-19E48818A5EE}" srcId="{A4476896-C870-4F77-AD43-97B7BD9FB995}" destId="{C1D8AD49-F8EF-4EEA-8B49-AD3DE7316F90}" srcOrd="3" destOrd="0" parTransId="{0AB436CB-AD36-4ADA-A5D0-30B593C84D0F}" sibTransId="{29F3587D-4912-424D-9E98-AC2243A7A29F}"/>
    <dgm:cxn modelId="{56156667-1C30-4B40-A1A7-A880C073819F}" type="presParOf" srcId="{6FE01057-D6BB-40A7-B783-9679F455728C}" destId="{A5677DF8-315F-4B3D-8DB1-9556857A366C}" srcOrd="0" destOrd="0" presId="urn:microsoft.com/office/officeart/2005/8/layout/hierarchy4"/>
    <dgm:cxn modelId="{447BB46D-526A-4399-B1B8-B2A88044DDBF}" type="presParOf" srcId="{A5677DF8-315F-4B3D-8DB1-9556857A366C}" destId="{CAB8867B-68D6-4CF6-922A-098CE5BE7D0D}" srcOrd="0" destOrd="0" presId="urn:microsoft.com/office/officeart/2005/8/layout/hierarchy4"/>
    <dgm:cxn modelId="{94DBE004-830D-4249-A6E6-8FD380A33789}" type="presParOf" srcId="{A5677DF8-315F-4B3D-8DB1-9556857A366C}" destId="{9D4E83DC-D70B-408E-B8D9-294607AB09DC}" srcOrd="1" destOrd="0" presId="urn:microsoft.com/office/officeart/2005/8/layout/hierarchy4"/>
    <dgm:cxn modelId="{425B4768-FBE4-451D-B6EB-453D6FD7E5D1}" type="presParOf" srcId="{A5677DF8-315F-4B3D-8DB1-9556857A366C}" destId="{34FD22BF-20FF-4FC9-8F55-68DA8EC9910D}" srcOrd="2" destOrd="0" presId="urn:microsoft.com/office/officeart/2005/8/layout/hierarchy4"/>
    <dgm:cxn modelId="{09289DA7-3C19-4E0A-9A23-F3EF4CB50D15}" type="presParOf" srcId="{34FD22BF-20FF-4FC9-8F55-68DA8EC9910D}" destId="{1999D006-049E-4481-8A8E-E4E089F21B76}" srcOrd="0" destOrd="0" presId="urn:microsoft.com/office/officeart/2005/8/layout/hierarchy4"/>
    <dgm:cxn modelId="{89263D1C-463C-4C71-A86C-DABE0D1CEE1D}" type="presParOf" srcId="{1999D006-049E-4481-8A8E-E4E089F21B76}" destId="{FADF393C-5465-4B4A-B43E-53F211EA7E82}" srcOrd="0" destOrd="0" presId="urn:microsoft.com/office/officeart/2005/8/layout/hierarchy4"/>
    <dgm:cxn modelId="{0AEB5125-6C9C-4F22-B616-3230CE550360}" type="presParOf" srcId="{1999D006-049E-4481-8A8E-E4E089F21B76}" destId="{F148A761-677A-4D19-B96D-93852C5C03B4}" srcOrd="1" destOrd="0" presId="urn:microsoft.com/office/officeart/2005/8/layout/hierarchy4"/>
    <dgm:cxn modelId="{CA876253-0419-400E-B602-A23DC6A5B015}" type="presParOf" srcId="{34FD22BF-20FF-4FC9-8F55-68DA8EC9910D}" destId="{200C40ED-ED76-4509-96E1-E3354133E4FE}" srcOrd="1" destOrd="0" presId="urn:microsoft.com/office/officeart/2005/8/layout/hierarchy4"/>
    <dgm:cxn modelId="{82078FCE-10FD-409C-990F-E553F3E65DE7}" type="presParOf" srcId="{34FD22BF-20FF-4FC9-8F55-68DA8EC9910D}" destId="{65C36AFB-B78C-4E21-A8BE-8BB239C0F520}" srcOrd="2" destOrd="0" presId="urn:microsoft.com/office/officeart/2005/8/layout/hierarchy4"/>
    <dgm:cxn modelId="{317F97F7-46BB-4ABC-BA59-36EA9412C8AF}" type="presParOf" srcId="{65C36AFB-B78C-4E21-A8BE-8BB239C0F520}" destId="{0A323978-93B1-4B9A-92EB-4DAC1DE9B9D9}" srcOrd="0" destOrd="0" presId="urn:microsoft.com/office/officeart/2005/8/layout/hierarchy4"/>
    <dgm:cxn modelId="{F45BEF8E-5C23-4733-9F15-38EDCCB0FCA9}" type="presParOf" srcId="{65C36AFB-B78C-4E21-A8BE-8BB239C0F520}" destId="{ED5456F6-C743-40A1-8718-8C5F868EB377}" srcOrd="1" destOrd="0" presId="urn:microsoft.com/office/officeart/2005/8/layout/hierarchy4"/>
    <dgm:cxn modelId="{FBC0FEF9-9F50-4CA7-9EB9-29FB518A2026}" type="presParOf" srcId="{34FD22BF-20FF-4FC9-8F55-68DA8EC9910D}" destId="{44131998-C901-44B0-9847-B140FE24D5DA}" srcOrd="3" destOrd="0" presId="urn:microsoft.com/office/officeart/2005/8/layout/hierarchy4"/>
    <dgm:cxn modelId="{E01B8471-9681-4948-B630-653F4ACAD66E}" type="presParOf" srcId="{34FD22BF-20FF-4FC9-8F55-68DA8EC9910D}" destId="{88BA954D-78FF-4101-B5C8-933E724D936F}" srcOrd="4" destOrd="0" presId="urn:microsoft.com/office/officeart/2005/8/layout/hierarchy4"/>
    <dgm:cxn modelId="{0D52F53C-336E-454C-8B29-49C2EA37D27D}" type="presParOf" srcId="{88BA954D-78FF-4101-B5C8-933E724D936F}" destId="{4B681C36-0753-404A-90C9-F2D80F65FBD0}" srcOrd="0" destOrd="0" presId="urn:microsoft.com/office/officeart/2005/8/layout/hierarchy4"/>
    <dgm:cxn modelId="{D5708347-DFD8-43B0-9B13-CBD77FEADE5F}" type="presParOf" srcId="{88BA954D-78FF-4101-B5C8-933E724D936F}" destId="{2E8B5674-4B96-449E-B54D-09964E8FDAC9}" srcOrd="1" destOrd="0" presId="urn:microsoft.com/office/officeart/2005/8/layout/hierarchy4"/>
    <dgm:cxn modelId="{96B36BA7-4CD4-4D29-8EF3-C7A07E05FA0E}" type="presParOf" srcId="{34FD22BF-20FF-4FC9-8F55-68DA8EC9910D}" destId="{F47605B4-C7D6-4BF3-89D7-1722E7799FB2}" srcOrd="5" destOrd="0" presId="urn:microsoft.com/office/officeart/2005/8/layout/hierarchy4"/>
    <dgm:cxn modelId="{852720A2-D6C3-4293-805E-356CD6E34E4D}" type="presParOf" srcId="{34FD22BF-20FF-4FC9-8F55-68DA8EC9910D}" destId="{6FC5C7EF-2864-41F0-8422-330E08374205}" srcOrd="6" destOrd="0" presId="urn:microsoft.com/office/officeart/2005/8/layout/hierarchy4"/>
    <dgm:cxn modelId="{8EDFCBD5-A598-43DA-8BC9-3E7AF1D627F2}" type="presParOf" srcId="{6FC5C7EF-2864-41F0-8422-330E08374205}" destId="{0B24DFF8-D8F6-4366-B5F1-E585FF627F9E}" srcOrd="0" destOrd="0" presId="urn:microsoft.com/office/officeart/2005/8/layout/hierarchy4"/>
    <dgm:cxn modelId="{4CAA2139-CD42-47AC-A061-CBEB318F92FB}" type="presParOf" srcId="{6FC5C7EF-2864-41F0-8422-330E08374205}" destId="{A4083E1C-21AC-4058-988F-3F14CA19635E}" srcOrd="1" destOrd="0" presId="urn:microsoft.com/office/officeart/2005/8/layout/hierarchy4"/>
    <dgm:cxn modelId="{7F4124CE-4C59-4815-AE44-B2403341F3F9}" type="presParOf" srcId="{34FD22BF-20FF-4FC9-8F55-68DA8EC9910D}" destId="{921C2F4E-7B43-4807-934A-318FF4976814}" srcOrd="7" destOrd="0" presId="urn:microsoft.com/office/officeart/2005/8/layout/hierarchy4"/>
    <dgm:cxn modelId="{C5115DA8-2D5F-4DFD-80DE-8DFB71BDDCA5}" type="presParOf" srcId="{34FD22BF-20FF-4FC9-8F55-68DA8EC9910D}" destId="{6191956A-EB7E-4A0A-BEE2-78A84E5B56E2}" srcOrd="8" destOrd="0" presId="urn:microsoft.com/office/officeart/2005/8/layout/hierarchy4"/>
    <dgm:cxn modelId="{B492FE9B-50AF-4EB9-A4BF-C66519A0E613}" type="presParOf" srcId="{6191956A-EB7E-4A0A-BEE2-78A84E5B56E2}" destId="{1CD4B7C3-EFBC-4D68-93A8-3E48454490A5}" srcOrd="0" destOrd="0" presId="urn:microsoft.com/office/officeart/2005/8/layout/hierarchy4"/>
    <dgm:cxn modelId="{4CC2D5ED-8B3B-4E45-B2FA-84171A0EC05F}" type="presParOf" srcId="{6191956A-EB7E-4A0A-BEE2-78A84E5B56E2}" destId="{7351E715-D083-4301-B602-4DC3C1952683}" srcOrd="1" destOrd="0" presId="urn:microsoft.com/office/officeart/2005/8/layout/hierarchy4"/>
    <dgm:cxn modelId="{80B2A35B-F52D-43FC-A1B1-C5C81B6F623A}" type="presParOf" srcId="{34FD22BF-20FF-4FC9-8F55-68DA8EC9910D}" destId="{2A2ED7F6-97B7-4B43-86C8-1E0B59869D88}" srcOrd="9" destOrd="0" presId="urn:microsoft.com/office/officeart/2005/8/layout/hierarchy4"/>
    <dgm:cxn modelId="{30294A3A-98BA-4D2E-B9B2-0CB699B376CE}" type="presParOf" srcId="{34FD22BF-20FF-4FC9-8F55-68DA8EC9910D}" destId="{45EB692B-EEF7-4FE7-9A88-D04299EB727A}" srcOrd="10" destOrd="0" presId="urn:microsoft.com/office/officeart/2005/8/layout/hierarchy4"/>
    <dgm:cxn modelId="{2988886A-3ABA-4ADC-BFAC-5C7A47871B92}" type="presParOf" srcId="{45EB692B-EEF7-4FE7-9A88-D04299EB727A}" destId="{4C6C424F-4F61-44A1-9B03-784B46491E56}" srcOrd="0" destOrd="0" presId="urn:microsoft.com/office/officeart/2005/8/layout/hierarchy4"/>
    <dgm:cxn modelId="{729BA480-DA10-45BC-9504-533C7CB0DEE2}" type="presParOf" srcId="{45EB692B-EEF7-4FE7-9A88-D04299EB727A}" destId="{DAFED781-AEB1-4A51-8F27-0EEC48D4D2F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021436-4865-42EC-8114-44E82AC540F6}" type="doc">
      <dgm:prSet loTypeId="urn:microsoft.com/office/officeart/2005/8/layout/radial4" loCatId="relationship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7384941-C1C8-449B-8EE6-F4C94221DDEF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эмоционального выгорания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6E1E62-0B4B-44B2-A916-0307EC4E6FD9}" type="parTrans" cxnId="{6D86A0CB-5F84-4C45-A0C5-FCEE7844E0B2}">
      <dgm:prSet/>
      <dgm:spPr/>
      <dgm:t>
        <a:bodyPr/>
        <a:lstStyle/>
        <a:p>
          <a:endParaRPr lang="ru-RU"/>
        </a:p>
      </dgm:t>
    </dgm:pt>
    <dgm:pt modelId="{71A76235-2953-46E1-A35B-967B4C392C2E}" type="sibTrans" cxnId="{6D86A0CB-5F84-4C45-A0C5-FCEE7844E0B2}">
      <dgm:prSet/>
      <dgm:spPr/>
      <dgm:t>
        <a:bodyPr/>
        <a:lstStyle/>
        <a:p>
          <a:endParaRPr lang="ru-RU"/>
        </a:p>
      </dgm:t>
    </dgm:pt>
    <dgm:pt modelId="{D7CD92BC-42B4-4E0E-8957-A819F4B3A88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Профилактическое мероприятие как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пазл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D0F5B6-CE97-4D14-894E-4B07C380A532}" type="parTrans" cxnId="{44D1ADDF-AED4-4014-893E-1FA1AE403FB6}">
      <dgm:prSet/>
      <dgm:spPr/>
      <dgm:t>
        <a:bodyPr/>
        <a:lstStyle/>
        <a:p>
          <a:endParaRPr lang="ru-RU"/>
        </a:p>
      </dgm:t>
    </dgm:pt>
    <dgm:pt modelId="{2D65B8EB-C78F-45C3-AEF4-C8F18EA8D21A}" type="sibTrans" cxnId="{44D1ADDF-AED4-4014-893E-1FA1AE403FB6}">
      <dgm:prSet/>
      <dgm:spPr/>
      <dgm:t>
        <a:bodyPr/>
        <a:lstStyle/>
        <a:p>
          <a:endParaRPr lang="ru-RU"/>
        </a:p>
      </dgm:t>
    </dgm:pt>
    <dgm:pt modelId="{64124B1A-FA9E-4D1A-B808-343D3CAACDE8}">
      <dgm:prSet phldrT="[Текст]" custT="1"/>
      <dgm:spPr/>
      <dgm:t>
        <a:bodyPr/>
        <a:lstStyle/>
        <a:p>
          <a:endParaRPr lang="ru-RU" dirty="0"/>
        </a:p>
      </dgm:t>
    </dgm:pt>
    <dgm:pt modelId="{2C39602F-534C-4CCC-BEF2-B875DF085755}" type="parTrans" cxnId="{943CCC67-542B-4827-9F62-AEC0A6428086}">
      <dgm:prSet/>
      <dgm:spPr/>
      <dgm:t>
        <a:bodyPr/>
        <a:lstStyle/>
        <a:p>
          <a:endParaRPr lang="ru-RU"/>
        </a:p>
      </dgm:t>
    </dgm:pt>
    <dgm:pt modelId="{A91945DE-2639-4670-ACD4-B19DDDA46B3F}" type="sibTrans" cxnId="{943CCC67-542B-4827-9F62-AEC0A6428086}">
      <dgm:prSet/>
      <dgm:spPr/>
      <dgm:t>
        <a:bodyPr/>
        <a:lstStyle/>
        <a:p>
          <a:endParaRPr lang="ru-RU"/>
        </a:p>
      </dgm:t>
    </dgm:pt>
    <dgm:pt modelId="{E74BF46C-2ACE-4280-AE95-104C8A98C161}">
      <dgm:prSet phldrT="[Текст]" phldr="1"/>
      <dgm:spPr/>
      <dgm:t>
        <a:bodyPr/>
        <a:lstStyle/>
        <a:p>
          <a:endParaRPr lang="ru-RU" dirty="0"/>
        </a:p>
      </dgm:t>
    </dgm:pt>
    <dgm:pt modelId="{BE0B7D30-DD78-4EE1-A8E9-FCE0C24EEA29}" type="parTrans" cxnId="{40719F98-FD53-4312-A3A7-9440C6D9677B}">
      <dgm:prSet/>
      <dgm:spPr/>
      <dgm:t>
        <a:bodyPr/>
        <a:lstStyle/>
        <a:p>
          <a:endParaRPr lang="ru-RU"/>
        </a:p>
      </dgm:t>
    </dgm:pt>
    <dgm:pt modelId="{E59AFB01-1897-4647-BB79-9DDE08DC4E23}" type="sibTrans" cxnId="{40719F98-FD53-4312-A3A7-9440C6D9677B}">
      <dgm:prSet/>
      <dgm:spPr/>
      <dgm:t>
        <a:bodyPr/>
        <a:lstStyle/>
        <a:p>
          <a:endParaRPr lang="ru-RU"/>
        </a:p>
      </dgm:t>
    </dgm:pt>
    <dgm:pt modelId="{F6F1C9EF-98B9-444F-BAF9-C4E8491C2547}">
      <dgm:prSet phldrT="[Текст]" phldr="1"/>
      <dgm:spPr/>
      <dgm:t>
        <a:bodyPr/>
        <a:lstStyle/>
        <a:p>
          <a:endParaRPr lang="ru-RU" dirty="0"/>
        </a:p>
      </dgm:t>
    </dgm:pt>
    <dgm:pt modelId="{662DEB65-F2C5-4BD0-A3D4-6E9EBADB57CF}" type="parTrans" cxnId="{F6450559-8F6E-4933-9823-E3FB308A88CE}">
      <dgm:prSet/>
      <dgm:spPr/>
      <dgm:t>
        <a:bodyPr/>
        <a:lstStyle/>
        <a:p>
          <a:endParaRPr lang="ru-RU"/>
        </a:p>
      </dgm:t>
    </dgm:pt>
    <dgm:pt modelId="{5F348096-9610-4A25-BC5A-8DFCCEA7121B}" type="sibTrans" cxnId="{F6450559-8F6E-4933-9823-E3FB308A88CE}">
      <dgm:prSet/>
      <dgm:spPr/>
      <dgm:t>
        <a:bodyPr/>
        <a:lstStyle/>
        <a:p>
          <a:endParaRPr lang="ru-RU"/>
        </a:p>
      </dgm:t>
    </dgm:pt>
    <dgm:pt modelId="{8D4CD392-E0D9-46A1-B783-D09819BB9217}">
      <dgm:prSet phldrT="[Текст]"/>
      <dgm:spPr/>
      <dgm:t>
        <a:bodyPr/>
        <a:lstStyle/>
        <a:p>
          <a:endParaRPr lang="ru-RU"/>
        </a:p>
      </dgm:t>
    </dgm:pt>
    <dgm:pt modelId="{1FFE4441-785B-4DD9-B04D-15AB9335C0AF}" type="parTrans" cxnId="{FBB1F2DB-8469-43C3-8E73-A6A51D5FA62C}">
      <dgm:prSet/>
      <dgm:spPr/>
      <dgm:t>
        <a:bodyPr/>
        <a:lstStyle/>
        <a:p>
          <a:endParaRPr lang="ru-RU"/>
        </a:p>
      </dgm:t>
    </dgm:pt>
    <dgm:pt modelId="{58A2C6DA-BA97-4141-85BD-E20135CDCC08}" type="sibTrans" cxnId="{FBB1F2DB-8469-43C3-8E73-A6A51D5FA62C}">
      <dgm:prSet/>
      <dgm:spPr/>
      <dgm:t>
        <a:bodyPr/>
        <a:lstStyle/>
        <a:p>
          <a:endParaRPr lang="ru-RU"/>
        </a:p>
      </dgm:t>
    </dgm:pt>
    <dgm:pt modelId="{62969D61-5405-4F4C-8D88-8246FAB5A528}">
      <dgm:prSet phldrT="[Текст]" phldr="1"/>
      <dgm:spPr/>
      <dgm:t>
        <a:bodyPr/>
        <a:lstStyle/>
        <a:p>
          <a:endParaRPr lang="ru-RU" dirty="0"/>
        </a:p>
      </dgm:t>
    </dgm:pt>
    <dgm:pt modelId="{739B51FE-05E1-4477-8750-5C56DAEA8728}" type="parTrans" cxnId="{CC784A22-86A7-47FB-ACE0-E74530F2FEC4}">
      <dgm:prSet/>
      <dgm:spPr/>
      <dgm:t>
        <a:bodyPr/>
        <a:lstStyle/>
        <a:p>
          <a:endParaRPr lang="ru-RU"/>
        </a:p>
      </dgm:t>
    </dgm:pt>
    <dgm:pt modelId="{92426724-F427-461A-AC8E-A9F45E77C650}" type="sibTrans" cxnId="{CC784A22-86A7-47FB-ACE0-E74530F2FEC4}">
      <dgm:prSet/>
      <dgm:spPr/>
      <dgm:t>
        <a:bodyPr/>
        <a:lstStyle/>
        <a:p>
          <a:endParaRPr lang="ru-RU"/>
        </a:p>
      </dgm:t>
    </dgm:pt>
    <dgm:pt modelId="{4CF59C29-C941-4C63-A1F4-CFEDEFDA100B}">
      <dgm:prSet/>
      <dgm:spPr/>
      <dgm:t>
        <a:bodyPr/>
        <a:lstStyle/>
        <a:p>
          <a:r>
            <a:rPr lang="ru-RU" b="1" dirty="0" smtClean="0"/>
            <a:t>Для специалистов</a:t>
          </a:r>
        </a:p>
      </dgm:t>
    </dgm:pt>
    <dgm:pt modelId="{8A504EAD-7D3D-45C9-A0A8-58BBA4ACB896}" type="parTrans" cxnId="{97FE6048-EDCC-468A-A690-F23E3D60209A}">
      <dgm:prSet/>
      <dgm:spPr/>
      <dgm:t>
        <a:bodyPr/>
        <a:lstStyle/>
        <a:p>
          <a:endParaRPr lang="ru-RU"/>
        </a:p>
      </dgm:t>
    </dgm:pt>
    <dgm:pt modelId="{C1E055F0-9643-484D-B6ED-9DB0808D28B5}" type="sibTrans" cxnId="{97FE6048-EDCC-468A-A690-F23E3D60209A}">
      <dgm:prSet/>
      <dgm:spPr/>
      <dgm:t>
        <a:bodyPr/>
        <a:lstStyle/>
        <a:p>
          <a:endParaRPr lang="ru-RU"/>
        </a:p>
      </dgm:t>
    </dgm:pt>
    <dgm:pt modelId="{25F04C6E-66D0-40AB-B873-A64FC976023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Современные технологии в профилактике социально-значимых заболеваний и др.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7CBB27-2507-4006-9398-37805DEF428B}" type="parTrans" cxnId="{1AB9A945-92AB-49CA-BA23-8A0990D8402D}">
      <dgm:prSet/>
      <dgm:spPr/>
      <dgm:t>
        <a:bodyPr/>
        <a:lstStyle/>
        <a:p>
          <a:endParaRPr lang="ru-RU"/>
        </a:p>
      </dgm:t>
    </dgm:pt>
    <dgm:pt modelId="{35E13CE3-A13E-4A68-A8FD-5677978D6DA5}" type="sibTrans" cxnId="{1AB9A945-92AB-49CA-BA23-8A0990D8402D}">
      <dgm:prSet/>
      <dgm:spPr/>
      <dgm:t>
        <a:bodyPr/>
        <a:lstStyle/>
        <a:p>
          <a:endParaRPr lang="ru-RU"/>
        </a:p>
      </dgm:t>
    </dgm:pt>
    <dgm:pt modelId="{C7CBE5A7-5E09-4ADB-B501-374FBB0F129F}" type="pres">
      <dgm:prSet presAssocID="{D9021436-4865-42EC-8114-44E82AC540F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138888-719E-42DA-A60E-9402A36F5447}" type="pres">
      <dgm:prSet presAssocID="{4CF59C29-C941-4C63-A1F4-CFEDEFDA100B}" presName="centerShape" presStyleLbl="node0" presStyleIdx="0" presStyleCnt="1"/>
      <dgm:spPr/>
      <dgm:t>
        <a:bodyPr/>
        <a:lstStyle/>
        <a:p>
          <a:endParaRPr lang="ru-RU"/>
        </a:p>
      </dgm:t>
    </dgm:pt>
    <dgm:pt modelId="{D52A0A4C-434B-41C6-98DD-3630382282EA}" type="pres">
      <dgm:prSet presAssocID="{5F6E1E62-0B4B-44B2-A916-0307EC4E6FD9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CF23E4C4-E801-4EA3-87C7-DD5A4E45B363}" type="pres">
      <dgm:prSet presAssocID="{07384941-C1C8-449B-8EE6-F4C94221DDE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A266F-F844-45D2-B082-4E431434ACC6}" type="pres">
      <dgm:prSet presAssocID="{9FD0F5B6-CE97-4D14-894E-4B07C380A532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8775D17F-2254-45B6-8A49-F074EBE0EAF9}" type="pres">
      <dgm:prSet presAssocID="{D7CD92BC-42B4-4E0E-8957-A819F4B3A88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173C7-12DF-449C-AA01-B2E98B17E008}" type="pres">
      <dgm:prSet presAssocID="{167CBB27-2507-4006-9398-37805DEF428B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C5B523AD-64AB-40EB-B655-D276D766336C}" type="pres">
      <dgm:prSet presAssocID="{25F04C6E-66D0-40AB-B873-A64FC97602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5E13B2-E151-4610-9912-FC17DE9CDC9E}" type="presOf" srcId="{25F04C6E-66D0-40AB-B873-A64FC976023C}" destId="{C5B523AD-64AB-40EB-B655-D276D766336C}" srcOrd="0" destOrd="0" presId="urn:microsoft.com/office/officeart/2005/8/layout/radial4"/>
    <dgm:cxn modelId="{1AB9A945-92AB-49CA-BA23-8A0990D8402D}" srcId="{4CF59C29-C941-4C63-A1F4-CFEDEFDA100B}" destId="{25F04C6E-66D0-40AB-B873-A64FC976023C}" srcOrd="2" destOrd="0" parTransId="{167CBB27-2507-4006-9398-37805DEF428B}" sibTransId="{35E13CE3-A13E-4A68-A8FD-5677978D6DA5}"/>
    <dgm:cxn modelId="{4B733F68-B9D1-4675-AE2D-9F6868477B0B}" type="presOf" srcId="{9FD0F5B6-CE97-4D14-894E-4B07C380A532}" destId="{E72A266F-F844-45D2-B082-4E431434ACC6}" srcOrd="0" destOrd="0" presId="urn:microsoft.com/office/officeart/2005/8/layout/radial4"/>
    <dgm:cxn modelId="{F0AAD0CE-8E63-437F-88F9-1B0CD317460C}" type="presOf" srcId="{167CBB27-2507-4006-9398-37805DEF428B}" destId="{F33173C7-12DF-449C-AA01-B2E98B17E008}" srcOrd="0" destOrd="0" presId="urn:microsoft.com/office/officeart/2005/8/layout/radial4"/>
    <dgm:cxn modelId="{3EEAE31B-1A9F-4323-B0E2-78A37FB2AAD9}" type="presOf" srcId="{07384941-C1C8-449B-8EE6-F4C94221DDEF}" destId="{CF23E4C4-E801-4EA3-87C7-DD5A4E45B363}" srcOrd="0" destOrd="0" presId="urn:microsoft.com/office/officeart/2005/8/layout/radial4"/>
    <dgm:cxn modelId="{6D86A0CB-5F84-4C45-A0C5-FCEE7844E0B2}" srcId="{4CF59C29-C941-4C63-A1F4-CFEDEFDA100B}" destId="{07384941-C1C8-449B-8EE6-F4C94221DDEF}" srcOrd="0" destOrd="0" parTransId="{5F6E1E62-0B4B-44B2-A916-0307EC4E6FD9}" sibTransId="{71A76235-2953-46E1-A35B-967B4C392C2E}"/>
    <dgm:cxn modelId="{F6450559-8F6E-4933-9823-E3FB308A88CE}" srcId="{64124B1A-FA9E-4D1A-B808-343D3CAACDE8}" destId="{F6F1C9EF-98B9-444F-BAF9-C4E8491C2547}" srcOrd="1" destOrd="0" parTransId="{662DEB65-F2C5-4BD0-A3D4-6E9EBADB57CF}" sibTransId="{5F348096-9610-4A25-BC5A-8DFCCEA7121B}"/>
    <dgm:cxn modelId="{CC784A22-86A7-47FB-ACE0-E74530F2FEC4}" srcId="{8D4CD392-E0D9-46A1-B783-D09819BB9217}" destId="{62969D61-5405-4F4C-8D88-8246FAB5A528}" srcOrd="0" destOrd="0" parTransId="{739B51FE-05E1-4477-8750-5C56DAEA8728}" sibTransId="{92426724-F427-461A-AC8E-A9F45E77C650}"/>
    <dgm:cxn modelId="{D9CAD3AC-268D-40D2-91A8-0B2DD4E94D0F}" type="presOf" srcId="{D9021436-4865-42EC-8114-44E82AC540F6}" destId="{C7CBE5A7-5E09-4ADB-B501-374FBB0F129F}" srcOrd="0" destOrd="0" presId="urn:microsoft.com/office/officeart/2005/8/layout/radial4"/>
    <dgm:cxn modelId="{FBB1F2DB-8469-43C3-8E73-A6A51D5FA62C}" srcId="{D9021436-4865-42EC-8114-44E82AC540F6}" destId="{8D4CD392-E0D9-46A1-B783-D09819BB9217}" srcOrd="2" destOrd="0" parTransId="{1FFE4441-785B-4DD9-B04D-15AB9335C0AF}" sibTransId="{58A2C6DA-BA97-4141-85BD-E20135CDCC08}"/>
    <dgm:cxn modelId="{6B58905A-5958-4CDB-8AEB-5A6A2A536B36}" type="presOf" srcId="{D7CD92BC-42B4-4E0E-8957-A819F4B3A883}" destId="{8775D17F-2254-45B6-8A49-F074EBE0EAF9}" srcOrd="0" destOrd="0" presId="urn:microsoft.com/office/officeart/2005/8/layout/radial4"/>
    <dgm:cxn modelId="{DCC927CD-1DCB-413B-AE61-6ACB3B911010}" type="presOf" srcId="{5F6E1E62-0B4B-44B2-A916-0307EC4E6FD9}" destId="{D52A0A4C-434B-41C6-98DD-3630382282EA}" srcOrd="0" destOrd="0" presId="urn:microsoft.com/office/officeart/2005/8/layout/radial4"/>
    <dgm:cxn modelId="{97FE6048-EDCC-468A-A690-F23E3D60209A}" srcId="{D9021436-4865-42EC-8114-44E82AC540F6}" destId="{4CF59C29-C941-4C63-A1F4-CFEDEFDA100B}" srcOrd="0" destOrd="0" parTransId="{8A504EAD-7D3D-45C9-A0A8-58BBA4ACB896}" sibTransId="{C1E055F0-9643-484D-B6ED-9DB0808D28B5}"/>
    <dgm:cxn modelId="{40719F98-FD53-4312-A3A7-9440C6D9677B}" srcId="{64124B1A-FA9E-4D1A-B808-343D3CAACDE8}" destId="{E74BF46C-2ACE-4280-AE95-104C8A98C161}" srcOrd="0" destOrd="0" parTransId="{BE0B7D30-DD78-4EE1-A8E9-FCE0C24EEA29}" sibTransId="{E59AFB01-1897-4647-BB79-9DDE08DC4E23}"/>
    <dgm:cxn modelId="{63752302-8A50-4BEC-854C-10E21AFEAB1F}" type="presOf" srcId="{4CF59C29-C941-4C63-A1F4-CFEDEFDA100B}" destId="{2E138888-719E-42DA-A60E-9402A36F5447}" srcOrd="0" destOrd="0" presId="urn:microsoft.com/office/officeart/2005/8/layout/radial4"/>
    <dgm:cxn modelId="{44D1ADDF-AED4-4014-893E-1FA1AE403FB6}" srcId="{4CF59C29-C941-4C63-A1F4-CFEDEFDA100B}" destId="{D7CD92BC-42B4-4E0E-8957-A819F4B3A883}" srcOrd="1" destOrd="0" parTransId="{9FD0F5B6-CE97-4D14-894E-4B07C380A532}" sibTransId="{2D65B8EB-C78F-45C3-AEF4-C8F18EA8D21A}"/>
    <dgm:cxn modelId="{943CCC67-542B-4827-9F62-AEC0A6428086}" srcId="{D9021436-4865-42EC-8114-44E82AC540F6}" destId="{64124B1A-FA9E-4D1A-B808-343D3CAACDE8}" srcOrd="1" destOrd="0" parTransId="{2C39602F-534C-4CCC-BEF2-B875DF085755}" sibTransId="{A91945DE-2639-4670-ACD4-B19DDDA46B3F}"/>
    <dgm:cxn modelId="{A4921DE1-5019-4A09-9575-32346824067D}" type="presParOf" srcId="{C7CBE5A7-5E09-4ADB-B501-374FBB0F129F}" destId="{2E138888-719E-42DA-A60E-9402A36F5447}" srcOrd="0" destOrd="0" presId="urn:microsoft.com/office/officeart/2005/8/layout/radial4"/>
    <dgm:cxn modelId="{6516E492-82B1-4508-ADFA-38AC6A49C0C3}" type="presParOf" srcId="{C7CBE5A7-5E09-4ADB-B501-374FBB0F129F}" destId="{D52A0A4C-434B-41C6-98DD-3630382282EA}" srcOrd="1" destOrd="0" presId="urn:microsoft.com/office/officeart/2005/8/layout/radial4"/>
    <dgm:cxn modelId="{1166996B-BD5D-4452-9A74-30B1F7B0C5D1}" type="presParOf" srcId="{C7CBE5A7-5E09-4ADB-B501-374FBB0F129F}" destId="{CF23E4C4-E801-4EA3-87C7-DD5A4E45B363}" srcOrd="2" destOrd="0" presId="urn:microsoft.com/office/officeart/2005/8/layout/radial4"/>
    <dgm:cxn modelId="{B8B29933-68CC-45EE-A337-275F4F4EF363}" type="presParOf" srcId="{C7CBE5A7-5E09-4ADB-B501-374FBB0F129F}" destId="{E72A266F-F844-45D2-B082-4E431434ACC6}" srcOrd="3" destOrd="0" presId="urn:microsoft.com/office/officeart/2005/8/layout/radial4"/>
    <dgm:cxn modelId="{EC371C30-5E09-441E-A147-5849D2238CAC}" type="presParOf" srcId="{C7CBE5A7-5E09-4ADB-B501-374FBB0F129F}" destId="{8775D17F-2254-45B6-8A49-F074EBE0EAF9}" srcOrd="4" destOrd="0" presId="urn:microsoft.com/office/officeart/2005/8/layout/radial4"/>
    <dgm:cxn modelId="{417DE380-B795-47E7-AC41-E29D4217D829}" type="presParOf" srcId="{C7CBE5A7-5E09-4ADB-B501-374FBB0F129F}" destId="{F33173C7-12DF-449C-AA01-B2E98B17E008}" srcOrd="5" destOrd="0" presId="urn:microsoft.com/office/officeart/2005/8/layout/radial4"/>
    <dgm:cxn modelId="{B073B744-A72A-4A3C-8A25-679C44E00D0E}" type="presParOf" srcId="{C7CBE5A7-5E09-4ADB-B501-374FBB0F129F}" destId="{C5B523AD-64AB-40EB-B655-D276D766336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F714EC-0F37-4E9F-BB03-2BB99DA366F2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D8D709-382C-42F5-A840-10705D292867}">
      <dgm:prSet phldrT="[Текст]"/>
      <dgm:spPr/>
      <dgm:t>
        <a:bodyPr/>
        <a:lstStyle/>
        <a:p>
          <a:r>
            <a:rPr lang="ru-RU" dirty="0" smtClean="0"/>
            <a:t>Брошюра </a:t>
          </a:r>
        </a:p>
        <a:p>
          <a:r>
            <a:rPr lang="ru-RU" dirty="0" smtClean="0"/>
            <a:t>«Тетрадь по профилактике наркомании»</a:t>
          </a:r>
          <a:endParaRPr lang="ru-RU" dirty="0"/>
        </a:p>
      </dgm:t>
    </dgm:pt>
    <dgm:pt modelId="{C8C2BB77-C02A-4913-9ADF-9CBC188C705F}" type="parTrans" cxnId="{2FE68825-CCB9-4058-9720-CB6E1E23694E}">
      <dgm:prSet/>
      <dgm:spPr/>
      <dgm:t>
        <a:bodyPr/>
        <a:lstStyle/>
        <a:p>
          <a:endParaRPr lang="ru-RU"/>
        </a:p>
      </dgm:t>
    </dgm:pt>
    <dgm:pt modelId="{FFC8011D-E190-49DF-92C8-9F8472C5D357}" type="sibTrans" cxnId="{2FE68825-CCB9-4058-9720-CB6E1E23694E}">
      <dgm:prSet/>
      <dgm:spPr/>
      <dgm:t>
        <a:bodyPr/>
        <a:lstStyle/>
        <a:p>
          <a:endParaRPr lang="ru-RU"/>
        </a:p>
      </dgm:t>
    </dgm:pt>
    <dgm:pt modelId="{BA079A7B-7BCA-4014-B579-AA55DB423154}">
      <dgm:prSet phldrT="[Текст]"/>
      <dgm:spPr/>
      <dgm:t>
        <a:bodyPr/>
        <a:lstStyle/>
        <a:p>
          <a:r>
            <a:rPr lang="ru-RU" dirty="0" smtClean="0"/>
            <a:t>Брошюра </a:t>
          </a:r>
        </a:p>
        <a:p>
          <a:r>
            <a:rPr lang="ru-RU" dirty="0" smtClean="0"/>
            <a:t>«Быть ответственным просто!»</a:t>
          </a:r>
          <a:endParaRPr lang="ru-RU" dirty="0"/>
        </a:p>
      </dgm:t>
    </dgm:pt>
    <dgm:pt modelId="{B9428664-A143-467B-88B1-710A1D7F7CDE}" type="parTrans" cxnId="{3663959E-25B6-4889-A504-6920E93A682C}">
      <dgm:prSet/>
      <dgm:spPr/>
      <dgm:t>
        <a:bodyPr/>
        <a:lstStyle/>
        <a:p>
          <a:endParaRPr lang="ru-RU"/>
        </a:p>
      </dgm:t>
    </dgm:pt>
    <dgm:pt modelId="{3873C5B1-9A06-4491-B23B-94BB40C117EB}" type="sibTrans" cxnId="{3663959E-25B6-4889-A504-6920E93A682C}">
      <dgm:prSet/>
      <dgm:spPr/>
      <dgm:t>
        <a:bodyPr/>
        <a:lstStyle/>
        <a:p>
          <a:endParaRPr lang="ru-RU"/>
        </a:p>
      </dgm:t>
    </dgm:pt>
    <dgm:pt modelId="{092E52EA-75E1-4D13-B017-1889DC6C493D}">
      <dgm:prSet phldrT="[Текст]"/>
      <dgm:spPr/>
      <dgm:t>
        <a:bodyPr/>
        <a:lstStyle/>
        <a:p>
          <a:r>
            <a:rPr lang="ru-RU" dirty="0" smtClean="0"/>
            <a:t>Брошюра </a:t>
          </a:r>
        </a:p>
        <a:p>
          <a:r>
            <a:rPr lang="ru-RU" dirty="0" smtClean="0"/>
            <a:t>«Разрушители мифов»</a:t>
          </a:r>
          <a:endParaRPr lang="ru-RU" dirty="0"/>
        </a:p>
      </dgm:t>
    </dgm:pt>
    <dgm:pt modelId="{05EFB84C-56D5-4AAE-9486-3CC5F0AA5829}" type="parTrans" cxnId="{93017081-FB4C-433B-91D6-25152CCDFE7F}">
      <dgm:prSet/>
      <dgm:spPr/>
      <dgm:t>
        <a:bodyPr/>
        <a:lstStyle/>
        <a:p>
          <a:endParaRPr lang="ru-RU"/>
        </a:p>
      </dgm:t>
    </dgm:pt>
    <dgm:pt modelId="{5330FE4B-199F-4DA6-9AAC-86C08F4474A6}" type="sibTrans" cxnId="{93017081-FB4C-433B-91D6-25152CCDFE7F}">
      <dgm:prSet/>
      <dgm:spPr/>
      <dgm:t>
        <a:bodyPr/>
        <a:lstStyle/>
        <a:p>
          <a:endParaRPr lang="ru-RU"/>
        </a:p>
      </dgm:t>
    </dgm:pt>
    <dgm:pt modelId="{C47BD99B-39D4-40F5-9633-BA1939B522D8}" type="pres">
      <dgm:prSet presAssocID="{2BF714EC-0F37-4E9F-BB03-2BB99DA366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8AC1FE-B888-4AAF-B29F-8B265431C71D}" type="pres">
      <dgm:prSet presAssocID="{3ED8D709-382C-42F5-A840-10705D292867}" presName="composite" presStyleCnt="0"/>
      <dgm:spPr/>
    </dgm:pt>
    <dgm:pt modelId="{8A91DAD6-3F62-4494-B02E-459EED1DFA82}" type="pres">
      <dgm:prSet presAssocID="{3ED8D709-382C-42F5-A840-10705D292867}" presName="rect1" presStyleLbl="bgImgPlace1" presStyleIdx="0" presStyleCnt="3" custScaleX="89000" custScaleY="96707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013" t="-10701" r="8013" b="-10701"/>
          </a:stretch>
        </a:blipFill>
      </dgm:spPr>
    </dgm:pt>
    <dgm:pt modelId="{560278E4-9EC9-4F28-A44A-CAD0B5C618A1}" type="pres">
      <dgm:prSet presAssocID="{3ED8D709-382C-42F5-A840-10705D292867}" presName="wedgeRectCallout1" presStyleLbl="node1" presStyleIdx="0" presStyleCnt="3" custScaleX="95310" custScaleY="105572" custLinFactNeighborX="1066" custLinFactNeighborY="18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5D29E-C965-4E3B-8F5D-2BD40ED79E4F}" type="pres">
      <dgm:prSet presAssocID="{FFC8011D-E190-49DF-92C8-9F8472C5D357}" presName="sibTrans" presStyleCnt="0"/>
      <dgm:spPr/>
    </dgm:pt>
    <dgm:pt modelId="{E72ADAD5-64E7-43C6-A61C-0A4731B7F8FE}" type="pres">
      <dgm:prSet presAssocID="{BA079A7B-7BCA-4014-B579-AA55DB423154}" presName="composite" presStyleCnt="0"/>
      <dgm:spPr/>
    </dgm:pt>
    <dgm:pt modelId="{C96479A8-82E2-46EA-A08F-F88CA94DECCC}" type="pres">
      <dgm:prSet presAssocID="{BA079A7B-7BCA-4014-B579-AA55DB423154}" presName="rect1" presStyleLbl="bgImgPlace1" presStyleIdx="1" presStyleCnt="3" custScaleX="89000" custScaleY="9670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2E0D7DA4-50B5-4386-AC25-5D8EC126082E}" type="pres">
      <dgm:prSet presAssocID="{BA079A7B-7BCA-4014-B579-AA55DB423154}" presName="wedgeRectCallout1" presStyleLbl="node1" presStyleIdx="1" presStyleCnt="3" custScaleX="95310" custScaleY="105572" custLinFactNeighborX="1066" custLinFactNeighborY="18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2F512-D43A-4F2C-99B4-F4C64C07C39E}" type="pres">
      <dgm:prSet presAssocID="{3873C5B1-9A06-4491-B23B-94BB40C117EB}" presName="sibTrans" presStyleCnt="0"/>
      <dgm:spPr/>
    </dgm:pt>
    <dgm:pt modelId="{0AE0B1E9-C3D1-40F4-9479-7E68BC901A95}" type="pres">
      <dgm:prSet presAssocID="{092E52EA-75E1-4D13-B017-1889DC6C493D}" presName="composite" presStyleCnt="0"/>
      <dgm:spPr/>
    </dgm:pt>
    <dgm:pt modelId="{FD9C1DCE-7A53-4739-9D08-173209A3F5BE}" type="pres">
      <dgm:prSet presAssocID="{092E52EA-75E1-4D13-B017-1889DC6C493D}" presName="rect1" presStyleLbl="bgImgPlace1" presStyleIdx="2" presStyleCnt="3" custScaleX="89000" custScaleY="9670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821C43B3-2BCA-4CC9-AF22-C73A2D7816A6}" type="pres">
      <dgm:prSet presAssocID="{092E52EA-75E1-4D13-B017-1889DC6C493D}" presName="wedgeRectCallout1" presStyleLbl="node1" presStyleIdx="2" presStyleCnt="3" custScaleX="95310" custScaleY="105572" custLinFactNeighborX="1066" custLinFactNeighborY="18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E68825-CCB9-4058-9720-CB6E1E23694E}" srcId="{2BF714EC-0F37-4E9F-BB03-2BB99DA366F2}" destId="{3ED8D709-382C-42F5-A840-10705D292867}" srcOrd="0" destOrd="0" parTransId="{C8C2BB77-C02A-4913-9ADF-9CBC188C705F}" sibTransId="{FFC8011D-E190-49DF-92C8-9F8472C5D357}"/>
    <dgm:cxn modelId="{11069322-8251-4B3B-BD8B-A491914F2443}" type="presOf" srcId="{3ED8D709-382C-42F5-A840-10705D292867}" destId="{560278E4-9EC9-4F28-A44A-CAD0B5C618A1}" srcOrd="0" destOrd="0" presId="urn:microsoft.com/office/officeart/2008/layout/BendingPictureCaptionList"/>
    <dgm:cxn modelId="{93017081-FB4C-433B-91D6-25152CCDFE7F}" srcId="{2BF714EC-0F37-4E9F-BB03-2BB99DA366F2}" destId="{092E52EA-75E1-4D13-B017-1889DC6C493D}" srcOrd="2" destOrd="0" parTransId="{05EFB84C-56D5-4AAE-9486-3CC5F0AA5829}" sibTransId="{5330FE4B-199F-4DA6-9AAC-86C08F4474A6}"/>
    <dgm:cxn modelId="{081FD104-ECB4-4A3D-9863-11C87B3BB511}" type="presOf" srcId="{092E52EA-75E1-4D13-B017-1889DC6C493D}" destId="{821C43B3-2BCA-4CC9-AF22-C73A2D7816A6}" srcOrd="0" destOrd="0" presId="urn:microsoft.com/office/officeart/2008/layout/BendingPictureCaptionList"/>
    <dgm:cxn modelId="{0560236C-5128-4CC5-9D31-1D31356ADC1C}" type="presOf" srcId="{BA079A7B-7BCA-4014-B579-AA55DB423154}" destId="{2E0D7DA4-50B5-4386-AC25-5D8EC126082E}" srcOrd="0" destOrd="0" presId="urn:microsoft.com/office/officeart/2008/layout/BendingPictureCaptionList"/>
    <dgm:cxn modelId="{3663959E-25B6-4889-A504-6920E93A682C}" srcId="{2BF714EC-0F37-4E9F-BB03-2BB99DA366F2}" destId="{BA079A7B-7BCA-4014-B579-AA55DB423154}" srcOrd="1" destOrd="0" parTransId="{B9428664-A143-467B-88B1-710A1D7F7CDE}" sibTransId="{3873C5B1-9A06-4491-B23B-94BB40C117EB}"/>
    <dgm:cxn modelId="{1BDBCCD9-3532-4E21-9CDE-BEE24548F363}" type="presOf" srcId="{2BF714EC-0F37-4E9F-BB03-2BB99DA366F2}" destId="{C47BD99B-39D4-40F5-9633-BA1939B522D8}" srcOrd="0" destOrd="0" presId="urn:microsoft.com/office/officeart/2008/layout/BendingPictureCaptionList"/>
    <dgm:cxn modelId="{4BEF3B62-B8E2-4337-AFBC-1C7C8F8630E7}" type="presParOf" srcId="{C47BD99B-39D4-40F5-9633-BA1939B522D8}" destId="{5C8AC1FE-B888-4AAF-B29F-8B265431C71D}" srcOrd="0" destOrd="0" presId="urn:microsoft.com/office/officeart/2008/layout/BendingPictureCaptionList"/>
    <dgm:cxn modelId="{D1FDDE4C-6205-49DA-833F-303A965BA80A}" type="presParOf" srcId="{5C8AC1FE-B888-4AAF-B29F-8B265431C71D}" destId="{8A91DAD6-3F62-4494-B02E-459EED1DFA82}" srcOrd="0" destOrd="0" presId="urn:microsoft.com/office/officeart/2008/layout/BendingPictureCaptionList"/>
    <dgm:cxn modelId="{26E1D1A1-24AC-472E-8285-57930C06ECE8}" type="presParOf" srcId="{5C8AC1FE-B888-4AAF-B29F-8B265431C71D}" destId="{560278E4-9EC9-4F28-A44A-CAD0B5C618A1}" srcOrd="1" destOrd="0" presId="urn:microsoft.com/office/officeart/2008/layout/BendingPictureCaptionList"/>
    <dgm:cxn modelId="{59E90086-2785-4AD6-81EF-D6B7A08E9415}" type="presParOf" srcId="{C47BD99B-39D4-40F5-9633-BA1939B522D8}" destId="{6D75D29E-C965-4E3B-8F5D-2BD40ED79E4F}" srcOrd="1" destOrd="0" presId="urn:microsoft.com/office/officeart/2008/layout/BendingPictureCaptionList"/>
    <dgm:cxn modelId="{FDC43C15-9047-4FEC-AAC2-5F2995041698}" type="presParOf" srcId="{C47BD99B-39D4-40F5-9633-BA1939B522D8}" destId="{E72ADAD5-64E7-43C6-A61C-0A4731B7F8FE}" srcOrd="2" destOrd="0" presId="urn:microsoft.com/office/officeart/2008/layout/BendingPictureCaptionList"/>
    <dgm:cxn modelId="{A8DD45BD-10E3-4121-8B81-2D902B46A1DE}" type="presParOf" srcId="{E72ADAD5-64E7-43C6-A61C-0A4731B7F8FE}" destId="{C96479A8-82E2-46EA-A08F-F88CA94DECCC}" srcOrd="0" destOrd="0" presId="urn:microsoft.com/office/officeart/2008/layout/BendingPictureCaptionList"/>
    <dgm:cxn modelId="{0D893224-DF03-47D8-B25E-27F717F1722B}" type="presParOf" srcId="{E72ADAD5-64E7-43C6-A61C-0A4731B7F8FE}" destId="{2E0D7DA4-50B5-4386-AC25-5D8EC126082E}" srcOrd="1" destOrd="0" presId="urn:microsoft.com/office/officeart/2008/layout/BendingPictureCaptionList"/>
    <dgm:cxn modelId="{A805AFCD-FA55-4D49-89E2-841ABE13CF70}" type="presParOf" srcId="{C47BD99B-39D4-40F5-9633-BA1939B522D8}" destId="{EFB2F512-D43A-4F2C-99B4-F4C64C07C39E}" srcOrd="3" destOrd="0" presId="urn:microsoft.com/office/officeart/2008/layout/BendingPictureCaptionList"/>
    <dgm:cxn modelId="{DBECF9F3-5339-4E20-800D-695DF6636A05}" type="presParOf" srcId="{C47BD99B-39D4-40F5-9633-BA1939B522D8}" destId="{0AE0B1E9-C3D1-40F4-9479-7E68BC901A95}" srcOrd="4" destOrd="0" presId="urn:microsoft.com/office/officeart/2008/layout/BendingPictureCaptionList"/>
    <dgm:cxn modelId="{C82E1046-6889-4D8A-A75A-273ACE32CB8B}" type="presParOf" srcId="{0AE0B1E9-C3D1-40F4-9479-7E68BC901A95}" destId="{FD9C1DCE-7A53-4739-9D08-173209A3F5BE}" srcOrd="0" destOrd="0" presId="urn:microsoft.com/office/officeart/2008/layout/BendingPictureCaptionList"/>
    <dgm:cxn modelId="{D4361F4B-F91D-463C-909B-0A8F6F5E4DC9}" type="presParOf" srcId="{0AE0B1E9-C3D1-40F4-9479-7E68BC901A95}" destId="{821C43B3-2BCA-4CC9-AF22-C73A2D7816A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D31E4-C37C-4FC3-94B5-BB6090156689}">
      <dsp:nvSpPr>
        <dsp:cNvPr id="0" name=""/>
        <dsp:cNvSpPr/>
      </dsp:nvSpPr>
      <dsp:spPr>
        <a:xfrm>
          <a:off x="4092296" y="2286013"/>
          <a:ext cx="3871376" cy="1980785"/>
        </a:xfrm>
        <a:prstGeom prst="roundRect">
          <a:avLst/>
        </a:prstGeom>
        <a:solidFill>
          <a:schemeClr val="accent3">
            <a:hueOff val="0"/>
            <a:satOff val="0"/>
            <a:lum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Деятельность МБУ «ЦПС «КОМПАС»</a:t>
          </a:r>
          <a:endParaRPr lang="ru-RU" sz="3400" kern="1200" dirty="0"/>
        </a:p>
      </dsp:txBody>
      <dsp:txXfrm>
        <a:off x="4188990" y="2382707"/>
        <a:ext cx="3677988" cy="1787397"/>
      </dsp:txXfrm>
    </dsp:sp>
    <dsp:sp modelId="{CC03BFDF-6463-4D8E-B46A-9DFC95BF6F2A}">
      <dsp:nvSpPr>
        <dsp:cNvPr id="0" name=""/>
        <dsp:cNvSpPr/>
      </dsp:nvSpPr>
      <dsp:spPr>
        <a:xfrm rot="8912697">
          <a:off x="3211988" y="4603872"/>
          <a:ext cx="129189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1894" y="0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D1281-E482-40EF-8170-E2D7E6DF9A40}">
      <dsp:nvSpPr>
        <dsp:cNvPr id="0" name=""/>
        <dsp:cNvSpPr/>
      </dsp:nvSpPr>
      <dsp:spPr>
        <a:xfrm>
          <a:off x="192280" y="4940947"/>
          <a:ext cx="3904596" cy="1422048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Проведение тренингов и семинаров</a:t>
          </a:r>
          <a:endParaRPr lang="ru-RU" sz="3200" kern="1200" dirty="0"/>
        </a:p>
      </dsp:txBody>
      <dsp:txXfrm>
        <a:off x="261699" y="5010366"/>
        <a:ext cx="3765758" cy="1283210"/>
      </dsp:txXfrm>
    </dsp:sp>
    <dsp:sp modelId="{A697A7A7-D7F7-4A86-98A0-A2AB1A96F247}">
      <dsp:nvSpPr>
        <dsp:cNvPr id="0" name=""/>
        <dsp:cNvSpPr/>
      </dsp:nvSpPr>
      <dsp:spPr>
        <a:xfrm rot="1892166">
          <a:off x="7567977" y="4528505"/>
          <a:ext cx="10007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0724" y="0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2A0FFF-2833-4E9A-BAAA-F3CF27FCF653}">
      <dsp:nvSpPr>
        <dsp:cNvPr id="0" name=""/>
        <dsp:cNvSpPr/>
      </dsp:nvSpPr>
      <dsp:spPr>
        <a:xfrm>
          <a:off x="7893865" y="4790213"/>
          <a:ext cx="3819914" cy="1606605"/>
        </a:xfrm>
        <a:prstGeom prst="roundRect">
          <a:avLst/>
        </a:prstGeom>
        <a:solidFill>
          <a:srgbClr val="56C4A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Психологическое консультирование</a:t>
          </a:r>
          <a:endParaRPr lang="ru-RU" sz="3100" kern="1200" dirty="0"/>
        </a:p>
      </dsp:txBody>
      <dsp:txXfrm>
        <a:off x="7972293" y="4868641"/>
        <a:ext cx="3663058" cy="1449749"/>
      </dsp:txXfrm>
    </dsp:sp>
    <dsp:sp modelId="{C28552F9-A086-4FDB-BC71-BA3676857917}">
      <dsp:nvSpPr>
        <dsp:cNvPr id="0" name=""/>
        <dsp:cNvSpPr/>
      </dsp:nvSpPr>
      <dsp:spPr>
        <a:xfrm rot="16187363">
          <a:off x="5624881" y="1888016"/>
          <a:ext cx="7959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5999" y="0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DB4E7-9321-41AA-B2D3-D9864652D10B}">
      <dsp:nvSpPr>
        <dsp:cNvPr id="0" name=""/>
        <dsp:cNvSpPr/>
      </dsp:nvSpPr>
      <dsp:spPr>
        <a:xfrm>
          <a:off x="2531376" y="121182"/>
          <a:ext cx="6975050" cy="1368836"/>
        </a:xfrm>
        <a:prstGeom prst="roundRect">
          <a:avLst/>
        </a:prstGeom>
        <a:solidFill>
          <a:srgbClr val="23F3FD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Проведение публичных акций и информационных компаний</a:t>
          </a:r>
          <a:endParaRPr lang="ru-RU" sz="3200" kern="1200" dirty="0"/>
        </a:p>
      </dsp:txBody>
      <dsp:txXfrm>
        <a:off x="2598197" y="188003"/>
        <a:ext cx="6841408" cy="1235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83C27-BD75-4CF2-B79E-114AF5970F58}">
      <dsp:nvSpPr>
        <dsp:cNvPr id="0" name=""/>
        <dsp:cNvSpPr/>
      </dsp:nvSpPr>
      <dsp:spPr>
        <a:xfrm>
          <a:off x="2127607" y="3774245"/>
          <a:ext cx="2506315" cy="215138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Подростков</a:t>
          </a:r>
          <a:endParaRPr lang="ru-RU" sz="1800" kern="1200" dirty="0"/>
        </a:p>
      </dsp:txBody>
      <dsp:txXfrm>
        <a:off x="2515748" y="4107420"/>
        <a:ext cx="1730033" cy="1485032"/>
      </dsp:txXfrm>
    </dsp:sp>
    <dsp:sp modelId="{C0399221-EBA5-4D05-8599-B352F3980C23}">
      <dsp:nvSpPr>
        <dsp:cNvPr id="0" name=""/>
        <dsp:cNvSpPr/>
      </dsp:nvSpPr>
      <dsp:spPr>
        <a:xfrm>
          <a:off x="2205999" y="4724922"/>
          <a:ext cx="292587" cy="2523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20149-ADE7-4D65-A5C4-D52916073D00}">
      <dsp:nvSpPr>
        <dsp:cNvPr id="0" name=""/>
        <dsp:cNvSpPr/>
      </dsp:nvSpPr>
      <dsp:spPr>
        <a:xfrm>
          <a:off x="0" y="2604793"/>
          <a:ext cx="2506315" cy="21513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601E2-A512-461B-A2E9-1DC2647BF922}">
      <dsp:nvSpPr>
        <dsp:cNvPr id="0" name=""/>
        <dsp:cNvSpPr/>
      </dsp:nvSpPr>
      <dsp:spPr>
        <a:xfrm>
          <a:off x="1697007" y="4457846"/>
          <a:ext cx="292587" cy="2523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-373698"/>
              <a:satOff val="2223"/>
              <a:lumOff val="89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C8841-6BEA-40CC-B1CA-B4BCF78EA172}">
      <dsp:nvSpPr>
        <dsp:cNvPr id="0" name=""/>
        <dsp:cNvSpPr/>
      </dsp:nvSpPr>
      <dsp:spPr>
        <a:xfrm>
          <a:off x="4253007" y="2588314"/>
          <a:ext cx="2506315" cy="215138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871962"/>
            <a:satOff val="5188"/>
            <a:lumOff val="2091"/>
            <a:alphaOff val="0"/>
          </a:schemeClr>
        </a:solidFill>
        <a:ln w="12700" cap="rnd" cmpd="sng" algn="ctr">
          <a:solidFill>
            <a:schemeClr val="accent5">
              <a:hueOff val="-871962"/>
              <a:satOff val="5188"/>
              <a:lumOff val="209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Молодежи и студентов</a:t>
          </a:r>
          <a:endParaRPr lang="ru-RU" sz="1800" kern="1200" dirty="0"/>
        </a:p>
      </dsp:txBody>
      <dsp:txXfrm>
        <a:off x="4641148" y="2921489"/>
        <a:ext cx="1730033" cy="1485032"/>
      </dsp:txXfrm>
    </dsp:sp>
    <dsp:sp modelId="{FA78C2D0-851E-486E-9D5D-EDCA2F992F0D}">
      <dsp:nvSpPr>
        <dsp:cNvPr id="0" name=""/>
        <dsp:cNvSpPr/>
      </dsp:nvSpPr>
      <dsp:spPr>
        <a:xfrm>
          <a:off x="5969888" y="4439094"/>
          <a:ext cx="292587" cy="2523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-747396"/>
              <a:satOff val="4447"/>
              <a:lumOff val="179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A6661-F913-469D-B69F-27F26FCE77BF}">
      <dsp:nvSpPr>
        <dsp:cNvPr id="0" name=""/>
        <dsp:cNvSpPr/>
      </dsp:nvSpPr>
      <dsp:spPr>
        <a:xfrm>
          <a:off x="6389448" y="3770836"/>
          <a:ext cx="2506315" cy="21513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rnd" cmpd="sng" algn="ctr">
          <a:solidFill>
            <a:schemeClr val="accent5">
              <a:hueOff val="-871962"/>
              <a:satOff val="5188"/>
              <a:lumOff val="209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1930F-B962-4E96-A934-67816845AA69}">
      <dsp:nvSpPr>
        <dsp:cNvPr id="0" name=""/>
        <dsp:cNvSpPr/>
      </dsp:nvSpPr>
      <dsp:spPr>
        <a:xfrm>
          <a:off x="6446861" y="4734582"/>
          <a:ext cx="292587" cy="2523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-1121094"/>
              <a:satOff val="6670"/>
              <a:lumOff val="268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037CB-BBC3-4E88-943B-F72CB9B17F01}">
      <dsp:nvSpPr>
        <dsp:cNvPr id="0" name=""/>
        <dsp:cNvSpPr/>
      </dsp:nvSpPr>
      <dsp:spPr>
        <a:xfrm>
          <a:off x="2127607" y="1429090"/>
          <a:ext cx="2506315" cy="215138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1743925"/>
            <a:satOff val="10375"/>
            <a:lumOff val="4183"/>
            <a:alphaOff val="0"/>
          </a:schemeClr>
        </a:solidFill>
        <a:ln w="12700" cap="rnd" cmpd="sng" algn="ctr">
          <a:solidFill>
            <a:schemeClr val="accent5">
              <a:hueOff val="-1743925"/>
              <a:satOff val="10375"/>
              <a:lumOff val="418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Педагогов и специалистов</a:t>
          </a:r>
          <a:endParaRPr lang="ru-RU" sz="1800" kern="1200" dirty="0"/>
        </a:p>
      </dsp:txBody>
      <dsp:txXfrm>
        <a:off x="2515748" y="1762265"/>
        <a:ext cx="1730033" cy="1485032"/>
      </dsp:txXfrm>
    </dsp:sp>
    <dsp:sp modelId="{CD7CE4FD-13C2-4A31-940D-38DA963F1F4C}">
      <dsp:nvSpPr>
        <dsp:cNvPr id="0" name=""/>
        <dsp:cNvSpPr/>
      </dsp:nvSpPr>
      <dsp:spPr>
        <a:xfrm>
          <a:off x="3833448" y="1473414"/>
          <a:ext cx="292587" cy="2523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-1494793"/>
              <a:satOff val="8893"/>
              <a:lumOff val="358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3244F-7DAE-4614-ABB9-3A883CBB8695}">
      <dsp:nvSpPr>
        <dsp:cNvPr id="0" name=""/>
        <dsp:cNvSpPr/>
      </dsp:nvSpPr>
      <dsp:spPr>
        <a:xfrm>
          <a:off x="4266666" y="215858"/>
          <a:ext cx="2506315" cy="21513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rnd" cmpd="sng" algn="ctr">
          <a:solidFill>
            <a:schemeClr val="accent5">
              <a:hueOff val="-1743925"/>
              <a:satOff val="10375"/>
              <a:lumOff val="418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D6F753-F352-4DB5-AC99-98AB83B57E58}">
      <dsp:nvSpPr>
        <dsp:cNvPr id="0" name=""/>
        <dsp:cNvSpPr/>
      </dsp:nvSpPr>
      <dsp:spPr>
        <a:xfrm>
          <a:off x="4310420" y="1196677"/>
          <a:ext cx="292587" cy="2523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-1868491"/>
              <a:satOff val="11116"/>
              <a:lumOff val="4481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399115-D54A-4510-B0FF-135DC82B37EB}">
      <dsp:nvSpPr>
        <dsp:cNvPr id="0" name=""/>
        <dsp:cNvSpPr/>
      </dsp:nvSpPr>
      <dsp:spPr>
        <a:xfrm>
          <a:off x="6334860" y="1275557"/>
          <a:ext cx="2506315" cy="215138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615887"/>
            <a:satOff val="15563"/>
            <a:lumOff val="6274"/>
            <a:alphaOff val="0"/>
          </a:schemeClr>
        </a:solidFill>
        <a:ln w="12700" cap="rnd" cmpd="sng" algn="ctr">
          <a:solidFill>
            <a:schemeClr val="accent5">
              <a:hueOff val="-2615887"/>
              <a:satOff val="15563"/>
              <a:lumOff val="627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Родителей и для ближайшего окружения подростков и молодежи</a:t>
          </a:r>
          <a:endParaRPr lang="ru-RU" sz="1800" kern="1200" dirty="0"/>
        </a:p>
      </dsp:txBody>
      <dsp:txXfrm>
        <a:off x="6723001" y="1608732"/>
        <a:ext cx="1730033" cy="1485032"/>
      </dsp:txXfrm>
    </dsp:sp>
    <dsp:sp modelId="{D8BBE8D3-84AA-4D9C-8E65-8F55FCF41F56}">
      <dsp:nvSpPr>
        <dsp:cNvPr id="0" name=""/>
        <dsp:cNvSpPr/>
      </dsp:nvSpPr>
      <dsp:spPr>
        <a:xfrm>
          <a:off x="8544658" y="2375221"/>
          <a:ext cx="292587" cy="2523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-2242189"/>
              <a:satOff val="13340"/>
              <a:lumOff val="537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4CCDF-6A9B-4D1B-BE82-B0ACF9432CEB}">
      <dsp:nvSpPr>
        <dsp:cNvPr id="0" name=""/>
        <dsp:cNvSpPr/>
      </dsp:nvSpPr>
      <dsp:spPr>
        <a:xfrm>
          <a:off x="8534721" y="2608203"/>
          <a:ext cx="2506315" cy="21513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rnd" cmpd="sng" algn="ctr">
          <a:solidFill>
            <a:schemeClr val="accent5">
              <a:hueOff val="-2615887"/>
              <a:satOff val="15563"/>
              <a:lumOff val="627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ACA479-4C6A-45AE-A6B8-29B85B65932B}">
      <dsp:nvSpPr>
        <dsp:cNvPr id="0" name=""/>
        <dsp:cNvSpPr/>
      </dsp:nvSpPr>
      <dsp:spPr>
        <a:xfrm>
          <a:off x="9040401" y="2646275"/>
          <a:ext cx="292587" cy="25230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-2615887"/>
              <a:satOff val="15563"/>
              <a:lumOff val="627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FEFC6-8B5E-4ED0-AE70-FF21DA4DEA66}">
      <dsp:nvSpPr>
        <dsp:cNvPr id="0" name=""/>
        <dsp:cNvSpPr/>
      </dsp:nvSpPr>
      <dsp:spPr>
        <a:xfrm>
          <a:off x="0" y="0"/>
          <a:ext cx="11286698" cy="62611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Для подростков</a:t>
          </a:r>
          <a:r>
            <a:rPr lang="en-US" sz="6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*</a:t>
          </a:r>
          <a:endParaRPr lang="ru-RU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1286698" cy="1878355"/>
      </dsp:txXfrm>
    </dsp:sp>
    <dsp:sp modelId="{5F2EE3D1-8550-4CCB-B97B-217D2B0C1CAA}">
      <dsp:nvSpPr>
        <dsp:cNvPr id="0" name=""/>
        <dsp:cNvSpPr/>
      </dsp:nvSpPr>
      <dsp:spPr>
        <a:xfrm>
          <a:off x="1128669" y="1882177"/>
          <a:ext cx="9029359" cy="512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Профилактика интернет-зависимости и </a:t>
          </a:r>
          <a:r>
            <a:rPr lang="ru-RU" sz="1800" kern="1200" dirty="0" err="1" smtClean="0">
              <a:solidFill>
                <a:srgbClr val="002060"/>
              </a:solidFill>
            </a:rPr>
            <a:t>игромании</a:t>
          </a:r>
          <a:r>
            <a:rPr lang="ru-RU" sz="1800" kern="1200" dirty="0" smtClean="0">
              <a:solidFill>
                <a:srgbClr val="002060"/>
              </a:solidFill>
            </a:rPr>
            <a:t> (с 14 лет)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1143685" y="1897193"/>
        <a:ext cx="8999327" cy="482663"/>
      </dsp:txXfrm>
    </dsp:sp>
    <dsp:sp modelId="{325287AE-6D12-4700-A431-52CA987D96A6}">
      <dsp:nvSpPr>
        <dsp:cNvPr id="0" name=""/>
        <dsp:cNvSpPr/>
      </dsp:nvSpPr>
      <dsp:spPr>
        <a:xfrm>
          <a:off x="1128669" y="2473748"/>
          <a:ext cx="9029359" cy="512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Интерактивное занятие: Девочки и девушки (только для девушек с 14 лет)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1143685" y="2488764"/>
        <a:ext cx="8999327" cy="482663"/>
      </dsp:txXfrm>
    </dsp:sp>
    <dsp:sp modelId="{2442AA03-A99A-4FB9-BEE0-4F5372D8859E}">
      <dsp:nvSpPr>
        <dsp:cNvPr id="0" name=""/>
        <dsp:cNvSpPr/>
      </dsp:nvSpPr>
      <dsp:spPr>
        <a:xfrm>
          <a:off x="1128669" y="3065320"/>
          <a:ext cx="9029359" cy="512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Стратегии эффективного взаимодействия и профилактика конфликтов (с 14 лет)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1143685" y="3080336"/>
        <a:ext cx="8999327" cy="482663"/>
      </dsp:txXfrm>
    </dsp:sp>
    <dsp:sp modelId="{A5C07B5C-377C-48A3-A6AB-3E15F7A03532}">
      <dsp:nvSpPr>
        <dsp:cNvPr id="0" name=""/>
        <dsp:cNvSpPr/>
      </dsp:nvSpPr>
      <dsp:spPr>
        <a:xfrm>
          <a:off x="1128669" y="3656892"/>
          <a:ext cx="9029359" cy="512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Позитивное взаимодействие в профилактике зависимостей (с 15 лет)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1143685" y="3671908"/>
        <a:ext cx="8999327" cy="482663"/>
      </dsp:txXfrm>
    </dsp:sp>
    <dsp:sp modelId="{99604986-84AC-494C-9887-92456CBBDEF8}">
      <dsp:nvSpPr>
        <dsp:cNvPr id="0" name=""/>
        <dsp:cNvSpPr/>
      </dsp:nvSpPr>
      <dsp:spPr>
        <a:xfrm>
          <a:off x="1128669" y="4248464"/>
          <a:ext cx="9029359" cy="512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Навыки жизнестойкости (с 15 лет)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1143685" y="4263480"/>
        <a:ext cx="8999327" cy="482663"/>
      </dsp:txXfrm>
    </dsp:sp>
    <dsp:sp modelId="{80280A77-33B6-4FDA-BF7B-7DC72F222913}">
      <dsp:nvSpPr>
        <dsp:cNvPr id="0" name=""/>
        <dsp:cNvSpPr/>
      </dsp:nvSpPr>
      <dsp:spPr>
        <a:xfrm>
          <a:off x="1128669" y="4840036"/>
          <a:ext cx="9029359" cy="512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Предотврати насилие ( с 15 лет)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1143685" y="4855052"/>
        <a:ext cx="8999327" cy="482663"/>
      </dsp:txXfrm>
    </dsp:sp>
    <dsp:sp modelId="{BAD3AC60-4AF7-4762-98B6-68E40428C306}">
      <dsp:nvSpPr>
        <dsp:cNvPr id="0" name=""/>
        <dsp:cNvSpPr/>
      </dsp:nvSpPr>
      <dsp:spPr>
        <a:xfrm>
          <a:off x="1128669" y="5431608"/>
          <a:ext cx="9029359" cy="5126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</a:rPr>
            <a:t>Базовые знания по профилактике ВИЧ-инфекции (с 16</a:t>
          </a:r>
          <a:r>
            <a:rPr lang="en-US" sz="1800" kern="1200" dirty="0" smtClean="0">
              <a:solidFill>
                <a:srgbClr val="002060"/>
              </a:solidFill>
            </a:rPr>
            <a:t> </a:t>
          </a:r>
          <a:r>
            <a:rPr lang="ru-RU" sz="1800" kern="1200" dirty="0" smtClean="0">
              <a:solidFill>
                <a:srgbClr val="002060"/>
              </a:solidFill>
            </a:rPr>
            <a:t>лет;</a:t>
          </a:r>
          <a:r>
            <a:rPr lang="en-US" sz="1800" kern="1200" dirty="0" smtClean="0">
              <a:solidFill>
                <a:srgbClr val="002060"/>
              </a:solidFill>
            </a:rPr>
            <a:t> 10 </a:t>
          </a:r>
          <a:r>
            <a:rPr lang="ru-RU" sz="1800" kern="1200" dirty="0" smtClean="0">
              <a:solidFill>
                <a:srgbClr val="002060"/>
              </a:solidFill>
            </a:rPr>
            <a:t>класс)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1143685" y="5446624"/>
        <a:ext cx="8999327" cy="4826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8867B-68D6-4CF6-922A-098CE5BE7D0D}">
      <dsp:nvSpPr>
        <dsp:cNvPr id="0" name=""/>
        <dsp:cNvSpPr/>
      </dsp:nvSpPr>
      <dsp:spPr>
        <a:xfrm>
          <a:off x="0" y="114"/>
          <a:ext cx="12249776" cy="17857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smtClean="0"/>
            <a:t>Для студентов и молодежи</a:t>
          </a:r>
          <a:endParaRPr lang="ru-RU" sz="6500" kern="1200" dirty="0"/>
        </a:p>
      </dsp:txBody>
      <dsp:txXfrm>
        <a:off x="52303" y="52417"/>
        <a:ext cx="12145170" cy="1681139"/>
      </dsp:txXfrm>
    </dsp:sp>
    <dsp:sp modelId="{FADF393C-5465-4B4A-B43E-53F211EA7E82}">
      <dsp:nvSpPr>
        <dsp:cNvPr id="0" name=""/>
        <dsp:cNvSpPr/>
      </dsp:nvSpPr>
      <dsp:spPr>
        <a:xfrm>
          <a:off x="59" y="2183656"/>
          <a:ext cx="1908064" cy="2972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Базовые знания по профилактике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ВИЧ-инфекции</a:t>
          </a:r>
          <a:endParaRPr lang="ru-RU" sz="1700" kern="1200" dirty="0"/>
        </a:p>
      </dsp:txBody>
      <dsp:txXfrm>
        <a:off x="55944" y="2239541"/>
        <a:ext cx="1796294" cy="2860410"/>
      </dsp:txXfrm>
    </dsp:sp>
    <dsp:sp modelId="{0A323978-93B1-4B9A-92EB-4DAC1DE9B9D9}">
      <dsp:nvSpPr>
        <dsp:cNvPr id="0" name=""/>
        <dsp:cNvSpPr/>
      </dsp:nvSpPr>
      <dsp:spPr>
        <a:xfrm>
          <a:off x="2068402" y="2183656"/>
          <a:ext cx="1908064" cy="2972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Позитивное взаимодействие в профилактике химических зависимостей</a:t>
          </a:r>
          <a:endParaRPr lang="ru-RU" sz="1700" kern="1200" dirty="0"/>
        </a:p>
      </dsp:txBody>
      <dsp:txXfrm>
        <a:off x="2124287" y="2239541"/>
        <a:ext cx="1796294" cy="2860410"/>
      </dsp:txXfrm>
    </dsp:sp>
    <dsp:sp modelId="{4B681C36-0753-404A-90C9-F2D80F65FBD0}">
      <dsp:nvSpPr>
        <dsp:cNvPr id="0" name=""/>
        <dsp:cNvSpPr/>
      </dsp:nvSpPr>
      <dsp:spPr>
        <a:xfrm>
          <a:off x="4136744" y="2183656"/>
          <a:ext cx="1908064" cy="2972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Программа «Профилактика деструктивного влияния социокультурных групп на молодежь»</a:t>
          </a:r>
          <a:endParaRPr lang="ru-RU" sz="1700" kern="1200" dirty="0"/>
        </a:p>
      </dsp:txBody>
      <dsp:txXfrm>
        <a:off x="4192629" y="2239541"/>
        <a:ext cx="1796294" cy="2860410"/>
      </dsp:txXfrm>
    </dsp:sp>
    <dsp:sp modelId="{0B24DFF8-D8F6-4366-B5F1-E585FF627F9E}">
      <dsp:nvSpPr>
        <dsp:cNvPr id="0" name=""/>
        <dsp:cNvSpPr/>
      </dsp:nvSpPr>
      <dsp:spPr>
        <a:xfrm>
          <a:off x="6205086" y="2183656"/>
          <a:ext cx="1908064" cy="2972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Навыки жизнестойкости</a:t>
          </a:r>
          <a:endParaRPr lang="ru-RU" sz="1700" kern="1200" dirty="0"/>
        </a:p>
      </dsp:txBody>
      <dsp:txXfrm>
        <a:off x="6260971" y="2239541"/>
        <a:ext cx="1796294" cy="2860410"/>
      </dsp:txXfrm>
    </dsp:sp>
    <dsp:sp modelId="{1CD4B7C3-EFBC-4D68-93A8-3E48454490A5}">
      <dsp:nvSpPr>
        <dsp:cNvPr id="0" name=""/>
        <dsp:cNvSpPr/>
      </dsp:nvSpPr>
      <dsp:spPr>
        <a:xfrm>
          <a:off x="8273429" y="2183656"/>
          <a:ext cx="1908064" cy="2972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Предотврати насилие</a:t>
          </a:r>
          <a:endParaRPr lang="ru-RU" sz="1700" kern="1200" dirty="0"/>
        </a:p>
      </dsp:txBody>
      <dsp:txXfrm>
        <a:off x="8329314" y="2239541"/>
        <a:ext cx="1796294" cy="2860410"/>
      </dsp:txXfrm>
    </dsp:sp>
    <dsp:sp modelId="{4C6C424F-4F61-44A1-9B03-784B46491E56}">
      <dsp:nvSpPr>
        <dsp:cNvPr id="0" name=""/>
        <dsp:cNvSpPr/>
      </dsp:nvSpPr>
      <dsp:spPr>
        <a:xfrm>
          <a:off x="10341771" y="2183656"/>
          <a:ext cx="1908064" cy="29721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Стратегии эффективного взаимодействия и профилактика конфликтов</a:t>
          </a:r>
          <a:endParaRPr lang="ru-RU" sz="1700" kern="1200" dirty="0"/>
        </a:p>
      </dsp:txBody>
      <dsp:txXfrm>
        <a:off x="10397656" y="2239541"/>
        <a:ext cx="1796294" cy="28604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38888-719E-42DA-A60E-9402A36F5447}">
      <dsp:nvSpPr>
        <dsp:cNvPr id="0" name=""/>
        <dsp:cNvSpPr/>
      </dsp:nvSpPr>
      <dsp:spPr>
        <a:xfrm>
          <a:off x="4750478" y="3671024"/>
          <a:ext cx="3082278" cy="30822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Для специалистов</a:t>
          </a:r>
        </a:p>
      </dsp:txBody>
      <dsp:txXfrm>
        <a:off x="5201867" y="4122413"/>
        <a:ext cx="2179500" cy="2179500"/>
      </dsp:txXfrm>
    </dsp:sp>
    <dsp:sp modelId="{D52A0A4C-434B-41C6-98DD-3630382282EA}">
      <dsp:nvSpPr>
        <dsp:cNvPr id="0" name=""/>
        <dsp:cNvSpPr/>
      </dsp:nvSpPr>
      <dsp:spPr>
        <a:xfrm rot="12900000">
          <a:off x="2770017" y="3133354"/>
          <a:ext cx="2360062" cy="878449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23E4C4-E801-4EA3-87C7-DD5A4E45B363}">
      <dsp:nvSpPr>
        <dsp:cNvPr id="0" name=""/>
        <dsp:cNvSpPr/>
      </dsp:nvSpPr>
      <dsp:spPr>
        <a:xfrm>
          <a:off x="1519341" y="1724475"/>
          <a:ext cx="2928164" cy="23425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 эмоционального выгорания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87951" y="1793085"/>
        <a:ext cx="2790944" cy="2205311"/>
      </dsp:txXfrm>
    </dsp:sp>
    <dsp:sp modelId="{E72A266F-F844-45D2-B082-4E431434ACC6}">
      <dsp:nvSpPr>
        <dsp:cNvPr id="0" name=""/>
        <dsp:cNvSpPr/>
      </dsp:nvSpPr>
      <dsp:spPr>
        <a:xfrm rot="16200000">
          <a:off x="5111586" y="1914410"/>
          <a:ext cx="2360062" cy="878449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75D17F-2254-45B6-8A49-F074EBE0EAF9}">
      <dsp:nvSpPr>
        <dsp:cNvPr id="0" name=""/>
        <dsp:cNvSpPr/>
      </dsp:nvSpPr>
      <dsp:spPr>
        <a:xfrm>
          <a:off x="4827535" y="2338"/>
          <a:ext cx="2928164" cy="23425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Профилактическое мероприятие как </a:t>
          </a:r>
          <a:r>
            <a:rPr lang="ru-RU" sz="2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пазл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6145" y="70948"/>
        <a:ext cx="2790944" cy="2205311"/>
      </dsp:txXfrm>
    </dsp:sp>
    <dsp:sp modelId="{F33173C7-12DF-449C-AA01-B2E98B17E008}">
      <dsp:nvSpPr>
        <dsp:cNvPr id="0" name=""/>
        <dsp:cNvSpPr/>
      </dsp:nvSpPr>
      <dsp:spPr>
        <a:xfrm rot="19500000">
          <a:off x="7453156" y="3133354"/>
          <a:ext cx="2360062" cy="878449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dk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z="-54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B523AD-64AB-40EB-B655-D276D766336C}">
      <dsp:nvSpPr>
        <dsp:cNvPr id="0" name=""/>
        <dsp:cNvSpPr/>
      </dsp:nvSpPr>
      <dsp:spPr>
        <a:xfrm>
          <a:off x="8135730" y="1724475"/>
          <a:ext cx="2928164" cy="23425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Современные технологии в профилактике социально-значимых заболеваний и др.</a:t>
          </a:r>
          <a:endParaRPr lang="ru-RU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04340" y="1793085"/>
        <a:ext cx="2790944" cy="22053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1DAD6-3F62-4494-B02E-459EED1DFA82}">
      <dsp:nvSpPr>
        <dsp:cNvPr id="0" name=""/>
        <dsp:cNvSpPr/>
      </dsp:nvSpPr>
      <dsp:spPr>
        <a:xfrm>
          <a:off x="1646" y="1284201"/>
          <a:ext cx="3486872" cy="3031055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013" t="-10701" r="8013" b="-10701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278E4-9EC9-4F28-A44A-CAD0B5C618A1}">
      <dsp:nvSpPr>
        <dsp:cNvPr id="0" name=""/>
        <dsp:cNvSpPr/>
      </dsp:nvSpPr>
      <dsp:spPr>
        <a:xfrm>
          <a:off x="257707" y="4227287"/>
          <a:ext cx="3323337" cy="115811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Брошюра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«Тетрадь по профилактике наркомании»</a:t>
          </a:r>
          <a:endParaRPr lang="ru-RU" sz="1900" kern="1200" dirty="0"/>
        </a:p>
      </dsp:txBody>
      <dsp:txXfrm>
        <a:off x="257707" y="4227287"/>
        <a:ext cx="3323337" cy="1158117"/>
      </dsp:txXfrm>
    </dsp:sp>
    <dsp:sp modelId="{C96479A8-82E2-46EA-A08F-F88CA94DECCC}">
      <dsp:nvSpPr>
        <dsp:cNvPr id="0" name=""/>
        <dsp:cNvSpPr/>
      </dsp:nvSpPr>
      <dsp:spPr>
        <a:xfrm>
          <a:off x="3935658" y="1284201"/>
          <a:ext cx="3486872" cy="303105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D7DA4-50B5-4386-AC25-5D8EC126082E}">
      <dsp:nvSpPr>
        <dsp:cNvPr id="0" name=""/>
        <dsp:cNvSpPr/>
      </dsp:nvSpPr>
      <dsp:spPr>
        <a:xfrm>
          <a:off x="4191720" y="4227287"/>
          <a:ext cx="3323337" cy="115811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Брошюра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«Быть ответственным просто!»</a:t>
          </a:r>
          <a:endParaRPr lang="ru-RU" sz="1900" kern="1200" dirty="0"/>
        </a:p>
      </dsp:txBody>
      <dsp:txXfrm>
        <a:off x="4191720" y="4227287"/>
        <a:ext cx="3323337" cy="1158117"/>
      </dsp:txXfrm>
    </dsp:sp>
    <dsp:sp modelId="{FD9C1DCE-7A53-4739-9D08-173209A3F5BE}">
      <dsp:nvSpPr>
        <dsp:cNvPr id="0" name=""/>
        <dsp:cNvSpPr/>
      </dsp:nvSpPr>
      <dsp:spPr>
        <a:xfrm>
          <a:off x="7869671" y="1284201"/>
          <a:ext cx="3486872" cy="303105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C43B3-2BCA-4CC9-AF22-C73A2D7816A6}">
      <dsp:nvSpPr>
        <dsp:cNvPr id="0" name=""/>
        <dsp:cNvSpPr/>
      </dsp:nvSpPr>
      <dsp:spPr>
        <a:xfrm>
          <a:off x="8090209" y="4227287"/>
          <a:ext cx="3323337" cy="115811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Брошюра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«Разрушители мифов»</a:t>
          </a:r>
          <a:endParaRPr lang="ru-RU" sz="1900" kern="1200" dirty="0"/>
        </a:p>
      </dsp:txBody>
      <dsp:txXfrm>
        <a:off x="8090209" y="4227287"/>
        <a:ext cx="3323337" cy="1158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8E446-01E2-4018-9303-38C9E63F049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0135B-32FF-49E7-A6A5-18713D38C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31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0135B-32FF-49E7-A6A5-18713D38C88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58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25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663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840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08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6700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558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009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8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34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63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7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58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89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706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71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1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987BA-E297-4447-AF22-B96405677D0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1066234-E6F1-4F28-BA12-D778D52E1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05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  <p:sldLayoutId id="2147484747" r:id="rId2"/>
    <p:sldLayoutId id="2147484748" r:id="rId3"/>
    <p:sldLayoutId id="2147484749" r:id="rId4"/>
    <p:sldLayoutId id="2147484750" r:id="rId5"/>
    <p:sldLayoutId id="2147484751" r:id="rId6"/>
    <p:sldLayoutId id="2147484752" r:id="rId7"/>
    <p:sldLayoutId id="2147484753" r:id="rId8"/>
    <p:sldLayoutId id="2147484754" r:id="rId9"/>
    <p:sldLayoutId id="2147484755" r:id="rId10"/>
    <p:sldLayoutId id="2147484756" r:id="rId11"/>
    <p:sldLayoutId id="2147484757" r:id="rId12"/>
    <p:sldLayoutId id="2147484758" r:id="rId13"/>
    <p:sldLayoutId id="2147484759" r:id="rId14"/>
    <p:sldLayoutId id="2147484760" r:id="rId15"/>
    <p:sldLayoutId id="2147484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6198" y="1146412"/>
            <a:ext cx="8915399" cy="278838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2"/>
                </a:solidFill>
              </a:rPr>
              <a:t>Муниципальное </a:t>
            </a:r>
            <a:br>
              <a:rPr lang="ru-RU" sz="4400" dirty="0" smtClean="0">
                <a:solidFill>
                  <a:schemeClr val="accent2"/>
                </a:solidFill>
              </a:rPr>
            </a:br>
            <a:r>
              <a:rPr lang="ru-RU" sz="4400" dirty="0" smtClean="0">
                <a:solidFill>
                  <a:schemeClr val="accent2"/>
                </a:solidFill>
              </a:rPr>
              <a:t>бюджетное учреждение </a:t>
            </a:r>
            <a:br>
              <a:rPr lang="ru-RU" sz="4400" dirty="0" smtClean="0">
                <a:solidFill>
                  <a:schemeClr val="accent2"/>
                </a:solidFill>
              </a:rPr>
            </a:br>
            <a:r>
              <a:rPr lang="ru-RU" sz="4400" dirty="0" smtClean="0">
                <a:solidFill>
                  <a:schemeClr val="accent2"/>
                </a:solidFill>
              </a:rPr>
              <a:t>«Центр профилактического сопровождения «КОМПАС»</a:t>
            </a:r>
            <a:endParaRPr lang="ru-RU" sz="4400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28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422138" y="599089"/>
          <a:ext cx="11413547" cy="6465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6214" y="599089"/>
            <a:ext cx="1162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 информационных профилактических материалов</a:t>
            </a:r>
            <a:endParaRPr lang="ru-RU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47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608" y="301362"/>
            <a:ext cx="9821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50957" y="1589089"/>
            <a:ext cx="10462519" cy="4917219"/>
          </a:xfrm>
        </p:spPr>
        <p:txBody>
          <a:bodyPr/>
          <a:lstStyle/>
          <a:p>
            <a:r>
              <a:rPr lang="ru-RU" dirty="0" smtClean="0"/>
              <a:t>Адрес: г. Челябинск, ул. Переселенческий пункт, д. 10</a:t>
            </a:r>
          </a:p>
          <a:p>
            <a:r>
              <a:rPr lang="ru-RU" dirty="0" smtClean="0"/>
              <a:t>График работы: </a:t>
            </a:r>
            <a:r>
              <a:rPr lang="ru-RU" dirty="0" err="1" smtClean="0"/>
              <a:t>Пн-Чт</a:t>
            </a:r>
            <a:r>
              <a:rPr lang="ru-RU" dirty="0" smtClean="0"/>
              <a:t> с 08:30 до 17:30, </a:t>
            </a:r>
            <a:r>
              <a:rPr lang="ru-RU" dirty="0" err="1" smtClean="0"/>
              <a:t>Пт</a:t>
            </a:r>
            <a:r>
              <a:rPr lang="ru-RU" dirty="0" smtClean="0"/>
              <a:t>- 8:30 до 16:15, </a:t>
            </a:r>
            <a:r>
              <a:rPr lang="ru-RU" dirty="0" err="1" smtClean="0"/>
              <a:t>Сб</a:t>
            </a:r>
            <a:r>
              <a:rPr lang="ru-RU" dirty="0" smtClean="0"/>
              <a:t>, </a:t>
            </a:r>
            <a:r>
              <a:rPr lang="ru-RU" dirty="0" err="1" smtClean="0"/>
              <a:t>Вс</a:t>
            </a:r>
            <a:r>
              <a:rPr lang="ru-RU" dirty="0" smtClean="0"/>
              <a:t>-выходной</a:t>
            </a:r>
          </a:p>
          <a:p>
            <a:r>
              <a:rPr lang="ru-RU" dirty="0" smtClean="0"/>
              <a:t>Телефоны: 261-44-95</a:t>
            </a:r>
          </a:p>
          <a:p>
            <a:pPr marL="0" indent="0">
              <a:buNone/>
            </a:pPr>
            <a:r>
              <a:rPr lang="ru-RU" dirty="0" smtClean="0"/>
              <a:t>                        261-47-14</a:t>
            </a:r>
          </a:p>
          <a:p>
            <a:pPr marL="0" indent="0">
              <a:buNone/>
            </a:pPr>
            <a:r>
              <a:rPr lang="ru-RU" dirty="0" smtClean="0"/>
              <a:t>                        261-42-42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Мы в Интернете: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51031"/>
            <a:ext cx="3259015" cy="2760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62" y="3851030"/>
            <a:ext cx="3259015" cy="276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52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5834" y="2569778"/>
            <a:ext cx="9821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38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73457" y="319083"/>
            <a:ext cx="732348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</a:t>
            </a:r>
          </a:p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бюджетное учреждение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«Центр профилактического сопровождения «КОМПАС»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40" y="3495041"/>
            <a:ext cx="2259416" cy="3295718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5" name="TextBox 4"/>
          <p:cNvSpPr txBox="1"/>
          <p:nvPr/>
        </p:nvSpPr>
        <p:spPr>
          <a:xfrm>
            <a:off x="3166654" y="3101370"/>
            <a:ext cx="8886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Учредитель</a:t>
            </a:r>
            <a:r>
              <a:rPr lang="ru-RU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по делам молодежи  			Администрации города Челябинска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166654" y="5117123"/>
            <a:ext cx="7916123" cy="126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2300" dirty="0" smtClean="0">
                <a:solidFill>
                  <a:srgbClr val="000000"/>
                </a:solidFill>
                <a:latin typeface="Arial" panose="020B0604020202020204" pitchFamily="34" charset="0"/>
              </a:rPr>
              <a:t>Директор МБУ «ЦПС «КОМПАС»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sz="23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23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Мария Сергеевна Артемьева</a:t>
            </a:r>
            <a:endParaRPr lang="en-US" sz="23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ru-RU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102" y="191416"/>
            <a:ext cx="3841197" cy="2686767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211155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03788272"/>
              </p:ext>
            </p:extLst>
          </p:nvPr>
        </p:nvGraphicFramePr>
        <p:xfrm>
          <a:off x="236483" y="140950"/>
          <a:ext cx="1171378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764">
            <a:off x="201264" y="2047992"/>
            <a:ext cx="4147675" cy="2333068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048">
            <a:off x="8362689" y="1920563"/>
            <a:ext cx="3571782" cy="2380593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t="7996"/>
          <a:stretch/>
        </p:blipFill>
        <p:spPr>
          <a:xfrm>
            <a:off x="4773892" y="4817659"/>
            <a:ext cx="3305583" cy="1908104"/>
          </a:xfrm>
          <a:prstGeom prst="rect">
            <a:avLst/>
          </a:prstGeom>
          <a:effectLst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57360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42020065"/>
              </p:ext>
            </p:extLst>
          </p:nvPr>
        </p:nvGraphicFramePr>
        <p:xfrm>
          <a:off x="436730" y="689212"/>
          <a:ext cx="11041037" cy="6168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8364" y="204716"/>
            <a:ext cx="4599296" cy="95534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СЕМИНАРЫ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ПРОВОДЯТСЯ ДЛЯ: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634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00603" y="187382"/>
            <a:ext cx="8911687" cy="65605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/>
              <a:t>Проведение тренингов и семинаров</a:t>
            </a:r>
            <a:endParaRPr lang="ru-RU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44750857"/>
              </p:ext>
            </p:extLst>
          </p:nvPr>
        </p:nvGraphicFramePr>
        <p:xfrm>
          <a:off x="259308" y="187382"/>
          <a:ext cx="11286699" cy="6261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6478" y="6351460"/>
            <a:ext cx="12191999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dirty="0" smtClean="0"/>
              <a:t>*</a:t>
            </a:r>
            <a:r>
              <a:rPr lang="ru-RU" sz="1450" dirty="0" smtClean="0"/>
              <a:t>Участие в семинарах и тренингах несовершеннолетних возможно только с письменного согласия родителей/законных представителей</a:t>
            </a:r>
            <a:endParaRPr lang="ru-RU" sz="1450" dirty="0"/>
          </a:p>
        </p:txBody>
      </p:sp>
    </p:spTree>
    <p:extLst>
      <p:ext uri="{BB962C8B-B14F-4D97-AF65-F5344CB8AC3E}">
        <p14:creationId xmlns:p14="http://schemas.microsoft.com/office/powerpoint/2010/main" val="1218857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03" y="0"/>
            <a:ext cx="9096020" cy="969348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9951075"/>
              </p:ext>
            </p:extLst>
          </p:nvPr>
        </p:nvGraphicFramePr>
        <p:xfrm>
          <a:off x="-894959" y="1201360"/>
          <a:ext cx="12249896" cy="5158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2035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761" y="337508"/>
            <a:ext cx="8911687" cy="65605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Проведение тренингов и семинаров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7624902"/>
              </p:ext>
            </p:extLst>
          </p:nvPr>
        </p:nvGraphicFramePr>
        <p:xfrm>
          <a:off x="-150126" y="218365"/>
          <a:ext cx="12583236" cy="6755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2851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/>
          </p:nvPr>
        </p:nvGraphicFramePr>
        <p:xfrm>
          <a:off x="4435365" y="1182413"/>
          <a:ext cx="7756635" cy="5344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/>
          <p:nvPr>
            <p:extLst/>
          </p:nvPr>
        </p:nvGraphicFramePr>
        <p:xfrm>
          <a:off x="0" y="939206"/>
          <a:ext cx="5817477" cy="574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1655379" y="154293"/>
            <a:ext cx="9490841" cy="77251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консультирование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88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8939" y="220236"/>
            <a:ext cx="11698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 </a:t>
            </a:r>
            <a:r>
              <a:rPr lang="ru-RU" sz="3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публичных акций</a:t>
            </a: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17583"/>
          <a:stretch/>
        </p:blipFill>
        <p:spPr>
          <a:xfrm>
            <a:off x="7354624" y="2229728"/>
            <a:ext cx="4723792" cy="3258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686" y="1200464"/>
            <a:ext cx="4535817" cy="3401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5" y="2576146"/>
            <a:ext cx="3880842" cy="29119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0932" y="5496029"/>
            <a:ext cx="1169801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мероприятий является, привлечение внимания населения </a:t>
            </a:r>
            <a:br>
              <a:rPr lang="ru-RU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проблеме наркомании и </a:t>
            </a:r>
            <a:r>
              <a:rPr lang="ru-RU" sz="23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иных социально значимых заболеваний, продвижение </a:t>
            </a:r>
            <a:r>
              <a:rPr lang="ru-RU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жизни </a:t>
            </a:r>
            <a:r>
              <a:rPr lang="ru-RU" sz="23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</a:t>
            </a:r>
            <a:r>
              <a:rPr lang="ru-RU" sz="23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</a:t>
            </a:r>
            <a:r>
              <a:rPr lang="ru-RU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859877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6354</TotalTime>
  <Words>303</Words>
  <Application>Microsoft Office PowerPoint</Application>
  <PresentationFormat>Широкоэкранный</PresentationFormat>
  <Paragraphs>62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Wingdings 3</vt:lpstr>
      <vt:lpstr>Грань</vt:lpstr>
      <vt:lpstr>Муниципальное  бюджетное учреждение  «Центр профилактического сопровождения «КОМПАС»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тренингов и семинаров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Соколова Вера Витальевна</dc:creator>
  <cp:lastModifiedBy>Пользователь</cp:lastModifiedBy>
  <cp:revision>38</cp:revision>
  <dcterms:created xsi:type="dcterms:W3CDTF">2020-08-21T08:24:20Z</dcterms:created>
  <dcterms:modified xsi:type="dcterms:W3CDTF">2023-10-12T08:03:00Z</dcterms:modified>
</cp:coreProperties>
</file>