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6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F7D0-C6BF-4E97-8904-E424B7DF535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BFD0-C5A5-4D41-9592-A13267F66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emier\Desktop\tXM-4ELfcayK2lHQqyHx2UwV3vOFeFAH8tRW7fxtJguC_djO7xRku0KZlGzGb-4YFvC-bicm.jpg"/>
          <p:cNvPicPr>
            <a:picLocks noChangeAspect="1" noChangeArrowheads="1"/>
          </p:cNvPicPr>
          <p:nvPr/>
        </p:nvPicPr>
        <p:blipFill>
          <a:blip r:embed="rId2"/>
          <a:srcRect t="15625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7194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 ВОД «Волонтеры Победы»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МКУ ЦМП «Иволга»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Конаковского муниципального округа Тверской области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 descr="Y:\АРХИВ\ИИИИИИИВОЛГА.png"/>
          <p:cNvPicPr>
            <a:picLocks noChangeAspect="1" noChangeArrowheads="1"/>
          </p:cNvPicPr>
          <p:nvPr/>
        </p:nvPicPr>
        <p:blipFill>
          <a:blip r:embed="rId3" cstate="print"/>
          <a:srcRect r="13105"/>
          <a:stretch>
            <a:fillRect/>
          </a:stretch>
        </p:blipFill>
        <p:spPr bwMode="auto">
          <a:xfrm>
            <a:off x="7249412" y="0"/>
            <a:ext cx="1894588" cy="1539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mier\Desktop\Для верификации\14260-1000x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Y:\АРХИВ\ИИИИИИИВОЛГА.png"/>
          <p:cNvPicPr>
            <a:picLocks noChangeAspect="1" noChangeArrowheads="1"/>
          </p:cNvPicPr>
          <p:nvPr/>
        </p:nvPicPr>
        <p:blipFill>
          <a:blip r:embed="rId3" cstate="print"/>
          <a:srcRect r="13105"/>
          <a:stretch>
            <a:fillRect/>
          </a:stretch>
        </p:blipFill>
        <p:spPr bwMode="auto">
          <a:xfrm>
            <a:off x="7249412" y="0"/>
            <a:ext cx="1894588" cy="1539843"/>
          </a:xfrm>
          <a:prstGeom prst="rect">
            <a:avLst/>
          </a:prstGeom>
          <a:noFill/>
        </p:spPr>
      </p:pic>
      <p:pic>
        <p:nvPicPr>
          <p:cNvPr id="2055" name="Picture 7" descr="C:\Users\Premier\Downloads\23123_large (1).png"/>
          <p:cNvPicPr>
            <a:picLocks noChangeAspect="1" noChangeArrowheads="1"/>
          </p:cNvPicPr>
          <p:nvPr/>
        </p:nvPicPr>
        <p:blipFill>
          <a:blip r:embed="rId4" cstate="print"/>
          <a:srcRect l="4705" t="-14284" r="12252"/>
          <a:stretch>
            <a:fillRect/>
          </a:stretch>
        </p:blipFill>
        <p:spPr bwMode="auto">
          <a:xfrm>
            <a:off x="1" y="0"/>
            <a:ext cx="1790834" cy="1643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Подводя итоги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928802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Участники ВОД «Волонтеры Победы» при МКУ ЦМП «Иволга» принимают активное участие в мероприятиях различной направленности. </a:t>
            </a:r>
          </a:p>
          <a:p>
            <a:r>
              <a:rPr lang="ru-RU" sz="2000" dirty="0" smtClean="0"/>
              <a:t>	Наши волонтеры  –  это люди, перед которыми нет неразрешимых задач. Они всегда готовы прийти на помощь тем, кому нужна поддержка и забота. </a:t>
            </a:r>
          </a:p>
        </p:txBody>
      </p:sp>
      <p:pic>
        <p:nvPicPr>
          <p:cNvPr id="8194" name="Picture 2" descr="C:\Users\Premier\Desktop\ETRdw6solH4.jpg"/>
          <p:cNvPicPr>
            <a:picLocks noChangeAspect="1" noChangeArrowheads="1"/>
          </p:cNvPicPr>
          <p:nvPr/>
        </p:nvPicPr>
        <p:blipFill>
          <a:blip r:embed="rId5" cstate="print"/>
          <a:srcRect l="4688" b="20833"/>
          <a:stretch>
            <a:fillRect/>
          </a:stretch>
        </p:blipFill>
        <p:spPr bwMode="auto">
          <a:xfrm>
            <a:off x="2000232" y="3429000"/>
            <a:ext cx="493110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mier\Desktop\Для верификации\14260-1000x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Эко-акции</a:t>
            </a:r>
            <a:endParaRPr lang="ru-RU" dirty="0"/>
          </a:p>
        </p:txBody>
      </p:sp>
      <p:pic>
        <p:nvPicPr>
          <p:cNvPr id="2050" name="Picture 2" descr="Y:\АРХИВ\ИИИИИИИВОЛГА.png"/>
          <p:cNvPicPr>
            <a:picLocks noChangeAspect="1" noChangeArrowheads="1"/>
          </p:cNvPicPr>
          <p:nvPr/>
        </p:nvPicPr>
        <p:blipFill>
          <a:blip r:embed="rId3" cstate="print"/>
          <a:srcRect r="13105"/>
          <a:stretch>
            <a:fillRect/>
          </a:stretch>
        </p:blipFill>
        <p:spPr bwMode="auto">
          <a:xfrm>
            <a:off x="7249412" y="0"/>
            <a:ext cx="1894588" cy="1539843"/>
          </a:xfrm>
          <a:prstGeom prst="rect">
            <a:avLst/>
          </a:prstGeom>
          <a:noFill/>
        </p:spPr>
      </p:pic>
      <p:pic>
        <p:nvPicPr>
          <p:cNvPr id="2055" name="Picture 7" descr="C:\Users\Premier\Downloads\23123_large (1).png"/>
          <p:cNvPicPr>
            <a:picLocks noChangeAspect="1" noChangeArrowheads="1"/>
          </p:cNvPicPr>
          <p:nvPr/>
        </p:nvPicPr>
        <p:blipFill>
          <a:blip r:embed="rId4" cstate="print"/>
          <a:srcRect l="4705" t="-14284" r="12252"/>
          <a:stretch>
            <a:fillRect/>
          </a:stretch>
        </p:blipFill>
        <p:spPr bwMode="auto">
          <a:xfrm>
            <a:off x="1" y="0"/>
            <a:ext cx="1790834" cy="1643050"/>
          </a:xfrm>
          <a:prstGeom prst="rect">
            <a:avLst/>
          </a:prstGeom>
          <a:noFill/>
        </p:spPr>
      </p:pic>
      <p:pic>
        <p:nvPicPr>
          <p:cNvPr id="3" name="Picture 2" descr="Y:\6. АНЯ\фотки\субботники\__yVJ8dpDZ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928802"/>
            <a:ext cx="2659085" cy="3545446"/>
          </a:xfrm>
          <a:prstGeom prst="rect">
            <a:avLst/>
          </a:prstGeom>
          <a:noFill/>
        </p:spPr>
      </p:pic>
      <p:pic>
        <p:nvPicPr>
          <p:cNvPr id="1028" name="Picture 4" descr="Y:\6. АНЯ\фотки\субботники\_iEqrDD36D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0534" y="1857364"/>
            <a:ext cx="3810027" cy="2857520"/>
          </a:xfrm>
          <a:prstGeom prst="rect">
            <a:avLst/>
          </a:prstGeom>
          <a:noFill/>
        </p:spPr>
      </p:pic>
      <p:pic>
        <p:nvPicPr>
          <p:cNvPr id="1027" name="Picture 3" descr="Y:\6. АНЯ\фотки\субботники\iBOF3hvRed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3786190"/>
            <a:ext cx="3843747" cy="2882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mier\Desktop\Для верификации\14260-1000x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Спортивные мероприятия</a:t>
            </a:r>
            <a:endParaRPr lang="ru-RU" sz="4000" dirty="0"/>
          </a:p>
        </p:txBody>
      </p:sp>
      <p:pic>
        <p:nvPicPr>
          <p:cNvPr id="2050" name="Picture 2" descr="Y:\АРХИВ\ИИИИИИИВОЛГА.png"/>
          <p:cNvPicPr>
            <a:picLocks noChangeAspect="1" noChangeArrowheads="1"/>
          </p:cNvPicPr>
          <p:nvPr/>
        </p:nvPicPr>
        <p:blipFill>
          <a:blip r:embed="rId3" cstate="print"/>
          <a:srcRect r="13105"/>
          <a:stretch>
            <a:fillRect/>
          </a:stretch>
        </p:blipFill>
        <p:spPr bwMode="auto">
          <a:xfrm>
            <a:off x="7249412" y="0"/>
            <a:ext cx="1894588" cy="1539843"/>
          </a:xfrm>
          <a:prstGeom prst="rect">
            <a:avLst/>
          </a:prstGeom>
          <a:noFill/>
        </p:spPr>
      </p:pic>
      <p:pic>
        <p:nvPicPr>
          <p:cNvPr id="2055" name="Picture 7" descr="C:\Users\Premier\Downloads\23123_large (1).png"/>
          <p:cNvPicPr>
            <a:picLocks noChangeAspect="1" noChangeArrowheads="1"/>
          </p:cNvPicPr>
          <p:nvPr/>
        </p:nvPicPr>
        <p:blipFill>
          <a:blip r:embed="rId4" cstate="print"/>
          <a:srcRect l="4705" t="-14284" r="12252"/>
          <a:stretch>
            <a:fillRect/>
          </a:stretch>
        </p:blipFill>
        <p:spPr bwMode="auto">
          <a:xfrm>
            <a:off x="1" y="0"/>
            <a:ext cx="1790834" cy="1643050"/>
          </a:xfrm>
          <a:prstGeom prst="rect">
            <a:avLst/>
          </a:prstGeom>
          <a:noFill/>
        </p:spPr>
      </p:pic>
      <p:pic>
        <p:nvPicPr>
          <p:cNvPr id="3" name="Picture 2" descr="Y:\6. АНЯ\фотки\спартакиада, зарница, юносень\SdB1ILcLNO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928802"/>
            <a:ext cx="3643338" cy="2732503"/>
          </a:xfrm>
          <a:prstGeom prst="rect">
            <a:avLst/>
          </a:prstGeom>
          <a:noFill/>
        </p:spPr>
      </p:pic>
      <p:pic>
        <p:nvPicPr>
          <p:cNvPr id="2052" name="Picture 4" descr="C:\Users\Premier\Desktop\xiaVuFdxjg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929066"/>
            <a:ext cx="3605620" cy="2704215"/>
          </a:xfrm>
          <a:prstGeom prst="rect">
            <a:avLst/>
          </a:prstGeom>
          <a:noFill/>
        </p:spPr>
      </p:pic>
      <p:pic>
        <p:nvPicPr>
          <p:cNvPr id="2051" name="Picture 3" descr="C:\Users\Premier\Desktop\tRxa885PIZ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192880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mier\Desktop\Для верификации\14260-1000x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Всероссийская акция</a:t>
            </a:r>
            <a:br>
              <a:rPr lang="ru-RU" sz="4000" dirty="0" smtClean="0"/>
            </a:br>
            <a:r>
              <a:rPr lang="ru-RU" sz="4000" dirty="0" smtClean="0"/>
              <a:t>«Блокадный хлеб»</a:t>
            </a:r>
            <a:endParaRPr lang="ru-RU" sz="4000" dirty="0"/>
          </a:p>
        </p:txBody>
      </p:sp>
      <p:pic>
        <p:nvPicPr>
          <p:cNvPr id="2050" name="Picture 2" descr="Y:\АРХИВ\ИИИИИИИВОЛГА.png"/>
          <p:cNvPicPr>
            <a:picLocks noChangeAspect="1" noChangeArrowheads="1"/>
          </p:cNvPicPr>
          <p:nvPr/>
        </p:nvPicPr>
        <p:blipFill>
          <a:blip r:embed="rId3" cstate="print"/>
          <a:srcRect r="13105"/>
          <a:stretch>
            <a:fillRect/>
          </a:stretch>
        </p:blipFill>
        <p:spPr bwMode="auto">
          <a:xfrm>
            <a:off x="7249412" y="0"/>
            <a:ext cx="1894588" cy="1539843"/>
          </a:xfrm>
          <a:prstGeom prst="rect">
            <a:avLst/>
          </a:prstGeom>
          <a:noFill/>
        </p:spPr>
      </p:pic>
      <p:pic>
        <p:nvPicPr>
          <p:cNvPr id="2055" name="Picture 7" descr="C:\Users\Premier\Downloads\23123_large (1).png"/>
          <p:cNvPicPr>
            <a:picLocks noChangeAspect="1" noChangeArrowheads="1"/>
          </p:cNvPicPr>
          <p:nvPr/>
        </p:nvPicPr>
        <p:blipFill>
          <a:blip r:embed="rId4" cstate="print"/>
          <a:srcRect l="4705" t="-14284" r="12252"/>
          <a:stretch>
            <a:fillRect/>
          </a:stretch>
        </p:blipFill>
        <p:spPr bwMode="auto">
          <a:xfrm>
            <a:off x="1" y="0"/>
            <a:ext cx="1790834" cy="1643050"/>
          </a:xfrm>
          <a:prstGeom prst="rect">
            <a:avLst/>
          </a:prstGeom>
          <a:noFill/>
        </p:spPr>
      </p:pic>
      <p:pic>
        <p:nvPicPr>
          <p:cNvPr id="4" name="Picture 2" descr="Y:\6. АНЯ\фотки\Блокадный хлеб\ALjilvUMaQ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71678"/>
            <a:ext cx="4320000" cy="2433375"/>
          </a:xfrm>
          <a:prstGeom prst="rect">
            <a:avLst/>
          </a:prstGeom>
          <a:noFill/>
        </p:spPr>
      </p:pic>
      <p:pic>
        <p:nvPicPr>
          <p:cNvPr id="1027" name="Picture 3" descr="Y:\6. АНЯ\фотки\Блокадный хлеб\NW9T2yUjWRA.jpg"/>
          <p:cNvPicPr>
            <a:picLocks noChangeAspect="1" noChangeArrowheads="1"/>
          </p:cNvPicPr>
          <p:nvPr/>
        </p:nvPicPr>
        <p:blipFill>
          <a:blip r:embed="rId6" cstate="print"/>
          <a:srcRect l="11576" b="3223"/>
          <a:stretch>
            <a:fillRect/>
          </a:stretch>
        </p:blipFill>
        <p:spPr bwMode="auto">
          <a:xfrm>
            <a:off x="5000628" y="2000240"/>
            <a:ext cx="3819934" cy="2786082"/>
          </a:xfrm>
          <a:prstGeom prst="rect">
            <a:avLst/>
          </a:prstGeom>
          <a:noFill/>
        </p:spPr>
      </p:pic>
      <p:pic>
        <p:nvPicPr>
          <p:cNvPr id="1028" name="Picture 4" descr="Y:\6. АНЯ\фотки\Блокадный хлеб\qhIr7nyExI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071942"/>
            <a:ext cx="4320000" cy="24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mier\Desktop\Для верификации\14260-1000x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Митинги</a:t>
            </a:r>
            <a:endParaRPr lang="ru-RU" dirty="0"/>
          </a:p>
        </p:txBody>
      </p:sp>
      <p:pic>
        <p:nvPicPr>
          <p:cNvPr id="2050" name="Picture 2" descr="Y:\АРХИВ\ИИИИИИИВОЛГА.png"/>
          <p:cNvPicPr>
            <a:picLocks noChangeAspect="1" noChangeArrowheads="1"/>
          </p:cNvPicPr>
          <p:nvPr/>
        </p:nvPicPr>
        <p:blipFill>
          <a:blip r:embed="rId3" cstate="print"/>
          <a:srcRect r="13105"/>
          <a:stretch>
            <a:fillRect/>
          </a:stretch>
        </p:blipFill>
        <p:spPr bwMode="auto">
          <a:xfrm>
            <a:off x="7249412" y="0"/>
            <a:ext cx="1894588" cy="1539843"/>
          </a:xfrm>
          <a:prstGeom prst="rect">
            <a:avLst/>
          </a:prstGeom>
          <a:noFill/>
        </p:spPr>
      </p:pic>
      <p:pic>
        <p:nvPicPr>
          <p:cNvPr id="2055" name="Picture 7" descr="C:\Users\Premier\Downloads\23123_large (1).png"/>
          <p:cNvPicPr>
            <a:picLocks noChangeAspect="1" noChangeArrowheads="1"/>
          </p:cNvPicPr>
          <p:nvPr/>
        </p:nvPicPr>
        <p:blipFill>
          <a:blip r:embed="rId4" cstate="print"/>
          <a:srcRect l="4705" t="-14284" r="12252"/>
          <a:stretch>
            <a:fillRect/>
          </a:stretch>
        </p:blipFill>
        <p:spPr bwMode="auto">
          <a:xfrm>
            <a:off x="1" y="0"/>
            <a:ext cx="1790834" cy="1643050"/>
          </a:xfrm>
          <a:prstGeom prst="rect">
            <a:avLst/>
          </a:prstGeom>
          <a:noFill/>
        </p:spPr>
      </p:pic>
      <p:pic>
        <p:nvPicPr>
          <p:cNvPr id="3074" name="Picture 2" descr="Y:\6. АНЯ\фотки\митинги декабрь, май\CrksswMQgk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857364"/>
            <a:ext cx="4320000" cy="2433375"/>
          </a:xfrm>
          <a:prstGeom prst="rect">
            <a:avLst/>
          </a:prstGeom>
          <a:noFill/>
        </p:spPr>
      </p:pic>
      <p:pic>
        <p:nvPicPr>
          <p:cNvPr id="3075" name="Picture 3" descr="C:\Users\Premier\Desktop\9gQbwGHl1j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857364"/>
            <a:ext cx="3600000" cy="2700000"/>
          </a:xfrm>
          <a:prstGeom prst="rect">
            <a:avLst/>
          </a:prstGeom>
          <a:noFill/>
        </p:spPr>
      </p:pic>
      <p:pic>
        <p:nvPicPr>
          <p:cNvPr id="3076" name="Picture 4" descr="C:\Users\Premier\Desktop\1djFFzCTvF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786190"/>
            <a:ext cx="3600000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mier\Desktop\Для верификации\14260-1000x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Всероссийская акция </a:t>
            </a:r>
            <a:br>
              <a:rPr lang="ru-RU" sz="3200" dirty="0" smtClean="0"/>
            </a:br>
            <a:r>
              <a:rPr lang="ru-RU" sz="3200" dirty="0" smtClean="0"/>
              <a:t>«Георгиевская лента»</a:t>
            </a:r>
            <a:endParaRPr lang="ru-RU" sz="3200" dirty="0"/>
          </a:p>
        </p:txBody>
      </p:sp>
      <p:pic>
        <p:nvPicPr>
          <p:cNvPr id="2050" name="Picture 2" descr="Y:\АРХИВ\ИИИИИИИВОЛГА.png"/>
          <p:cNvPicPr>
            <a:picLocks noChangeAspect="1" noChangeArrowheads="1"/>
          </p:cNvPicPr>
          <p:nvPr/>
        </p:nvPicPr>
        <p:blipFill>
          <a:blip r:embed="rId3" cstate="print"/>
          <a:srcRect r="13105"/>
          <a:stretch>
            <a:fillRect/>
          </a:stretch>
        </p:blipFill>
        <p:spPr bwMode="auto">
          <a:xfrm>
            <a:off x="7249412" y="0"/>
            <a:ext cx="1894588" cy="1539843"/>
          </a:xfrm>
          <a:prstGeom prst="rect">
            <a:avLst/>
          </a:prstGeom>
          <a:noFill/>
        </p:spPr>
      </p:pic>
      <p:pic>
        <p:nvPicPr>
          <p:cNvPr id="2055" name="Picture 7" descr="C:\Users\Premier\Downloads\23123_large (1).png"/>
          <p:cNvPicPr>
            <a:picLocks noChangeAspect="1" noChangeArrowheads="1"/>
          </p:cNvPicPr>
          <p:nvPr/>
        </p:nvPicPr>
        <p:blipFill>
          <a:blip r:embed="rId4" cstate="print"/>
          <a:srcRect l="4705" t="-14284" r="12252"/>
          <a:stretch>
            <a:fillRect/>
          </a:stretch>
        </p:blipFill>
        <p:spPr bwMode="auto">
          <a:xfrm>
            <a:off x="1" y="0"/>
            <a:ext cx="1790834" cy="1643050"/>
          </a:xfrm>
          <a:prstGeom prst="rect">
            <a:avLst/>
          </a:prstGeom>
          <a:noFill/>
        </p:spPr>
      </p:pic>
      <p:pic>
        <p:nvPicPr>
          <p:cNvPr id="7170" name="Picture 2" descr="C:\Users\Premier\Desktop\p3OU3MVNj3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857364"/>
            <a:ext cx="3087695" cy="4116926"/>
          </a:xfrm>
          <a:prstGeom prst="rect">
            <a:avLst/>
          </a:prstGeom>
          <a:noFill/>
        </p:spPr>
      </p:pic>
      <p:pic>
        <p:nvPicPr>
          <p:cNvPr id="7171" name="Picture 3" descr="C:\Users\Premier\Desktop\K1wjJxUghW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1972" y="1785926"/>
            <a:ext cx="3524275" cy="2643206"/>
          </a:xfrm>
          <a:prstGeom prst="rect">
            <a:avLst/>
          </a:prstGeom>
          <a:noFill/>
        </p:spPr>
      </p:pic>
      <p:pic>
        <p:nvPicPr>
          <p:cNvPr id="7172" name="Picture 4" descr="C:\Users\Premier\Desktop\qUJqhzy8iH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357562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mier\Desktop\Для верификации\14260-1000x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«Свеча Памяти»</a:t>
            </a:r>
            <a:endParaRPr lang="ru-RU" dirty="0"/>
          </a:p>
        </p:txBody>
      </p:sp>
      <p:pic>
        <p:nvPicPr>
          <p:cNvPr id="2050" name="Picture 2" descr="Y:\АРХИВ\ИИИИИИИВОЛГА.png"/>
          <p:cNvPicPr>
            <a:picLocks noChangeAspect="1" noChangeArrowheads="1"/>
          </p:cNvPicPr>
          <p:nvPr/>
        </p:nvPicPr>
        <p:blipFill>
          <a:blip r:embed="rId3" cstate="print"/>
          <a:srcRect r="13105"/>
          <a:stretch>
            <a:fillRect/>
          </a:stretch>
        </p:blipFill>
        <p:spPr bwMode="auto">
          <a:xfrm>
            <a:off x="7249412" y="0"/>
            <a:ext cx="1894588" cy="1539843"/>
          </a:xfrm>
          <a:prstGeom prst="rect">
            <a:avLst/>
          </a:prstGeom>
          <a:noFill/>
        </p:spPr>
      </p:pic>
      <p:pic>
        <p:nvPicPr>
          <p:cNvPr id="2055" name="Picture 7" descr="C:\Users\Premier\Downloads\23123_large (1).png"/>
          <p:cNvPicPr>
            <a:picLocks noChangeAspect="1" noChangeArrowheads="1"/>
          </p:cNvPicPr>
          <p:nvPr/>
        </p:nvPicPr>
        <p:blipFill>
          <a:blip r:embed="rId4" cstate="print"/>
          <a:srcRect l="4705" t="-14284" r="12252"/>
          <a:stretch>
            <a:fillRect/>
          </a:stretch>
        </p:blipFill>
        <p:spPr bwMode="auto">
          <a:xfrm>
            <a:off x="1" y="0"/>
            <a:ext cx="1790834" cy="1643050"/>
          </a:xfrm>
          <a:prstGeom prst="rect">
            <a:avLst/>
          </a:prstGeom>
          <a:noFill/>
        </p:spPr>
      </p:pic>
      <p:pic>
        <p:nvPicPr>
          <p:cNvPr id="4098" name="Picture 2" descr="Y:\6. АНЯ\фотки\Свеча памяти\m0hOyKXaz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71678"/>
            <a:ext cx="4320000" cy="2433375"/>
          </a:xfrm>
          <a:prstGeom prst="rect">
            <a:avLst/>
          </a:prstGeom>
          <a:noFill/>
        </p:spPr>
      </p:pic>
      <p:pic>
        <p:nvPicPr>
          <p:cNvPr id="4099" name="Picture 3" descr="Y:\6. АНЯ\фотки\Свеча памяти\OtAI9BHTNG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071678"/>
            <a:ext cx="3600000" cy="2027812"/>
          </a:xfrm>
          <a:prstGeom prst="rect">
            <a:avLst/>
          </a:prstGeom>
          <a:noFill/>
        </p:spPr>
      </p:pic>
      <p:pic>
        <p:nvPicPr>
          <p:cNvPr id="4100" name="Picture 4" descr="Y:\6. АНЯ\фотки\Свеча памяти\sKDOOtGuzC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071942"/>
            <a:ext cx="541526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mier\Desktop\Для верификации\14260-1000x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Y:\АРХИВ\ИИИИИИИВОЛГА.png"/>
          <p:cNvPicPr>
            <a:picLocks noChangeAspect="1" noChangeArrowheads="1"/>
          </p:cNvPicPr>
          <p:nvPr/>
        </p:nvPicPr>
        <p:blipFill>
          <a:blip r:embed="rId3" cstate="print"/>
          <a:srcRect r="13105"/>
          <a:stretch>
            <a:fillRect/>
          </a:stretch>
        </p:blipFill>
        <p:spPr bwMode="auto">
          <a:xfrm>
            <a:off x="7249412" y="0"/>
            <a:ext cx="1894588" cy="1539843"/>
          </a:xfrm>
          <a:prstGeom prst="rect">
            <a:avLst/>
          </a:prstGeom>
          <a:noFill/>
        </p:spPr>
      </p:pic>
      <p:pic>
        <p:nvPicPr>
          <p:cNvPr id="2055" name="Picture 7" descr="C:\Users\Premier\Downloads\23123_large (1).png"/>
          <p:cNvPicPr>
            <a:picLocks noChangeAspect="1" noChangeArrowheads="1"/>
          </p:cNvPicPr>
          <p:nvPr/>
        </p:nvPicPr>
        <p:blipFill>
          <a:blip r:embed="rId4" cstate="print"/>
          <a:srcRect l="4705" t="-14284" r="12252"/>
          <a:stretch>
            <a:fillRect/>
          </a:stretch>
        </p:blipFill>
        <p:spPr bwMode="auto">
          <a:xfrm>
            <a:off x="1" y="0"/>
            <a:ext cx="1790834" cy="1643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Акция «Веселые старты» </a:t>
            </a:r>
            <a:br>
              <a:rPr lang="ru-RU" sz="3200" dirty="0" smtClean="0"/>
            </a:br>
            <a:r>
              <a:rPr lang="ru-RU" sz="3200" dirty="0" smtClean="0"/>
              <a:t>для участников </a:t>
            </a:r>
            <a:br>
              <a:rPr lang="ru-RU" sz="3200" dirty="0" smtClean="0"/>
            </a:br>
            <a:r>
              <a:rPr lang="ru-RU" sz="3200" dirty="0" smtClean="0"/>
              <a:t>пришкольных лагерей</a:t>
            </a:r>
            <a:endParaRPr lang="ru-RU" sz="3200" dirty="0"/>
          </a:p>
        </p:txBody>
      </p:sp>
      <p:pic>
        <p:nvPicPr>
          <p:cNvPr id="5122" name="Picture 2" descr="Y:\6. АНЯ\фотки\веселые старты\VR8qw4Sho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000240"/>
            <a:ext cx="4320000" cy="3240000"/>
          </a:xfrm>
          <a:prstGeom prst="rect">
            <a:avLst/>
          </a:prstGeom>
          <a:noFill/>
        </p:spPr>
      </p:pic>
      <p:pic>
        <p:nvPicPr>
          <p:cNvPr id="5123" name="Picture 3" descr="Y:\6. АНЯ\фотки\веселые старты\MkgSpNNbfq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000240"/>
            <a:ext cx="3600000" cy="2700000"/>
          </a:xfrm>
          <a:prstGeom prst="rect">
            <a:avLst/>
          </a:prstGeom>
          <a:noFill/>
        </p:spPr>
      </p:pic>
      <p:pic>
        <p:nvPicPr>
          <p:cNvPr id="5125" name="Picture 5" descr="Y:\6. АНЯ\фотки\веселые старты\dttygxhRHf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929066"/>
            <a:ext cx="3600000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mier\Desktop\Для верификации\14260-1000x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Y:\АРХИВ\ИИИИИИИВОЛГА.png"/>
          <p:cNvPicPr>
            <a:picLocks noChangeAspect="1" noChangeArrowheads="1"/>
          </p:cNvPicPr>
          <p:nvPr/>
        </p:nvPicPr>
        <p:blipFill>
          <a:blip r:embed="rId3" cstate="print"/>
          <a:srcRect r="13105"/>
          <a:stretch>
            <a:fillRect/>
          </a:stretch>
        </p:blipFill>
        <p:spPr bwMode="auto">
          <a:xfrm>
            <a:off x="7249412" y="0"/>
            <a:ext cx="1894588" cy="1539843"/>
          </a:xfrm>
          <a:prstGeom prst="rect">
            <a:avLst/>
          </a:prstGeom>
          <a:noFill/>
        </p:spPr>
      </p:pic>
      <p:pic>
        <p:nvPicPr>
          <p:cNvPr id="2055" name="Picture 7" descr="C:\Users\Premier\Downloads\23123_large (1).png"/>
          <p:cNvPicPr>
            <a:picLocks noChangeAspect="1" noChangeArrowheads="1"/>
          </p:cNvPicPr>
          <p:nvPr/>
        </p:nvPicPr>
        <p:blipFill>
          <a:blip r:embed="rId4" cstate="print"/>
          <a:srcRect l="4705" t="-14284" r="12252"/>
          <a:stretch>
            <a:fillRect/>
          </a:stretch>
        </p:blipFill>
        <p:spPr bwMode="auto">
          <a:xfrm>
            <a:off x="1" y="0"/>
            <a:ext cx="1790834" cy="1643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Семейно-спортивные эстафеты</a:t>
            </a:r>
            <a:endParaRPr lang="ru-RU" sz="3200" dirty="0"/>
          </a:p>
        </p:txBody>
      </p:sp>
      <p:pic>
        <p:nvPicPr>
          <p:cNvPr id="6146" name="Picture 2" descr="Y:\6. АНЯ\фотки\день семьи, любви и верности\g2gi_dfzD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3116"/>
            <a:ext cx="4960206" cy="2793992"/>
          </a:xfrm>
          <a:prstGeom prst="rect">
            <a:avLst/>
          </a:prstGeom>
          <a:noFill/>
        </p:spPr>
      </p:pic>
      <p:pic>
        <p:nvPicPr>
          <p:cNvPr id="6147" name="Picture 3" descr="Y:\6. АНЯ\фотки\день семьи, любви и верности\6SIDhGQ_r_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928802"/>
            <a:ext cx="3600000" cy="2027813"/>
          </a:xfrm>
          <a:prstGeom prst="rect">
            <a:avLst/>
          </a:prstGeom>
          <a:noFill/>
        </p:spPr>
      </p:pic>
      <p:pic>
        <p:nvPicPr>
          <p:cNvPr id="6148" name="Picture 4" descr="C:\Users\Premier\Desktop\_8w6sDBzn6U.jpg"/>
          <p:cNvPicPr>
            <a:picLocks noChangeAspect="1" noChangeArrowheads="1"/>
          </p:cNvPicPr>
          <p:nvPr/>
        </p:nvPicPr>
        <p:blipFill>
          <a:blip r:embed="rId7"/>
          <a:srcRect r="31958"/>
          <a:stretch>
            <a:fillRect/>
          </a:stretch>
        </p:blipFill>
        <p:spPr bwMode="auto">
          <a:xfrm>
            <a:off x="4286248" y="3571876"/>
            <a:ext cx="3500462" cy="2897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Эко-акции</vt:lpstr>
      <vt:lpstr>Спортивные мероприятия</vt:lpstr>
      <vt:lpstr>Всероссийская акция «Блокадный хлеб»</vt:lpstr>
      <vt:lpstr>Митинги</vt:lpstr>
      <vt:lpstr>Всероссийская акция  «Георгиевская лента»</vt:lpstr>
      <vt:lpstr>Акция «Свеча Памяти»</vt:lpstr>
      <vt:lpstr>Акция «Веселые старты»  для участников  пришкольных лагерей</vt:lpstr>
      <vt:lpstr>Семейно-спортивные эстафеты</vt:lpstr>
      <vt:lpstr>Подводя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ВОД «Волонтеры Победы»</dc:title>
  <dc:creator>Premier</dc:creator>
  <cp:lastModifiedBy>Premier</cp:lastModifiedBy>
  <cp:revision>17</cp:revision>
  <dcterms:created xsi:type="dcterms:W3CDTF">2025-04-14T07:50:11Z</dcterms:created>
  <dcterms:modified xsi:type="dcterms:W3CDTF">2025-05-14T05:47:09Z</dcterms:modified>
</cp:coreProperties>
</file>