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73" r:id="rId5"/>
    <p:sldId id="276" r:id="rId6"/>
    <p:sldId id="277" r:id="rId7"/>
    <p:sldId id="278" r:id="rId8"/>
    <p:sldId id="268" r:id="rId9"/>
    <p:sldId id="266" r:id="rId10"/>
    <p:sldId id="267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Клочкова" initials="ЕК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1C173-E49D-413E-8F61-2B7977478944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C9E8-6DDA-4CA7-B2B4-B20907DE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jp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9.jpeg"/><Relationship Id="rId3" Type="http://schemas.openxmlformats.org/officeDocument/2006/relationships/image" Target="../media/image35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8.jpeg"/><Relationship Id="rId2" Type="http://schemas.openxmlformats.org/officeDocument/2006/relationships/image" Target="../media/image34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7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36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40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42.jp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sun9-53.userapi.com/impg/kyIndlqzU_DRPNalsrxbxBrMU2zKqg3iAKPXDQ/S18imx1tKOM.jpg?size=1280x852&amp;quality=95&amp;sign=939d4a98364236cc11dba45696dc000e&amp;type=album"/>
          <p:cNvPicPr>
            <a:picLocks noChangeAspect="1" noChangeArrowheads="1"/>
          </p:cNvPicPr>
          <p:nvPr/>
        </p:nvPicPr>
        <p:blipFill>
          <a:blip r:embed="rId2"/>
          <a:srcRect t="15493"/>
          <a:stretch>
            <a:fillRect/>
          </a:stretch>
        </p:blipFill>
        <p:spPr bwMode="auto">
          <a:xfrm>
            <a:off x="0" y="0"/>
            <a:ext cx="12192000" cy="70479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23029" y="4698609"/>
            <a:ext cx="7765366" cy="181588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Волонтеры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РязГМУ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кто мы, чем занимаемся, где обитаем и как стать таким же крутым как мы:)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и не только вы узнаете сегодня! </a:t>
            </a:r>
          </a:p>
        </p:txBody>
      </p:sp>
      <p:pic>
        <p:nvPicPr>
          <p:cNvPr id="10" name="Рисунок 9" descr="fFuNi-CTGgU-PhotoRoom.png"/>
          <p:cNvPicPr>
            <a:picLocks noChangeAspect="1"/>
          </p:cNvPicPr>
          <p:nvPr/>
        </p:nvPicPr>
        <p:blipFill>
          <a:blip r:embed="rId3" cstate="print"/>
          <a:srcRect l="10957" t="9436" r="9544" b="30051"/>
          <a:stretch>
            <a:fillRect/>
          </a:stretch>
        </p:blipFill>
        <p:spPr>
          <a:xfrm>
            <a:off x="759655" y="4515729"/>
            <a:ext cx="1997613" cy="19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8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43200" y="0"/>
            <a:ext cx="695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Экологическое направление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402" y="2015067"/>
            <a:ext cx="52356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специализируется на помощи бездомным животным, в частности приюту «Путь домой».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Волонтры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проводят акции по сбору необходимых вещей, помогают приюту с уборкой территории и выгулу животных, вяжут и шьют попоны и игрушки, ищут хвостатым новые дома.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83867" y="2065867"/>
            <a:ext cx="5340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специализируется на популяризации эко-сознания. Традиционным для отряда является раздельный сбор отходов, сдача их на переработку, сбор макулатуры, участие в озеленении, субботниках и систематическая помощь Окскому заповеднику.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6" y="3944275"/>
            <a:ext cx="1979958" cy="26464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9" y="3968080"/>
            <a:ext cx="1984924" cy="26465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05" y="3924899"/>
            <a:ext cx="5009060" cy="23088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32932" y="863600"/>
            <a:ext cx="3759201" cy="9821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«Добрый друг»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79732" y="880533"/>
            <a:ext cx="3759201" cy="9821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ЭКО-отряд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2794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554" y="533227"/>
            <a:ext cx="35859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Событийное направление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74435" y="279737"/>
            <a:ext cx="77804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возможность быть в центре событий;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общение со школьниками на олимпиадах, а так же возможность самим стать экспертами; 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встреча представителей других медицинских вузов, студентов участников всероссийских соревнований;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интересно и с пользой провести время!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9" y="2553790"/>
            <a:ext cx="5520243" cy="3680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58" y="2553790"/>
            <a:ext cx="5540964" cy="36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6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953"/>
          <a:stretch>
            <a:fillRect/>
          </a:stretch>
        </p:blipFill>
        <p:spPr>
          <a:xfrm>
            <a:off x="8890000" y="1303867"/>
            <a:ext cx="2997200" cy="4605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1" y="304800"/>
            <a:ext cx="6841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ПОДРОБНЕЕ  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НАПРАВЛЕНИЯХ РАБОТЫ, ОТРЯДАХ, АКЦИЯХ И МЕРОПРИЯТИЯХ В: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733" y="6045199"/>
            <a:ext cx="11446933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ДАВАЙ ДЕЛАТЬ МИР ЛУЧШЕ ВМЕСТЕ С НАМИ!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533" y="1896531"/>
            <a:ext cx="601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Статья о направлениях работы ВЦ: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266" y="3234264"/>
            <a:ext cx="6011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Наша группа в ВК (все новости, подробности, наборы):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066" y="4639730"/>
            <a:ext cx="6011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Группа Управления в ВК (там много новостей, не пропусти!):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0267" y="24962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https://vk.com/@-188740311-volonterskii-centr-ryazgmu-i-chem-my-tut-zanimaemsya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qrcoder.ru/code/?https%3A%2F%2Fvk.com%2F%40-188740311-volonterskii-centr-ryazgmu-i-chem-my-tut-zanimaemsya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75" y="1463675"/>
            <a:ext cx="1431925" cy="143192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11498" y="4243401"/>
            <a:ext cx="2969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https://vk.com/club188740311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2298" y="554726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https://vk.com/club137834738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qrcoder.ru/code/?https%3A%2F%2Fvk.com%2Fclub137834738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7442" y="4613275"/>
            <a:ext cx="1409700" cy="1409700"/>
          </a:xfrm>
          <a:prstGeom prst="rect">
            <a:avLst/>
          </a:prstGeom>
          <a:noFill/>
        </p:spPr>
      </p:pic>
      <p:pic>
        <p:nvPicPr>
          <p:cNvPr id="1030" name="Picture 6" descr="http://qrcoder.ru/code/?https%3A%2F%2Fvk.com%2Fclub188740311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4374" y="3123141"/>
            <a:ext cx="1409700" cy="140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23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6" b="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95" y="4206239"/>
            <a:ext cx="5373859" cy="661183"/>
          </a:xfrm>
          <a:solidFill>
            <a:schemeClr val="bg1">
              <a:alpha val="71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400" dirty="0">
                <a:latin typeface="Cambria" pitchFamily="18" charset="0"/>
                <a:ea typeface="Cambria" pitchFamily="18" charset="0"/>
              </a:rPr>
              <a:t>Кто такой волонтер?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308" y="5022165"/>
            <a:ext cx="6889690" cy="1512553"/>
          </a:xfrm>
          <a:solidFill>
            <a:schemeClr val="bg1">
              <a:alpha val="62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Волонтер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человек, который добровольно и безвозмездно выполняет какую-либо работу или занимается общественной деятельностью. Доброволец вкладывает свои навыки и время в дело, которым занимается. </a:t>
            </a:r>
          </a:p>
        </p:txBody>
      </p:sp>
      <p:pic>
        <p:nvPicPr>
          <p:cNvPr id="5" name="Рисунок 4" descr="fFuNi-CTGgU-PhotoRoom.png"/>
          <p:cNvPicPr>
            <a:picLocks noChangeAspect="1"/>
          </p:cNvPicPr>
          <p:nvPr/>
        </p:nvPicPr>
        <p:blipFill>
          <a:blip r:embed="rId3" cstate="print"/>
          <a:srcRect l="10957" t="9436" r="9544" b="30051"/>
          <a:stretch>
            <a:fillRect/>
          </a:stretch>
        </p:blipFill>
        <p:spPr>
          <a:xfrm>
            <a:off x="10832124" y="0"/>
            <a:ext cx="1087266" cy="10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74.userapi.com/impg/YwCXoMWN0Xj3IkKhwxcEmZnkAXrNVYnzMVNugg/zfSCSIcRAdY.jpg?size=1280x853&amp;quality=96&amp;sign=1b354bc9f9f1812bef287735f9d4c089&amp;type=album"/>
          <p:cNvPicPr>
            <a:picLocks noChangeAspect="1" noChangeArrowheads="1"/>
          </p:cNvPicPr>
          <p:nvPr/>
        </p:nvPicPr>
        <p:blipFill>
          <a:blip r:embed="rId2"/>
          <a:srcRect l="29835" r="26276" b="15592"/>
          <a:stretch>
            <a:fillRect/>
          </a:stretch>
        </p:blipFill>
        <p:spPr bwMode="auto">
          <a:xfrm>
            <a:off x="-52509" y="0"/>
            <a:ext cx="53509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0133" y="0"/>
            <a:ext cx="6891867" cy="152400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40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Зачем студенты становятся волонтерами: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17067" y="1540933"/>
            <a:ext cx="6874932" cy="5317067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9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Новые знакомства;</a:t>
            </a:r>
          </a:p>
          <a:p>
            <a:pPr lvl="0">
              <a:spcBef>
                <a:spcPts val="0"/>
              </a:spcBef>
            </a:pPr>
            <a:r>
              <a:rPr lang="ru-RU" sz="19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Опыт в общении с пациентами и с людьми разных возрастов;</a:t>
            </a:r>
          </a:p>
          <a:p>
            <a:pPr lvl="0">
              <a:spcBef>
                <a:spcPts val="0"/>
              </a:spcBef>
            </a:pPr>
            <a:r>
              <a:rPr lang="ru-RU" sz="19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Получение первичных профессиональных медицинских навыков (например, при работе в поликлинике);</a:t>
            </a:r>
          </a:p>
          <a:p>
            <a:pPr lvl="0">
              <a:spcBef>
                <a:spcPts val="0"/>
              </a:spcBef>
            </a:pPr>
            <a:r>
              <a:rPr lang="ru-RU" sz="19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Участие в форумах, лагерях-семинарах  по всей России; </a:t>
            </a:r>
          </a:p>
          <a:p>
            <a:pPr lvl="0">
              <a:spcBef>
                <a:spcPts val="0"/>
              </a:spcBef>
            </a:pPr>
            <a:r>
              <a:rPr lang="ru-RU" sz="19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Возможность получать награды регионального и федерального значения; </a:t>
            </a:r>
          </a:p>
          <a:p>
            <a:pPr lvl="0">
              <a:spcBef>
                <a:spcPts val="0"/>
              </a:spcBef>
            </a:pPr>
            <a:r>
              <a:rPr lang="ru-RU" sz="19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Посещения спортивно-оздоровительных мероприятий, культурных событий города на бесплатно.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800" u="sng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и как приятный бонус!</a:t>
            </a:r>
            <a:endParaRPr lang="ru-RU" sz="48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9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Часы в волонтерскую книжку = возможность подавать документы на  получение  повышенной государственной академической стипендии (</a:t>
            </a:r>
            <a:r>
              <a:rPr lang="ru-RU" sz="19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ПГАС</a:t>
            </a:r>
            <a:r>
              <a:rPr lang="ru-RU" sz="19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), а при выпуске получить дополнительные баллы на поступление в ординатуру!</a:t>
            </a:r>
            <a:r>
              <a:rPr lang="ru-RU" sz="200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783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163733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ВЦ РЯЗГМУ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5867" y="1600203"/>
            <a:ext cx="5350934" cy="45259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Медицинское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Социальное и инклюзивное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добровольчество в ЧС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Экологическое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Событийное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04801" y="2743200"/>
            <a:ext cx="474133" cy="406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1734" y="3285067"/>
            <a:ext cx="474133" cy="406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04801" y="3860799"/>
            <a:ext cx="474133" cy="406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7868" y="4842934"/>
            <a:ext cx="474133" cy="406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87867" y="5401733"/>
            <a:ext cx="474133" cy="406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0180" name="Picture 4" descr="https://sun9-10.userapi.com/impg/GHcF7Mkroc_MsOH8drCUXplrgtVgW6H7IIMHsg/vakmLqfFbjM.jpg?size=720x1080&amp;quality=95&amp;sign=4ce124955605ddb6c6ad303822c8cfe1&amp;type=album"/>
          <p:cNvPicPr>
            <a:picLocks noChangeAspect="1" noChangeArrowheads="1"/>
          </p:cNvPicPr>
          <p:nvPr/>
        </p:nvPicPr>
        <p:blipFill>
          <a:blip r:embed="rId2"/>
          <a:srcRect l="11111" t="7500" b="25833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</p:spPr>
      </p:pic>
      <p:pic>
        <p:nvPicPr>
          <p:cNvPr id="11" name="Рисунок 10" descr="fFuNi-CTGgU-PhotoRoom.png"/>
          <p:cNvPicPr>
            <a:picLocks noChangeAspect="1"/>
          </p:cNvPicPr>
          <p:nvPr/>
        </p:nvPicPr>
        <p:blipFill>
          <a:blip r:embed="rId3" cstate="print"/>
          <a:srcRect l="10957" t="9436" r="9544" b="30051"/>
          <a:stretch>
            <a:fillRect/>
          </a:stretch>
        </p:blipFill>
        <p:spPr>
          <a:xfrm>
            <a:off x="10832124" y="0"/>
            <a:ext cx="1087266" cy="1069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116" y="382164"/>
            <a:ext cx="9903478" cy="465158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70"/>
              </a:spcBef>
            </a:pPr>
            <a:r>
              <a:rPr lang="ru-RU" sz="2900" b="1" spc="-252" dirty="0">
                <a:solidFill>
                  <a:srgbClr val="C62127"/>
                </a:solidFill>
                <a:latin typeface="Verdana"/>
                <a:cs typeface="Verdana"/>
              </a:rPr>
              <a:t>Медицинское направление</a:t>
            </a:r>
            <a:endParaRPr sz="29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5696" y="1109128"/>
            <a:ext cx="22335" cy="10782"/>
          </a:xfrm>
          <a:custGeom>
            <a:avLst/>
            <a:gdLst/>
            <a:ahLst/>
            <a:cxnLst/>
            <a:rect l="l" t="t" r="r" b="b"/>
            <a:pathLst>
              <a:path w="36830" h="17780">
                <a:moveTo>
                  <a:pt x="266" y="330"/>
                </a:moveTo>
                <a:lnTo>
                  <a:pt x="50" y="0"/>
                </a:lnTo>
                <a:lnTo>
                  <a:pt x="0" y="330"/>
                </a:lnTo>
                <a:lnTo>
                  <a:pt x="266" y="330"/>
                </a:lnTo>
                <a:close/>
              </a:path>
              <a:path w="36830" h="17780">
                <a:moveTo>
                  <a:pt x="36664" y="17462"/>
                </a:moveTo>
                <a:lnTo>
                  <a:pt x="36461" y="17145"/>
                </a:lnTo>
                <a:lnTo>
                  <a:pt x="36410" y="17462"/>
                </a:lnTo>
                <a:lnTo>
                  <a:pt x="36664" y="17462"/>
                </a:lnTo>
                <a:close/>
              </a:path>
            </a:pathLst>
          </a:custGeom>
          <a:solidFill>
            <a:srgbClr val="9F4A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315" y="1288341"/>
            <a:ext cx="2098706" cy="1572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532" y="1513957"/>
            <a:ext cx="2770886" cy="1285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3121" y="1250022"/>
            <a:ext cx="2856890" cy="164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0051" y="1484621"/>
            <a:ext cx="1273670" cy="12819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64003" y="1321489"/>
            <a:ext cx="248384" cy="250292"/>
          </a:xfrm>
          <a:custGeom>
            <a:avLst/>
            <a:gdLst/>
            <a:ahLst/>
            <a:cxnLst/>
            <a:rect l="l" t="t" r="r" b="b"/>
            <a:pathLst>
              <a:path w="409575" h="412750">
                <a:moveTo>
                  <a:pt x="27139" y="401104"/>
                </a:moveTo>
                <a:lnTo>
                  <a:pt x="26835" y="401332"/>
                </a:lnTo>
                <a:lnTo>
                  <a:pt x="27139" y="401370"/>
                </a:lnTo>
                <a:lnTo>
                  <a:pt x="27139" y="401104"/>
                </a:lnTo>
                <a:close/>
              </a:path>
              <a:path w="409575" h="412750">
                <a:moveTo>
                  <a:pt x="79895" y="150279"/>
                </a:moveTo>
                <a:lnTo>
                  <a:pt x="79768" y="150456"/>
                </a:lnTo>
                <a:lnTo>
                  <a:pt x="79895" y="150279"/>
                </a:lnTo>
                <a:close/>
              </a:path>
              <a:path w="409575" h="412750">
                <a:moveTo>
                  <a:pt x="131787" y="369163"/>
                </a:moveTo>
                <a:lnTo>
                  <a:pt x="114681" y="353136"/>
                </a:lnTo>
                <a:lnTo>
                  <a:pt x="107670" y="355485"/>
                </a:lnTo>
                <a:lnTo>
                  <a:pt x="108140" y="355193"/>
                </a:lnTo>
                <a:lnTo>
                  <a:pt x="98666" y="366014"/>
                </a:lnTo>
                <a:lnTo>
                  <a:pt x="98945" y="365137"/>
                </a:lnTo>
                <a:lnTo>
                  <a:pt x="98298" y="366814"/>
                </a:lnTo>
                <a:lnTo>
                  <a:pt x="98539" y="366839"/>
                </a:lnTo>
                <a:lnTo>
                  <a:pt x="98310" y="367728"/>
                </a:lnTo>
                <a:lnTo>
                  <a:pt x="98158" y="372922"/>
                </a:lnTo>
                <a:lnTo>
                  <a:pt x="98247" y="393611"/>
                </a:lnTo>
                <a:lnTo>
                  <a:pt x="98425" y="398830"/>
                </a:lnTo>
                <a:lnTo>
                  <a:pt x="98945" y="400862"/>
                </a:lnTo>
                <a:lnTo>
                  <a:pt x="99669" y="402704"/>
                </a:lnTo>
                <a:lnTo>
                  <a:pt x="104571" y="408660"/>
                </a:lnTo>
                <a:lnTo>
                  <a:pt x="105270" y="409359"/>
                </a:lnTo>
                <a:lnTo>
                  <a:pt x="105714" y="409359"/>
                </a:lnTo>
                <a:lnTo>
                  <a:pt x="113296" y="411835"/>
                </a:lnTo>
                <a:lnTo>
                  <a:pt x="114300" y="411911"/>
                </a:lnTo>
                <a:lnTo>
                  <a:pt x="113436" y="411975"/>
                </a:lnTo>
                <a:lnTo>
                  <a:pt x="114427" y="411975"/>
                </a:lnTo>
                <a:lnTo>
                  <a:pt x="117233" y="412000"/>
                </a:lnTo>
                <a:lnTo>
                  <a:pt x="119227" y="411099"/>
                </a:lnTo>
                <a:lnTo>
                  <a:pt x="119913" y="411213"/>
                </a:lnTo>
                <a:lnTo>
                  <a:pt x="130759" y="398741"/>
                </a:lnTo>
                <a:lnTo>
                  <a:pt x="131419" y="395998"/>
                </a:lnTo>
                <a:lnTo>
                  <a:pt x="131013" y="390029"/>
                </a:lnTo>
                <a:lnTo>
                  <a:pt x="131013" y="385533"/>
                </a:lnTo>
                <a:lnTo>
                  <a:pt x="131254" y="385216"/>
                </a:lnTo>
                <a:lnTo>
                  <a:pt x="131356" y="378828"/>
                </a:lnTo>
                <a:lnTo>
                  <a:pt x="131787" y="369163"/>
                </a:lnTo>
                <a:close/>
              </a:path>
              <a:path w="409575" h="412750">
                <a:moveTo>
                  <a:pt x="137998" y="131229"/>
                </a:moveTo>
                <a:lnTo>
                  <a:pt x="137947" y="131368"/>
                </a:lnTo>
                <a:lnTo>
                  <a:pt x="137782" y="132499"/>
                </a:lnTo>
                <a:lnTo>
                  <a:pt x="137998" y="131229"/>
                </a:lnTo>
                <a:close/>
              </a:path>
              <a:path w="409575" h="412750">
                <a:moveTo>
                  <a:pt x="143687" y="117259"/>
                </a:moveTo>
                <a:lnTo>
                  <a:pt x="130136" y="117259"/>
                </a:lnTo>
                <a:lnTo>
                  <a:pt x="124802" y="118529"/>
                </a:lnTo>
                <a:lnTo>
                  <a:pt x="119456" y="118529"/>
                </a:lnTo>
                <a:lnTo>
                  <a:pt x="118503" y="119799"/>
                </a:lnTo>
                <a:lnTo>
                  <a:pt x="114173" y="119799"/>
                </a:lnTo>
                <a:lnTo>
                  <a:pt x="113347" y="121069"/>
                </a:lnTo>
                <a:lnTo>
                  <a:pt x="112687" y="121069"/>
                </a:lnTo>
                <a:lnTo>
                  <a:pt x="109029" y="122339"/>
                </a:lnTo>
                <a:lnTo>
                  <a:pt x="104559" y="124879"/>
                </a:lnTo>
                <a:lnTo>
                  <a:pt x="101955" y="126149"/>
                </a:lnTo>
                <a:lnTo>
                  <a:pt x="100863" y="127419"/>
                </a:lnTo>
                <a:lnTo>
                  <a:pt x="100596" y="127419"/>
                </a:lnTo>
                <a:lnTo>
                  <a:pt x="98323" y="128689"/>
                </a:lnTo>
                <a:lnTo>
                  <a:pt x="97485" y="128689"/>
                </a:lnTo>
                <a:lnTo>
                  <a:pt x="97726" y="129959"/>
                </a:lnTo>
                <a:lnTo>
                  <a:pt x="96786" y="129959"/>
                </a:lnTo>
                <a:lnTo>
                  <a:pt x="93789" y="132499"/>
                </a:lnTo>
                <a:lnTo>
                  <a:pt x="90335" y="136309"/>
                </a:lnTo>
                <a:lnTo>
                  <a:pt x="88442" y="137579"/>
                </a:lnTo>
                <a:lnTo>
                  <a:pt x="79908" y="150279"/>
                </a:lnTo>
                <a:lnTo>
                  <a:pt x="79857" y="150456"/>
                </a:lnTo>
                <a:lnTo>
                  <a:pt x="79641" y="151549"/>
                </a:lnTo>
                <a:lnTo>
                  <a:pt x="79768" y="150456"/>
                </a:lnTo>
                <a:lnTo>
                  <a:pt x="79082" y="151549"/>
                </a:lnTo>
                <a:lnTo>
                  <a:pt x="77381" y="154089"/>
                </a:lnTo>
                <a:lnTo>
                  <a:pt x="77127" y="154089"/>
                </a:lnTo>
                <a:lnTo>
                  <a:pt x="76365" y="155359"/>
                </a:lnTo>
                <a:lnTo>
                  <a:pt x="77165" y="155359"/>
                </a:lnTo>
                <a:lnTo>
                  <a:pt x="75425" y="156629"/>
                </a:lnTo>
                <a:lnTo>
                  <a:pt x="72745" y="161709"/>
                </a:lnTo>
                <a:lnTo>
                  <a:pt x="125945" y="161709"/>
                </a:lnTo>
                <a:lnTo>
                  <a:pt x="133756" y="142659"/>
                </a:lnTo>
                <a:lnTo>
                  <a:pt x="137947" y="131368"/>
                </a:lnTo>
                <a:lnTo>
                  <a:pt x="137960" y="131229"/>
                </a:lnTo>
                <a:lnTo>
                  <a:pt x="138239" y="131229"/>
                </a:lnTo>
                <a:lnTo>
                  <a:pt x="141439" y="123609"/>
                </a:lnTo>
                <a:lnTo>
                  <a:pt x="141528" y="122339"/>
                </a:lnTo>
                <a:lnTo>
                  <a:pt x="142024" y="121069"/>
                </a:lnTo>
                <a:lnTo>
                  <a:pt x="141947" y="122339"/>
                </a:lnTo>
                <a:lnTo>
                  <a:pt x="142049" y="121069"/>
                </a:lnTo>
                <a:lnTo>
                  <a:pt x="142811" y="119799"/>
                </a:lnTo>
                <a:lnTo>
                  <a:pt x="143687" y="117259"/>
                </a:lnTo>
                <a:close/>
              </a:path>
              <a:path w="409575" h="412750">
                <a:moveTo>
                  <a:pt x="159029" y="411454"/>
                </a:moveTo>
                <a:lnTo>
                  <a:pt x="158635" y="411302"/>
                </a:lnTo>
                <a:lnTo>
                  <a:pt x="159029" y="411454"/>
                </a:lnTo>
                <a:close/>
              </a:path>
              <a:path w="409575" h="412750">
                <a:moveTo>
                  <a:pt x="180949" y="395935"/>
                </a:moveTo>
                <a:lnTo>
                  <a:pt x="180263" y="393788"/>
                </a:lnTo>
                <a:lnTo>
                  <a:pt x="180352" y="381254"/>
                </a:lnTo>
                <a:lnTo>
                  <a:pt x="180555" y="369493"/>
                </a:lnTo>
                <a:lnTo>
                  <a:pt x="179590" y="365848"/>
                </a:lnTo>
                <a:lnTo>
                  <a:pt x="180136" y="366928"/>
                </a:lnTo>
                <a:lnTo>
                  <a:pt x="179793" y="365848"/>
                </a:lnTo>
                <a:lnTo>
                  <a:pt x="179247" y="364159"/>
                </a:lnTo>
                <a:lnTo>
                  <a:pt x="169837" y="354926"/>
                </a:lnTo>
                <a:lnTo>
                  <a:pt x="168694" y="354114"/>
                </a:lnTo>
                <a:lnTo>
                  <a:pt x="161366" y="354203"/>
                </a:lnTo>
                <a:lnTo>
                  <a:pt x="159715" y="354507"/>
                </a:lnTo>
                <a:lnTo>
                  <a:pt x="157594" y="355079"/>
                </a:lnTo>
                <a:lnTo>
                  <a:pt x="157797" y="355155"/>
                </a:lnTo>
                <a:lnTo>
                  <a:pt x="156972" y="355511"/>
                </a:lnTo>
                <a:lnTo>
                  <a:pt x="155536" y="356082"/>
                </a:lnTo>
                <a:lnTo>
                  <a:pt x="154927" y="356616"/>
                </a:lnTo>
                <a:lnTo>
                  <a:pt x="152425" y="358127"/>
                </a:lnTo>
                <a:lnTo>
                  <a:pt x="150164" y="360845"/>
                </a:lnTo>
                <a:lnTo>
                  <a:pt x="146418" y="367703"/>
                </a:lnTo>
                <a:lnTo>
                  <a:pt x="147345" y="369862"/>
                </a:lnTo>
                <a:lnTo>
                  <a:pt x="147320" y="398919"/>
                </a:lnTo>
                <a:lnTo>
                  <a:pt x="147612" y="399567"/>
                </a:lnTo>
                <a:lnTo>
                  <a:pt x="148132" y="400926"/>
                </a:lnTo>
                <a:lnTo>
                  <a:pt x="149047" y="402996"/>
                </a:lnTo>
                <a:lnTo>
                  <a:pt x="149161" y="403161"/>
                </a:lnTo>
                <a:lnTo>
                  <a:pt x="149402" y="404253"/>
                </a:lnTo>
                <a:lnTo>
                  <a:pt x="149720" y="404329"/>
                </a:lnTo>
                <a:lnTo>
                  <a:pt x="150393" y="405295"/>
                </a:lnTo>
                <a:lnTo>
                  <a:pt x="151015" y="406260"/>
                </a:lnTo>
                <a:lnTo>
                  <a:pt x="151180" y="406323"/>
                </a:lnTo>
                <a:lnTo>
                  <a:pt x="159816" y="411327"/>
                </a:lnTo>
                <a:lnTo>
                  <a:pt x="159588" y="411251"/>
                </a:lnTo>
                <a:lnTo>
                  <a:pt x="159918" y="411327"/>
                </a:lnTo>
                <a:lnTo>
                  <a:pt x="161658" y="411975"/>
                </a:lnTo>
                <a:lnTo>
                  <a:pt x="161391" y="411848"/>
                </a:lnTo>
                <a:lnTo>
                  <a:pt x="162293" y="411822"/>
                </a:lnTo>
                <a:lnTo>
                  <a:pt x="164909" y="411822"/>
                </a:lnTo>
                <a:lnTo>
                  <a:pt x="165290" y="412140"/>
                </a:lnTo>
                <a:lnTo>
                  <a:pt x="166446" y="411810"/>
                </a:lnTo>
                <a:lnTo>
                  <a:pt x="173316" y="409003"/>
                </a:lnTo>
                <a:lnTo>
                  <a:pt x="174459" y="408000"/>
                </a:lnTo>
                <a:lnTo>
                  <a:pt x="178447" y="403161"/>
                </a:lnTo>
                <a:lnTo>
                  <a:pt x="179108" y="402132"/>
                </a:lnTo>
                <a:lnTo>
                  <a:pt x="180949" y="395935"/>
                </a:lnTo>
                <a:close/>
              </a:path>
              <a:path w="409575" h="412750">
                <a:moveTo>
                  <a:pt x="229844" y="375145"/>
                </a:moveTo>
                <a:lnTo>
                  <a:pt x="229539" y="369798"/>
                </a:lnTo>
                <a:lnTo>
                  <a:pt x="229438" y="370598"/>
                </a:lnTo>
                <a:lnTo>
                  <a:pt x="229057" y="368223"/>
                </a:lnTo>
                <a:lnTo>
                  <a:pt x="214096" y="353618"/>
                </a:lnTo>
                <a:lnTo>
                  <a:pt x="208178" y="353872"/>
                </a:lnTo>
                <a:lnTo>
                  <a:pt x="204457" y="356387"/>
                </a:lnTo>
                <a:lnTo>
                  <a:pt x="198640" y="361899"/>
                </a:lnTo>
                <a:lnTo>
                  <a:pt x="196570" y="368706"/>
                </a:lnTo>
                <a:lnTo>
                  <a:pt x="196570" y="398932"/>
                </a:lnTo>
                <a:lnTo>
                  <a:pt x="198081" y="403021"/>
                </a:lnTo>
                <a:lnTo>
                  <a:pt x="202311" y="408305"/>
                </a:lnTo>
                <a:lnTo>
                  <a:pt x="205016" y="410006"/>
                </a:lnTo>
                <a:lnTo>
                  <a:pt x="207657" y="411441"/>
                </a:lnTo>
                <a:lnTo>
                  <a:pt x="208356" y="411111"/>
                </a:lnTo>
                <a:lnTo>
                  <a:pt x="211848" y="412343"/>
                </a:lnTo>
                <a:lnTo>
                  <a:pt x="229476" y="394512"/>
                </a:lnTo>
                <a:lnTo>
                  <a:pt x="229057" y="390423"/>
                </a:lnTo>
                <a:lnTo>
                  <a:pt x="229196" y="386562"/>
                </a:lnTo>
                <a:lnTo>
                  <a:pt x="229590" y="383667"/>
                </a:lnTo>
                <a:lnTo>
                  <a:pt x="229539" y="379463"/>
                </a:lnTo>
                <a:lnTo>
                  <a:pt x="229844" y="375145"/>
                </a:lnTo>
                <a:close/>
              </a:path>
              <a:path w="409575" h="412750">
                <a:moveTo>
                  <a:pt x="276606" y="403987"/>
                </a:moveTo>
                <a:lnTo>
                  <a:pt x="275831" y="404876"/>
                </a:lnTo>
                <a:lnTo>
                  <a:pt x="274561" y="406527"/>
                </a:lnTo>
                <a:lnTo>
                  <a:pt x="275894" y="404876"/>
                </a:lnTo>
                <a:lnTo>
                  <a:pt x="276606" y="403987"/>
                </a:lnTo>
                <a:close/>
              </a:path>
              <a:path w="409575" h="412750">
                <a:moveTo>
                  <a:pt x="278688" y="368655"/>
                </a:moveTo>
                <a:lnTo>
                  <a:pt x="263220" y="352882"/>
                </a:lnTo>
                <a:lnTo>
                  <a:pt x="254685" y="354177"/>
                </a:lnTo>
                <a:lnTo>
                  <a:pt x="250825" y="358444"/>
                </a:lnTo>
                <a:lnTo>
                  <a:pt x="246761" y="364172"/>
                </a:lnTo>
                <a:lnTo>
                  <a:pt x="245757" y="367601"/>
                </a:lnTo>
                <a:lnTo>
                  <a:pt x="246253" y="400507"/>
                </a:lnTo>
                <a:lnTo>
                  <a:pt x="257505" y="411226"/>
                </a:lnTo>
                <a:lnTo>
                  <a:pt x="258711" y="411607"/>
                </a:lnTo>
                <a:lnTo>
                  <a:pt x="261378" y="411873"/>
                </a:lnTo>
                <a:lnTo>
                  <a:pt x="262445" y="411911"/>
                </a:lnTo>
                <a:lnTo>
                  <a:pt x="263525" y="411695"/>
                </a:lnTo>
                <a:lnTo>
                  <a:pt x="264477" y="411848"/>
                </a:lnTo>
                <a:lnTo>
                  <a:pt x="265010" y="411695"/>
                </a:lnTo>
                <a:lnTo>
                  <a:pt x="268617" y="410679"/>
                </a:lnTo>
                <a:lnTo>
                  <a:pt x="271729" y="409067"/>
                </a:lnTo>
                <a:lnTo>
                  <a:pt x="275971" y="404583"/>
                </a:lnTo>
                <a:lnTo>
                  <a:pt x="276263" y="404126"/>
                </a:lnTo>
                <a:lnTo>
                  <a:pt x="277634" y="401167"/>
                </a:lnTo>
                <a:lnTo>
                  <a:pt x="278472" y="399427"/>
                </a:lnTo>
                <a:lnTo>
                  <a:pt x="278409" y="388226"/>
                </a:lnTo>
                <a:lnTo>
                  <a:pt x="278688" y="380834"/>
                </a:lnTo>
                <a:lnTo>
                  <a:pt x="278688" y="368655"/>
                </a:lnTo>
                <a:close/>
              </a:path>
              <a:path w="409575" h="412750">
                <a:moveTo>
                  <a:pt x="344258" y="196646"/>
                </a:moveTo>
                <a:lnTo>
                  <a:pt x="344030" y="196342"/>
                </a:lnTo>
                <a:lnTo>
                  <a:pt x="343992" y="196646"/>
                </a:lnTo>
                <a:lnTo>
                  <a:pt x="344258" y="196646"/>
                </a:lnTo>
                <a:close/>
              </a:path>
              <a:path w="409575" h="412750">
                <a:moveTo>
                  <a:pt x="362902" y="274650"/>
                </a:moveTo>
                <a:lnTo>
                  <a:pt x="362699" y="274345"/>
                </a:lnTo>
                <a:lnTo>
                  <a:pt x="362648" y="274650"/>
                </a:lnTo>
                <a:lnTo>
                  <a:pt x="362902" y="274650"/>
                </a:lnTo>
                <a:close/>
              </a:path>
              <a:path w="409575" h="412750">
                <a:moveTo>
                  <a:pt x="393534" y="165519"/>
                </a:moveTo>
                <a:lnTo>
                  <a:pt x="392595" y="161709"/>
                </a:lnTo>
                <a:lnTo>
                  <a:pt x="392493" y="160439"/>
                </a:lnTo>
                <a:lnTo>
                  <a:pt x="391896" y="159169"/>
                </a:lnTo>
                <a:lnTo>
                  <a:pt x="389331" y="152819"/>
                </a:lnTo>
                <a:lnTo>
                  <a:pt x="389026" y="152819"/>
                </a:lnTo>
                <a:lnTo>
                  <a:pt x="387286" y="150279"/>
                </a:lnTo>
                <a:lnTo>
                  <a:pt x="387438" y="150279"/>
                </a:lnTo>
                <a:lnTo>
                  <a:pt x="385229" y="147739"/>
                </a:lnTo>
                <a:lnTo>
                  <a:pt x="383743" y="147739"/>
                </a:lnTo>
                <a:lnTo>
                  <a:pt x="382244" y="146469"/>
                </a:lnTo>
                <a:lnTo>
                  <a:pt x="379831" y="145199"/>
                </a:lnTo>
                <a:lnTo>
                  <a:pt x="378409" y="143929"/>
                </a:lnTo>
                <a:lnTo>
                  <a:pt x="376923" y="143929"/>
                </a:lnTo>
                <a:lnTo>
                  <a:pt x="376504" y="142659"/>
                </a:lnTo>
                <a:lnTo>
                  <a:pt x="334098" y="142659"/>
                </a:lnTo>
                <a:lnTo>
                  <a:pt x="325691" y="141389"/>
                </a:lnTo>
                <a:lnTo>
                  <a:pt x="317741" y="142659"/>
                </a:lnTo>
                <a:lnTo>
                  <a:pt x="221665" y="142659"/>
                </a:lnTo>
                <a:lnTo>
                  <a:pt x="221881" y="141389"/>
                </a:lnTo>
                <a:lnTo>
                  <a:pt x="220065" y="146469"/>
                </a:lnTo>
                <a:lnTo>
                  <a:pt x="219583" y="147739"/>
                </a:lnTo>
                <a:lnTo>
                  <a:pt x="219443" y="147739"/>
                </a:lnTo>
                <a:lnTo>
                  <a:pt x="210439" y="170599"/>
                </a:lnTo>
                <a:lnTo>
                  <a:pt x="208864" y="174409"/>
                </a:lnTo>
                <a:lnTo>
                  <a:pt x="208534" y="174409"/>
                </a:lnTo>
                <a:lnTo>
                  <a:pt x="208381" y="175679"/>
                </a:lnTo>
                <a:lnTo>
                  <a:pt x="205613" y="182029"/>
                </a:lnTo>
                <a:lnTo>
                  <a:pt x="205473" y="182029"/>
                </a:lnTo>
                <a:lnTo>
                  <a:pt x="202590" y="189649"/>
                </a:lnTo>
                <a:lnTo>
                  <a:pt x="200837" y="194729"/>
                </a:lnTo>
                <a:lnTo>
                  <a:pt x="199910" y="195999"/>
                </a:lnTo>
                <a:lnTo>
                  <a:pt x="199428" y="198539"/>
                </a:lnTo>
                <a:lnTo>
                  <a:pt x="196938" y="203619"/>
                </a:lnTo>
                <a:lnTo>
                  <a:pt x="196049" y="206159"/>
                </a:lnTo>
                <a:lnTo>
                  <a:pt x="194119" y="211239"/>
                </a:lnTo>
                <a:lnTo>
                  <a:pt x="192976" y="213779"/>
                </a:lnTo>
                <a:lnTo>
                  <a:pt x="186347" y="229019"/>
                </a:lnTo>
                <a:lnTo>
                  <a:pt x="183794" y="232829"/>
                </a:lnTo>
                <a:lnTo>
                  <a:pt x="183045" y="234099"/>
                </a:lnTo>
                <a:lnTo>
                  <a:pt x="181991" y="234099"/>
                </a:lnTo>
                <a:lnTo>
                  <a:pt x="181292" y="235369"/>
                </a:lnTo>
                <a:lnTo>
                  <a:pt x="179933" y="236639"/>
                </a:lnTo>
                <a:lnTo>
                  <a:pt x="179285" y="237909"/>
                </a:lnTo>
                <a:lnTo>
                  <a:pt x="178244" y="237909"/>
                </a:lnTo>
                <a:lnTo>
                  <a:pt x="177533" y="239179"/>
                </a:lnTo>
                <a:lnTo>
                  <a:pt x="170751" y="244259"/>
                </a:lnTo>
                <a:lnTo>
                  <a:pt x="166712" y="245529"/>
                </a:lnTo>
                <a:lnTo>
                  <a:pt x="162458" y="246799"/>
                </a:lnTo>
                <a:lnTo>
                  <a:pt x="156133" y="248069"/>
                </a:lnTo>
                <a:lnTo>
                  <a:pt x="143078" y="248069"/>
                </a:lnTo>
                <a:lnTo>
                  <a:pt x="136817" y="245529"/>
                </a:lnTo>
                <a:lnTo>
                  <a:pt x="130962" y="242989"/>
                </a:lnTo>
                <a:lnTo>
                  <a:pt x="121500" y="235369"/>
                </a:lnTo>
                <a:lnTo>
                  <a:pt x="120357" y="234099"/>
                </a:lnTo>
                <a:lnTo>
                  <a:pt x="120027" y="234099"/>
                </a:lnTo>
                <a:lnTo>
                  <a:pt x="119189" y="232829"/>
                </a:lnTo>
                <a:lnTo>
                  <a:pt x="115366" y="226479"/>
                </a:lnTo>
                <a:lnTo>
                  <a:pt x="113525" y="222669"/>
                </a:lnTo>
                <a:lnTo>
                  <a:pt x="113258" y="222669"/>
                </a:lnTo>
                <a:lnTo>
                  <a:pt x="112763" y="220129"/>
                </a:lnTo>
                <a:lnTo>
                  <a:pt x="111810" y="217589"/>
                </a:lnTo>
                <a:lnTo>
                  <a:pt x="111036" y="213779"/>
                </a:lnTo>
                <a:lnTo>
                  <a:pt x="110566" y="209969"/>
                </a:lnTo>
                <a:lnTo>
                  <a:pt x="110947" y="201079"/>
                </a:lnTo>
                <a:lnTo>
                  <a:pt x="111455" y="199809"/>
                </a:lnTo>
                <a:lnTo>
                  <a:pt x="112026" y="197269"/>
                </a:lnTo>
                <a:lnTo>
                  <a:pt x="115392" y="188379"/>
                </a:lnTo>
                <a:lnTo>
                  <a:pt x="115697" y="187109"/>
                </a:lnTo>
                <a:lnTo>
                  <a:pt x="115849" y="187109"/>
                </a:lnTo>
                <a:lnTo>
                  <a:pt x="116408" y="185839"/>
                </a:lnTo>
                <a:lnTo>
                  <a:pt x="117957" y="182029"/>
                </a:lnTo>
                <a:lnTo>
                  <a:pt x="117792" y="182029"/>
                </a:lnTo>
                <a:lnTo>
                  <a:pt x="120243" y="175679"/>
                </a:lnTo>
                <a:lnTo>
                  <a:pt x="120954" y="174409"/>
                </a:lnTo>
                <a:lnTo>
                  <a:pt x="121208" y="173139"/>
                </a:lnTo>
                <a:lnTo>
                  <a:pt x="121564" y="173139"/>
                </a:lnTo>
                <a:lnTo>
                  <a:pt x="122999" y="169329"/>
                </a:lnTo>
                <a:lnTo>
                  <a:pt x="123380" y="168059"/>
                </a:lnTo>
                <a:lnTo>
                  <a:pt x="123863" y="166789"/>
                </a:lnTo>
                <a:lnTo>
                  <a:pt x="125425" y="162979"/>
                </a:lnTo>
                <a:lnTo>
                  <a:pt x="71856" y="162979"/>
                </a:lnTo>
                <a:lnTo>
                  <a:pt x="71488" y="162979"/>
                </a:lnTo>
                <a:lnTo>
                  <a:pt x="70053" y="165519"/>
                </a:lnTo>
                <a:lnTo>
                  <a:pt x="69697" y="165519"/>
                </a:lnTo>
                <a:lnTo>
                  <a:pt x="67843" y="168059"/>
                </a:lnTo>
                <a:lnTo>
                  <a:pt x="68072" y="168059"/>
                </a:lnTo>
                <a:lnTo>
                  <a:pt x="67335" y="169329"/>
                </a:lnTo>
                <a:lnTo>
                  <a:pt x="64922" y="173139"/>
                </a:lnTo>
                <a:lnTo>
                  <a:pt x="64516" y="173139"/>
                </a:lnTo>
                <a:lnTo>
                  <a:pt x="64198" y="174409"/>
                </a:lnTo>
                <a:lnTo>
                  <a:pt x="60350" y="179489"/>
                </a:lnTo>
                <a:lnTo>
                  <a:pt x="60210" y="179489"/>
                </a:lnTo>
                <a:lnTo>
                  <a:pt x="60032" y="180759"/>
                </a:lnTo>
                <a:lnTo>
                  <a:pt x="53035" y="190919"/>
                </a:lnTo>
                <a:lnTo>
                  <a:pt x="51562" y="193459"/>
                </a:lnTo>
                <a:lnTo>
                  <a:pt x="51092" y="193459"/>
                </a:lnTo>
                <a:lnTo>
                  <a:pt x="42214" y="199809"/>
                </a:lnTo>
                <a:lnTo>
                  <a:pt x="41617" y="199809"/>
                </a:lnTo>
                <a:lnTo>
                  <a:pt x="35814" y="203619"/>
                </a:lnTo>
                <a:lnTo>
                  <a:pt x="35280" y="203619"/>
                </a:lnTo>
                <a:lnTo>
                  <a:pt x="33070" y="204889"/>
                </a:lnTo>
                <a:lnTo>
                  <a:pt x="32600" y="206159"/>
                </a:lnTo>
                <a:lnTo>
                  <a:pt x="31343" y="206159"/>
                </a:lnTo>
                <a:lnTo>
                  <a:pt x="30861" y="207429"/>
                </a:lnTo>
                <a:lnTo>
                  <a:pt x="27139" y="209969"/>
                </a:lnTo>
                <a:lnTo>
                  <a:pt x="25895" y="209969"/>
                </a:lnTo>
                <a:lnTo>
                  <a:pt x="22656" y="212509"/>
                </a:lnTo>
                <a:lnTo>
                  <a:pt x="22402" y="212509"/>
                </a:lnTo>
                <a:lnTo>
                  <a:pt x="20307" y="213779"/>
                </a:lnTo>
                <a:lnTo>
                  <a:pt x="15049" y="217589"/>
                </a:lnTo>
                <a:lnTo>
                  <a:pt x="14516" y="217589"/>
                </a:lnTo>
                <a:lnTo>
                  <a:pt x="11214" y="220129"/>
                </a:lnTo>
                <a:lnTo>
                  <a:pt x="6832" y="222669"/>
                </a:lnTo>
                <a:lnTo>
                  <a:pt x="6299" y="223939"/>
                </a:lnTo>
                <a:lnTo>
                  <a:pt x="3543" y="225209"/>
                </a:lnTo>
                <a:lnTo>
                  <a:pt x="1511" y="226479"/>
                </a:lnTo>
                <a:lnTo>
                  <a:pt x="279" y="229019"/>
                </a:lnTo>
                <a:lnTo>
                  <a:pt x="0" y="230289"/>
                </a:lnTo>
                <a:lnTo>
                  <a:pt x="0" y="234099"/>
                </a:lnTo>
                <a:lnTo>
                  <a:pt x="76" y="235369"/>
                </a:lnTo>
                <a:lnTo>
                  <a:pt x="1270" y="239179"/>
                </a:lnTo>
                <a:lnTo>
                  <a:pt x="2082" y="242989"/>
                </a:lnTo>
                <a:lnTo>
                  <a:pt x="2070" y="244259"/>
                </a:lnTo>
                <a:lnTo>
                  <a:pt x="2463" y="245529"/>
                </a:lnTo>
                <a:lnTo>
                  <a:pt x="2616" y="245529"/>
                </a:lnTo>
                <a:lnTo>
                  <a:pt x="2781" y="246799"/>
                </a:lnTo>
                <a:lnTo>
                  <a:pt x="2946" y="246799"/>
                </a:lnTo>
                <a:lnTo>
                  <a:pt x="3200" y="249339"/>
                </a:lnTo>
                <a:lnTo>
                  <a:pt x="5829" y="260769"/>
                </a:lnTo>
                <a:lnTo>
                  <a:pt x="5969" y="260769"/>
                </a:lnTo>
                <a:lnTo>
                  <a:pt x="9652" y="277279"/>
                </a:lnTo>
                <a:lnTo>
                  <a:pt x="9804" y="278549"/>
                </a:lnTo>
                <a:lnTo>
                  <a:pt x="10490" y="281089"/>
                </a:lnTo>
                <a:lnTo>
                  <a:pt x="12331" y="289979"/>
                </a:lnTo>
                <a:lnTo>
                  <a:pt x="12661" y="291249"/>
                </a:lnTo>
                <a:lnTo>
                  <a:pt x="20828" y="328079"/>
                </a:lnTo>
                <a:lnTo>
                  <a:pt x="21831" y="333159"/>
                </a:lnTo>
                <a:lnTo>
                  <a:pt x="23787" y="340779"/>
                </a:lnTo>
                <a:lnTo>
                  <a:pt x="25006" y="347129"/>
                </a:lnTo>
                <a:lnTo>
                  <a:pt x="27520" y="358559"/>
                </a:lnTo>
                <a:lnTo>
                  <a:pt x="32435" y="380149"/>
                </a:lnTo>
                <a:lnTo>
                  <a:pt x="33604" y="383959"/>
                </a:lnTo>
                <a:lnTo>
                  <a:pt x="34683" y="385229"/>
                </a:lnTo>
                <a:lnTo>
                  <a:pt x="35814" y="386499"/>
                </a:lnTo>
                <a:lnTo>
                  <a:pt x="38366" y="387769"/>
                </a:lnTo>
                <a:lnTo>
                  <a:pt x="81813" y="387769"/>
                </a:lnTo>
                <a:lnTo>
                  <a:pt x="81826" y="387604"/>
                </a:lnTo>
                <a:lnTo>
                  <a:pt x="82092" y="387388"/>
                </a:lnTo>
                <a:lnTo>
                  <a:pt x="81838" y="387362"/>
                </a:lnTo>
                <a:lnTo>
                  <a:pt x="82270" y="382689"/>
                </a:lnTo>
                <a:lnTo>
                  <a:pt x="82270" y="380149"/>
                </a:lnTo>
                <a:lnTo>
                  <a:pt x="89293" y="350939"/>
                </a:lnTo>
                <a:lnTo>
                  <a:pt x="91973" y="347129"/>
                </a:lnTo>
                <a:lnTo>
                  <a:pt x="91211" y="348399"/>
                </a:lnTo>
                <a:lnTo>
                  <a:pt x="93078" y="347129"/>
                </a:lnTo>
                <a:lnTo>
                  <a:pt x="97942" y="343319"/>
                </a:lnTo>
                <a:lnTo>
                  <a:pt x="103619" y="340779"/>
                </a:lnTo>
                <a:lnTo>
                  <a:pt x="106032" y="339509"/>
                </a:lnTo>
                <a:lnTo>
                  <a:pt x="109575" y="339509"/>
                </a:lnTo>
                <a:lnTo>
                  <a:pt x="112661" y="338239"/>
                </a:lnTo>
                <a:lnTo>
                  <a:pt x="116928" y="338239"/>
                </a:lnTo>
                <a:lnTo>
                  <a:pt x="119621" y="339509"/>
                </a:lnTo>
                <a:lnTo>
                  <a:pt x="123685" y="339509"/>
                </a:lnTo>
                <a:lnTo>
                  <a:pt x="125526" y="340779"/>
                </a:lnTo>
                <a:lnTo>
                  <a:pt x="134391" y="345859"/>
                </a:lnTo>
                <a:lnTo>
                  <a:pt x="135775" y="345859"/>
                </a:lnTo>
                <a:lnTo>
                  <a:pt x="138493" y="348399"/>
                </a:lnTo>
                <a:lnTo>
                  <a:pt x="138798" y="349669"/>
                </a:lnTo>
                <a:lnTo>
                  <a:pt x="140081" y="349669"/>
                </a:lnTo>
                <a:lnTo>
                  <a:pt x="140449" y="348399"/>
                </a:lnTo>
                <a:lnTo>
                  <a:pt x="141439" y="347129"/>
                </a:lnTo>
                <a:lnTo>
                  <a:pt x="142684" y="347129"/>
                </a:lnTo>
                <a:lnTo>
                  <a:pt x="147307" y="343319"/>
                </a:lnTo>
                <a:lnTo>
                  <a:pt x="147485" y="343319"/>
                </a:lnTo>
                <a:lnTo>
                  <a:pt x="156349" y="339509"/>
                </a:lnTo>
                <a:lnTo>
                  <a:pt x="161048" y="338239"/>
                </a:lnTo>
                <a:lnTo>
                  <a:pt x="166116" y="338239"/>
                </a:lnTo>
                <a:lnTo>
                  <a:pt x="170853" y="339509"/>
                </a:lnTo>
                <a:lnTo>
                  <a:pt x="173177" y="339509"/>
                </a:lnTo>
                <a:lnTo>
                  <a:pt x="174320" y="340779"/>
                </a:lnTo>
                <a:lnTo>
                  <a:pt x="177165" y="342049"/>
                </a:lnTo>
                <a:lnTo>
                  <a:pt x="179120" y="342049"/>
                </a:lnTo>
                <a:lnTo>
                  <a:pt x="179578" y="343319"/>
                </a:lnTo>
                <a:lnTo>
                  <a:pt x="184302" y="345859"/>
                </a:lnTo>
                <a:lnTo>
                  <a:pt x="185204" y="347129"/>
                </a:lnTo>
                <a:lnTo>
                  <a:pt x="187807" y="349669"/>
                </a:lnTo>
                <a:lnTo>
                  <a:pt x="188531" y="349669"/>
                </a:lnTo>
                <a:lnTo>
                  <a:pt x="190614" y="347129"/>
                </a:lnTo>
                <a:lnTo>
                  <a:pt x="191528" y="347129"/>
                </a:lnTo>
                <a:lnTo>
                  <a:pt x="192112" y="345859"/>
                </a:lnTo>
                <a:lnTo>
                  <a:pt x="193192" y="345859"/>
                </a:lnTo>
                <a:lnTo>
                  <a:pt x="194538" y="344589"/>
                </a:lnTo>
                <a:lnTo>
                  <a:pt x="196811" y="343319"/>
                </a:lnTo>
                <a:lnTo>
                  <a:pt x="198729" y="342049"/>
                </a:lnTo>
                <a:lnTo>
                  <a:pt x="198564" y="342049"/>
                </a:lnTo>
                <a:lnTo>
                  <a:pt x="204101" y="339509"/>
                </a:lnTo>
                <a:lnTo>
                  <a:pt x="209829" y="339509"/>
                </a:lnTo>
                <a:lnTo>
                  <a:pt x="211556" y="338239"/>
                </a:lnTo>
                <a:lnTo>
                  <a:pt x="216458" y="338239"/>
                </a:lnTo>
                <a:lnTo>
                  <a:pt x="232257" y="344589"/>
                </a:lnTo>
                <a:lnTo>
                  <a:pt x="233146" y="345859"/>
                </a:lnTo>
                <a:lnTo>
                  <a:pt x="236918" y="348399"/>
                </a:lnTo>
                <a:lnTo>
                  <a:pt x="237261" y="349669"/>
                </a:lnTo>
                <a:lnTo>
                  <a:pt x="238531" y="349669"/>
                </a:lnTo>
                <a:lnTo>
                  <a:pt x="239420" y="347129"/>
                </a:lnTo>
                <a:lnTo>
                  <a:pt x="241007" y="347129"/>
                </a:lnTo>
                <a:lnTo>
                  <a:pt x="241312" y="345859"/>
                </a:lnTo>
                <a:lnTo>
                  <a:pt x="243357" y="344589"/>
                </a:lnTo>
                <a:lnTo>
                  <a:pt x="245275" y="343319"/>
                </a:lnTo>
                <a:lnTo>
                  <a:pt x="249389" y="340779"/>
                </a:lnTo>
                <a:lnTo>
                  <a:pt x="252260" y="339509"/>
                </a:lnTo>
                <a:lnTo>
                  <a:pt x="254698" y="339509"/>
                </a:lnTo>
                <a:lnTo>
                  <a:pt x="260299" y="338239"/>
                </a:lnTo>
                <a:lnTo>
                  <a:pt x="265633" y="338239"/>
                </a:lnTo>
                <a:lnTo>
                  <a:pt x="268541" y="339509"/>
                </a:lnTo>
                <a:lnTo>
                  <a:pt x="275755" y="342049"/>
                </a:lnTo>
                <a:lnTo>
                  <a:pt x="282587" y="345859"/>
                </a:lnTo>
                <a:lnTo>
                  <a:pt x="282295" y="345859"/>
                </a:lnTo>
                <a:lnTo>
                  <a:pt x="285153" y="348399"/>
                </a:lnTo>
                <a:lnTo>
                  <a:pt x="287096" y="349669"/>
                </a:lnTo>
                <a:lnTo>
                  <a:pt x="291287" y="356019"/>
                </a:lnTo>
                <a:lnTo>
                  <a:pt x="293878" y="363639"/>
                </a:lnTo>
                <a:lnTo>
                  <a:pt x="293992" y="364909"/>
                </a:lnTo>
                <a:lnTo>
                  <a:pt x="294868" y="371259"/>
                </a:lnTo>
                <a:lnTo>
                  <a:pt x="294982" y="387769"/>
                </a:lnTo>
                <a:lnTo>
                  <a:pt x="346456" y="387769"/>
                </a:lnTo>
                <a:lnTo>
                  <a:pt x="353085" y="386499"/>
                </a:lnTo>
                <a:lnTo>
                  <a:pt x="355003" y="385229"/>
                </a:lnTo>
                <a:lnTo>
                  <a:pt x="358609" y="382689"/>
                </a:lnTo>
                <a:lnTo>
                  <a:pt x="358571" y="383959"/>
                </a:lnTo>
                <a:lnTo>
                  <a:pt x="359422" y="382689"/>
                </a:lnTo>
                <a:lnTo>
                  <a:pt x="361276" y="381419"/>
                </a:lnTo>
                <a:lnTo>
                  <a:pt x="362610" y="380149"/>
                </a:lnTo>
                <a:lnTo>
                  <a:pt x="365112" y="376339"/>
                </a:lnTo>
                <a:lnTo>
                  <a:pt x="366344" y="373799"/>
                </a:lnTo>
                <a:lnTo>
                  <a:pt x="367258" y="372529"/>
                </a:lnTo>
                <a:lnTo>
                  <a:pt x="369785" y="362369"/>
                </a:lnTo>
                <a:lnTo>
                  <a:pt x="368338" y="356019"/>
                </a:lnTo>
                <a:lnTo>
                  <a:pt x="365252" y="350939"/>
                </a:lnTo>
                <a:lnTo>
                  <a:pt x="364680" y="349669"/>
                </a:lnTo>
                <a:lnTo>
                  <a:pt x="364477" y="349669"/>
                </a:lnTo>
                <a:lnTo>
                  <a:pt x="362915" y="347129"/>
                </a:lnTo>
                <a:lnTo>
                  <a:pt x="361238" y="345859"/>
                </a:lnTo>
                <a:lnTo>
                  <a:pt x="359651" y="344589"/>
                </a:lnTo>
                <a:lnTo>
                  <a:pt x="354444" y="340779"/>
                </a:lnTo>
                <a:lnTo>
                  <a:pt x="353771" y="340779"/>
                </a:lnTo>
                <a:lnTo>
                  <a:pt x="350380" y="339509"/>
                </a:lnTo>
                <a:lnTo>
                  <a:pt x="346989" y="338239"/>
                </a:lnTo>
                <a:lnTo>
                  <a:pt x="337858" y="338239"/>
                </a:lnTo>
                <a:lnTo>
                  <a:pt x="329869" y="339509"/>
                </a:lnTo>
                <a:lnTo>
                  <a:pt x="328028" y="338239"/>
                </a:lnTo>
                <a:lnTo>
                  <a:pt x="325183" y="338239"/>
                </a:lnTo>
                <a:lnTo>
                  <a:pt x="322999" y="336969"/>
                </a:lnTo>
                <a:lnTo>
                  <a:pt x="322021" y="336969"/>
                </a:lnTo>
                <a:lnTo>
                  <a:pt x="320128" y="333159"/>
                </a:lnTo>
                <a:lnTo>
                  <a:pt x="319760" y="333159"/>
                </a:lnTo>
                <a:lnTo>
                  <a:pt x="319671" y="329349"/>
                </a:lnTo>
                <a:lnTo>
                  <a:pt x="320827" y="325539"/>
                </a:lnTo>
                <a:lnTo>
                  <a:pt x="322491" y="324269"/>
                </a:lnTo>
                <a:lnTo>
                  <a:pt x="324078" y="322999"/>
                </a:lnTo>
                <a:lnTo>
                  <a:pt x="349402" y="322999"/>
                </a:lnTo>
                <a:lnTo>
                  <a:pt x="362191" y="320459"/>
                </a:lnTo>
                <a:lnTo>
                  <a:pt x="365709" y="317919"/>
                </a:lnTo>
                <a:lnTo>
                  <a:pt x="367538" y="317919"/>
                </a:lnTo>
                <a:lnTo>
                  <a:pt x="369239" y="315379"/>
                </a:lnTo>
                <a:lnTo>
                  <a:pt x="370751" y="314109"/>
                </a:lnTo>
                <a:lnTo>
                  <a:pt x="374307" y="309029"/>
                </a:lnTo>
                <a:lnTo>
                  <a:pt x="374586" y="307759"/>
                </a:lnTo>
                <a:lnTo>
                  <a:pt x="376745" y="300139"/>
                </a:lnTo>
                <a:lnTo>
                  <a:pt x="376453" y="292519"/>
                </a:lnTo>
                <a:lnTo>
                  <a:pt x="374777" y="287439"/>
                </a:lnTo>
                <a:lnTo>
                  <a:pt x="374154" y="286169"/>
                </a:lnTo>
                <a:lnTo>
                  <a:pt x="370865" y="281089"/>
                </a:lnTo>
                <a:lnTo>
                  <a:pt x="369760" y="281089"/>
                </a:lnTo>
                <a:lnTo>
                  <a:pt x="368312" y="278549"/>
                </a:lnTo>
                <a:lnTo>
                  <a:pt x="366966" y="277279"/>
                </a:lnTo>
                <a:lnTo>
                  <a:pt x="362750" y="276009"/>
                </a:lnTo>
                <a:lnTo>
                  <a:pt x="362661" y="274739"/>
                </a:lnTo>
                <a:lnTo>
                  <a:pt x="361645" y="274739"/>
                </a:lnTo>
                <a:lnTo>
                  <a:pt x="357860" y="273469"/>
                </a:lnTo>
                <a:lnTo>
                  <a:pt x="337019" y="273469"/>
                </a:lnTo>
                <a:lnTo>
                  <a:pt x="332117" y="272199"/>
                </a:lnTo>
                <a:lnTo>
                  <a:pt x="331063" y="270929"/>
                </a:lnTo>
                <a:lnTo>
                  <a:pt x="330034" y="270929"/>
                </a:lnTo>
                <a:lnTo>
                  <a:pt x="328764" y="268389"/>
                </a:lnTo>
                <a:lnTo>
                  <a:pt x="328117" y="268389"/>
                </a:lnTo>
                <a:lnTo>
                  <a:pt x="327825" y="265849"/>
                </a:lnTo>
                <a:lnTo>
                  <a:pt x="327812" y="264579"/>
                </a:lnTo>
                <a:lnTo>
                  <a:pt x="328079" y="263309"/>
                </a:lnTo>
                <a:lnTo>
                  <a:pt x="328460" y="260769"/>
                </a:lnTo>
                <a:lnTo>
                  <a:pt x="329438" y="259499"/>
                </a:lnTo>
                <a:lnTo>
                  <a:pt x="330962" y="258229"/>
                </a:lnTo>
                <a:lnTo>
                  <a:pt x="333946" y="256959"/>
                </a:lnTo>
                <a:lnTo>
                  <a:pt x="364261" y="256959"/>
                </a:lnTo>
                <a:lnTo>
                  <a:pt x="370738" y="254419"/>
                </a:lnTo>
                <a:lnTo>
                  <a:pt x="371970" y="254419"/>
                </a:lnTo>
                <a:lnTo>
                  <a:pt x="373532" y="253149"/>
                </a:lnTo>
                <a:lnTo>
                  <a:pt x="374611" y="253149"/>
                </a:lnTo>
                <a:lnTo>
                  <a:pt x="376085" y="251879"/>
                </a:lnTo>
                <a:lnTo>
                  <a:pt x="378612" y="249339"/>
                </a:lnTo>
                <a:lnTo>
                  <a:pt x="379552" y="248069"/>
                </a:lnTo>
                <a:lnTo>
                  <a:pt x="379361" y="248069"/>
                </a:lnTo>
                <a:lnTo>
                  <a:pt x="380161" y="246799"/>
                </a:lnTo>
                <a:lnTo>
                  <a:pt x="382955" y="242989"/>
                </a:lnTo>
                <a:lnTo>
                  <a:pt x="383044" y="241719"/>
                </a:lnTo>
                <a:lnTo>
                  <a:pt x="383400" y="240449"/>
                </a:lnTo>
                <a:lnTo>
                  <a:pt x="383374" y="241719"/>
                </a:lnTo>
                <a:lnTo>
                  <a:pt x="383730" y="240449"/>
                </a:lnTo>
                <a:lnTo>
                  <a:pt x="384441" y="237909"/>
                </a:lnTo>
                <a:lnTo>
                  <a:pt x="384810" y="236639"/>
                </a:lnTo>
                <a:lnTo>
                  <a:pt x="385064" y="231559"/>
                </a:lnTo>
                <a:lnTo>
                  <a:pt x="385025" y="227749"/>
                </a:lnTo>
                <a:lnTo>
                  <a:pt x="383730" y="223939"/>
                </a:lnTo>
                <a:lnTo>
                  <a:pt x="383540" y="223939"/>
                </a:lnTo>
                <a:lnTo>
                  <a:pt x="382854" y="221399"/>
                </a:lnTo>
                <a:lnTo>
                  <a:pt x="378256" y="215049"/>
                </a:lnTo>
                <a:lnTo>
                  <a:pt x="377405" y="213779"/>
                </a:lnTo>
                <a:lnTo>
                  <a:pt x="377228" y="213779"/>
                </a:lnTo>
                <a:lnTo>
                  <a:pt x="372084" y="209969"/>
                </a:lnTo>
                <a:lnTo>
                  <a:pt x="369811" y="209969"/>
                </a:lnTo>
                <a:lnTo>
                  <a:pt x="369493" y="208699"/>
                </a:lnTo>
                <a:lnTo>
                  <a:pt x="366547" y="208699"/>
                </a:lnTo>
                <a:lnTo>
                  <a:pt x="360502" y="207429"/>
                </a:lnTo>
                <a:lnTo>
                  <a:pt x="347560" y="208699"/>
                </a:lnTo>
                <a:lnTo>
                  <a:pt x="344576" y="207429"/>
                </a:lnTo>
                <a:lnTo>
                  <a:pt x="341096" y="207429"/>
                </a:lnTo>
                <a:lnTo>
                  <a:pt x="338518" y="204889"/>
                </a:lnTo>
                <a:lnTo>
                  <a:pt x="337362" y="203619"/>
                </a:lnTo>
                <a:lnTo>
                  <a:pt x="336511" y="202349"/>
                </a:lnTo>
                <a:lnTo>
                  <a:pt x="336664" y="202349"/>
                </a:lnTo>
                <a:lnTo>
                  <a:pt x="336194" y="201079"/>
                </a:lnTo>
                <a:lnTo>
                  <a:pt x="336042" y="199809"/>
                </a:lnTo>
                <a:lnTo>
                  <a:pt x="336016" y="198539"/>
                </a:lnTo>
                <a:lnTo>
                  <a:pt x="336067" y="197586"/>
                </a:lnTo>
                <a:lnTo>
                  <a:pt x="336092" y="198539"/>
                </a:lnTo>
                <a:lnTo>
                  <a:pt x="336092" y="197269"/>
                </a:lnTo>
                <a:lnTo>
                  <a:pt x="338010" y="194729"/>
                </a:lnTo>
                <a:lnTo>
                  <a:pt x="338721" y="193459"/>
                </a:lnTo>
                <a:lnTo>
                  <a:pt x="339153" y="193459"/>
                </a:lnTo>
                <a:lnTo>
                  <a:pt x="339521" y="192189"/>
                </a:lnTo>
                <a:lnTo>
                  <a:pt x="339318" y="193459"/>
                </a:lnTo>
                <a:lnTo>
                  <a:pt x="339636" y="192189"/>
                </a:lnTo>
                <a:lnTo>
                  <a:pt x="341998" y="192189"/>
                </a:lnTo>
                <a:lnTo>
                  <a:pt x="347548" y="190919"/>
                </a:lnTo>
                <a:lnTo>
                  <a:pt x="363956" y="192189"/>
                </a:lnTo>
                <a:lnTo>
                  <a:pt x="368554" y="190919"/>
                </a:lnTo>
                <a:lnTo>
                  <a:pt x="375348" y="190919"/>
                </a:lnTo>
                <a:lnTo>
                  <a:pt x="376783" y="189649"/>
                </a:lnTo>
                <a:lnTo>
                  <a:pt x="378891" y="189649"/>
                </a:lnTo>
                <a:lnTo>
                  <a:pt x="380453" y="188379"/>
                </a:lnTo>
                <a:lnTo>
                  <a:pt x="381723" y="187109"/>
                </a:lnTo>
                <a:lnTo>
                  <a:pt x="385559" y="184569"/>
                </a:lnTo>
                <a:lnTo>
                  <a:pt x="388010" y="182029"/>
                </a:lnTo>
                <a:lnTo>
                  <a:pt x="389369" y="179489"/>
                </a:lnTo>
                <a:lnTo>
                  <a:pt x="390804" y="176949"/>
                </a:lnTo>
                <a:lnTo>
                  <a:pt x="391058" y="176949"/>
                </a:lnTo>
                <a:lnTo>
                  <a:pt x="391947" y="175679"/>
                </a:lnTo>
                <a:lnTo>
                  <a:pt x="392772" y="171869"/>
                </a:lnTo>
                <a:lnTo>
                  <a:pt x="392912" y="170599"/>
                </a:lnTo>
                <a:lnTo>
                  <a:pt x="392811" y="171869"/>
                </a:lnTo>
                <a:lnTo>
                  <a:pt x="393192" y="168059"/>
                </a:lnTo>
                <a:lnTo>
                  <a:pt x="393534" y="165519"/>
                </a:lnTo>
                <a:close/>
              </a:path>
              <a:path w="409575" h="412750">
                <a:moveTo>
                  <a:pt x="409435" y="71640"/>
                </a:moveTo>
                <a:lnTo>
                  <a:pt x="409194" y="70904"/>
                </a:lnTo>
                <a:lnTo>
                  <a:pt x="408711" y="69964"/>
                </a:lnTo>
                <a:lnTo>
                  <a:pt x="408432" y="69481"/>
                </a:lnTo>
                <a:lnTo>
                  <a:pt x="408000" y="68605"/>
                </a:lnTo>
                <a:lnTo>
                  <a:pt x="394360" y="61264"/>
                </a:lnTo>
                <a:lnTo>
                  <a:pt x="393687" y="60934"/>
                </a:lnTo>
                <a:lnTo>
                  <a:pt x="386435" y="57492"/>
                </a:lnTo>
                <a:lnTo>
                  <a:pt x="384860" y="56832"/>
                </a:lnTo>
                <a:lnTo>
                  <a:pt x="383311" y="55791"/>
                </a:lnTo>
                <a:lnTo>
                  <a:pt x="381749" y="55283"/>
                </a:lnTo>
                <a:lnTo>
                  <a:pt x="380847" y="54952"/>
                </a:lnTo>
                <a:lnTo>
                  <a:pt x="380250" y="54610"/>
                </a:lnTo>
                <a:lnTo>
                  <a:pt x="379577" y="54343"/>
                </a:lnTo>
                <a:lnTo>
                  <a:pt x="378079" y="53505"/>
                </a:lnTo>
                <a:lnTo>
                  <a:pt x="377888" y="53441"/>
                </a:lnTo>
                <a:lnTo>
                  <a:pt x="370789" y="50165"/>
                </a:lnTo>
                <a:lnTo>
                  <a:pt x="370446" y="49936"/>
                </a:lnTo>
                <a:lnTo>
                  <a:pt x="369595" y="49517"/>
                </a:lnTo>
                <a:lnTo>
                  <a:pt x="369023" y="49288"/>
                </a:lnTo>
                <a:lnTo>
                  <a:pt x="369493" y="49517"/>
                </a:lnTo>
                <a:lnTo>
                  <a:pt x="368376" y="49149"/>
                </a:lnTo>
                <a:lnTo>
                  <a:pt x="367322" y="48552"/>
                </a:lnTo>
                <a:lnTo>
                  <a:pt x="366471" y="48094"/>
                </a:lnTo>
                <a:lnTo>
                  <a:pt x="366293" y="48082"/>
                </a:lnTo>
                <a:lnTo>
                  <a:pt x="365467" y="47650"/>
                </a:lnTo>
                <a:lnTo>
                  <a:pt x="365150" y="47434"/>
                </a:lnTo>
                <a:lnTo>
                  <a:pt x="361022" y="45466"/>
                </a:lnTo>
                <a:lnTo>
                  <a:pt x="356831" y="43472"/>
                </a:lnTo>
                <a:lnTo>
                  <a:pt x="349135" y="39941"/>
                </a:lnTo>
                <a:lnTo>
                  <a:pt x="348234" y="39433"/>
                </a:lnTo>
                <a:lnTo>
                  <a:pt x="346646" y="38760"/>
                </a:lnTo>
                <a:lnTo>
                  <a:pt x="345694" y="38392"/>
                </a:lnTo>
                <a:lnTo>
                  <a:pt x="332244" y="32029"/>
                </a:lnTo>
                <a:lnTo>
                  <a:pt x="330073" y="30924"/>
                </a:lnTo>
                <a:lnTo>
                  <a:pt x="327850" y="30086"/>
                </a:lnTo>
                <a:lnTo>
                  <a:pt x="327634" y="29743"/>
                </a:lnTo>
                <a:lnTo>
                  <a:pt x="321259" y="26733"/>
                </a:lnTo>
                <a:lnTo>
                  <a:pt x="320725" y="26644"/>
                </a:lnTo>
                <a:lnTo>
                  <a:pt x="320916" y="26733"/>
                </a:lnTo>
                <a:lnTo>
                  <a:pt x="319976" y="26593"/>
                </a:lnTo>
                <a:lnTo>
                  <a:pt x="320725" y="26644"/>
                </a:lnTo>
                <a:lnTo>
                  <a:pt x="319773" y="26149"/>
                </a:lnTo>
                <a:lnTo>
                  <a:pt x="306933" y="20205"/>
                </a:lnTo>
                <a:lnTo>
                  <a:pt x="304584" y="18859"/>
                </a:lnTo>
                <a:lnTo>
                  <a:pt x="303288" y="18529"/>
                </a:lnTo>
                <a:lnTo>
                  <a:pt x="301599" y="17513"/>
                </a:lnTo>
                <a:lnTo>
                  <a:pt x="300926" y="17284"/>
                </a:lnTo>
                <a:lnTo>
                  <a:pt x="298538" y="16167"/>
                </a:lnTo>
                <a:lnTo>
                  <a:pt x="298056" y="15976"/>
                </a:lnTo>
                <a:lnTo>
                  <a:pt x="297726" y="15735"/>
                </a:lnTo>
                <a:lnTo>
                  <a:pt x="282244" y="8420"/>
                </a:lnTo>
                <a:lnTo>
                  <a:pt x="280352" y="7835"/>
                </a:lnTo>
                <a:lnTo>
                  <a:pt x="278269" y="6451"/>
                </a:lnTo>
                <a:lnTo>
                  <a:pt x="276415" y="5753"/>
                </a:lnTo>
                <a:lnTo>
                  <a:pt x="274828" y="4978"/>
                </a:lnTo>
                <a:lnTo>
                  <a:pt x="274675" y="4876"/>
                </a:lnTo>
                <a:lnTo>
                  <a:pt x="269367" y="2692"/>
                </a:lnTo>
                <a:lnTo>
                  <a:pt x="267525" y="1295"/>
                </a:lnTo>
                <a:lnTo>
                  <a:pt x="266153" y="254"/>
                </a:lnTo>
                <a:lnTo>
                  <a:pt x="262547" y="0"/>
                </a:lnTo>
                <a:lnTo>
                  <a:pt x="261302" y="0"/>
                </a:lnTo>
                <a:lnTo>
                  <a:pt x="259956" y="101"/>
                </a:lnTo>
                <a:lnTo>
                  <a:pt x="258584" y="533"/>
                </a:lnTo>
                <a:lnTo>
                  <a:pt x="257365" y="1295"/>
                </a:lnTo>
                <a:lnTo>
                  <a:pt x="256235" y="1993"/>
                </a:lnTo>
                <a:lnTo>
                  <a:pt x="251218" y="8496"/>
                </a:lnTo>
                <a:lnTo>
                  <a:pt x="250101" y="9715"/>
                </a:lnTo>
                <a:lnTo>
                  <a:pt x="247878" y="12420"/>
                </a:lnTo>
                <a:lnTo>
                  <a:pt x="243636" y="17780"/>
                </a:lnTo>
                <a:lnTo>
                  <a:pt x="243535" y="17945"/>
                </a:lnTo>
                <a:lnTo>
                  <a:pt x="240093" y="22275"/>
                </a:lnTo>
                <a:lnTo>
                  <a:pt x="239903" y="22479"/>
                </a:lnTo>
                <a:lnTo>
                  <a:pt x="235242" y="28308"/>
                </a:lnTo>
                <a:lnTo>
                  <a:pt x="233870" y="30086"/>
                </a:lnTo>
                <a:lnTo>
                  <a:pt x="232702" y="31724"/>
                </a:lnTo>
                <a:lnTo>
                  <a:pt x="232029" y="32588"/>
                </a:lnTo>
                <a:lnTo>
                  <a:pt x="231482" y="32816"/>
                </a:lnTo>
                <a:lnTo>
                  <a:pt x="230555" y="34366"/>
                </a:lnTo>
                <a:lnTo>
                  <a:pt x="230352" y="34493"/>
                </a:lnTo>
                <a:lnTo>
                  <a:pt x="228955" y="35864"/>
                </a:lnTo>
                <a:lnTo>
                  <a:pt x="228028" y="36957"/>
                </a:lnTo>
                <a:lnTo>
                  <a:pt x="226936" y="37617"/>
                </a:lnTo>
                <a:lnTo>
                  <a:pt x="226212" y="38023"/>
                </a:lnTo>
                <a:lnTo>
                  <a:pt x="226123" y="38417"/>
                </a:lnTo>
                <a:lnTo>
                  <a:pt x="225463" y="38862"/>
                </a:lnTo>
                <a:lnTo>
                  <a:pt x="223735" y="39852"/>
                </a:lnTo>
                <a:lnTo>
                  <a:pt x="221729" y="40944"/>
                </a:lnTo>
                <a:lnTo>
                  <a:pt x="220472" y="41414"/>
                </a:lnTo>
                <a:lnTo>
                  <a:pt x="213398" y="43472"/>
                </a:lnTo>
                <a:lnTo>
                  <a:pt x="211201" y="43014"/>
                </a:lnTo>
                <a:lnTo>
                  <a:pt x="205054" y="45466"/>
                </a:lnTo>
                <a:lnTo>
                  <a:pt x="200469" y="47701"/>
                </a:lnTo>
                <a:lnTo>
                  <a:pt x="199834" y="48082"/>
                </a:lnTo>
                <a:lnTo>
                  <a:pt x="194805" y="51282"/>
                </a:lnTo>
                <a:lnTo>
                  <a:pt x="189179" y="55829"/>
                </a:lnTo>
                <a:lnTo>
                  <a:pt x="188404" y="56311"/>
                </a:lnTo>
                <a:lnTo>
                  <a:pt x="188696" y="55943"/>
                </a:lnTo>
                <a:lnTo>
                  <a:pt x="188315" y="56311"/>
                </a:lnTo>
                <a:lnTo>
                  <a:pt x="186740" y="57810"/>
                </a:lnTo>
                <a:lnTo>
                  <a:pt x="185369" y="59004"/>
                </a:lnTo>
                <a:lnTo>
                  <a:pt x="183629" y="61709"/>
                </a:lnTo>
                <a:lnTo>
                  <a:pt x="182156" y="62484"/>
                </a:lnTo>
                <a:lnTo>
                  <a:pt x="181495" y="63792"/>
                </a:lnTo>
                <a:lnTo>
                  <a:pt x="172199" y="78765"/>
                </a:lnTo>
                <a:lnTo>
                  <a:pt x="172008" y="79171"/>
                </a:lnTo>
                <a:lnTo>
                  <a:pt x="171831" y="79451"/>
                </a:lnTo>
                <a:lnTo>
                  <a:pt x="171284" y="80632"/>
                </a:lnTo>
                <a:lnTo>
                  <a:pt x="171297" y="80772"/>
                </a:lnTo>
                <a:lnTo>
                  <a:pt x="171056" y="81470"/>
                </a:lnTo>
                <a:lnTo>
                  <a:pt x="170611" y="82562"/>
                </a:lnTo>
                <a:lnTo>
                  <a:pt x="169964" y="83197"/>
                </a:lnTo>
                <a:lnTo>
                  <a:pt x="169887" y="84442"/>
                </a:lnTo>
                <a:lnTo>
                  <a:pt x="166941" y="91528"/>
                </a:lnTo>
                <a:lnTo>
                  <a:pt x="162636" y="102425"/>
                </a:lnTo>
                <a:lnTo>
                  <a:pt x="160070" y="108585"/>
                </a:lnTo>
                <a:lnTo>
                  <a:pt x="155829" y="119380"/>
                </a:lnTo>
                <a:lnTo>
                  <a:pt x="155511" y="119951"/>
                </a:lnTo>
                <a:lnTo>
                  <a:pt x="153504" y="124625"/>
                </a:lnTo>
                <a:lnTo>
                  <a:pt x="151993" y="129222"/>
                </a:lnTo>
                <a:lnTo>
                  <a:pt x="149694" y="134467"/>
                </a:lnTo>
                <a:lnTo>
                  <a:pt x="149415" y="134886"/>
                </a:lnTo>
                <a:lnTo>
                  <a:pt x="149199" y="135534"/>
                </a:lnTo>
                <a:lnTo>
                  <a:pt x="148158" y="138290"/>
                </a:lnTo>
                <a:lnTo>
                  <a:pt x="146392" y="141744"/>
                </a:lnTo>
                <a:lnTo>
                  <a:pt x="145580" y="144741"/>
                </a:lnTo>
                <a:lnTo>
                  <a:pt x="141579" y="154736"/>
                </a:lnTo>
                <a:lnTo>
                  <a:pt x="141452" y="155130"/>
                </a:lnTo>
                <a:lnTo>
                  <a:pt x="141262" y="155536"/>
                </a:lnTo>
                <a:lnTo>
                  <a:pt x="133324" y="175247"/>
                </a:lnTo>
                <a:lnTo>
                  <a:pt x="129768" y="184251"/>
                </a:lnTo>
                <a:lnTo>
                  <a:pt x="129349" y="185229"/>
                </a:lnTo>
                <a:lnTo>
                  <a:pt x="128524" y="187045"/>
                </a:lnTo>
                <a:lnTo>
                  <a:pt x="128447" y="188099"/>
                </a:lnTo>
                <a:lnTo>
                  <a:pt x="127622" y="190144"/>
                </a:lnTo>
                <a:lnTo>
                  <a:pt x="127469" y="190715"/>
                </a:lnTo>
                <a:lnTo>
                  <a:pt x="127558" y="190487"/>
                </a:lnTo>
                <a:lnTo>
                  <a:pt x="127431" y="191376"/>
                </a:lnTo>
                <a:lnTo>
                  <a:pt x="126314" y="196748"/>
                </a:lnTo>
                <a:lnTo>
                  <a:pt x="126339" y="201968"/>
                </a:lnTo>
                <a:lnTo>
                  <a:pt x="129184" y="207606"/>
                </a:lnTo>
                <a:lnTo>
                  <a:pt x="129413" y="208114"/>
                </a:lnTo>
                <a:lnTo>
                  <a:pt x="129768" y="208788"/>
                </a:lnTo>
                <a:lnTo>
                  <a:pt x="133299" y="213537"/>
                </a:lnTo>
                <a:lnTo>
                  <a:pt x="134239" y="214515"/>
                </a:lnTo>
                <a:lnTo>
                  <a:pt x="135128" y="215544"/>
                </a:lnTo>
                <a:lnTo>
                  <a:pt x="137553" y="217093"/>
                </a:lnTo>
                <a:lnTo>
                  <a:pt x="138404" y="218033"/>
                </a:lnTo>
                <a:lnTo>
                  <a:pt x="140487" y="219049"/>
                </a:lnTo>
                <a:lnTo>
                  <a:pt x="141008" y="219341"/>
                </a:lnTo>
                <a:lnTo>
                  <a:pt x="142519" y="220103"/>
                </a:lnTo>
                <a:lnTo>
                  <a:pt x="142798" y="220103"/>
                </a:lnTo>
                <a:lnTo>
                  <a:pt x="144348" y="220548"/>
                </a:lnTo>
                <a:lnTo>
                  <a:pt x="147472" y="221462"/>
                </a:lnTo>
                <a:lnTo>
                  <a:pt x="153276" y="221907"/>
                </a:lnTo>
                <a:lnTo>
                  <a:pt x="156654" y="220941"/>
                </a:lnTo>
                <a:lnTo>
                  <a:pt x="157010" y="220878"/>
                </a:lnTo>
                <a:lnTo>
                  <a:pt x="157327" y="220878"/>
                </a:lnTo>
                <a:lnTo>
                  <a:pt x="157746" y="220789"/>
                </a:lnTo>
                <a:lnTo>
                  <a:pt x="165785" y="216903"/>
                </a:lnTo>
                <a:lnTo>
                  <a:pt x="170726" y="213106"/>
                </a:lnTo>
                <a:lnTo>
                  <a:pt x="171348" y="211658"/>
                </a:lnTo>
                <a:lnTo>
                  <a:pt x="174193" y="206400"/>
                </a:lnTo>
                <a:lnTo>
                  <a:pt x="175234" y="203822"/>
                </a:lnTo>
                <a:lnTo>
                  <a:pt x="176123" y="201891"/>
                </a:lnTo>
                <a:lnTo>
                  <a:pt x="180111" y="191858"/>
                </a:lnTo>
                <a:lnTo>
                  <a:pt x="180340" y="191376"/>
                </a:lnTo>
                <a:lnTo>
                  <a:pt x="180670" y="190487"/>
                </a:lnTo>
                <a:lnTo>
                  <a:pt x="180784" y="190144"/>
                </a:lnTo>
                <a:lnTo>
                  <a:pt x="184086" y="181838"/>
                </a:lnTo>
                <a:lnTo>
                  <a:pt x="184327" y="181343"/>
                </a:lnTo>
                <a:lnTo>
                  <a:pt x="184721" y="180124"/>
                </a:lnTo>
                <a:lnTo>
                  <a:pt x="184988" y="179463"/>
                </a:lnTo>
                <a:lnTo>
                  <a:pt x="185902" y="177253"/>
                </a:lnTo>
                <a:lnTo>
                  <a:pt x="186042" y="176860"/>
                </a:lnTo>
                <a:lnTo>
                  <a:pt x="186296" y="176276"/>
                </a:lnTo>
                <a:lnTo>
                  <a:pt x="186918" y="174586"/>
                </a:lnTo>
                <a:lnTo>
                  <a:pt x="187172" y="174040"/>
                </a:lnTo>
                <a:lnTo>
                  <a:pt x="190665" y="165493"/>
                </a:lnTo>
                <a:lnTo>
                  <a:pt x="190919" y="164553"/>
                </a:lnTo>
                <a:lnTo>
                  <a:pt x="198882" y="144716"/>
                </a:lnTo>
                <a:lnTo>
                  <a:pt x="208965" y="119380"/>
                </a:lnTo>
                <a:lnTo>
                  <a:pt x="210540" y="115252"/>
                </a:lnTo>
                <a:lnTo>
                  <a:pt x="210781" y="114769"/>
                </a:lnTo>
                <a:lnTo>
                  <a:pt x="210997" y="114350"/>
                </a:lnTo>
                <a:lnTo>
                  <a:pt x="210807" y="114731"/>
                </a:lnTo>
                <a:lnTo>
                  <a:pt x="211162" y="114617"/>
                </a:lnTo>
                <a:lnTo>
                  <a:pt x="383667" y="114655"/>
                </a:lnTo>
                <a:lnTo>
                  <a:pt x="385178" y="115252"/>
                </a:lnTo>
                <a:lnTo>
                  <a:pt x="385635" y="114617"/>
                </a:lnTo>
                <a:lnTo>
                  <a:pt x="385826" y="114350"/>
                </a:lnTo>
                <a:lnTo>
                  <a:pt x="386232" y="113766"/>
                </a:lnTo>
                <a:lnTo>
                  <a:pt x="388493" y="110070"/>
                </a:lnTo>
                <a:lnTo>
                  <a:pt x="389216" y="108966"/>
                </a:lnTo>
                <a:lnTo>
                  <a:pt x="390664" y="106540"/>
                </a:lnTo>
                <a:lnTo>
                  <a:pt x="391020" y="105905"/>
                </a:lnTo>
                <a:lnTo>
                  <a:pt x="391515" y="105295"/>
                </a:lnTo>
                <a:lnTo>
                  <a:pt x="391909" y="104660"/>
                </a:lnTo>
                <a:lnTo>
                  <a:pt x="393979" y="101130"/>
                </a:lnTo>
                <a:lnTo>
                  <a:pt x="400951" y="90119"/>
                </a:lnTo>
                <a:lnTo>
                  <a:pt x="401421" y="89446"/>
                </a:lnTo>
                <a:lnTo>
                  <a:pt x="409143" y="76555"/>
                </a:lnTo>
                <a:lnTo>
                  <a:pt x="409308" y="76123"/>
                </a:lnTo>
                <a:lnTo>
                  <a:pt x="409435" y="75539"/>
                </a:lnTo>
                <a:lnTo>
                  <a:pt x="409435" y="71640"/>
                </a:lnTo>
                <a:close/>
              </a:path>
            </a:pathLst>
          </a:custGeom>
          <a:solidFill>
            <a:srgbClr val="C62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03801" y="1262446"/>
            <a:ext cx="252235" cy="272626"/>
          </a:xfrm>
          <a:custGeom>
            <a:avLst/>
            <a:gdLst/>
            <a:ahLst/>
            <a:cxnLst/>
            <a:rect l="l" t="t" r="r" b="b"/>
            <a:pathLst>
              <a:path w="415925" h="449579">
                <a:moveTo>
                  <a:pt x="4934" y="65275"/>
                </a:moveTo>
                <a:lnTo>
                  <a:pt x="642" y="109212"/>
                </a:lnTo>
                <a:lnTo>
                  <a:pt x="0" y="172655"/>
                </a:lnTo>
                <a:lnTo>
                  <a:pt x="1835" y="287771"/>
                </a:lnTo>
                <a:lnTo>
                  <a:pt x="633" y="333065"/>
                </a:lnTo>
                <a:lnTo>
                  <a:pt x="2258" y="357836"/>
                </a:lnTo>
                <a:lnTo>
                  <a:pt x="14533" y="371966"/>
                </a:lnTo>
                <a:lnTo>
                  <a:pt x="45284" y="385334"/>
                </a:lnTo>
                <a:lnTo>
                  <a:pt x="102334" y="407820"/>
                </a:lnTo>
                <a:lnTo>
                  <a:pt x="188219" y="445197"/>
                </a:lnTo>
                <a:lnTo>
                  <a:pt x="208060" y="449054"/>
                </a:lnTo>
                <a:lnTo>
                  <a:pt x="228220" y="443915"/>
                </a:lnTo>
                <a:lnTo>
                  <a:pt x="260486" y="430447"/>
                </a:lnTo>
                <a:lnTo>
                  <a:pt x="268751" y="427149"/>
                </a:lnTo>
                <a:lnTo>
                  <a:pt x="217022" y="427149"/>
                </a:lnTo>
                <a:lnTo>
                  <a:pt x="217022" y="426887"/>
                </a:lnTo>
                <a:lnTo>
                  <a:pt x="197986" y="426887"/>
                </a:lnTo>
                <a:lnTo>
                  <a:pt x="162955" y="413816"/>
                </a:lnTo>
                <a:lnTo>
                  <a:pt x="106721" y="390522"/>
                </a:lnTo>
                <a:lnTo>
                  <a:pt x="51870" y="366419"/>
                </a:lnTo>
                <a:lnTo>
                  <a:pt x="20986" y="350921"/>
                </a:lnTo>
                <a:lnTo>
                  <a:pt x="21970" y="88028"/>
                </a:lnTo>
                <a:lnTo>
                  <a:pt x="69974" y="88028"/>
                </a:lnTo>
                <a:lnTo>
                  <a:pt x="53006" y="81201"/>
                </a:lnTo>
                <a:lnTo>
                  <a:pt x="53245" y="70542"/>
                </a:lnTo>
                <a:lnTo>
                  <a:pt x="34755" y="70542"/>
                </a:lnTo>
                <a:lnTo>
                  <a:pt x="4934" y="65275"/>
                </a:lnTo>
                <a:close/>
              </a:path>
              <a:path w="415925" h="449579">
                <a:moveTo>
                  <a:pt x="412656" y="90112"/>
                </a:moveTo>
                <a:lnTo>
                  <a:pt x="394461" y="90112"/>
                </a:lnTo>
                <a:lnTo>
                  <a:pt x="394671" y="351654"/>
                </a:lnTo>
                <a:lnTo>
                  <a:pt x="357252" y="370225"/>
                </a:lnTo>
                <a:lnTo>
                  <a:pt x="308002" y="391753"/>
                </a:lnTo>
                <a:lnTo>
                  <a:pt x="257674" y="412106"/>
                </a:lnTo>
                <a:lnTo>
                  <a:pt x="217022" y="427149"/>
                </a:lnTo>
                <a:lnTo>
                  <a:pt x="268751" y="427149"/>
                </a:lnTo>
                <a:lnTo>
                  <a:pt x="341568" y="397821"/>
                </a:lnTo>
                <a:lnTo>
                  <a:pt x="384663" y="378606"/>
                </a:lnTo>
                <a:lnTo>
                  <a:pt x="413875" y="327435"/>
                </a:lnTo>
                <a:lnTo>
                  <a:pt x="415001" y="273252"/>
                </a:lnTo>
                <a:lnTo>
                  <a:pt x="415445" y="209782"/>
                </a:lnTo>
                <a:lnTo>
                  <a:pt x="414929" y="147049"/>
                </a:lnTo>
                <a:lnTo>
                  <a:pt x="413175" y="95072"/>
                </a:lnTo>
                <a:lnTo>
                  <a:pt x="412656" y="90112"/>
                </a:lnTo>
                <a:close/>
              </a:path>
              <a:path w="415925" h="449579">
                <a:moveTo>
                  <a:pt x="69974" y="88028"/>
                </a:moveTo>
                <a:lnTo>
                  <a:pt x="21970" y="88028"/>
                </a:lnTo>
                <a:lnTo>
                  <a:pt x="198216" y="163523"/>
                </a:lnTo>
                <a:lnTo>
                  <a:pt x="197986" y="426887"/>
                </a:lnTo>
                <a:lnTo>
                  <a:pt x="217022" y="426887"/>
                </a:lnTo>
                <a:lnTo>
                  <a:pt x="217493" y="161942"/>
                </a:lnTo>
                <a:lnTo>
                  <a:pt x="275175" y="138529"/>
                </a:lnTo>
                <a:lnTo>
                  <a:pt x="207535" y="138529"/>
                </a:lnTo>
                <a:lnTo>
                  <a:pt x="199111" y="130866"/>
                </a:lnTo>
                <a:lnTo>
                  <a:pt x="190301" y="122213"/>
                </a:lnTo>
                <a:lnTo>
                  <a:pt x="181603" y="112897"/>
                </a:lnTo>
                <a:lnTo>
                  <a:pt x="179788" y="110729"/>
                </a:lnTo>
                <a:lnTo>
                  <a:pt x="126396" y="110729"/>
                </a:lnTo>
                <a:lnTo>
                  <a:pt x="69974" y="88028"/>
                </a:lnTo>
                <a:close/>
              </a:path>
              <a:path w="415925" h="449579">
                <a:moveTo>
                  <a:pt x="342651" y="282"/>
                </a:moveTo>
                <a:lnTo>
                  <a:pt x="313993" y="20118"/>
                </a:lnTo>
                <a:lnTo>
                  <a:pt x="275725" y="61627"/>
                </a:lnTo>
                <a:lnTo>
                  <a:pt x="237142" y="107026"/>
                </a:lnTo>
                <a:lnTo>
                  <a:pt x="207535" y="138529"/>
                </a:lnTo>
                <a:lnTo>
                  <a:pt x="275175" y="138529"/>
                </a:lnTo>
                <a:lnTo>
                  <a:pt x="339204" y="112541"/>
                </a:lnTo>
                <a:lnTo>
                  <a:pt x="282444" y="112541"/>
                </a:lnTo>
                <a:lnTo>
                  <a:pt x="321118" y="81477"/>
                </a:lnTo>
                <a:lnTo>
                  <a:pt x="342085" y="65803"/>
                </a:lnTo>
                <a:lnTo>
                  <a:pt x="361520" y="53328"/>
                </a:lnTo>
                <a:lnTo>
                  <a:pt x="380080" y="53328"/>
                </a:lnTo>
                <a:lnTo>
                  <a:pt x="379007" y="36888"/>
                </a:lnTo>
                <a:lnTo>
                  <a:pt x="347719" y="36888"/>
                </a:lnTo>
                <a:lnTo>
                  <a:pt x="342651" y="282"/>
                </a:lnTo>
                <a:close/>
              </a:path>
              <a:path w="415925" h="449579">
                <a:moveTo>
                  <a:pt x="380080" y="53328"/>
                </a:moveTo>
                <a:lnTo>
                  <a:pt x="361520" y="53328"/>
                </a:lnTo>
                <a:lnTo>
                  <a:pt x="361809" y="70008"/>
                </a:lnTo>
                <a:lnTo>
                  <a:pt x="361903" y="80535"/>
                </a:lnTo>
                <a:lnTo>
                  <a:pt x="282444" y="112541"/>
                </a:lnTo>
                <a:lnTo>
                  <a:pt x="339204" y="112541"/>
                </a:lnTo>
                <a:lnTo>
                  <a:pt x="394461" y="90112"/>
                </a:lnTo>
                <a:lnTo>
                  <a:pt x="412656" y="90112"/>
                </a:lnTo>
                <a:lnTo>
                  <a:pt x="410658" y="71044"/>
                </a:lnTo>
                <a:lnTo>
                  <a:pt x="381237" y="71044"/>
                </a:lnTo>
                <a:lnTo>
                  <a:pt x="380080" y="53328"/>
                </a:lnTo>
                <a:close/>
              </a:path>
              <a:path w="415925" h="449579">
                <a:moveTo>
                  <a:pt x="88140" y="54197"/>
                </a:moveTo>
                <a:lnTo>
                  <a:pt x="53613" y="54197"/>
                </a:lnTo>
                <a:lnTo>
                  <a:pt x="69899" y="64672"/>
                </a:lnTo>
                <a:lnTo>
                  <a:pt x="92184" y="80535"/>
                </a:lnTo>
                <a:lnTo>
                  <a:pt x="113379" y="97362"/>
                </a:lnTo>
                <a:lnTo>
                  <a:pt x="126396" y="110729"/>
                </a:lnTo>
                <a:lnTo>
                  <a:pt x="179788" y="110729"/>
                </a:lnTo>
                <a:lnTo>
                  <a:pt x="173515" y="103242"/>
                </a:lnTo>
                <a:lnTo>
                  <a:pt x="164950" y="92742"/>
                </a:lnTo>
                <a:lnTo>
                  <a:pt x="159668" y="86876"/>
                </a:lnTo>
                <a:lnTo>
                  <a:pt x="135003" y="86876"/>
                </a:lnTo>
                <a:lnTo>
                  <a:pt x="127020" y="83547"/>
                </a:lnTo>
                <a:lnTo>
                  <a:pt x="120535" y="79805"/>
                </a:lnTo>
                <a:lnTo>
                  <a:pt x="114368" y="75381"/>
                </a:lnTo>
                <a:lnTo>
                  <a:pt x="107339" y="70008"/>
                </a:lnTo>
                <a:lnTo>
                  <a:pt x="95491" y="62441"/>
                </a:lnTo>
                <a:lnTo>
                  <a:pt x="89779" y="59053"/>
                </a:lnTo>
                <a:lnTo>
                  <a:pt x="88140" y="54197"/>
                </a:lnTo>
                <a:close/>
              </a:path>
              <a:path w="415925" h="449579">
                <a:moveTo>
                  <a:pt x="117014" y="37527"/>
                </a:moveTo>
                <a:lnTo>
                  <a:pt x="86921" y="37527"/>
                </a:lnTo>
                <a:lnTo>
                  <a:pt x="96350" y="41674"/>
                </a:lnTo>
                <a:lnTo>
                  <a:pt x="99944" y="44341"/>
                </a:lnTo>
                <a:lnTo>
                  <a:pt x="123701" y="76748"/>
                </a:lnTo>
                <a:lnTo>
                  <a:pt x="135003" y="86876"/>
                </a:lnTo>
                <a:lnTo>
                  <a:pt x="159668" y="86876"/>
                </a:lnTo>
                <a:lnTo>
                  <a:pt x="157699" y="84689"/>
                </a:lnTo>
                <a:lnTo>
                  <a:pt x="150124" y="76704"/>
                </a:lnTo>
                <a:lnTo>
                  <a:pt x="140752" y="66584"/>
                </a:lnTo>
                <a:lnTo>
                  <a:pt x="122860" y="44830"/>
                </a:lnTo>
                <a:lnTo>
                  <a:pt x="117014" y="37527"/>
                </a:lnTo>
                <a:close/>
              </a:path>
              <a:path w="415925" h="449579">
                <a:moveTo>
                  <a:pt x="409906" y="63872"/>
                </a:moveTo>
                <a:lnTo>
                  <a:pt x="381237" y="71044"/>
                </a:lnTo>
                <a:lnTo>
                  <a:pt x="410658" y="71044"/>
                </a:lnTo>
                <a:lnTo>
                  <a:pt x="409906" y="63872"/>
                </a:lnTo>
                <a:close/>
              </a:path>
              <a:path w="415925" h="449579">
                <a:moveTo>
                  <a:pt x="45172" y="27039"/>
                </a:moveTo>
                <a:lnTo>
                  <a:pt x="34933" y="28480"/>
                </a:lnTo>
                <a:lnTo>
                  <a:pt x="34755" y="70542"/>
                </a:lnTo>
                <a:lnTo>
                  <a:pt x="53245" y="70542"/>
                </a:lnTo>
                <a:lnTo>
                  <a:pt x="53613" y="54197"/>
                </a:lnTo>
                <a:lnTo>
                  <a:pt x="88140" y="54197"/>
                </a:lnTo>
                <a:lnTo>
                  <a:pt x="87744" y="53021"/>
                </a:lnTo>
                <a:lnTo>
                  <a:pt x="86921" y="37527"/>
                </a:lnTo>
                <a:lnTo>
                  <a:pt x="117014" y="37527"/>
                </a:lnTo>
                <a:lnTo>
                  <a:pt x="116670" y="37098"/>
                </a:lnTo>
                <a:lnTo>
                  <a:pt x="67047" y="37098"/>
                </a:lnTo>
                <a:lnTo>
                  <a:pt x="58104" y="31076"/>
                </a:lnTo>
                <a:lnTo>
                  <a:pt x="51854" y="27814"/>
                </a:lnTo>
                <a:lnTo>
                  <a:pt x="45172" y="27039"/>
                </a:lnTo>
                <a:close/>
              </a:path>
              <a:path w="415925" h="449579">
                <a:moveTo>
                  <a:pt x="71319" y="0"/>
                </a:moveTo>
                <a:lnTo>
                  <a:pt x="67047" y="37098"/>
                </a:lnTo>
                <a:lnTo>
                  <a:pt x="116670" y="37098"/>
                </a:lnTo>
                <a:lnTo>
                  <a:pt x="106401" y="24268"/>
                </a:lnTo>
                <a:lnTo>
                  <a:pt x="89759" y="8218"/>
                </a:lnTo>
                <a:lnTo>
                  <a:pt x="71319" y="0"/>
                </a:lnTo>
                <a:close/>
              </a:path>
              <a:path w="415925" h="449579">
                <a:moveTo>
                  <a:pt x="364274" y="27339"/>
                </a:moveTo>
                <a:lnTo>
                  <a:pt x="363363" y="27580"/>
                </a:lnTo>
                <a:lnTo>
                  <a:pt x="360927" y="28480"/>
                </a:lnTo>
                <a:lnTo>
                  <a:pt x="359604" y="28941"/>
                </a:lnTo>
                <a:lnTo>
                  <a:pt x="349196" y="36166"/>
                </a:lnTo>
                <a:lnTo>
                  <a:pt x="347719" y="36888"/>
                </a:lnTo>
                <a:lnTo>
                  <a:pt x="379007" y="36888"/>
                </a:lnTo>
                <a:lnTo>
                  <a:pt x="378409" y="27737"/>
                </a:lnTo>
                <a:lnTo>
                  <a:pt x="364274" y="27339"/>
                </a:lnTo>
                <a:close/>
              </a:path>
            </a:pathLst>
          </a:custGeom>
          <a:solidFill>
            <a:srgbClr val="C62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8221071" y="1250022"/>
            <a:ext cx="234136" cy="233734"/>
            <a:chOff x="1238181" y="4479204"/>
            <a:chExt cx="386080" cy="385445"/>
          </a:xfrm>
        </p:grpSpPr>
        <p:sp>
          <p:nvSpPr>
            <p:cNvPr id="20" name="object 20"/>
            <p:cNvSpPr/>
            <p:nvPr/>
          </p:nvSpPr>
          <p:spPr>
            <a:xfrm>
              <a:off x="1238173" y="4559420"/>
              <a:ext cx="386080" cy="305435"/>
            </a:xfrm>
            <a:custGeom>
              <a:avLst/>
              <a:gdLst/>
              <a:ahLst/>
              <a:cxnLst/>
              <a:rect l="l" t="t" r="r" b="b"/>
              <a:pathLst>
                <a:path w="386080" h="305435">
                  <a:moveTo>
                    <a:pt x="160794" y="80225"/>
                  </a:moveTo>
                  <a:lnTo>
                    <a:pt x="128574" y="80225"/>
                  </a:lnTo>
                  <a:lnTo>
                    <a:pt x="128574" y="48475"/>
                  </a:lnTo>
                  <a:lnTo>
                    <a:pt x="96316" y="48475"/>
                  </a:lnTo>
                  <a:lnTo>
                    <a:pt x="96316" y="80225"/>
                  </a:lnTo>
                  <a:lnTo>
                    <a:pt x="64452" y="80225"/>
                  </a:lnTo>
                  <a:lnTo>
                    <a:pt x="64452" y="111975"/>
                  </a:lnTo>
                  <a:lnTo>
                    <a:pt x="96316" y="111975"/>
                  </a:lnTo>
                  <a:lnTo>
                    <a:pt x="96316" y="118325"/>
                  </a:lnTo>
                  <a:lnTo>
                    <a:pt x="96316" y="128485"/>
                  </a:lnTo>
                  <a:lnTo>
                    <a:pt x="96316" y="143725"/>
                  </a:lnTo>
                  <a:lnTo>
                    <a:pt x="128079" y="143725"/>
                  </a:lnTo>
                  <a:lnTo>
                    <a:pt x="128079" y="128485"/>
                  </a:lnTo>
                  <a:lnTo>
                    <a:pt x="128041" y="118325"/>
                  </a:lnTo>
                  <a:lnTo>
                    <a:pt x="128333" y="118325"/>
                  </a:lnTo>
                  <a:lnTo>
                    <a:pt x="128333" y="111975"/>
                  </a:lnTo>
                  <a:lnTo>
                    <a:pt x="160794" y="111975"/>
                  </a:lnTo>
                  <a:lnTo>
                    <a:pt x="160794" y="80225"/>
                  </a:lnTo>
                  <a:close/>
                </a:path>
                <a:path w="386080" h="305435">
                  <a:moveTo>
                    <a:pt x="385749" y="141312"/>
                  </a:moveTo>
                  <a:lnTo>
                    <a:pt x="381355" y="136588"/>
                  </a:lnTo>
                  <a:lnTo>
                    <a:pt x="375856" y="128295"/>
                  </a:lnTo>
                  <a:lnTo>
                    <a:pt x="371983" y="122529"/>
                  </a:lnTo>
                  <a:lnTo>
                    <a:pt x="331838" y="62293"/>
                  </a:lnTo>
                  <a:lnTo>
                    <a:pt x="331838" y="128206"/>
                  </a:lnTo>
                  <a:lnTo>
                    <a:pt x="329222" y="128206"/>
                  </a:lnTo>
                  <a:lnTo>
                    <a:pt x="329222" y="259397"/>
                  </a:lnTo>
                  <a:lnTo>
                    <a:pt x="327799" y="264083"/>
                  </a:lnTo>
                  <a:lnTo>
                    <a:pt x="326453" y="267385"/>
                  </a:lnTo>
                  <a:lnTo>
                    <a:pt x="323773" y="273773"/>
                  </a:lnTo>
                  <a:lnTo>
                    <a:pt x="315099" y="280784"/>
                  </a:lnTo>
                  <a:lnTo>
                    <a:pt x="298500" y="280784"/>
                  </a:lnTo>
                  <a:lnTo>
                    <a:pt x="293725" y="278968"/>
                  </a:lnTo>
                  <a:lnTo>
                    <a:pt x="288112" y="273418"/>
                  </a:lnTo>
                  <a:lnTo>
                    <a:pt x="281444" y="260731"/>
                  </a:lnTo>
                  <a:lnTo>
                    <a:pt x="281927" y="257187"/>
                  </a:lnTo>
                  <a:lnTo>
                    <a:pt x="312102" y="233210"/>
                  </a:lnTo>
                  <a:lnTo>
                    <a:pt x="321945" y="240576"/>
                  </a:lnTo>
                  <a:lnTo>
                    <a:pt x="325704" y="244589"/>
                  </a:lnTo>
                  <a:lnTo>
                    <a:pt x="328676" y="249593"/>
                  </a:lnTo>
                  <a:lnTo>
                    <a:pt x="329222" y="259397"/>
                  </a:lnTo>
                  <a:lnTo>
                    <a:pt x="329222" y="128206"/>
                  </a:lnTo>
                  <a:lnTo>
                    <a:pt x="275640" y="128206"/>
                  </a:lnTo>
                  <a:lnTo>
                    <a:pt x="268198" y="128295"/>
                  </a:lnTo>
                  <a:lnTo>
                    <a:pt x="261683" y="128155"/>
                  </a:lnTo>
                  <a:lnTo>
                    <a:pt x="255943" y="127152"/>
                  </a:lnTo>
                  <a:lnTo>
                    <a:pt x="250850" y="124663"/>
                  </a:lnTo>
                  <a:lnTo>
                    <a:pt x="245656" y="120967"/>
                  </a:lnTo>
                  <a:lnTo>
                    <a:pt x="241046" y="115049"/>
                  </a:lnTo>
                  <a:lnTo>
                    <a:pt x="241046" y="35394"/>
                  </a:lnTo>
                  <a:lnTo>
                    <a:pt x="269748" y="35394"/>
                  </a:lnTo>
                  <a:lnTo>
                    <a:pt x="277876" y="47967"/>
                  </a:lnTo>
                  <a:lnTo>
                    <a:pt x="295605" y="74307"/>
                  </a:lnTo>
                  <a:lnTo>
                    <a:pt x="324091" y="116332"/>
                  </a:lnTo>
                  <a:lnTo>
                    <a:pt x="325462" y="118427"/>
                  </a:lnTo>
                  <a:lnTo>
                    <a:pt x="326656" y="120015"/>
                  </a:lnTo>
                  <a:lnTo>
                    <a:pt x="329082" y="123609"/>
                  </a:lnTo>
                  <a:lnTo>
                    <a:pt x="331482" y="126771"/>
                  </a:lnTo>
                  <a:lnTo>
                    <a:pt x="331838" y="128206"/>
                  </a:lnTo>
                  <a:lnTo>
                    <a:pt x="331838" y="62293"/>
                  </a:lnTo>
                  <a:lnTo>
                    <a:pt x="313918" y="35394"/>
                  </a:lnTo>
                  <a:lnTo>
                    <a:pt x="306666" y="24523"/>
                  </a:lnTo>
                  <a:lnTo>
                    <a:pt x="296392" y="9118"/>
                  </a:lnTo>
                  <a:lnTo>
                    <a:pt x="295389" y="6985"/>
                  </a:lnTo>
                  <a:lnTo>
                    <a:pt x="288721" y="2628"/>
                  </a:lnTo>
                  <a:lnTo>
                    <a:pt x="283781" y="0"/>
                  </a:lnTo>
                  <a:lnTo>
                    <a:pt x="184378" y="0"/>
                  </a:lnTo>
                  <a:lnTo>
                    <a:pt x="184378" y="95161"/>
                  </a:lnTo>
                  <a:lnTo>
                    <a:pt x="183413" y="108318"/>
                  </a:lnTo>
                  <a:lnTo>
                    <a:pt x="164045" y="146799"/>
                  </a:lnTo>
                  <a:lnTo>
                    <a:pt x="126352" y="167208"/>
                  </a:lnTo>
                  <a:lnTo>
                    <a:pt x="115989" y="168313"/>
                  </a:lnTo>
                  <a:lnTo>
                    <a:pt x="106692" y="168071"/>
                  </a:lnTo>
                  <a:lnTo>
                    <a:pt x="103695" y="167741"/>
                  </a:lnTo>
                  <a:lnTo>
                    <a:pt x="103695" y="261378"/>
                  </a:lnTo>
                  <a:lnTo>
                    <a:pt x="99326" y="271119"/>
                  </a:lnTo>
                  <a:lnTo>
                    <a:pt x="90957" y="278168"/>
                  </a:lnTo>
                  <a:lnTo>
                    <a:pt x="82448" y="280708"/>
                  </a:lnTo>
                  <a:lnTo>
                    <a:pt x="74129" y="280009"/>
                  </a:lnTo>
                  <a:lnTo>
                    <a:pt x="57785" y="264769"/>
                  </a:lnTo>
                  <a:lnTo>
                    <a:pt x="57302" y="263728"/>
                  </a:lnTo>
                  <a:lnTo>
                    <a:pt x="55638" y="255485"/>
                  </a:lnTo>
                  <a:lnTo>
                    <a:pt x="55549" y="254787"/>
                  </a:lnTo>
                  <a:lnTo>
                    <a:pt x="56794" y="249783"/>
                  </a:lnTo>
                  <a:lnTo>
                    <a:pt x="64173" y="238366"/>
                  </a:lnTo>
                  <a:lnTo>
                    <a:pt x="72301" y="233210"/>
                  </a:lnTo>
                  <a:lnTo>
                    <a:pt x="87185" y="233210"/>
                  </a:lnTo>
                  <a:lnTo>
                    <a:pt x="92532" y="235864"/>
                  </a:lnTo>
                  <a:lnTo>
                    <a:pt x="97205" y="240576"/>
                  </a:lnTo>
                  <a:lnTo>
                    <a:pt x="103251" y="250634"/>
                  </a:lnTo>
                  <a:lnTo>
                    <a:pt x="103695" y="261378"/>
                  </a:lnTo>
                  <a:lnTo>
                    <a:pt x="103695" y="167741"/>
                  </a:lnTo>
                  <a:lnTo>
                    <a:pt x="67449" y="153047"/>
                  </a:lnTo>
                  <a:lnTo>
                    <a:pt x="44856" y="121843"/>
                  </a:lnTo>
                  <a:lnTo>
                    <a:pt x="43472" y="117627"/>
                  </a:lnTo>
                  <a:lnTo>
                    <a:pt x="42773" y="115277"/>
                  </a:lnTo>
                  <a:lnTo>
                    <a:pt x="40563" y="102870"/>
                  </a:lnTo>
                  <a:lnTo>
                    <a:pt x="40728" y="89662"/>
                  </a:lnTo>
                  <a:lnTo>
                    <a:pt x="43065" y="76720"/>
                  </a:lnTo>
                  <a:lnTo>
                    <a:pt x="71983" y="36677"/>
                  </a:lnTo>
                  <a:lnTo>
                    <a:pt x="107276" y="24523"/>
                  </a:lnTo>
                  <a:lnTo>
                    <a:pt x="119443" y="24714"/>
                  </a:lnTo>
                  <a:lnTo>
                    <a:pt x="131305" y="26873"/>
                  </a:lnTo>
                  <a:lnTo>
                    <a:pt x="142455" y="30937"/>
                  </a:lnTo>
                  <a:lnTo>
                    <a:pt x="143052" y="31229"/>
                  </a:lnTo>
                  <a:lnTo>
                    <a:pt x="143268" y="31267"/>
                  </a:lnTo>
                  <a:lnTo>
                    <a:pt x="177266" y="65227"/>
                  </a:lnTo>
                  <a:lnTo>
                    <a:pt x="184378" y="95161"/>
                  </a:lnTo>
                  <a:lnTo>
                    <a:pt x="184378" y="0"/>
                  </a:lnTo>
                  <a:lnTo>
                    <a:pt x="16802" y="0"/>
                  </a:lnTo>
                  <a:lnTo>
                    <a:pt x="13487" y="1181"/>
                  </a:lnTo>
                  <a:lnTo>
                    <a:pt x="6235" y="4546"/>
                  </a:lnTo>
                  <a:lnTo>
                    <a:pt x="0" y="12001"/>
                  </a:lnTo>
                  <a:lnTo>
                    <a:pt x="0" y="239890"/>
                  </a:lnTo>
                  <a:lnTo>
                    <a:pt x="1651" y="245605"/>
                  </a:lnTo>
                  <a:lnTo>
                    <a:pt x="6134" y="251218"/>
                  </a:lnTo>
                  <a:lnTo>
                    <a:pt x="12750" y="255485"/>
                  </a:lnTo>
                  <a:lnTo>
                    <a:pt x="20815" y="257187"/>
                  </a:lnTo>
                  <a:lnTo>
                    <a:pt x="31813" y="257187"/>
                  </a:lnTo>
                  <a:lnTo>
                    <a:pt x="32867" y="267271"/>
                  </a:lnTo>
                  <a:lnTo>
                    <a:pt x="63449" y="303161"/>
                  </a:lnTo>
                  <a:lnTo>
                    <a:pt x="75819" y="305155"/>
                  </a:lnTo>
                  <a:lnTo>
                    <a:pt x="83527" y="305155"/>
                  </a:lnTo>
                  <a:lnTo>
                    <a:pt x="122364" y="281673"/>
                  </a:lnTo>
                  <a:lnTo>
                    <a:pt x="128536" y="257187"/>
                  </a:lnTo>
                  <a:lnTo>
                    <a:pt x="256743" y="257187"/>
                  </a:lnTo>
                  <a:lnTo>
                    <a:pt x="271221" y="292506"/>
                  </a:lnTo>
                  <a:lnTo>
                    <a:pt x="301294" y="305155"/>
                  </a:lnTo>
                  <a:lnTo>
                    <a:pt x="307975" y="305155"/>
                  </a:lnTo>
                  <a:lnTo>
                    <a:pt x="345313" y="284467"/>
                  </a:lnTo>
                  <a:lnTo>
                    <a:pt x="353479" y="257187"/>
                  </a:lnTo>
                  <a:lnTo>
                    <a:pt x="361721" y="257289"/>
                  </a:lnTo>
                  <a:lnTo>
                    <a:pt x="363207" y="257187"/>
                  </a:lnTo>
                  <a:lnTo>
                    <a:pt x="368274" y="256857"/>
                  </a:lnTo>
                  <a:lnTo>
                    <a:pt x="374103" y="254787"/>
                  </a:lnTo>
                  <a:lnTo>
                    <a:pt x="380136" y="250012"/>
                  </a:lnTo>
                  <a:lnTo>
                    <a:pt x="383857" y="246316"/>
                  </a:lnTo>
                  <a:lnTo>
                    <a:pt x="385749" y="240880"/>
                  </a:lnTo>
                  <a:lnTo>
                    <a:pt x="385749" y="233210"/>
                  </a:lnTo>
                  <a:lnTo>
                    <a:pt x="385749" y="168313"/>
                  </a:lnTo>
                  <a:lnTo>
                    <a:pt x="385749" y="141312"/>
                  </a:lnTo>
                  <a:close/>
                </a:path>
              </a:pathLst>
            </a:custGeom>
            <a:solidFill>
              <a:srgbClr val="C6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8588" y="4479204"/>
              <a:ext cx="64490" cy="644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02258" y="4639646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69" h="64770">
                  <a:moveTo>
                    <a:pt x="32232" y="0"/>
                  </a:moveTo>
                  <a:lnTo>
                    <a:pt x="0" y="0"/>
                  </a:lnTo>
                  <a:lnTo>
                    <a:pt x="38" y="31445"/>
                  </a:lnTo>
                  <a:lnTo>
                    <a:pt x="165" y="32207"/>
                  </a:lnTo>
                  <a:lnTo>
                    <a:pt x="139" y="31838"/>
                  </a:lnTo>
                  <a:lnTo>
                    <a:pt x="368" y="32245"/>
                  </a:lnTo>
                  <a:lnTo>
                    <a:pt x="368" y="393"/>
                  </a:lnTo>
                  <a:lnTo>
                    <a:pt x="31432" y="368"/>
                  </a:lnTo>
                  <a:lnTo>
                    <a:pt x="32194" y="215"/>
                  </a:lnTo>
                  <a:lnTo>
                    <a:pt x="31838" y="254"/>
                  </a:lnTo>
                  <a:lnTo>
                    <a:pt x="32232" y="0"/>
                  </a:lnTo>
                  <a:close/>
                </a:path>
                <a:path w="64769" h="64770">
                  <a:moveTo>
                    <a:pt x="64490" y="32245"/>
                  </a:moveTo>
                  <a:lnTo>
                    <a:pt x="63995" y="37680"/>
                  </a:lnTo>
                  <a:lnTo>
                    <a:pt x="63906" y="48209"/>
                  </a:lnTo>
                  <a:lnTo>
                    <a:pt x="64096" y="64096"/>
                  </a:lnTo>
                  <a:lnTo>
                    <a:pt x="32232" y="64096"/>
                  </a:lnTo>
                  <a:lnTo>
                    <a:pt x="32435" y="64135"/>
                  </a:lnTo>
                  <a:lnTo>
                    <a:pt x="32448" y="64262"/>
                  </a:lnTo>
                  <a:lnTo>
                    <a:pt x="37503" y="64516"/>
                  </a:lnTo>
                  <a:lnTo>
                    <a:pt x="48387" y="64566"/>
                  </a:lnTo>
                  <a:lnTo>
                    <a:pt x="64490" y="64490"/>
                  </a:lnTo>
                  <a:lnTo>
                    <a:pt x="64490" y="32245"/>
                  </a:lnTo>
                  <a:close/>
                </a:path>
              </a:pathLst>
            </a:custGeom>
            <a:solidFill>
              <a:srgbClr val="C6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6415" y="6130461"/>
            <a:ext cx="996617" cy="231039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400" b="1" spc="-100" dirty="0">
                <a:solidFill>
                  <a:srgbClr val="C62127"/>
                </a:solidFill>
                <a:latin typeface="Verdana"/>
                <a:cs typeface="Verdana"/>
              </a:rPr>
              <a:t>Партнеры: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039402" y="470779"/>
            <a:ext cx="631935" cy="208320"/>
            <a:chOff x="18203513" y="776349"/>
            <a:chExt cx="1042035" cy="343535"/>
          </a:xfrm>
        </p:grpSpPr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17216" y="776349"/>
              <a:ext cx="325564" cy="14562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64978" y="823393"/>
              <a:ext cx="106070" cy="9858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8693257" y="826394"/>
              <a:ext cx="88900" cy="92710"/>
            </a:xfrm>
            <a:custGeom>
              <a:avLst/>
              <a:gdLst/>
              <a:ahLst/>
              <a:cxnLst/>
              <a:rect l="l" t="t" r="r" b="b"/>
              <a:pathLst>
                <a:path w="88900" h="92709">
                  <a:moveTo>
                    <a:pt x="88544" y="0"/>
                  </a:moveTo>
                  <a:lnTo>
                    <a:pt x="62445" y="0"/>
                  </a:lnTo>
                  <a:lnTo>
                    <a:pt x="62445" y="33020"/>
                  </a:lnTo>
                  <a:lnTo>
                    <a:pt x="26085" y="33020"/>
                  </a:lnTo>
                  <a:lnTo>
                    <a:pt x="26085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54610"/>
                  </a:lnTo>
                  <a:lnTo>
                    <a:pt x="0" y="92710"/>
                  </a:lnTo>
                  <a:lnTo>
                    <a:pt x="26085" y="92710"/>
                  </a:lnTo>
                  <a:lnTo>
                    <a:pt x="26085" y="54610"/>
                  </a:lnTo>
                  <a:lnTo>
                    <a:pt x="62445" y="54610"/>
                  </a:lnTo>
                  <a:lnTo>
                    <a:pt x="62445" y="92710"/>
                  </a:lnTo>
                  <a:lnTo>
                    <a:pt x="88544" y="92710"/>
                  </a:lnTo>
                  <a:lnTo>
                    <a:pt x="88544" y="54610"/>
                  </a:lnTo>
                  <a:lnTo>
                    <a:pt x="88544" y="33020"/>
                  </a:lnTo>
                  <a:lnTo>
                    <a:pt x="88544" y="0"/>
                  </a:lnTo>
                  <a:close/>
                </a:path>
              </a:pathLst>
            </a:custGeom>
            <a:solidFill>
              <a:srgbClr val="6D7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804333" y="823403"/>
              <a:ext cx="185654" cy="9858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09564" y="823404"/>
              <a:ext cx="101797" cy="14457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131291" y="826393"/>
              <a:ext cx="114195" cy="926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03513" y="997180"/>
              <a:ext cx="360795" cy="1225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586559" y="1000173"/>
              <a:ext cx="94949" cy="926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712128" y="1000173"/>
              <a:ext cx="206550" cy="92604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0654252" y="417149"/>
            <a:ext cx="317315" cy="317293"/>
            <a:chOff x="17568417" y="687909"/>
            <a:chExt cx="523240" cy="523240"/>
          </a:xfrm>
        </p:grpSpPr>
        <p:sp>
          <p:nvSpPr>
            <p:cNvPr id="53" name="object 53"/>
            <p:cNvSpPr/>
            <p:nvPr/>
          </p:nvSpPr>
          <p:spPr>
            <a:xfrm>
              <a:off x="17568417" y="687909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40">
                  <a:moveTo>
                    <a:pt x="303454" y="0"/>
                  </a:moveTo>
                  <a:lnTo>
                    <a:pt x="261833" y="17271"/>
                  </a:lnTo>
                  <a:lnTo>
                    <a:pt x="245551" y="48171"/>
                  </a:lnTo>
                  <a:lnTo>
                    <a:pt x="245551" y="53720"/>
                  </a:lnTo>
                  <a:lnTo>
                    <a:pt x="245321" y="59280"/>
                  </a:lnTo>
                  <a:lnTo>
                    <a:pt x="239179" y="98155"/>
                  </a:lnTo>
                  <a:lnTo>
                    <a:pt x="210652" y="160447"/>
                  </a:lnTo>
                  <a:lnTo>
                    <a:pt x="160447" y="210654"/>
                  </a:lnTo>
                  <a:lnTo>
                    <a:pt x="98157" y="239181"/>
                  </a:lnTo>
                  <a:lnTo>
                    <a:pt x="59274" y="245327"/>
                  </a:lnTo>
                  <a:lnTo>
                    <a:pt x="53714" y="245557"/>
                  </a:lnTo>
                  <a:lnTo>
                    <a:pt x="48175" y="245557"/>
                  </a:lnTo>
                  <a:lnTo>
                    <a:pt x="39802" y="247754"/>
                  </a:lnTo>
                  <a:lnTo>
                    <a:pt x="4325" y="281313"/>
                  </a:lnTo>
                  <a:lnTo>
                    <a:pt x="0" y="303456"/>
                  </a:lnTo>
                  <a:lnTo>
                    <a:pt x="4291" y="325592"/>
                  </a:lnTo>
                  <a:lnTo>
                    <a:pt x="34534" y="357040"/>
                  </a:lnTo>
                  <a:lnTo>
                    <a:pt x="54269" y="362057"/>
                  </a:lnTo>
                  <a:lnTo>
                    <a:pt x="63431" y="361784"/>
                  </a:lnTo>
                  <a:lnTo>
                    <a:pt x="131832" y="350783"/>
                  </a:lnTo>
                  <a:lnTo>
                    <a:pt x="192778" y="326843"/>
                  </a:lnTo>
                  <a:lnTo>
                    <a:pt x="192778" y="477341"/>
                  </a:lnTo>
                  <a:lnTo>
                    <a:pt x="196361" y="495084"/>
                  </a:lnTo>
                  <a:lnTo>
                    <a:pt x="206135" y="509576"/>
                  </a:lnTo>
                  <a:lnTo>
                    <a:pt x="220629" y="519348"/>
                  </a:lnTo>
                  <a:lnTo>
                    <a:pt x="238378" y="522931"/>
                  </a:lnTo>
                  <a:lnTo>
                    <a:pt x="279246" y="522931"/>
                  </a:lnTo>
                  <a:lnTo>
                    <a:pt x="296995" y="519348"/>
                  </a:lnTo>
                  <a:lnTo>
                    <a:pt x="311490" y="509576"/>
                  </a:lnTo>
                  <a:lnTo>
                    <a:pt x="321263" y="495084"/>
                  </a:lnTo>
                  <a:lnTo>
                    <a:pt x="324847" y="477341"/>
                  </a:lnTo>
                  <a:lnTo>
                    <a:pt x="324847" y="370433"/>
                  </a:lnTo>
                  <a:lnTo>
                    <a:pt x="328427" y="352686"/>
                  </a:lnTo>
                  <a:lnTo>
                    <a:pt x="338193" y="338195"/>
                  </a:lnTo>
                  <a:lnTo>
                    <a:pt x="352681" y="328425"/>
                  </a:lnTo>
                  <a:lnTo>
                    <a:pt x="370427" y="324843"/>
                  </a:lnTo>
                  <a:lnTo>
                    <a:pt x="477334" y="324843"/>
                  </a:lnTo>
                  <a:lnTo>
                    <a:pt x="495082" y="321261"/>
                  </a:lnTo>
                  <a:lnTo>
                    <a:pt x="509573" y="311491"/>
                  </a:lnTo>
                  <a:lnTo>
                    <a:pt x="519342" y="297000"/>
                  </a:lnTo>
                  <a:lnTo>
                    <a:pt x="522925" y="279253"/>
                  </a:lnTo>
                  <a:lnTo>
                    <a:pt x="522925" y="238374"/>
                  </a:lnTo>
                  <a:lnTo>
                    <a:pt x="519342" y="220627"/>
                  </a:lnTo>
                  <a:lnTo>
                    <a:pt x="509573" y="206136"/>
                  </a:lnTo>
                  <a:lnTo>
                    <a:pt x="495082" y="196366"/>
                  </a:lnTo>
                  <a:lnTo>
                    <a:pt x="477334" y="192784"/>
                  </a:lnTo>
                  <a:lnTo>
                    <a:pt x="326836" y="192784"/>
                  </a:lnTo>
                  <a:lnTo>
                    <a:pt x="340455" y="162805"/>
                  </a:lnTo>
                  <a:lnTo>
                    <a:pt x="350782" y="131834"/>
                  </a:lnTo>
                  <a:lnTo>
                    <a:pt x="357801" y="100144"/>
                  </a:lnTo>
                  <a:lnTo>
                    <a:pt x="361495" y="68003"/>
                  </a:lnTo>
                  <a:lnTo>
                    <a:pt x="362050" y="54265"/>
                  </a:lnTo>
                  <a:lnTo>
                    <a:pt x="360421" y="44222"/>
                  </a:lnTo>
                  <a:lnTo>
                    <a:pt x="357041" y="34532"/>
                  </a:lnTo>
                  <a:lnTo>
                    <a:pt x="351912" y="25440"/>
                  </a:lnTo>
                  <a:lnTo>
                    <a:pt x="345035" y="17187"/>
                  </a:lnTo>
                  <a:lnTo>
                    <a:pt x="325590" y="4284"/>
                  </a:lnTo>
                  <a:lnTo>
                    <a:pt x="303454" y="0"/>
                  </a:lnTo>
                  <a:close/>
                </a:path>
              </a:pathLst>
            </a:custGeom>
            <a:solidFill>
              <a:srgbClr val="6D7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680667" y="708318"/>
              <a:ext cx="65882" cy="6588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88827" y="800168"/>
              <a:ext cx="65872" cy="65872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390051" y="6139884"/>
            <a:ext cx="586468" cy="192140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4924862" y="6036801"/>
            <a:ext cx="390483" cy="398542"/>
            <a:chOff x="8120893" y="9955131"/>
            <a:chExt cx="643890" cy="657225"/>
          </a:xfrm>
        </p:grpSpPr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17905" y="10139576"/>
              <a:ext cx="146816" cy="31956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20893" y="9955131"/>
              <a:ext cx="613269" cy="65682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58651" y="9955142"/>
              <a:ext cx="279687" cy="15121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75119" y="10084374"/>
              <a:ext cx="41674" cy="113483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6330366" y="6034072"/>
            <a:ext cx="399725" cy="399697"/>
            <a:chOff x="10438510" y="9950632"/>
            <a:chExt cx="659130" cy="659130"/>
          </a:xfrm>
        </p:grpSpPr>
        <p:sp>
          <p:nvSpPr>
            <p:cNvPr id="63" name="object 63"/>
            <p:cNvSpPr/>
            <p:nvPr/>
          </p:nvSpPr>
          <p:spPr>
            <a:xfrm>
              <a:off x="10501782" y="10201865"/>
              <a:ext cx="532130" cy="156845"/>
            </a:xfrm>
            <a:custGeom>
              <a:avLst/>
              <a:gdLst/>
              <a:ahLst/>
              <a:cxnLst/>
              <a:rect l="l" t="t" r="r" b="b"/>
              <a:pathLst>
                <a:path w="532129" h="156845">
                  <a:moveTo>
                    <a:pt x="185127" y="153873"/>
                  </a:moveTo>
                  <a:lnTo>
                    <a:pt x="175869" y="131495"/>
                  </a:lnTo>
                  <a:lnTo>
                    <a:pt x="161175" y="95948"/>
                  </a:lnTo>
                  <a:lnTo>
                    <a:pt x="136829" y="36969"/>
                  </a:lnTo>
                  <a:lnTo>
                    <a:pt x="133604" y="29146"/>
                  </a:lnTo>
                  <a:lnTo>
                    <a:pt x="126669" y="17056"/>
                  </a:lnTo>
                  <a:lnTo>
                    <a:pt x="118668" y="9436"/>
                  </a:lnTo>
                  <a:lnTo>
                    <a:pt x="118668" y="95948"/>
                  </a:lnTo>
                  <a:lnTo>
                    <a:pt x="116547" y="95592"/>
                  </a:lnTo>
                  <a:lnTo>
                    <a:pt x="66446" y="95592"/>
                  </a:lnTo>
                  <a:lnTo>
                    <a:pt x="71932" y="81661"/>
                  </a:lnTo>
                  <a:lnTo>
                    <a:pt x="77558" y="67767"/>
                  </a:lnTo>
                  <a:lnTo>
                    <a:pt x="83312" y="53936"/>
                  </a:lnTo>
                  <a:lnTo>
                    <a:pt x="89192" y="40157"/>
                  </a:lnTo>
                  <a:lnTo>
                    <a:pt x="89903" y="38379"/>
                  </a:lnTo>
                  <a:lnTo>
                    <a:pt x="90970" y="36969"/>
                  </a:lnTo>
                  <a:lnTo>
                    <a:pt x="95224" y="36969"/>
                  </a:lnTo>
                  <a:lnTo>
                    <a:pt x="96647" y="38379"/>
                  </a:lnTo>
                  <a:lnTo>
                    <a:pt x="97358" y="40500"/>
                  </a:lnTo>
                  <a:lnTo>
                    <a:pt x="102362" y="53517"/>
                  </a:lnTo>
                  <a:lnTo>
                    <a:pt x="112255" y="79387"/>
                  </a:lnTo>
                  <a:lnTo>
                    <a:pt x="117259" y="92392"/>
                  </a:lnTo>
                  <a:lnTo>
                    <a:pt x="118668" y="95948"/>
                  </a:lnTo>
                  <a:lnTo>
                    <a:pt x="118668" y="9436"/>
                  </a:lnTo>
                  <a:lnTo>
                    <a:pt x="117297" y="8128"/>
                  </a:lnTo>
                  <a:lnTo>
                    <a:pt x="105867" y="2603"/>
                  </a:lnTo>
                  <a:lnTo>
                    <a:pt x="92748" y="711"/>
                  </a:lnTo>
                  <a:lnTo>
                    <a:pt x="79806" y="2667"/>
                  </a:lnTo>
                  <a:lnTo>
                    <a:pt x="52222" y="29502"/>
                  </a:lnTo>
                  <a:lnTo>
                    <a:pt x="34645" y="71386"/>
                  </a:lnTo>
                  <a:lnTo>
                    <a:pt x="28778" y="85293"/>
                  </a:lnTo>
                  <a:lnTo>
                    <a:pt x="21628" y="102095"/>
                  </a:lnTo>
                  <a:lnTo>
                    <a:pt x="0" y="153517"/>
                  </a:lnTo>
                  <a:lnTo>
                    <a:pt x="15621" y="153517"/>
                  </a:lnTo>
                  <a:lnTo>
                    <a:pt x="22021" y="154241"/>
                  </a:lnTo>
                  <a:lnTo>
                    <a:pt x="28778" y="154241"/>
                  </a:lnTo>
                  <a:lnTo>
                    <a:pt x="36944" y="156718"/>
                  </a:lnTo>
                  <a:lnTo>
                    <a:pt x="46189" y="149618"/>
                  </a:lnTo>
                  <a:lnTo>
                    <a:pt x="47244" y="141795"/>
                  </a:lnTo>
                  <a:lnTo>
                    <a:pt x="49377" y="135763"/>
                  </a:lnTo>
                  <a:lnTo>
                    <a:pt x="50457" y="132549"/>
                  </a:lnTo>
                  <a:lnTo>
                    <a:pt x="52222" y="131495"/>
                  </a:lnTo>
                  <a:lnTo>
                    <a:pt x="133261" y="131495"/>
                  </a:lnTo>
                  <a:lnTo>
                    <a:pt x="137871" y="142506"/>
                  </a:lnTo>
                  <a:lnTo>
                    <a:pt x="142849" y="153873"/>
                  </a:lnTo>
                  <a:lnTo>
                    <a:pt x="185127" y="153873"/>
                  </a:lnTo>
                  <a:close/>
                </a:path>
                <a:path w="532129" h="156845">
                  <a:moveTo>
                    <a:pt x="349313" y="94183"/>
                  </a:moveTo>
                  <a:lnTo>
                    <a:pt x="315188" y="60413"/>
                  </a:lnTo>
                  <a:lnTo>
                    <a:pt x="311277" y="59359"/>
                  </a:lnTo>
                  <a:lnTo>
                    <a:pt x="310565" y="58280"/>
                  </a:lnTo>
                  <a:lnTo>
                    <a:pt x="310819" y="57569"/>
                  </a:lnTo>
                  <a:lnTo>
                    <a:pt x="312000" y="54356"/>
                  </a:lnTo>
                  <a:lnTo>
                    <a:pt x="313867" y="46913"/>
                  </a:lnTo>
                  <a:lnTo>
                    <a:pt x="314172" y="39535"/>
                  </a:lnTo>
                  <a:lnTo>
                    <a:pt x="313804" y="37312"/>
                  </a:lnTo>
                  <a:lnTo>
                    <a:pt x="313740" y="36969"/>
                  </a:lnTo>
                  <a:lnTo>
                    <a:pt x="312953" y="32296"/>
                  </a:lnTo>
                  <a:lnTo>
                    <a:pt x="310222" y="25234"/>
                  </a:lnTo>
                  <a:lnTo>
                    <a:pt x="309867" y="24714"/>
                  </a:lnTo>
                  <a:lnTo>
                    <a:pt x="309867" y="99504"/>
                  </a:lnTo>
                  <a:lnTo>
                    <a:pt x="309511" y="106260"/>
                  </a:lnTo>
                  <a:lnTo>
                    <a:pt x="309156" y="112306"/>
                  </a:lnTo>
                  <a:lnTo>
                    <a:pt x="304876" y="116573"/>
                  </a:lnTo>
                  <a:lnTo>
                    <a:pt x="238442" y="116573"/>
                  </a:lnTo>
                  <a:lnTo>
                    <a:pt x="237020" y="115849"/>
                  </a:lnTo>
                  <a:lnTo>
                    <a:pt x="237375" y="112306"/>
                  </a:lnTo>
                  <a:lnTo>
                    <a:pt x="237731" y="106248"/>
                  </a:lnTo>
                  <a:lnTo>
                    <a:pt x="235254" y="98082"/>
                  </a:lnTo>
                  <a:lnTo>
                    <a:pt x="241630" y="90258"/>
                  </a:lnTo>
                  <a:lnTo>
                    <a:pt x="250164" y="93116"/>
                  </a:lnTo>
                  <a:lnTo>
                    <a:pt x="297776" y="93116"/>
                  </a:lnTo>
                  <a:lnTo>
                    <a:pt x="306324" y="94526"/>
                  </a:lnTo>
                  <a:lnTo>
                    <a:pt x="309867" y="99504"/>
                  </a:lnTo>
                  <a:lnTo>
                    <a:pt x="309867" y="24714"/>
                  </a:lnTo>
                  <a:lnTo>
                    <a:pt x="302552" y="13754"/>
                  </a:lnTo>
                  <a:lnTo>
                    <a:pt x="292582" y="6134"/>
                  </a:lnTo>
                  <a:lnTo>
                    <a:pt x="280682" y="1841"/>
                  </a:lnTo>
                  <a:lnTo>
                    <a:pt x="273977" y="1104"/>
                  </a:lnTo>
                  <a:lnTo>
                    <a:pt x="273977" y="52590"/>
                  </a:lnTo>
                  <a:lnTo>
                    <a:pt x="269354" y="57213"/>
                  </a:lnTo>
                  <a:lnTo>
                    <a:pt x="263309" y="57569"/>
                  </a:lnTo>
                  <a:lnTo>
                    <a:pt x="251231" y="57569"/>
                  </a:lnTo>
                  <a:lnTo>
                    <a:pt x="247307" y="56857"/>
                  </a:lnTo>
                  <a:lnTo>
                    <a:pt x="240919" y="59702"/>
                  </a:lnTo>
                  <a:lnTo>
                    <a:pt x="235953" y="54025"/>
                  </a:lnTo>
                  <a:lnTo>
                    <a:pt x="237731" y="47612"/>
                  </a:lnTo>
                  <a:lnTo>
                    <a:pt x="237375" y="43002"/>
                  </a:lnTo>
                  <a:lnTo>
                    <a:pt x="236651" y="38023"/>
                  </a:lnTo>
                  <a:lnTo>
                    <a:pt x="238442" y="36969"/>
                  </a:lnTo>
                  <a:lnTo>
                    <a:pt x="243065" y="37312"/>
                  </a:lnTo>
                  <a:lnTo>
                    <a:pt x="249809" y="37693"/>
                  </a:lnTo>
                  <a:lnTo>
                    <a:pt x="256209" y="37312"/>
                  </a:lnTo>
                  <a:lnTo>
                    <a:pt x="269354" y="37312"/>
                  </a:lnTo>
                  <a:lnTo>
                    <a:pt x="273253" y="40868"/>
                  </a:lnTo>
                  <a:lnTo>
                    <a:pt x="273977" y="52590"/>
                  </a:lnTo>
                  <a:lnTo>
                    <a:pt x="273977" y="1104"/>
                  </a:lnTo>
                  <a:lnTo>
                    <a:pt x="267220" y="355"/>
                  </a:lnTo>
                  <a:lnTo>
                    <a:pt x="253860" y="114"/>
                  </a:lnTo>
                  <a:lnTo>
                    <a:pt x="250901" y="50"/>
                  </a:lnTo>
                  <a:lnTo>
                    <a:pt x="234480" y="50"/>
                  </a:lnTo>
                  <a:lnTo>
                    <a:pt x="217995" y="114"/>
                  </a:lnTo>
                  <a:lnTo>
                    <a:pt x="201472" y="0"/>
                  </a:lnTo>
                  <a:lnTo>
                    <a:pt x="197561" y="0"/>
                  </a:lnTo>
                  <a:lnTo>
                    <a:pt x="196494" y="1066"/>
                  </a:lnTo>
                  <a:lnTo>
                    <a:pt x="196532" y="106248"/>
                  </a:lnTo>
                  <a:lnTo>
                    <a:pt x="196646" y="130784"/>
                  </a:lnTo>
                  <a:lnTo>
                    <a:pt x="196862" y="148907"/>
                  </a:lnTo>
                  <a:lnTo>
                    <a:pt x="196494" y="151396"/>
                  </a:lnTo>
                  <a:lnTo>
                    <a:pt x="196138" y="153517"/>
                  </a:lnTo>
                  <a:lnTo>
                    <a:pt x="252107" y="153746"/>
                  </a:lnTo>
                  <a:lnTo>
                    <a:pt x="278104" y="153670"/>
                  </a:lnTo>
                  <a:lnTo>
                    <a:pt x="324866" y="147802"/>
                  </a:lnTo>
                  <a:lnTo>
                    <a:pt x="348818" y="116573"/>
                  </a:lnTo>
                  <a:lnTo>
                    <a:pt x="349250" y="106248"/>
                  </a:lnTo>
                  <a:lnTo>
                    <a:pt x="349313" y="94183"/>
                  </a:lnTo>
                  <a:close/>
                </a:path>
                <a:path w="532129" h="156845">
                  <a:moveTo>
                    <a:pt x="531622" y="117627"/>
                  </a:moveTo>
                  <a:lnTo>
                    <a:pt x="530910" y="116205"/>
                  </a:lnTo>
                  <a:lnTo>
                    <a:pt x="528066" y="116573"/>
                  </a:lnTo>
                  <a:lnTo>
                    <a:pt x="524154" y="116573"/>
                  </a:lnTo>
                  <a:lnTo>
                    <a:pt x="520242" y="116205"/>
                  </a:lnTo>
                  <a:lnTo>
                    <a:pt x="511721" y="116916"/>
                  </a:lnTo>
                  <a:lnTo>
                    <a:pt x="510286" y="115493"/>
                  </a:lnTo>
                  <a:lnTo>
                    <a:pt x="510654" y="1066"/>
                  </a:lnTo>
                  <a:lnTo>
                    <a:pt x="509231" y="355"/>
                  </a:lnTo>
                  <a:lnTo>
                    <a:pt x="490207" y="622"/>
                  </a:lnTo>
                  <a:lnTo>
                    <a:pt x="475475" y="355"/>
                  </a:lnTo>
                  <a:lnTo>
                    <a:pt x="470496" y="0"/>
                  </a:lnTo>
                  <a:lnTo>
                    <a:pt x="469087" y="1066"/>
                  </a:lnTo>
                  <a:lnTo>
                    <a:pt x="469430" y="115138"/>
                  </a:lnTo>
                  <a:lnTo>
                    <a:pt x="467995" y="116205"/>
                  </a:lnTo>
                  <a:lnTo>
                    <a:pt x="405460" y="116205"/>
                  </a:lnTo>
                  <a:lnTo>
                    <a:pt x="404037" y="114427"/>
                  </a:lnTo>
                  <a:lnTo>
                    <a:pt x="404037" y="1066"/>
                  </a:lnTo>
                  <a:lnTo>
                    <a:pt x="402628" y="355"/>
                  </a:lnTo>
                  <a:lnTo>
                    <a:pt x="383082" y="622"/>
                  </a:lnTo>
                  <a:lnTo>
                    <a:pt x="363880" y="355"/>
                  </a:lnTo>
                  <a:lnTo>
                    <a:pt x="363181" y="1778"/>
                  </a:lnTo>
                  <a:lnTo>
                    <a:pt x="363181" y="108750"/>
                  </a:lnTo>
                  <a:lnTo>
                    <a:pt x="366585" y="126542"/>
                  </a:lnTo>
                  <a:lnTo>
                    <a:pt x="375970" y="140728"/>
                  </a:lnTo>
                  <a:lnTo>
                    <a:pt x="390169" y="150114"/>
                  </a:lnTo>
                  <a:lnTo>
                    <a:pt x="407962" y="153517"/>
                  </a:lnTo>
                  <a:lnTo>
                    <a:pt x="465518" y="153517"/>
                  </a:lnTo>
                  <a:lnTo>
                    <a:pt x="511695" y="153670"/>
                  </a:lnTo>
                  <a:lnTo>
                    <a:pt x="530555" y="154216"/>
                  </a:lnTo>
                  <a:lnTo>
                    <a:pt x="531622" y="153517"/>
                  </a:lnTo>
                  <a:lnTo>
                    <a:pt x="531469" y="142557"/>
                  </a:lnTo>
                  <a:lnTo>
                    <a:pt x="531622" y="117627"/>
                  </a:lnTo>
                  <a:close/>
                </a:path>
              </a:pathLst>
            </a:custGeom>
            <a:solidFill>
              <a:srgbClr val="0F1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438510" y="9950632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29">
                  <a:moveTo>
                    <a:pt x="329424" y="0"/>
                  </a:moveTo>
                  <a:lnTo>
                    <a:pt x="280821" y="3578"/>
                  </a:lnTo>
                  <a:lnTo>
                    <a:pt x="234406" y="13973"/>
                  </a:lnTo>
                  <a:lnTo>
                    <a:pt x="190694" y="30669"/>
                  </a:lnTo>
                  <a:lnTo>
                    <a:pt x="150199" y="53152"/>
                  </a:lnTo>
                  <a:lnTo>
                    <a:pt x="113435" y="80909"/>
                  </a:lnTo>
                  <a:lnTo>
                    <a:pt x="80917" y="113425"/>
                  </a:lnTo>
                  <a:lnTo>
                    <a:pt x="53158" y="150187"/>
                  </a:lnTo>
                  <a:lnTo>
                    <a:pt x="30672" y="190681"/>
                  </a:lnTo>
                  <a:lnTo>
                    <a:pt x="13975" y="234392"/>
                  </a:lnTo>
                  <a:lnTo>
                    <a:pt x="3579" y="280808"/>
                  </a:lnTo>
                  <a:lnTo>
                    <a:pt x="0" y="329414"/>
                  </a:lnTo>
                  <a:lnTo>
                    <a:pt x="3579" y="378017"/>
                  </a:lnTo>
                  <a:lnTo>
                    <a:pt x="13975" y="424432"/>
                  </a:lnTo>
                  <a:lnTo>
                    <a:pt x="30674" y="468144"/>
                  </a:lnTo>
                  <a:lnTo>
                    <a:pt x="53160" y="508639"/>
                  </a:lnTo>
                  <a:lnTo>
                    <a:pt x="80920" y="545402"/>
                  </a:lnTo>
                  <a:lnTo>
                    <a:pt x="113439" y="577921"/>
                  </a:lnTo>
                  <a:lnTo>
                    <a:pt x="150204" y="605680"/>
                  </a:lnTo>
                  <a:lnTo>
                    <a:pt x="190698" y="628165"/>
                  </a:lnTo>
                  <a:lnTo>
                    <a:pt x="234410" y="644863"/>
                  </a:lnTo>
                  <a:lnTo>
                    <a:pt x="280823" y="655259"/>
                  </a:lnTo>
                  <a:lnTo>
                    <a:pt x="329424" y="658838"/>
                  </a:lnTo>
                  <a:lnTo>
                    <a:pt x="378030" y="655259"/>
                  </a:lnTo>
                  <a:lnTo>
                    <a:pt x="424446" y="644865"/>
                  </a:lnTo>
                  <a:lnTo>
                    <a:pt x="468159" y="628173"/>
                  </a:lnTo>
                  <a:lnTo>
                    <a:pt x="508654" y="605697"/>
                  </a:lnTo>
                  <a:lnTo>
                    <a:pt x="545417" y="577954"/>
                  </a:lnTo>
                  <a:lnTo>
                    <a:pt x="577935" y="545460"/>
                  </a:lnTo>
                  <a:lnTo>
                    <a:pt x="605693" y="508730"/>
                  </a:lnTo>
                  <a:lnTo>
                    <a:pt x="628178" y="468281"/>
                  </a:lnTo>
                  <a:lnTo>
                    <a:pt x="644874" y="424627"/>
                  </a:lnTo>
                  <a:lnTo>
                    <a:pt x="655269" y="378284"/>
                  </a:lnTo>
                  <a:lnTo>
                    <a:pt x="658849" y="329770"/>
                  </a:lnTo>
                  <a:lnTo>
                    <a:pt x="657050" y="294672"/>
                  </a:lnTo>
                  <a:lnTo>
                    <a:pt x="642659" y="226876"/>
                  </a:lnTo>
                  <a:lnTo>
                    <a:pt x="626860" y="187617"/>
                  </a:lnTo>
                  <a:lnTo>
                    <a:pt x="605196" y="205752"/>
                  </a:lnTo>
                  <a:lnTo>
                    <a:pt x="616853" y="235523"/>
                  </a:lnTo>
                  <a:lnTo>
                    <a:pt x="625185" y="266159"/>
                  </a:lnTo>
                  <a:lnTo>
                    <a:pt x="630186" y="297596"/>
                  </a:lnTo>
                  <a:lnTo>
                    <a:pt x="631855" y="329770"/>
                  </a:lnTo>
                  <a:lnTo>
                    <a:pt x="627887" y="378737"/>
                  </a:lnTo>
                  <a:lnTo>
                    <a:pt x="616402" y="425221"/>
                  </a:lnTo>
                  <a:lnTo>
                    <a:pt x="598029" y="468592"/>
                  </a:lnTo>
                  <a:lnTo>
                    <a:pt x="573399" y="508221"/>
                  </a:lnTo>
                  <a:lnTo>
                    <a:pt x="543139" y="543479"/>
                  </a:lnTo>
                  <a:lnTo>
                    <a:pt x="507879" y="573737"/>
                  </a:lnTo>
                  <a:lnTo>
                    <a:pt x="468248" y="598367"/>
                  </a:lnTo>
                  <a:lnTo>
                    <a:pt x="424876" y="616738"/>
                  </a:lnTo>
                  <a:lnTo>
                    <a:pt x="378392" y="628222"/>
                  </a:lnTo>
                  <a:lnTo>
                    <a:pt x="329424" y="632190"/>
                  </a:lnTo>
                  <a:lnTo>
                    <a:pt x="280454" y="628222"/>
                  </a:lnTo>
                  <a:lnTo>
                    <a:pt x="233968" y="616738"/>
                  </a:lnTo>
                  <a:lnTo>
                    <a:pt x="190595" y="598367"/>
                  </a:lnTo>
                  <a:lnTo>
                    <a:pt x="150965" y="573737"/>
                  </a:lnTo>
                  <a:lnTo>
                    <a:pt x="115705" y="543479"/>
                  </a:lnTo>
                  <a:lnTo>
                    <a:pt x="85446" y="508221"/>
                  </a:lnTo>
                  <a:lnTo>
                    <a:pt x="60817" y="468592"/>
                  </a:lnTo>
                  <a:lnTo>
                    <a:pt x="42445" y="425221"/>
                  </a:lnTo>
                  <a:lnTo>
                    <a:pt x="30961" y="378737"/>
                  </a:lnTo>
                  <a:lnTo>
                    <a:pt x="26993" y="329770"/>
                  </a:lnTo>
                  <a:lnTo>
                    <a:pt x="30961" y="280799"/>
                  </a:lnTo>
                  <a:lnTo>
                    <a:pt x="42445" y="234313"/>
                  </a:lnTo>
                  <a:lnTo>
                    <a:pt x="60817" y="190941"/>
                  </a:lnTo>
                  <a:lnTo>
                    <a:pt x="85446" y="151310"/>
                  </a:lnTo>
                  <a:lnTo>
                    <a:pt x="115705" y="116051"/>
                  </a:lnTo>
                  <a:lnTo>
                    <a:pt x="150965" y="85792"/>
                  </a:lnTo>
                  <a:lnTo>
                    <a:pt x="190595" y="61162"/>
                  </a:lnTo>
                  <a:lnTo>
                    <a:pt x="233968" y="42791"/>
                  </a:lnTo>
                  <a:lnTo>
                    <a:pt x="280454" y="31307"/>
                  </a:lnTo>
                  <a:lnTo>
                    <a:pt x="329424" y="27339"/>
                  </a:lnTo>
                  <a:lnTo>
                    <a:pt x="358558" y="28716"/>
                  </a:lnTo>
                  <a:lnTo>
                    <a:pt x="387354" y="32872"/>
                  </a:lnTo>
                  <a:lnTo>
                    <a:pt x="415616" y="39774"/>
                  </a:lnTo>
                  <a:lnTo>
                    <a:pt x="443148" y="49391"/>
                  </a:lnTo>
                  <a:lnTo>
                    <a:pt x="450258" y="52218"/>
                  </a:lnTo>
                  <a:lnTo>
                    <a:pt x="458069" y="49035"/>
                  </a:lnTo>
                  <a:lnTo>
                    <a:pt x="463765" y="34805"/>
                  </a:lnTo>
                  <a:lnTo>
                    <a:pt x="460561" y="26993"/>
                  </a:lnTo>
                  <a:lnTo>
                    <a:pt x="453462" y="24145"/>
                  </a:lnTo>
                  <a:lnTo>
                    <a:pt x="423479" y="13623"/>
                  </a:lnTo>
                  <a:lnTo>
                    <a:pt x="392770" y="6073"/>
                  </a:lnTo>
                  <a:lnTo>
                    <a:pt x="361398" y="1522"/>
                  </a:lnTo>
                  <a:lnTo>
                    <a:pt x="329424" y="0"/>
                  </a:lnTo>
                  <a:close/>
                </a:path>
              </a:pathLst>
            </a:custGeom>
            <a:solidFill>
              <a:srgbClr val="617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910809" y="9979394"/>
              <a:ext cx="152089" cy="152110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769157" y="6184909"/>
            <a:ext cx="317440" cy="95248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104866" y="6087151"/>
            <a:ext cx="1175886" cy="331319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00551" y="6173055"/>
            <a:ext cx="951687" cy="136229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8549277" y="1116965"/>
            <a:ext cx="34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медицинскому персоналу в составе скорой медицинской помощи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58031" y="1864342"/>
            <a:ext cx="26648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Волонтеры-медики помогают в уходе за больными, поддержании санитарно-гигиенических норм медицинских учреждений, навигации и транспортировке пациентов.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5" y="3664287"/>
            <a:ext cx="3488199" cy="2180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8391" y="1864342"/>
            <a:ext cx="26003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системная работа и информационные кампании по профилактике социально значимых заболеваний,  помогают центрам общественного здоровья и медицинской профилактики.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12" y="3664287"/>
            <a:ext cx="2879307" cy="2159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50672" y="1864342"/>
            <a:ext cx="22400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отличный шанс получить профессиональные навыки в выездном формате. Это сложная, но очень интересная работа. </a:t>
            </a:r>
          </a:p>
          <a:p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04" y="3664287"/>
            <a:ext cx="2992235" cy="22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5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116" y="382164"/>
            <a:ext cx="9903478" cy="465158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70"/>
              </a:spcBef>
            </a:pPr>
            <a:r>
              <a:rPr lang="ru-RU" sz="2900" b="1" spc="-252" dirty="0">
                <a:solidFill>
                  <a:srgbClr val="C62127"/>
                </a:solidFill>
                <a:latin typeface="Verdana"/>
                <a:cs typeface="Verdana"/>
              </a:rPr>
              <a:t>Медицинское направление</a:t>
            </a:r>
            <a:endParaRPr sz="29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5696" y="1109128"/>
            <a:ext cx="22335" cy="10782"/>
          </a:xfrm>
          <a:custGeom>
            <a:avLst/>
            <a:gdLst/>
            <a:ahLst/>
            <a:cxnLst/>
            <a:rect l="l" t="t" r="r" b="b"/>
            <a:pathLst>
              <a:path w="36830" h="17780">
                <a:moveTo>
                  <a:pt x="266" y="330"/>
                </a:moveTo>
                <a:lnTo>
                  <a:pt x="50" y="0"/>
                </a:lnTo>
                <a:lnTo>
                  <a:pt x="0" y="330"/>
                </a:lnTo>
                <a:lnTo>
                  <a:pt x="266" y="330"/>
                </a:lnTo>
                <a:close/>
              </a:path>
              <a:path w="36830" h="17780">
                <a:moveTo>
                  <a:pt x="36664" y="17462"/>
                </a:moveTo>
                <a:lnTo>
                  <a:pt x="36461" y="17145"/>
                </a:lnTo>
                <a:lnTo>
                  <a:pt x="36410" y="17462"/>
                </a:lnTo>
                <a:lnTo>
                  <a:pt x="36664" y="17462"/>
                </a:lnTo>
                <a:close/>
              </a:path>
            </a:pathLst>
          </a:custGeom>
          <a:solidFill>
            <a:srgbClr val="9F4A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9599" y="1416148"/>
            <a:ext cx="2498166" cy="1582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3201" y="1369198"/>
            <a:ext cx="2179078" cy="17075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946040" y="1333225"/>
            <a:ext cx="260707" cy="275321"/>
          </a:xfrm>
          <a:custGeom>
            <a:avLst/>
            <a:gdLst/>
            <a:ahLst/>
            <a:cxnLst/>
            <a:rect l="l" t="t" r="r" b="b"/>
            <a:pathLst>
              <a:path w="429894" h="454025">
                <a:moveTo>
                  <a:pt x="296545" y="228079"/>
                </a:moveTo>
                <a:lnTo>
                  <a:pt x="296189" y="199567"/>
                </a:lnTo>
                <a:lnTo>
                  <a:pt x="295706" y="181267"/>
                </a:lnTo>
                <a:lnTo>
                  <a:pt x="193763" y="181063"/>
                </a:lnTo>
                <a:lnTo>
                  <a:pt x="192938" y="169583"/>
                </a:lnTo>
                <a:lnTo>
                  <a:pt x="192913" y="155816"/>
                </a:lnTo>
                <a:lnTo>
                  <a:pt x="193624" y="121119"/>
                </a:lnTo>
                <a:lnTo>
                  <a:pt x="193789" y="104279"/>
                </a:lnTo>
                <a:lnTo>
                  <a:pt x="193598" y="87503"/>
                </a:lnTo>
                <a:lnTo>
                  <a:pt x="192646" y="79121"/>
                </a:lnTo>
                <a:lnTo>
                  <a:pt x="178765" y="78117"/>
                </a:lnTo>
                <a:lnTo>
                  <a:pt x="150571" y="77838"/>
                </a:lnTo>
                <a:lnTo>
                  <a:pt x="121158" y="78066"/>
                </a:lnTo>
                <a:lnTo>
                  <a:pt x="103568" y="78562"/>
                </a:lnTo>
                <a:lnTo>
                  <a:pt x="102831" y="100952"/>
                </a:lnTo>
                <a:lnTo>
                  <a:pt x="103720" y="163207"/>
                </a:lnTo>
                <a:lnTo>
                  <a:pt x="102603" y="180632"/>
                </a:lnTo>
                <a:lnTo>
                  <a:pt x="83654" y="181724"/>
                </a:lnTo>
                <a:lnTo>
                  <a:pt x="20370" y="180860"/>
                </a:lnTo>
                <a:lnTo>
                  <a:pt x="571" y="181698"/>
                </a:lnTo>
                <a:lnTo>
                  <a:pt x="127" y="198970"/>
                </a:lnTo>
                <a:lnTo>
                  <a:pt x="0" y="222364"/>
                </a:lnTo>
                <a:lnTo>
                  <a:pt x="317" y="271957"/>
                </a:lnTo>
                <a:lnTo>
                  <a:pt x="876" y="271475"/>
                </a:lnTo>
                <a:lnTo>
                  <a:pt x="54521" y="270929"/>
                </a:lnTo>
                <a:lnTo>
                  <a:pt x="78790" y="270992"/>
                </a:lnTo>
                <a:lnTo>
                  <a:pt x="102641" y="271437"/>
                </a:lnTo>
                <a:lnTo>
                  <a:pt x="103124" y="294817"/>
                </a:lnTo>
                <a:lnTo>
                  <a:pt x="102590" y="344678"/>
                </a:lnTo>
                <a:lnTo>
                  <a:pt x="102768" y="372275"/>
                </a:lnTo>
                <a:lnTo>
                  <a:pt x="102057" y="371779"/>
                </a:lnTo>
                <a:lnTo>
                  <a:pt x="103809" y="373443"/>
                </a:lnTo>
                <a:lnTo>
                  <a:pt x="118059" y="374307"/>
                </a:lnTo>
                <a:lnTo>
                  <a:pt x="147955" y="374573"/>
                </a:lnTo>
                <a:lnTo>
                  <a:pt x="178142" y="374319"/>
                </a:lnTo>
                <a:lnTo>
                  <a:pt x="193294" y="373583"/>
                </a:lnTo>
                <a:lnTo>
                  <a:pt x="194297" y="357339"/>
                </a:lnTo>
                <a:lnTo>
                  <a:pt x="194271" y="326136"/>
                </a:lnTo>
                <a:lnTo>
                  <a:pt x="193979" y="293090"/>
                </a:lnTo>
                <a:lnTo>
                  <a:pt x="194208" y="271360"/>
                </a:lnTo>
                <a:lnTo>
                  <a:pt x="295465" y="271195"/>
                </a:lnTo>
                <a:lnTo>
                  <a:pt x="296430" y="255676"/>
                </a:lnTo>
                <a:lnTo>
                  <a:pt x="296545" y="228079"/>
                </a:lnTo>
                <a:close/>
              </a:path>
              <a:path w="429894" h="454025">
                <a:moveTo>
                  <a:pt x="429742" y="297065"/>
                </a:moveTo>
                <a:lnTo>
                  <a:pt x="424535" y="239382"/>
                </a:lnTo>
                <a:lnTo>
                  <a:pt x="408381" y="187845"/>
                </a:lnTo>
                <a:lnTo>
                  <a:pt x="382562" y="140944"/>
                </a:lnTo>
                <a:lnTo>
                  <a:pt x="348386" y="97116"/>
                </a:lnTo>
                <a:lnTo>
                  <a:pt x="347129" y="95694"/>
                </a:lnTo>
                <a:lnTo>
                  <a:pt x="346633" y="94564"/>
                </a:lnTo>
                <a:lnTo>
                  <a:pt x="334695" y="81026"/>
                </a:lnTo>
                <a:lnTo>
                  <a:pt x="332206" y="78943"/>
                </a:lnTo>
                <a:lnTo>
                  <a:pt x="333108" y="80187"/>
                </a:lnTo>
                <a:lnTo>
                  <a:pt x="326478" y="72682"/>
                </a:lnTo>
                <a:lnTo>
                  <a:pt x="293039" y="40208"/>
                </a:lnTo>
                <a:lnTo>
                  <a:pt x="259346" y="11684"/>
                </a:lnTo>
                <a:lnTo>
                  <a:pt x="242112" y="0"/>
                </a:lnTo>
                <a:lnTo>
                  <a:pt x="242811" y="8839"/>
                </a:lnTo>
                <a:lnTo>
                  <a:pt x="245808" y="35153"/>
                </a:lnTo>
                <a:lnTo>
                  <a:pt x="246494" y="47371"/>
                </a:lnTo>
                <a:lnTo>
                  <a:pt x="242125" y="90030"/>
                </a:lnTo>
                <a:lnTo>
                  <a:pt x="227698" y="130073"/>
                </a:lnTo>
                <a:lnTo>
                  <a:pt x="210388" y="159702"/>
                </a:lnTo>
                <a:lnTo>
                  <a:pt x="210870" y="163944"/>
                </a:lnTo>
                <a:lnTo>
                  <a:pt x="231343" y="163918"/>
                </a:lnTo>
                <a:lnTo>
                  <a:pt x="272935" y="163537"/>
                </a:lnTo>
                <a:lnTo>
                  <a:pt x="293204" y="163995"/>
                </a:lnTo>
                <a:lnTo>
                  <a:pt x="302260" y="165595"/>
                </a:lnTo>
                <a:lnTo>
                  <a:pt x="308229" y="169595"/>
                </a:lnTo>
                <a:lnTo>
                  <a:pt x="311518" y="176237"/>
                </a:lnTo>
                <a:lnTo>
                  <a:pt x="312547" y="185788"/>
                </a:lnTo>
                <a:lnTo>
                  <a:pt x="312508" y="268173"/>
                </a:lnTo>
                <a:lnTo>
                  <a:pt x="310934" y="277126"/>
                </a:lnTo>
                <a:lnTo>
                  <a:pt x="306870" y="283235"/>
                </a:lnTo>
                <a:lnTo>
                  <a:pt x="300355" y="286753"/>
                </a:lnTo>
                <a:lnTo>
                  <a:pt x="291414" y="287947"/>
                </a:lnTo>
                <a:lnTo>
                  <a:pt x="248615" y="287667"/>
                </a:lnTo>
                <a:lnTo>
                  <a:pt x="224447" y="287667"/>
                </a:lnTo>
                <a:lnTo>
                  <a:pt x="210235" y="288277"/>
                </a:lnTo>
                <a:lnTo>
                  <a:pt x="209524" y="305854"/>
                </a:lnTo>
                <a:lnTo>
                  <a:pt x="209537" y="324548"/>
                </a:lnTo>
                <a:lnTo>
                  <a:pt x="210032" y="361327"/>
                </a:lnTo>
                <a:lnTo>
                  <a:pt x="207937" y="380606"/>
                </a:lnTo>
                <a:lnTo>
                  <a:pt x="200774" y="388569"/>
                </a:lnTo>
                <a:lnTo>
                  <a:pt x="187134" y="390156"/>
                </a:lnTo>
                <a:lnTo>
                  <a:pt x="165595" y="390271"/>
                </a:lnTo>
                <a:lnTo>
                  <a:pt x="169430" y="397992"/>
                </a:lnTo>
                <a:lnTo>
                  <a:pt x="202171" y="429158"/>
                </a:lnTo>
                <a:lnTo>
                  <a:pt x="258279" y="451396"/>
                </a:lnTo>
                <a:lnTo>
                  <a:pt x="284454" y="453720"/>
                </a:lnTo>
                <a:lnTo>
                  <a:pt x="310756" y="451777"/>
                </a:lnTo>
                <a:lnTo>
                  <a:pt x="336854" y="445604"/>
                </a:lnTo>
                <a:lnTo>
                  <a:pt x="375881" y="424776"/>
                </a:lnTo>
                <a:lnTo>
                  <a:pt x="404901" y="391668"/>
                </a:lnTo>
                <a:lnTo>
                  <a:pt x="423100" y="348399"/>
                </a:lnTo>
                <a:lnTo>
                  <a:pt x="429742" y="297065"/>
                </a:lnTo>
                <a:close/>
              </a:path>
            </a:pathLst>
          </a:custGeom>
          <a:solidFill>
            <a:srgbClr val="C62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032" y="1390214"/>
            <a:ext cx="239142" cy="218332"/>
          </a:xfrm>
          <a:custGeom>
            <a:avLst/>
            <a:gdLst/>
            <a:ahLst/>
            <a:cxnLst/>
            <a:rect l="l" t="t" r="r" b="b"/>
            <a:pathLst>
              <a:path w="394334" h="360045">
                <a:moveTo>
                  <a:pt x="360303" y="68071"/>
                </a:moveTo>
                <a:lnTo>
                  <a:pt x="33580" y="68071"/>
                </a:lnTo>
                <a:lnTo>
                  <a:pt x="20510" y="70716"/>
                </a:lnTo>
                <a:lnTo>
                  <a:pt x="9836" y="77926"/>
                </a:lnTo>
                <a:lnTo>
                  <a:pt x="2639" y="88612"/>
                </a:lnTo>
                <a:lnTo>
                  <a:pt x="0" y="101682"/>
                </a:lnTo>
                <a:lnTo>
                  <a:pt x="0" y="326283"/>
                </a:lnTo>
                <a:lnTo>
                  <a:pt x="2639" y="339358"/>
                </a:lnTo>
                <a:lnTo>
                  <a:pt x="9836" y="350043"/>
                </a:lnTo>
                <a:lnTo>
                  <a:pt x="20510" y="357250"/>
                </a:lnTo>
                <a:lnTo>
                  <a:pt x="33580" y="359894"/>
                </a:lnTo>
                <a:lnTo>
                  <a:pt x="360303" y="359894"/>
                </a:lnTo>
                <a:lnTo>
                  <a:pt x="373364" y="357250"/>
                </a:lnTo>
                <a:lnTo>
                  <a:pt x="384051" y="350043"/>
                </a:lnTo>
                <a:lnTo>
                  <a:pt x="386017" y="347130"/>
                </a:lnTo>
                <a:lnTo>
                  <a:pt x="33580" y="347130"/>
                </a:lnTo>
                <a:lnTo>
                  <a:pt x="25484" y="345491"/>
                </a:lnTo>
                <a:lnTo>
                  <a:pt x="18863" y="341022"/>
                </a:lnTo>
                <a:lnTo>
                  <a:pt x="14393" y="334395"/>
                </a:lnTo>
                <a:lnTo>
                  <a:pt x="12753" y="326283"/>
                </a:lnTo>
                <a:lnTo>
                  <a:pt x="12753" y="208538"/>
                </a:lnTo>
                <a:lnTo>
                  <a:pt x="29692" y="208538"/>
                </a:lnTo>
                <a:lnTo>
                  <a:pt x="18680" y="192217"/>
                </a:lnTo>
                <a:lnTo>
                  <a:pt x="12753" y="162937"/>
                </a:lnTo>
                <a:lnTo>
                  <a:pt x="12753" y="101682"/>
                </a:lnTo>
                <a:lnTo>
                  <a:pt x="14393" y="93573"/>
                </a:lnTo>
                <a:lnTo>
                  <a:pt x="18863" y="86942"/>
                </a:lnTo>
                <a:lnTo>
                  <a:pt x="25484" y="82467"/>
                </a:lnTo>
                <a:lnTo>
                  <a:pt x="33580" y="80824"/>
                </a:lnTo>
                <a:lnTo>
                  <a:pt x="386007" y="80824"/>
                </a:lnTo>
                <a:lnTo>
                  <a:pt x="384051" y="77926"/>
                </a:lnTo>
                <a:lnTo>
                  <a:pt x="373364" y="70716"/>
                </a:lnTo>
                <a:lnTo>
                  <a:pt x="360303" y="68071"/>
                </a:lnTo>
                <a:close/>
              </a:path>
              <a:path w="394334" h="360045">
                <a:moveTo>
                  <a:pt x="393914" y="208538"/>
                </a:moveTo>
                <a:lnTo>
                  <a:pt x="381150" y="208538"/>
                </a:lnTo>
                <a:lnTo>
                  <a:pt x="381150" y="326283"/>
                </a:lnTo>
                <a:lnTo>
                  <a:pt x="379507" y="334395"/>
                </a:lnTo>
                <a:lnTo>
                  <a:pt x="375030" y="341022"/>
                </a:lnTo>
                <a:lnTo>
                  <a:pt x="368402" y="345491"/>
                </a:lnTo>
                <a:lnTo>
                  <a:pt x="360303" y="347130"/>
                </a:lnTo>
                <a:lnTo>
                  <a:pt x="386017" y="347130"/>
                </a:lnTo>
                <a:lnTo>
                  <a:pt x="391266" y="339358"/>
                </a:lnTo>
                <a:lnTo>
                  <a:pt x="393914" y="326283"/>
                </a:lnTo>
                <a:lnTo>
                  <a:pt x="393914" y="208538"/>
                </a:lnTo>
                <a:close/>
              </a:path>
              <a:path w="394334" h="360045">
                <a:moveTo>
                  <a:pt x="29692" y="208538"/>
                </a:moveTo>
                <a:lnTo>
                  <a:pt x="12753" y="208538"/>
                </a:lnTo>
                <a:lnTo>
                  <a:pt x="26556" y="225911"/>
                </a:lnTo>
                <a:lnTo>
                  <a:pt x="44243" y="239313"/>
                </a:lnTo>
                <a:lnTo>
                  <a:pt x="65007" y="247942"/>
                </a:lnTo>
                <a:lnTo>
                  <a:pt x="88039" y="250997"/>
                </a:lnTo>
                <a:lnTo>
                  <a:pt x="170141" y="250997"/>
                </a:lnTo>
                <a:lnTo>
                  <a:pt x="170141" y="271855"/>
                </a:lnTo>
                <a:lnTo>
                  <a:pt x="171718" y="279624"/>
                </a:lnTo>
                <a:lnTo>
                  <a:pt x="176012" y="285975"/>
                </a:lnTo>
                <a:lnTo>
                  <a:pt x="182368" y="290261"/>
                </a:lnTo>
                <a:lnTo>
                  <a:pt x="190130" y="291834"/>
                </a:lnTo>
                <a:lnTo>
                  <a:pt x="203742" y="291834"/>
                </a:lnTo>
                <a:lnTo>
                  <a:pt x="211517" y="290261"/>
                </a:lnTo>
                <a:lnTo>
                  <a:pt x="217871" y="285975"/>
                </a:lnTo>
                <a:lnTo>
                  <a:pt x="222158" y="279624"/>
                </a:lnTo>
                <a:lnTo>
                  <a:pt x="222270" y="279070"/>
                </a:lnTo>
                <a:lnTo>
                  <a:pt x="186140" y="279070"/>
                </a:lnTo>
                <a:lnTo>
                  <a:pt x="182905" y="275834"/>
                </a:lnTo>
                <a:lnTo>
                  <a:pt x="182905" y="263238"/>
                </a:lnTo>
                <a:lnTo>
                  <a:pt x="223731" y="263238"/>
                </a:lnTo>
                <a:lnTo>
                  <a:pt x="223731" y="251856"/>
                </a:lnTo>
                <a:lnTo>
                  <a:pt x="186140" y="251856"/>
                </a:lnTo>
                <a:lnTo>
                  <a:pt x="182905" y="248599"/>
                </a:lnTo>
                <a:lnTo>
                  <a:pt x="182905" y="238233"/>
                </a:lnTo>
                <a:lnTo>
                  <a:pt x="88039" y="238233"/>
                </a:lnTo>
                <a:lnTo>
                  <a:pt x="58765" y="232306"/>
                </a:lnTo>
                <a:lnTo>
                  <a:pt x="34831" y="216154"/>
                </a:lnTo>
                <a:lnTo>
                  <a:pt x="29692" y="208538"/>
                </a:lnTo>
                <a:close/>
              </a:path>
              <a:path w="394334" h="360045">
                <a:moveTo>
                  <a:pt x="223731" y="263238"/>
                </a:moveTo>
                <a:lnTo>
                  <a:pt x="210967" y="263238"/>
                </a:lnTo>
                <a:lnTo>
                  <a:pt x="210967" y="275834"/>
                </a:lnTo>
                <a:lnTo>
                  <a:pt x="207731" y="279070"/>
                </a:lnTo>
                <a:lnTo>
                  <a:pt x="222270" y="279070"/>
                </a:lnTo>
                <a:lnTo>
                  <a:pt x="223731" y="271855"/>
                </a:lnTo>
                <a:lnTo>
                  <a:pt x="223731" y="263238"/>
                </a:lnTo>
                <a:close/>
              </a:path>
              <a:path w="394334" h="360045">
                <a:moveTo>
                  <a:pt x="210967" y="263238"/>
                </a:moveTo>
                <a:lnTo>
                  <a:pt x="182905" y="263238"/>
                </a:lnTo>
                <a:lnTo>
                  <a:pt x="185146" y="264117"/>
                </a:lnTo>
                <a:lnTo>
                  <a:pt x="187596" y="264599"/>
                </a:lnTo>
                <a:lnTo>
                  <a:pt x="206297" y="264599"/>
                </a:lnTo>
                <a:lnTo>
                  <a:pt x="208726" y="264117"/>
                </a:lnTo>
                <a:lnTo>
                  <a:pt x="210967" y="263238"/>
                </a:lnTo>
                <a:close/>
              </a:path>
              <a:path w="394334" h="360045">
                <a:moveTo>
                  <a:pt x="222268" y="223762"/>
                </a:moveTo>
                <a:lnTo>
                  <a:pt x="207731" y="223762"/>
                </a:lnTo>
                <a:lnTo>
                  <a:pt x="210967" y="227019"/>
                </a:lnTo>
                <a:lnTo>
                  <a:pt x="210967" y="248599"/>
                </a:lnTo>
                <a:lnTo>
                  <a:pt x="207731" y="251856"/>
                </a:lnTo>
                <a:lnTo>
                  <a:pt x="223731" y="251856"/>
                </a:lnTo>
                <a:lnTo>
                  <a:pt x="223731" y="250997"/>
                </a:lnTo>
                <a:lnTo>
                  <a:pt x="305844" y="250997"/>
                </a:lnTo>
                <a:lnTo>
                  <a:pt x="328881" y="247942"/>
                </a:lnTo>
                <a:lnTo>
                  <a:pt x="349646" y="239313"/>
                </a:lnTo>
                <a:lnTo>
                  <a:pt x="351071" y="238233"/>
                </a:lnTo>
                <a:lnTo>
                  <a:pt x="223731" y="238233"/>
                </a:lnTo>
                <a:lnTo>
                  <a:pt x="223731" y="230987"/>
                </a:lnTo>
                <a:lnTo>
                  <a:pt x="222268" y="223762"/>
                </a:lnTo>
                <a:close/>
              </a:path>
              <a:path w="394334" h="360045">
                <a:moveTo>
                  <a:pt x="203742" y="210998"/>
                </a:moveTo>
                <a:lnTo>
                  <a:pt x="190130" y="210998"/>
                </a:lnTo>
                <a:lnTo>
                  <a:pt x="182368" y="212574"/>
                </a:lnTo>
                <a:lnTo>
                  <a:pt x="176012" y="216866"/>
                </a:lnTo>
                <a:lnTo>
                  <a:pt x="171718" y="223221"/>
                </a:lnTo>
                <a:lnTo>
                  <a:pt x="170141" y="230987"/>
                </a:lnTo>
                <a:lnTo>
                  <a:pt x="170141" y="238233"/>
                </a:lnTo>
                <a:lnTo>
                  <a:pt x="182905" y="238233"/>
                </a:lnTo>
                <a:lnTo>
                  <a:pt x="182905" y="227019"/>
                </a:lnTo>
                <a:lnTo>
                  <a:pt x="186140" y="223762"/>
                </a:lnTo>
                <a:lnTo>
                  <a:pt x="222268" y="223762"/>
                </a:lnTo>
                <a:lnTo>
                  <a:pt x="222158" y="223221"/>
                </a:lnTo>
                <a:lnTo>
                  <a:pt x="217871" y="216866"/>
                </a:lnTo>
                <a:lnTo>
                  <a:pt x="211517" y="212574"/>
                </a:lnTo>
                <a:lnTo>
                  <a:pt x="203742" y="210998"/>
                </a:lnTo>
                <a:close/>
              </a:path>
              <a:path w="394334" h="360045">
                <a:moveTo>
                  <a:pt x="386007" y="80824"/>
                </a:moveTo>
                <a:lnTo>
                  <a:pt x="360303" y="80824"/>
                </a:lnTo>
                <a:lnTo>
                  <a:pt x="368402" y="82467"/>
                </a:lnTo>
                <a:lnTo>
                  <a:pt x="375030" y="86942"/>
                </a:lnTo>
                <a:lnTo>
                  <a:pt x="379507" y="93573"/>
                </a:lnTo>
                <a:lnTo>
                  <a:pt x="381150" y="101682"/>
                </a:lnTo>
                <a:lnTo>
                  <a:pt x="381150" y="162937"/>
                </a:lnTo>
                <a:lnTo>
                  <a:pt x="375220" y="192217"/>
                </a:lnTo>
                <a:lnTo>
                  <a:pt x="359062" y="216154"/>
                </a:lnTo>
                <a:lnTo>
                  <a:pt x="335121" y="232306"/>
                </a:lnTo>
                <a:lnTo>
                  <a:pt x="305844" y="238233"/>
                </a:lnTo>
                <a:lnTo>
                  <a:pt x="351071" y="238233"/>
                </a:lnTo>
                <a:lnTo>
                  <a:pt x="367337" y="225911"/>
                </a:lnTo>
                <a:lnTo>
                  <a:pt x="381150" y="208538"/>
                </a:lnTo>
                <a:lnTo>
                  <a:pt x="393914" y="208538"/>
                </a:lnTo>
                <a:lnTo>
                  <a:pt x="393914" y="101682"/>
                </a:lnTo>
                <a:lnTo>
                  <a:pt x="391266" y="88612"/>
                </a:lnTo>
                <a:lnTo>
                  <a:pt x="386007" y="80824"/>
                </a:lnTo>
                <a:close/>
              </a:path>
              <a:path w="394334" h="360045">
                <a:moveTo>
                  <a:pt x="196925" y="0"/>
                </a:moveTo>
                <a:lnTo>
                  <a:pt x="144273" y="6109"/>
                </a:lnTo>
                <a:lnTo>
                  <a:pt x="115721" y="28505"/>
                </a:lnTo>
                <a:lnTo>
                  <a:pt x="116872" y="36344"/>
                </a:lnTo>
                <a:lnTo>
                  <a:pt x="119033" y="42312"/>
                </a:lnTo>
                <a:lnTo>
                  <a:pt x="123744" y="46616"/>
                </a:lnTo>
                <a:lnTo>
                  <a:pt x="129193" y="48490"/>
                </a:lnTo>
                <a:lnTo>
                  <a:pt x="129315" y="68071"/>
                </a:lnTo>
                <a:lnTo>
                  <a:pt x="142068" y="68071"/>
                </a:lnTo>
                <a:lnTo>
                  <a:pt x="142068" y="48532"/>
                </a:lnTo>
                <a:lnTo>
                  <a:pt x="142205" y="48490"/>
                </a:lnTo>
                <a:lnTo>
                  <a:pt x="182048" y="40539"/>
                </a:lnTo>
                <a:lnTo>
                  <a:pt x="196925" y="39988"/>
                </a:lnTo>
                <a:lnTo>
                  <a:pt x="275705" y="39988"/>
                </a:lnTo>
                <a:lnTo>
                  <a:pt x="276519" y="37726"/>
                </a:lnTo>
                <a:lnTo>
                  <a:pt x="134393" y="37726"/>
                </a:lnTo>
                <a:lnTo>
                  <a:pt x="130226" y="35779"/>
                </a:lnTo>
                <a:lnTo>
                  <a:pt x="127524" y="28260"/>
                </a:lnTo>
                <a:lnTo>
                  <a:pt x="129482" y="24124"/>
                </a:lnTo>
                <a:lnTo>
                  <a:pt x="179611" y="13425"/>
                </a:lnTo>
                <a:lnTo>
                  <a:pt x="196925" y="12784"/>
                </a:lnTo>
                <a:lnTo>
                  <a:pt x="268315" y="12784"/>
                </a:lnTo>
                <a:lnTo>
                  <a:pt x="264976" y="10753"/>
                </a:lnTo>
                <a:lnTo>
                  <a:pt x="249615" y="6109"/>
                </a:lnTo>
                <a:lnTo>
                  <a:pt x="232996" y="2742"/>
                </a:lnTo>
                <a:lnTo>
                  <a:pt x="215355" y="692"/>
                </a:lnTo>
                <a:lnTo>
                  <a:pt x="196925" y="0"/>
                </a:lnTo>
                <a:close/>
              </a:path>
              <a:path w="394334" h="360045">
                <a:moveTo>
                  <a:pt x="275705" y="39988"/>
                </a:moveTo>
                <a:lnTo>
                  <a:pt x="196925" y="39988"/>
                </a:lnTo>
                <a:lnTo>
                  <a:pt x="211824" y="40539"/>
                </a:lnTo>
                <a:lnTo>
                  <a:pt x="226096" y="42157"/>
                </a:lnTo>
                <a:lnTo>
                  <a:pt x="239408" y="44790"/>
                </a:lnTo>
                <a:lnTo>
                  <a:pt x="251573" y="48427"/>
                </a:lnTo>
                <a:lnTo>
                  <a:pt x="251717" y="48490"/>
                </a:lnTo>
                <a:lnTo>
                  <a:pt x="251814" y="68071"/>
                </a:lnTo>
                <a:lnTo>
                  <a:pt x="264578" y="68071"/>
                </a:lnTo>
                <a:lnTo>
                  <a:pt x="264701" y="48490"/>
                </a:lnTo>
                <a:lnTo>
                  <a:pt x="270253" y="46595"/>
                </a:lnTo>
                <a:lnTo>
                  <a:pt x="274913" y="42187"/>
                </a:lnTo>
                <a:lnTo>
                  <a:pt x="275705" y="39988"/>
                </a:lnTo>
                <a:close/>
              </a:path>
              <a:path w="394334" h="360045">
                <a:moveTo>
                  <a:pt x="196925" y="27224"/>
                </a:moveTo>
                <a:lnTo>
                  <a:pt x="151205" y="32458"/>
                </a:lnTo>
                <a:lnTo>
                  <a:pt x="134393" y="37726"/>
                </a:lnTo>
                <a:lnTo>
                  <a:pt x="276519" y="37726"/>
                </a:lnTo>
                <a:lnTo>
                  <a:pt x="276851" y="36805"/>
                </a:lnTo>
                <a:lnTo>
                  <a:pt x="257374" y="36805"/>
                </a:lnTo>
                <a:lnTo>
                  <a:pt x="256547" y="36658"/>
                </a:lnTo>
                <a:lnTo>
                  <a:pt x="255625" y="36344"/>
                </a:lnTo>
                <a:lnTo>
                  <a:pt x="242674" y="32458"/>
                </a:lnTo>
                <a:lnTo>
                  <a:pt x="228279" y="29589"/>
                </a:lnTo>
                <a:lnTo>
                  <a:pt x="212909" y="27825"/>
                </a:lnTo>
                <a:lnTo>
                  <a:pt x="196925" y="27224"/>
                </a:lnTo>
                <a:close/>
              </a:path>
              <a:path w="394334" h="360045">
                <a:moveTo>
                  <a:pt x="268315" y="12784"/>
                </a:moveTo>
                <a:lnTo>
                  <a:pt x="196925" y="12784"/>
                </a:lnTo>
                <a:lnTo>
                  <a:pt x="214252" y="13425"/>
                </a:lnTo>
                <a:lnTo>
                  <a:pt x="230794" y="15326"/>
                </a:lnTo>
                <a:lnTo>
                  <a:pt x="266281" y="28505"/>
                </a:lnTo>
                <a:lnTo>
                  <a:pt x="263991" y="34888"/>
                </a:lnTo>
                <a:lnTo>
                  <a:pt x="261238" y="36805"/>
                </a:lnTo>
                <a:lnTo>
                  <a:pt x="276851" y="36805"/>
                </a:lnTo>
                <a:lnTo>
                  <a:pt x="277017" y="36344"/>
                </a:lnTo>
                <a:lnTo>
                  <a:pt x="278157" y="28505"/>
                </a:lnTo>
                <a:lnTo>
                  <a:pt x="276278" y="21067"/>
                </a:lnTo>
                <a:lnTo>
                  <a:pt x="271756" y="14878"/>
                </a:lnTo>
                <a:lnTo>
                  <a:pt x="268315" y="12784"/>
                </a:lnTo>
                <a:close/>
              </a:path>
            </a:pathLst>
          </a:custGeom>
          <a:solidFill>
            <a:srgbClr val="C62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8176000" y="1270796"/>
            <a:ext cx="207179" cy="269160"/>
            <a:chOff x="1271929" y="7108074"/>
            <a:chExt cx="341630" cy="443865"/>
          </a:xfrm>
        </p:grpSpPr>
        <p:sp>
          <p:nvSpPr>
            <p:cNvPr id="24" name="object 24"/>
            <p:cNvSpPr/>
            <p:nvPr/>
          </p:nvSpPr>
          <p:spPr>
            <a:xfrm>
              <a:off x="1271929" y="7163070"/>
              <a:ext cx="341630" cy="388620"/>
            </a:xfrm>
            <a:custGeom>
              <a:avLst/>
              <a:gdLst/>
              <a:ahLst/>
              <a:cxnLst/>
              <a:rect l="l" t="t" r="r" b="b"/>
              <a:pathLst>
                <a:path w="341630" h="388620">
                  <a:moveTo>
                    <a:pt x="115444" y="91522"/>
                  </a:moveTo>
                  <a:lnTo>
                    <a:pt x="73798" y="99557"/>
                  </a:lnTo>
                  <a:lnTo>
                    <a:pt x="19743" y="139317"/>
                  </a:lnTo>
                  <a:lnTo>
                    <a:pt x="1982" y="180121"/>
                  </a:lnTo>
                  <a:lnTo>
                    <a:pt x="0" y="226016"/>
                  </a:lnTo>
                  <a:lnTo>
                    <a:pt x="12132" y="272326"/>
                  </a:lnTo>
                  <a:lnTo>
                    <a:pt x="30850" y="309934"/>
                  </a:lnTo>
                  <a:lnTo>
                    <a:pt x="57078" y="346761"/>
                  </a:lnTo>
                  <a:lnTo>
                    <a:pt x="90146" y="375322"/>
                  </a:lnTo>
                  <a:lnTo>
                    <a:pt x="129385" y="388134"/>
                  </a:lnTo>
                  <a:lnTo>
                    <a:pt x="138249" y="388290"/>
                  </a:lnTo>
                  <a:lnTo>
                    <a:pt x="147496" y="387901"/>
                  </a:lnTo>
                  <a:lnTo>
                    <a:pt x="156698" y="387171"/>
                  </a:lnTo>
                  <a:lnTo>
                    <a:pt x="165426" y="386302"/>
                  </a:lnTo>
                  <a:lnTo>
                    <a:pt x="172919" y="386143"/>
                  </a:lnTo>
                  <a:lnTo>
                    <a:pt x="213308" y="386143"/>
                  </a:lnTo>
                  <a:lnTo>
                    <a:pt x="232394" y="383419"/>
                  </a:lnTo>
                  <a:lnTo>
                    <a:pt x="259241" y="369228"/>
                  </a:lnTo>
                  <a:lnTo>
                    <a:pt x="280499" y="349868"/>
                  </a:lnTo>
                  <a:lnTo>
                    <a:pt x="296689" y="329654"/>
                  </a:lnTo>
                  <a:lnTo>
                    <a:pt x="319850" y="290294"/>
                  </a:lnTo>
                  <a:lnTo>
                    <a:pt x="287098" y="290294"/>
                  </a:lnTo>
                  <a:lnTo>
                    <a:pt x="289842" y="276172"/>
                  </a:lnTo>
                  <a:lnTo>
                    <a:pt x="292634" y="262081"/>
                  </a:lnTo>
                  <a:lnTo>
                    <a:pt x="294802" y="247605"/>
                  </a:lnTo>
                  <a:lnTo>
                    <a:pt x="295673" y="232328"/>
                  </a:lnTo>
                  <a:lnTo>
                    <a:pt x="292340" y="197582"/>
                  </a:lnTo>
                  <a:lnTo>
                    <a:pt x="263621" y="143600"/>
                  </a:lnTo>
                  <a:lnTo>
                    <a:pt x="232125" y="122132"/>
                  </a:lnTo>
                  <a:lnTo>
                    <a:pt x="225958" y="120436"/>
                  </a:lnTo>
                  <a:lnTo>
                    <a:pt x="222178" y="117797"/>
                  </a:lnTo>
                  <a:lnTo>
                    <a:pt x="228416" y="116787"/>
                  </a:lnTo>
                  <a:lnTo>
                    <a:pt x="297460" y="116787"/>
                  </a:lnTo>
                  <a:lnTo>
                    <a:pt x="294459" y="113887"/>
                  </a:lnTo>
                  <a:lnTo>
                    <a:pt x="273293" y="102677"/>
                  </a:lnTo>
                  <a:lnTo>
                    <a:pt x="171625" y="102677"/>
                  </a:lnTo>
                  <a:lnTo>
                    <a:pt x="172333" y="97567"/>
                  </a:lnTo>
                  <a:lnTo>
                    <a:pt x="157290" y="97567"/>
                  </a:lnTo>
                  <a:lnTo>
                    <a:pt x="152013" y="97316"/>
                  </a:lnTo>
                  <a:lnTo>
                    <a:pt x="144118" y="94321"/>
                  </a:lnTo>
                  <a:lnTo>
                    <a:pt x="138034" y="93285"/>
                  </a:lnTo>
                  <a:lnTo>
                    <a:pt x="115444" y="91522"/>
                  </a:lnTo>
                  <a:close/>
                </a:path>
                <a:path w="341630" h="388620">
                  <a:moveTo>
                    <a:pt x="213308" y="386143"/>
                  </a:moveTo>
                  <a:lnTo>
                    <a:pt x="172919" y="386143"/>
                  </a:lnTo>
                  <a:lnTo>
                    <a:pt x="181771" y="386706"/>
                  </a:lnTo>
                  <a:lnTo>
                    <a:pt x="190953" y="387523"/>
                  </a:lnTo>
                  <a:lnTo>
                    <a:pt x="199435" y="388124"/>
                  </a:lnTo>
                  <a:lnTo>
                    <a:pt x="213308" y="386143"/>
                  </a:lnTo>
                  <a:close/>
                </a:path>
                <a:path w="341630" h="388620">
                  <a:moveTo>
                    <a:pt x="297460" y="116787"/>
                  </a:moveTo>
                  <a:lnTo>
                    <a:pt x="228416" y="116787"/>
                  </a:lnTo>
                  <a:lnTo>
                    <a:pt x="237878" y="117692"/>
                  </a:lnTo>
                  <a:lnTo>
                    <a:pt x="247432" y="119493"/>
                  </a:lnTo>
                  <a:lnTo>
                    <a:pt x="253947" y="121169"/>
                  </a:lnTo>
                  <a:lnTo>
                    <a:pt x="285932" y="138994"/>
                  </a:lnTo>
                  <a:lnTo>
                    <a:pt x="306025" y="166341"/>
                  </a:lnTo>
                  <a:lnTo>
                    <a:pt x="314104" y="200507"/>
                  </a:lnTo>
                  <a:lnTo>
                    <a:pt x="310050" y="238788"/>
                  </a:lnTo>
                  <a:lnTo>
                    <a:pt x="291558" y="284944"/>
                  </a:lnTo>
                  <a:lnTo>
                    <a:pt x="287810" y="289603"/>
                  </a:lnTo>
                  <a:lnTo>
                    <a:pt x="287617" y="289603"/>
                  </a:lnTo>
                  <a:lnTo>
                    <a:pt x="287349" y="290095"/>
                  </a:lnTo>
                  <a:lnTo>
                    <a:pt x="287098" y="290294"/>
                  </a:lnTo>
                  <a:lnTo>
                    <a:pt x="319850" y="290294"/>
                  </a:lnTo>
                  <a:lnTo>
                    <a:pt x="320257" y="289603"/>
                  </a:lnTo>
                  <a:lnTo>
                    <a:pt x="287810" y="289603"/>
                  </a:lnTo>
                  <a:lnTo>
                    <a:pt x="287726" y="289404"/>
                  </a:lnTo>
                  <a:lnTo>
                    <a:pt x="320374" y="289404"/>
                  </a:lnTo>
                  <a:lnTo>
                    <a:pt x="324405" y="282554"/>
                  </a:lnTo>
                  <a:lnTo>
                    <a:pt x="338724" y="238889"/>
                  </a:lnTo>
                  <a:lnTo>
                    <a:pt x="341267" y="199425"/>
                  </a:lnTo>
                  <a:lnTo>
                    <a:pt x="333656" y="164927"/>
                  </a:lnTo>
                  <a:lnTo>
                    <a:pt x="317513" y="136159"/>
                  </a:lnTo>
                  <a:lnTo>
                    <a:pt x="297460" y="116787"/>
                  </a:lnTo>
                  <a:close/>
                </a:path>
                <a:path w="341630" h="388620">
                  <a:moveTo>
                    <a:pt x="234108" y="91889"/>
                  </a:moveTo>
                  <a:lnTo>
                    <a:pt x="193282" y="95237"/>
                  </a:lnTo>
                  <a:lnTo>
                    <a:pt x="171625" y="102677"/>
                  </a:lnTo>
                  <a:lnTo>
                    <a:pt x="273293" y="102677"/>
                  </a:lnTo>
                  <a:lnTo>
                    <a:pt x="266117" y="98876"/>
                  </a:lnTo>
                  <a:lnTo>
                    <a:pt x="234108" y="91889"/>
                  </a:lnTo>
                  <a:close/>
                </a:path>
                <a:path w="341630" h="388620">
                  <a:moveTo>
                    <a:pt x="219927" y="0"/>
                  </a:moveTo>
                  <a:lnTo>
                    <a:pt x="196880" y="14290"/>
                  </a:lnTo>
                  <a:lnTo>
                    <a:pt x="177469" y="36996"/>
                  </a:lnTo>
                  <a:lnTo>
                    <a:pt x="163627" y="65595"/>
                  </a:lnTo>
                  <a:lnTo>
                    <a:pt x="157290" y="97567"/>
                  </a:lnTo>
                  <a:lnTo>
                    <a:pt x="172333" y="97567"/>
                  </a:lnTo>
                  <a:lnTo>
                    <a:pt x="173243" y="91000"/>
                  </a:lnTo>
                  <a:lnTo>
                    <a:pt x="178550" y="76417"/>
                  </a:lnTo>
                  <a:lnTo>
                    <a:pt x="202616" y="39140"/>
                  </a:lnTo>
                  <a:lnTo>
                    <a:pt x="225099" y="25088"/>
                  </a:lnTo>
                  <a:lnTo>
                    <a:pt x="229120" y="22627"/>
                  </a:lnTo>
                  <a:lnTo>
                    <a:pt x="219927" y="0"/>
                  </a:lnTo>
                  <a:close/>
                </a:path>
              </a:pathLst>
            </a:custGeom>
            <a:solidFill>
              <a:srgbClr val="C6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704" y="7108074"/>
              <a:ext cx="128921" cy="11305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16415" y="6130461"/>
            <a:ext cx="996617" cy="231039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400" b="1" spc="-100" dirty="0">
                <a:solidFill>
                  <a:srgbClr val="C62127"/>
                </a:solidFill>
                <a:latin typeface="Verdana"/>
                <a:cs typeface="Verdana"/>
              </a:rPr>
              <a:t>Партнеры: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039402" y="470779"/>
            <a:ext cx="631935" cy="208320"/>
            <a:chOff x="18203513" y="776349"/>
            <a:chExt cx="1042035" cy="343535"/>
          </a:xfrm>
        </p:grpSpPr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17216" y="776349"/>
              <a:ext cx="325564" cy="14562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64978" y="823393"/>
              <a:ext cx="106070" cy="9858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8693257" y="826394"/>
              <a:ext cx="88900" cy="92710"/>
            </a:xfrm>
            <a:custGeom>
              <a:avLst/>
              <a:gdLst/>
              <a:ahLst/>
              <a:cxnLst/>
              <a:rect l="l" t="t" r="r" b="b"/>
              <a:pathLst>
                <a:path w="88900" h="92709">
                  <a:moveTo>
                    <a:pt x="88544" y="0"/>
                  </a:moveTo>
                  <a:lnTo>
                    <a:pt x="62445" y="0"/>
                  </a:lnTo>
                  <a:lnTo>
                    <a:pt x="62445" y="33020"/>
                  </a:lnTo>
                  <a:lnTo>
                    <a:pt x="26085" y="33020"/>
                  </a:lnTo>
                  <a:lnTo>
                    <a:pt x="26085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54610"/>
                  </a:lnTo>
                  <a:lnTo>
                    <a:pt x="0" y="92710"/>
                  </a:lnTo>
                  <a:lnTo>
                    <a:pt x="26085" y="92710"/>
                  </a:lnTo>
                  <a:lnTo>
                    <a:pt x="26085" y="54610"/>
                  </a:lnTo>
                  <a:lnTo>
                    <a:pt x="62445" y="54610"/>
                  </a:lnTo>
                  <a:lnTo>
                    <a:pt x="62445" y="92710"/>
                  </a:lnTo>
                  <a:lnTo>
                    <a:pt x="88544" y="92710"/>
                  </a:lnTo>
                  <a:lnTo>
                    <a:pt x="88544" y="54610"/>
                  </a:lnTo>
                  <a:lnTo>
                    <a:pt x="88544" y="33020"/>
                  </a:lnTo>
                  <a:lnTo>
                    <a:pt x="88544" y="0"/>
                  </a:lnTo>
                  <a:close/>
                </a:path>
              </a:pathLst>
            </a:custGeom>
            <a:solidFill>
              <a:srgbClr val="6D7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04333" y="823403"/>
              <a:ext cx="185654" cy="9858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09564" y="823404"/>
              <a:ext cx="101797" cy="14457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131291" y="826393"/>
              <a:ext cx="114195" cy="926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03513" y="997180"/>
              <a:ext cx="360795" cy="1225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86559" y="1000173"/>
              <a:ext cx="94949" cy="926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12128" y="1000173"/>
              <a:ext cx="206550" cy="92604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0654252" y="417149"/>
            <a:ext cx="317315" cy="317293"/>
            <a:chOff x="17568417" y="687909"/>
            <a:chExt cx="523240" cy="523240"/>
          </a:xfrm>
        </p:grpSpPr>
        <p:sp>
          <p:nvSpPr>
            <p:cNvPr id="53" name="object 53"/>
            <p:cNvSpPr/>
            <p:nvPr/>
          </p:nvSpPr>
          <p:spPr>
            <a:xfrm>
              <a:off x="17568417" y="687909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40">
                  <a:moveTo>
                    <a:pt x="303454" y="0"/>
                  </a:moveTo>
                  <a:lnTo>
                    <a:pt x="261833" y="17271"/>
                  </a:lnTo>
                  <a:lnTo>
                    <a:pt x="245551" y="48171"/>
                  </a:lnTo>
                  <a:lnTo>
                    <a:pt x="245551" y="53720"/>
                  </a:lnTo>
                  <a:lnTo>
                    <a:pt x="245321" y="59280"/>
                  </a:lnTo>
                  <a:lnTo>
                    <a:pt x="239179" y="98155"/>
                  </a:lnTo>
                  <a:lnTo>
                    <a:pt x="210652" y="160447"/>
                  </a:lnTo>
                  <a:lnTo>
                    <a:pt x="160447" y="210654"/>
                  </a:lnTo>
                  <a:lnTo>
                    <a:pt x="98157" y="239181"/>
                  </a:lnTo>
                  <a:lnTo>
                    <a:pt x="59274" y="245327"/>
                  </a:lnTo>
                  <a:lnTo>
                    <a:pt x="53714" y="245557"/>
                  </a:lnTo>
                  <a:lnTo>
                    <a:pt x="48175" y="245557"/>
                  </a:lnTo>
                  <a:lnTo>
                    <a:pt x="39802" y="247754"/>
                  </a:lnTo>
                  <a:lnTo>
                    <a:pt x="4325" y="281313"/>
                  </a:lnTo>
                  <a:lnTo>
                    <a:pt x="0" y="303456"/>
                  </a:lnTo>
                  <a:lnTo>
                    <a:pt x="4291" y="325592"/>
                  </a:lnTo>
                  <a:lnTo>
                    <a:pt x="34534" y="357040"/>
                  </a:lnTo>
                  <a:lnTo>
                    <a:pt x="54269" y="362057"/>
                  </a:lnTo>
                  <a:lnTo>
                    <a:pt x="63431" y="361784"/>
                  </a:lnTo>
                  <a:lnTo>
                    <a:pt x="131832" y="350783"/>
                  </a:lnTo>
                  <a:lnTo>
                    <a:pt x="192778" y="326843"/>
                  </a:lnTo>
                  <a:lnTo>
                    <a:pt x="192778" y="477341"/>
                  </a:lnTo>
                  <a:lnTo>
                    <a:pt x="196361" y="495084"/>
                  </a:lnTo>
                  <a:lnTo>
                    <a:pt x="206135" y="509576"/>
                  </a:lnTo>
                  <a:lnTo>
                    <a:pt x="220629" y="519348"/>
                  </a:lnTo>
                  <a:lnTo>
                    <a:pt x="238378" y="522931"/>
                  </a:lnTo>
                  <a:lnTo>
                    <a:pt x="279246" y="522931"/>
                  </a:lnTo>
                  <a:lnTo>
                    <a:pt x="296995" y="519348"/>
                  </a:lnTo>
                  <a:lnTo>
                    <a:pt x="311490" y="509576"/>
                  </a:lnTo>
                  <a:lnTo>
                    <a:pt x="321263" y="495084"/>
                  </a:lnTo>
                  <a:lnTo>
                    <a:pt x="324847" y="477341"/>
                  </a:lnTo>
                  <a:lnTo>
                    <a:pt x="324847" y="370433"/>
                  </a:lnTo>
                  <a:lnTo>
                    <a:pt x="328427" y="352686"/>
                  </a:lnTo>
                  <a:lnTo>
                    <a:pt x="338193" y="338195"/>
                  </a:lnTo>
                  <a:lnTo>
                    <a:pt x="352681" y="328425"/>
                  </a:lnTo>
                  <a:lnTo>
                    <a:pt x="370427" y="324843"/>
                  </a:lnTo>
                  <a:lnTo>
                    <a:pt x="477334" y="324843"/>
                  </a:lnTo>
                  <a:lnTo>
                    <a:pt x="495082" y="321261"/>
                  </a:lnTo>
                  <a:lnTo>
                    <a:pt x="509573" y="311491"/>
                  </a:lnTo>
                  <a:lnTo>
                    <a:pt x="519342" y="297000"/>
                  </a:lnTo>
                  <a:lnTo>
                    <a:pt x="522925" y="279253"/>
                  </a:lnTo>
                  <a:lnTo>
                    <a:pt x="522925" y="238374"/>
                  </a:lnTo>
                  <a:lnTo>
                    <a:pt x="519342" y="220627"/>
                  </a:lnTo>
                  <a:lnTo>
                    <a:pt x="509573" y="206136"/>
                  </a:lnTo>
                  <a:lnTo>
                    <a:pt x="495082" y="196366"/>
                  </a:lnTo>
                  <a:lnTo>
                    <a:pt x="477334" y="192784"/>
                  </a:lnTo>
                  <a:lnTo>
                    <a:pt x="326836" y="192784"/>
                  </a:lnTo>
                  <a:lnTo>
                    <a:pt x="340455" y="162805"/>
                  </a:lnTo>
                  <a:lnTo>
                    <a:pt x="350782" y="131834"/>
                  </a:lnTo>
                  <a:lnTo>
                    <a:pt x="357801" y="100144"/>
                  </a:lnTo>
                  <a:lnTo>
                    <a:pt x="361495" y="68003"/>
                  </a:lnTo>
                  <a:lnTo>
                    <a:pt x="362050" y="54265"/>
                  </a:lnTo>
                  <a:lnTo>
                    <a:pt x="360421" y="44222"/>
                  </a:lnTo>
                  <a:lnTo>
                    <a:pt x="357041" y="34532"/>
                  </a:lnTo>
                  <a:lnTo>
                    <a:pt x="351912" y="25440"/>
                  </a:lnTo>
                  <a:lnTo>
                    <a:pt x="345035" y="17187"/>
                  </a:lnTo>
                  <a:lnTo>
                    <a:pt x="325590" y="4284"/>
                  </a:lnTo>
                  <a:lnTo>
                    <a:pt x="303454" y="0"/>
                  </a:lnTo>
                  <a:close/>
                </a:path>
              </a:pathLst>
            </a:custGeom>
            <a:solidFill>
              <a:srgbClr val="6D7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80667" y="708318"/>
              <a:ext cx="65882" cy="6588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588827" y="800168"/>
              <a:ext cx="65872" cy="65872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90051" y="6139884"/>
            <a:ext cx="586468" cy="192140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4924862" y="6036801"/>
            <a:ext cx="390483" cy="398542"/>
            <a:chOff x="8120893" y="9955131"/>
            <a:chExt cx="643890" cy="657225"/>
          </a:xfrm>
        </p:grpSpPr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17905" y="10139576"/>
              <a:ext cx="146816" cy="31956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20893" y="9955131"/>
              <a:ext cx="613269" cy="65682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58651" y="9955142"/>
              <a:ext cx="279687" cy="15121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75119" y="10084374"/>
              <a:ext cx="41674" cy="113483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6330366" y="6034072"/>
            <a:ext cx="399725" cy="399697"/>
            <a:chOff x="10438510" y="9950632"/>
            <a:chExt cx="659130" cy="659130"/>
          </a:xfrm>
        </p:grpSpPr>
        <p:sp>
          <p:nvSpPr>
            <p:cNvPr id="63" name="object 63"/>
            <p:cNvSpPr/>
            <p:nvPr/>
          </p:nvSpPr>
          <p:spPr>
            <a:xfrm>
              <a:off x="10501782" y="10201865"/>
              <a:ext cx="532130" cy="156845"/>
            </a:xfrm>
            <a:custGeom>
              <a:avLst/>
              <a:gdLst/>
              <a:ahLst/>
              <a:cxnLst/>
              <a:rect l="l" t="t" r="r" b="b"/>
              <a:pathLst>
                <a:path w="532129" h="156845">
                  <a:moveTo>
                    <a:pt x="185127" y="153873"/>
                  </a:moveTo>
                  <a:lnTo>
                    <a:pt x="175869" y="131495"/>
                  </a:lnTo>
                  <a:lnTo>
                    <a:pt x="161175" y="95948"/>
                  </a:lnTo>
                  <a:lnTo>
                    <a:pt x="136829" y="36969"/>
                  </a:lnTo>
                  <a:lnTo>
                    <a:pt x="133604" y="29146"/>
                  </a:lnTo>
                  <a:lnTo>
                    <a:pt x="126669" y="17056"/>
                  </a:lnTo>
                  <a:lnTo>
                    <a:pt x="118668" y="9436"/>
                  </a:lnTo>
                  <a:lnTo>
                    <a:pt x="118668" y="95948"/>
                  </a:lnTo>
                  <a:lnTo>
                    <a:pt x="116547" y="95592"/>
                  </a:lnTo>
                  <a:lnTo>
                    <a:pt x="66446" y="95592"/>
                  </a:lnTo>
                  <a:lnTo>
                    <a:pt x="71932" y="81661"/>
                  </a:lnTo>
                  <a:lnTo>
                    <a:pt x="77558" y="67767"/>
                  </a:lnTo>
                  <a:lnTo>
                    <a:pt x="83312" y="53936"/>
                  </a:lnTo>
                  <a:lnTo>
                    <a:pt x="89192" y="40157"/>
                  </a:lnTo>
                  <a:lnTo>
                    <a:pt x="89903" y="38379"/>
                  </a:lnTo>
                  <a:lnTo>
                    <a:pt x="90970" y="36969"/>
                  </a:lnTo>
                  <a:lnTo>
                    <a:pt x="95224" y="36969"/>
                  </a:lnTo>
                  <a:lnTo>
                    <a:pt x="96647" y="38379"/>
                  </a:lnTo>
                  <a:lnTo>
                    <a:pt x="97358" y="40500"/>
                  </a:lnTo>
                  <a:lnTo>
                    <a:pt x="102362" y="53517"/>
                  </a:lnTo>
                  <a:lnTo>
                    <a:pt x="112255" y="79387"/>
                  </a:lnTo>
                  <a:lnTo>
                    <a:pt x="117259" y="92392"/>
                  </a:lnTo>
                  <a:lnTo>
                    <a:pt x="118668" y="95948"/>
                  </a:lnTo>
                  <a:lnTo>
                    <a:pt x="118668" y="9436"/>
                  </a:lnTo>
                  <a:lnTo>
                    <a:pt x="117297" y="8128"/>
                  </a:lnTo>
                  <a:lnTo>
                    <a:pt x="105867" y="2603"/>
                  </a:lnTo>
                  <a:lnTo>
                    <a:pt x="92748" y="711"/>
                  </a:lnTo>
                  <a:lnTo>
                    <a:pt x="79806" y="2667"/>
                  </a:lnTo>
                  <a:lnTo>
                    <a:pt x="52222" y="29502"/>
                  </a:lnTo>
                  <a:lnTo>
                    <a:pt x="34645" y="71386"/>
                  </a:lnTo>
                  <a:lnTo>
                    <a:pt x="28778" y="85293"/>
                  </a:lnTo>
                  <a:lnTo>
                    <a:pt x="21628" y="102095"/>
                  </a:lnTo>
                  <a:lnTo>
                    <a:pt x="0" y="153517"/>
                  </a:lnTo>
                  <a:lnTo>
                    <a:pt x="15621" y="153517"/>
                  </a:lnTo>
                  <a:lnTo>
                    <a:pt x="22021" y="154241"/>
                  </a:lnTo>
                  <a:lnTo>
                    <a:pt x="28778" y="154241"/>
                  </a:lnTo>
                  <a:lnTo>
                    <a:pt x="36944" y="156718"/>
                  </a:lnTo>
                  <a:lnTo>
                    <a:pt x="46189" y="149618"/>
                  </a:lnTo>
                  <a:lnTo>
                    <a:pt x="47244" y="141795"/>
                  </a:lnTo>
                  <a:lnTo>
                    <a:pt x="49377" y="135763"/>
                  </a:lnTo>
                  <a:lnTo>
                    <a:pt x="50457" y="132549"/>
                  </a:lnTo>
                  <a:lnTo>
                    <a:pt x="52222" y="131495"/>
                  </a:lnTo>
                  <a:lnTo>
                    <a:pt x="133261" y="131495"/>
                  </a:lnTo>
                  <a:lnTo>
                    <a:pt x="137871" y="142506"/>
                  </a:lnTo>
                  <a:lnTo>
                    <a:pt x="142849" y="153873"/>
                  </a:lnTo>
                  <a:lnTo>
                    <a:pt x="185127" y="153873"/>
                  </a:lnTo>
                  <a:close/>
                </a:path>
                <a:path w="532129" h="156845">
                  <a:moveTo>
                    <a:pt x="349313" y="94183"/>
                  </a:moveTo>
                  <a:lnTo>
                    <a:pt x="315188" y="60413"/>
                  </a:lnTo>
                  <a:lnTo>
                    <a:pt x="311277" y="59359"/>
                  </a:lnTo>
                  <a:lnTo>
                    <a:pt x="310565" y="58280"/>
                  </a:lnTo>
                  <a:lnTo>
                    <a:pt x="310819" y="57569"/>
                  </a:lnTo>
                  <a:lnTo>
                    <a:pt x="312000" y="54356"/>
                  </a:lnTo>
                  <a:lnTo>
                    <a:pt x="313867" y="46913"/>
                  </a:lnTo>
                  <a:lnTo>
                    <a:pt x="314172" y="39535"/>
                  </a:lnTo>
                  <a:lnTo>
                    <a:pt x="313804" y="37312"/>
                  </a:lnTo>
                  <a:lnTo>
                    <a:pt x="313740" y="36969"/>
                  </a:lnTo>
                  <a:lnTo>
                    <a:pt x="312953" y="32296"/>
                  </a:lnTo>
                  <a:lnTo>
                    <a:pt x="310222" y="25234"/>
                  </a:lnTo>
                  <a:lnTo>
                    <a:pt x="309867" y="24714"/>
                  </a:lnTo>
                  <a:lnTo>
                    <a:pt x="309867" y="99504"/>
                  </a:lnTo>
                  <a:lnTo>
                    <a:pt x="309511" y="106260"/>
                  </a:lnTo>
                  <a:lnTo>
                    <a:pt x="309156" y="112306"/>
                  </a:lnTo>
                  <a:lnTo>
                    <a:pt x="304876" y="116573"/>
                  </a:lnTo>
                  <a:lnTo>
                    <a:pt x="238442" y="116573"/>
                  </a:lnTo>
                  <a:lnTo>
                    <a:pt x="237020" y="115849"/>
                  </a:lnTo>
                  <a:lnTo>
                    <a:pt x="237375" y="112306"/>
                  </a:lnTo>
                  <a:lnTo>
                    <a:pt x="237731" y="106248"/>
                  </a:lnTo>
                  <a:lnTo>
                    <a:pt x="235254" y="98082"/>
                  </a:lnTo>
                  <a:lnTo>
                    <a:pt x="241630" y="90258"/>
                  </a:lnTo>
                  <a:lnTo>
                    <a:pt x="250164" y="93116"/>
                  </a:lnTo>
                  <a:lnTo>
                    <a:pt x="297776" y="93116"/>
                  </a:lnTo>
                  <a:lnTo>
                    <a:pt x="306324" y="94526"/>
                  </a:lnTo>
                  <a:lnTo>
                    <a:pt x="309867" y="99504"/>
                  </a:lnTo>
                  <a:lnTo>
                    <a:pt x="309867" y="24714"/>
                  </a:lnTo>
                  <a:lnTo>
                    <a:pt x="302552" y="13754"/>
                  </a:lnTo>
                  <a:lnTo>
                    <a:pt x="292582" y="6134"/>
                  </a:lnTo>
                  <a:lnTo>
                    <a:pt x="280682" y="1841"/>
                  </a:lnTo>
                  <a:lnTo>
                    <a:pt x="273977" y="1104"/>
                  </a:lnTo>
                  <a:lnTo>
                    <a:pt x="273977" y="52590"/>
                  </a:lnTo>
                  <a:lnTo>
                    <a:pt x="269354" y="57213"/>
                  </a:lnTo>
                  <a:lnTo>
                    <a:pt x="263309" y="57569"/>
                  </a:lnTo>
                  <a:lnTo>
                    <a:pt x="251231" y="57569"/>
                  </a:lnTo>
                  <a:lnTo>
                    <a:pt x="247307" y="56857"/>
                  </a:lnTo>
                  <a:lnTo>
                    <a:pt x="240919" y="59702"/>
                  </a:lnTo>
                  <a:lnTo>
                    <a:pt x="235953" y="54025"/>
                  </a:lnTo>
                  <a:lnTo>
                    <a:pt x="237731" y="47612"/>
                  </a:lnTo>
                  <a:lnTo>
                    <a:pt x="237375" y="43002"/>
                  </a:lnTo>
                  <a:lnTo>
                    <a:pt x="236651" y="38023"/>
                  </a:lnTo>
                  <a:lnTo>
                    <a:pt x="238442" y="36969"/>
                  </a:lnTo>
                  <a:lnTo>
                    <a:pt x="243065" y="37312"/>
                  </a:lnTo>
                  <a:lnTo>
                    <a:pt x="249809" y="37693"/>
                  </a:lnTo>
                  <a:lnTo>
                    <a:pt x="256209" y="37312"/>
                  </a:lnTo>
                  <a:lnTo>
                    <a:pt x="269354" y="37312"/>
                  </a:lnTo>
                  <a:lnTo>
                    <a:pt x="273253" y="40868"/>
                  </a:lnTo>
                  <a:lnTo>
                    <a:pt x="273977" y="52590"/>
                  </a:lnTo>
                  <a:lnTo>
                    <a:pt x="273977" y="1104"/>
                  </a:lnTo>
                  <a:lnTo>
                    <a:pt x="267220" y="355"/>
                  </a:lnTo>
                  <a:lnTo>
                    <a:pt x="253860" y="114"/>
                  </a:lnTo>
                  <a:lnTo>
                    <a:pt x="250901" y="50"/>
                  </a:lnTo>
                  <a:lnTo>
                    <a:pt x="234480" y="50"/>
                  </a:lnTo>
                  <a:lnTo>
                    <a:pt x="217995" y="114"/>
                  </a:lnTo>
                  <a:lnTo>
                    <a:pt x="201472" y="0"/>
                  </a:lnTo>
                  <a:lnTo>
                    <a:pt x="197561" y="0"/>
                  </a:lnTo>
                  <a:lnTo>
                    <a:pt x="196494" y="1066"/>
                  </a:lnTo>
                  <a:lnTo>
                    <a:pt x="196532" y="106248"/>
                  </a:lnTo>
                  <a:lnTo>
                    <a:pt x="196646" y="130784"/>
                  </a:lnTo>
                  <a:lnTo>
                    <a:pt x="196862" y="148907"/>
                  </a:lnTo>
                  <a:lnTo>
                    <a:pt x="196494" y="151396"/>
                  </a:lnTo>
                  <a:lnTo>
                    <a:pt x="196138" y="153517"/>
                  </a:lnTo>
                  <a:lnTo>
                    <a:pt x="252107" y="153746"/>
                  </a:lnTo>
                  <a:lnTo>
                    <a:pt x="278104" y="153670"/>
                  </a:lnTo>
                  <a:lnTo>
                    <a:pt x="324866" y="147802"/>
                  </a:lnTo>
                  <a:lnTo>
                    <a:pt x="348818" y="116573"/>
                  </a:lnTo>
                  <a:lnTo>
                    <a:pt x="349250" y="106248"/>
                  </a:lnTo>
                  <a:lnTo>
                    <a:pt x="349313" y="94183"/>
                  </a:lnTo>
                  <a:close/>
                </a:path>
                <a:path w="532129" h="156845">
                  <a:moveTo>
                    <a:pt x="531622" y="117627"/>
                  </a:moveTo>
                  <a:lnTo>
                    <a:pt x="530910" y="116205"/>
                  </a:lnTo>
                  <a:lnTo>
                    <a:pt x="528066" y="116573"/>
                  </a:lnTo>
                  <a:lnTo>
                    <a:pt x="524154" y="116573"/>
                  </a:lnTo>
                  <a:lnTo>
                    <a:pt x="520242" y="116205"/>
                  </a:lnTo>
                  <a:lnTo>
                    <a:pt x="511721" y="116916"/>
                  </a:lnTo>
                  <a:lnTo>
                    <a:pt x="510286" y="115493"/>
                  </a:lnTo>
                  <a:lnTo>
                    <a:pt x="510654" y="1066"/>
                  </a:lnTo>
                  <a:lnTo>
                    <a:pt x="509231" y="355"/>
                  </a:lnTo>
                  <a:lnTo>
                    <a:pt x="490207" y="622"/>
                  </a:lnTo>
                  <a:lnTo>
                    <a:pt x="475475" y="355"/>
                  </a:lnTo>
                  <a:lnTo>
                    <a:pt x="470496" y="0"/>
                  </a:lnTo>
                  <a:lnTo>
                    <a:pt x="469087" y="1066"/>
                  </a:lnTo>
                  <a:lnTo>
                    <a:pt x="469430" y="115138"/>
                  </a:lnTo>
                  <a:lnTo>
                    <a:pt x="467995" y="116205"/>
                  </a:lnTo>
                  <a:lnTo>
                    <a:pt x="405460" y="116205"/>
                  </a:lnTo>
                  <a:lnTo>
                    <a:pt x="404037" y="114427"/>
                  </a:lnTo>
                  <a:lnTo>
                    <a:pt x="404037" y="1066"/>
                  </a:lnTo>
                  <a:lnTo>
                    <a:pt x="402628" y="355"/>
                  </a:lnTo>
                  <a:lnTo>
                    <a:pt x="383082" y="622"/>
                  </a:lnTo>
                  <a:lnTo>
                    <a:pt x="363880" y="355"/>
                  </a:lnTo>
                  <a:lnTo>
                    <a:pt x="363181" y="1778"/>
                  </a:lnTo>
                  <a:lnTo>
                    <a:pt x="363181" y="108750"/>
                  </a:lnTo>
                  <a:lnTo>
                    <a:pt x="366585" y="126542"/>
                  </a:lnTo>
                  <a:lnTo>
                    <a:pt x="375970" y="140728"/>
                  </a:lnTo>
                  <a:lnTo>
                    <a:pt x="390169" y="150114"/>
                  </a:lnTo>
                  <a:lnTo>
                    <a:pt x="407962" y="153517"/>
                  </a:lnTo>
                  <a:lnTo>
                    <a:pt x="465518" y="153517"/>
                  </a:lnTo>
                  <a:lnTo>
                    <a:pt x="511695" y="153670"/>
                  </a:lnTo>
                  <a:lnTo>
                    <a:pt x="530555" y="154216"/>
                  </a:lnTo>
                  <a:lnTo>
                    <a:pt x="531622" y="153517"/>
                  </a:lnTo>
                  <a:lnTo>
                    <a:pt x="531469" y="142557"/>
                  </a:lnTo>
                  <a:lnTo>
                    <a:pt x="531622" y="117627"/>
                  </a:lnTo>
                  <a:close/>
                </a:path>
              </a:pathLst>
            </a:custGeom>
            <a:solidFill>
              <a:srgbClr val="0F1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438510" y="9950632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29">
                  <a:moveTo>
                    <a:pt x="329424" y="0"/>
                  </a:moveTo>
                  <a:lnTo>
                    <a:pt x="280821" y="3578"/>
                  </a:lnTo>
                  <a:lnTo>
                    <a:pt x="234406" y="13973"/>
                  </a:lnTo>
                  <a:lnTo>
                    <a:pt x="190694" y="30669"/>
                  </a:lnTo>
                  <a:lnTo>
                    <a:pt x="150199" y="53152"/>
                  </a:lnTo>
                  <a:lnTo>
                    <a:pt x="113435" y="80909"/>
                  </a:lnTo>
                  <a:lnTo>
                    <a:pt x="80917" y="113425"/>
                  </a:lnTo>
                  <a:lnTo>
                    <a:pt x="53158" y="150187"/>
                  </a:lnTo>
                  <a:lnTo>
                    <a:pt x="30672" y="190681"/>
                  </a:lnTo>
                  <a:lnTo>
                    <a:pt x="13975" y="234392"/>
                  </a:lnTo>
                  <a:lnTo>
                    <a:pt x="3579" y="280808"/>
                  </a:lnTo>
                  <a:lnTo>
                    <a:pt x="0" y="329414"/>
                  </a:lnTo>
                  <a:lnTo>
                    <a:pt x="3579" y="378017"/>
                  </a:lnTo>
                  <a:lnTo>
                    <a:pt x="13975" y="424432"/>
                  </a:lnTo>
                  <a:lnTo>
                    <a:pt x="30674" y="468144"/>
                  </a:lnTo>
                  <a:lnTo>
                    <a:pt x="53160" y="508639"/>
                  </a:lnTo>
                  <a:lnTo>
                    <a:pt x="80920" y="545402"/>
                  </a:lnTo>
                  <a:lnTo>
                    <a:pt x="113439" y="577921"/>
                  </a:lnTo>
                  <a:lnTo>
                    <a:pt x="150204" y="605680"/>
                  </a:lnTo>
                  <a:lnTo>
                    <a:pt x="190698" y="628165"/>
                  </a:lnTo>
                  <a:lnTo>
                    <a:pt x="234410" y="644863"/>
                  </a:lnTo>
                  <a:lnTo>
                    <a:pt x="280823" y="655259"/>
                  </a:lnTo>
                  <a:lnTo>
                    <a:pt x="329424" y="658838"/>
                  </a:lnTo>
                  <a:lnTo>
                    <a:pt x="378030" y="655259"/>
                  </a:lnTo>
                  <a:lnTo>
                    <a:pt x="424446" y="644865"/>
                  </a:lnTo>
                  <a:lnTo>
                    <a:pt x="468159" y="628173"/>
                  </a:lnTo>
                  <a:lnTo>
                    <a:pt x="508654" y="605697"/>
                  </a:lnTo>
                  <a:lnTo>
                    <a:pt x="545417" y="577954"/>
                  </a:lnTo>
                  <a:lnTo>
                    <a:pt x="577935" y="545460"/>
                  </a:lnTo>
                  <a:lnTo>
                    <a:pt x="605693" y="508730"/>
                  </a:lnTo>
                  <a:lnTo>
                    <a:pt x="628178" y="468281"/>
                  </a:lnTo>
                  <a:lnTo>
                    <a:pt x="644874" y="424627"/>
                  </a:lnTo>
                  <a:lnTo>
                    <a:pt x="655269" y="378284"/>
                  </a:lnTo>
                  <a:lnTo>
                    <a:pt x="658849" y="329770"/>
                  </a:lnTo>
                  <a:lnTo>
                    <a:pt x="657050" y="294672"/>
                  </a:lnTo>
                  <a:lnTo>
                    <a:pt x="642659" y="226876"/>
                  </a:lnTo>
                  <a:lnTo>
                    <a:pt x="626860" y="187617"/>
                  </a:lnTo>
                  <a:lnTo>
                    <a:pt x="605196" y="205752"/>
                  </a:lnTo>
                  <a:lnTo>
                    <a:pt x="616853" y="235523"/>
                  </a:lnTo>
                  <a:lnTo>
                    <a:pt x="625185" y="266159"/>
                  </a:lnTo>
                  <a:lnTo>
                    <a:pt x="630186" y="297596"/>
                  </a:lnTo>
                  <a:lnTo>
                    <a:pt x="631855" y="329770"/>
                  </a:lnTo>
                  <a:lnTo>
                    <a:pt x="627887" y="378737"/>
                  </a:lnTo>
                  <a:lnTo>
                    <a:pt x="616402" y="425221"/>
                  </a:lnTo>
                  <a:lnTo>
                    <a:pt x="598029" y="468592"/>
                  </a:lnTo>
                  <a:lnTo>
                    <a:pt x="573399" y="508221"/>
                  </a:lnTo>
                  <a:lnTo>
                    <a:pt x="543139" y="543479"/>
                  </a:lnTo>
                  <a:lnTo>
                    <a:pt x="507879" y="573737"/>
                  </a:lnTo>
                  <a:lnTo>
                    <a:pt x="468248" y="598367"/>
                  </a:lnTo>
                  <a:lnTo>
                    <a:pt x="424876" y="616738"/>
                  </a:lnTo>
                  <a:lnTo>
                    <a:pt x="378392" y="628222"/>
                  </a:lnTo>
                  <a:lnTo>
                    <a:pt x="329424" y="632190"/>
                  </a:lnTo>
                  <a:lnTo>
                    <a:pt x="280454" y="628222"/>
                  </a:lnTo>
                  <a:lnTo>
                    <a:pt x="233968" y="616738"/>
                  </a:lnTo>
                  <a:lnTo>
                    <a:pt x="190595" y="598367"/>
                  </a:lnTo>
                  <a:lnTo>
                    <a:pt x="150965" y="573737"/>
                  </a:lnTo>
                  <a:lnTo>
                    <a:pt x="115705" y="543479"/>
                  </a:lnTo>
                  <a:lnTo>
                    <a:pt x="85446" y="508221"/>
                  </a:lnTo>
                  <a:lnTo>
                    <a:pt x="60817" y="468592"/>
                  </a:lnTo>
                  <a:lnTo>
                    <a:pt x="42445" y="425221"/>
                  </a:lnTo>
                  <a:lnTo>
                    <a:pt x="30961" y="378737"/>
                  </a:lnTo>
                  <a:lnTo>
                    <a:pt x="26993" y="329770"/>
                  </a:lnTo>
                  <a:lnTo>
                    <a:pt x="30961" y="280799"/>
                  </a:lnTo>
                  <a:lnTo>
                    <a:pt x="42445" y="234313"/>
                  </a:lnTo>
                  <a:lnTo>
                    <a:pt x="60817" y="190941"/>
                  </a:lnTo>
                  <a:lnTo>
                    <a:pt x="85446" y="151310"/>
                  </a:lnTo>
                  <a:lnTo>
                    <a:pt x="115705" y="116051"/>
                  </a:lnTo>
                  <a:lnTo>
                    <a:pt x="150965" y="85792"/>
                  </a:lnTo>
                  <a:lnTo>
                    <a:pt x="190595" y="61162"/>
                  </a:lnTo>
                  <a:lnTo>
                    <a:pt x="233968" y="42791"/>
                  </a:lnTo>
                  <a:lnTo>
                    <a:pt x="280454" y="31307"/>
                  </a:lnTo>
                  <a:lnTo>
                    <a:pt x="329424" y="27339"/>
                  </a:lnTo>
                  <a:lnTo>
                    <a:pt x="358558" y="28716"/>
                  </a:lnTo>
                  <a:lnTo>
                    <a:pt x="387354" y="32872"/>
                  </a:lnTo>
                  <a:lnTo>
                    <a:pt x="415616" y="39774"/>
                  </a:lnTo>
                  <a:lnTo>
                    <a:pt x="443148" y="49391"/>
                  </a:lnTo>
                  <a:lnTo>
                    <a:pt x="450258" y="52218"/>
                  </a:lnTo>
                  <a:lnTo>
                    <a:pt x="458069" y="49035"/>
                  </a:lnTo>
                  <a:lnTo>
                    <a:pt x="463765" y="34805"/>
                  </a:lnTo>
                  <a:lnTo>
                    <a:pt x="460561" y="26993"/>
                  </a:lnTo>
                  <a:lnTo>
                    <a:pt x="453462" y="24145"/>
                  </a:lnTo>
                  <a:lnTo>
                    <a:pt x="423479" y="13623"/>
                  </a:lnTo>
                  <a:lnTo>
                    <a:pt x="392770" y="6073"/>
                  </a:lnTo>
                  <a:lnTo>
                    <a:pt x="361398" y="1522"/>
                  </a:lnTo>
                  <a:lnTo>
                    <a:pt x="329424" y="0"/>
                  </a:lnTo>
                  <a:close/>
                </a:path>
              </a:pathLst>
            </a:custGeom>
            <a:solidFill>
              <a:srgbClr val="617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910809" y="9979394"/>
              <a:ext cx="152089" cy="152110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69157" y="6184909"/>
            <a:ext cx="317440" cy="95248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104866" y="6087151"/>
            <a:ext cx="1175886" cy="331319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600551" y="6173055"/>
            <a:ext cx="951687" cy="13622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162325" y="1299612"/>
            <a:ext cx="1530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в село»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8031" y="1759058"/>
            <a:ext cx="2178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Волонтеры-медики осуществляют выезды в разные районы Рязанской области и помогают врачам на приеме с пациентами.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31" y="3144053"/>
            <a:ext cx="2080217" cy="27736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34202" y="1759058"/>
            <a:ext cx="2498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Занимаемся развитием и популяризацией донорства крови, костного мозга и гемопоэтических стволовых клеток, привлечением внимания общественности к проблеме малого распространения регулярности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донаций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69" y="3835671"/>
            <a:ext cx="2777153" cy="20820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583201" y="1759058"/>
            <a:ext cx="2326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системную деятельность по популяризации ЗОЖ,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сохранению и укреплению здоровья населения путем взаимодействия общества и волонтеров.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75" y="3652708"/>
            <a:ext cx="3385403" cy="22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7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116" y="382164"/>
            <a:ext cx="9903478" cy="465158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70"/>
              </a:spcBef>
            </a:pPr>
            <a:r>
              <a:rPr lang="ru-RU" sz="2900" b="1" spc="-252" dirty="0">
                <a:solidFill>
                  <a:srgbClr val="C62127"/>
                </a:solidFill>
                <a:latin typeface="Verdana"/>
                <a:cs typeface="Verdana"/>
              </a:rPr>
              <a:t>Медицинское направление</a:t>
            </a:r>
            <a:endParaRPr sz="29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5696" y="1109128"/>
            <a:ext cx="22335" cy="10782"/>
          </a:xfrm>
          <a:custGeom>
            <a:avLst/>
            <a:gdLst/>
            <a:ahLst/>
            <a:cxnLst/>
            <a:rect l="l" t="t" r="r" b="b"/>
            <a:pathLst>
              <a:path w="36830" h="17780">
                <a:moveTo>
                  <a:pt x="266" y="330"/>
                </a:moveTo>
                <a:lnTo>
                  <a:pt x="50" y="0"/>
                </a:lnTo>
                <a:lnTo>
                  <a:pt x="0" y="330"/>
                </a:lnTo>
                <a:lnTo>
                  <a:pt x="266" y="330"/>
                </a:lnTo>
                <a:close/>
              </a:path>
              <a:path w="36830" h="17780">
                <a:moveTo>
                  <a:pt x="36664" y="17462"/>
                </a:moveTo>
                <a:lnTo>
                  <a:pt x="36461" y="17145"/>
                </a:lnTo>
                <a:lnTo>
                  <a:pt x="36410" y="17462"/>
                </a:lnTo>
                <a:lnTo>
                  <a:pt x="36664" y="17462"/>
                </a:lnTo>
                <a:close/>
              </a:path>
            </a:pathLst>
          </a:custGeom>
          <a:solidFill>
            <a:srgbClr val="9F4A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4315" y="1310186"/>
            <a:ext cx="268409" cy="257608"/>
          </a:xfrm>
          <a:custGeom>
            <a:avLst/>
            <a:gdLst/>
            <a:ahLst/>
            <a:cxnLst/>
            <a:rect l="l" t="t" r="r" b="b"/>
            <a:pathLst>
              <a:path w="442594" h="424815">
                <a:moveTo>
                  <a:pt x="221215" y="0"/>
                </a:moveTo>
                <a:lnTo>
                  <a:pt x="207004" y="3853"/>
                </a:lnTo>
                <a:lnTo>
                  <a:pt x="196394" y="15415"/>
                </a:lnTo>
                <a:lnTo>
                  <a:pt x="149254" y="110878"/>
                </a:lnTo>
                <a:lnTo>
                  <a:pt x="145571" y="116506"/>
                </a:lnTo>
                <a:lnTo>
                  <a:pt x="140713" y="121021"/>
                </a:lnTo>
                <a:lnTo>
                  <a:pt x="134919" y="124250"/>
                </a:lnTo>
                <a:lnTo>
                  <a:pt x="128427" y="126019"/>
                </a:lnTo>
                <a:lnTo>
                  <a:pt x="23048" y="141317"/>
                </a:lnTo>
                <a:lnTo>
                  <a:pt x="8778" y="147845"/>
                </a:lnTo>
                <a:lnTo>
                  <a:pt x="720" y="160171"/>
                </a:lnTo>
                <a:lnTo>
                  <a:pt x="0" y="174879"/>
                </a:lnTo>
                <a:lnTo>
                  <a:pt x="7740" y="188551"/>
                </a:lnTo>
                <a:lnTo>
                  <a:pt x="83957" y="262853"/>
                </a:lnTo>
                <a:lnTo>
                  <a:pt x="88168" y="268098"/>
                </a:lnTo>
                <a:lnTo>
                  <a:pt x="90965" y="274123"/>
                </a:lnTo>
                <a:lnTo>
                  <a:pt x="92250" y="280642"/>
                </a:lnTo>
                <a:lnTo>
                  <a:pt x="91926" y="287365"/>
                </a:lnTo>
                <a:lnTo>
                  <a:pt x="73916" y="392273"/>
                </a:lnTo>
                <a:lnTo>
                  <a:pt x="75710" y="407884"/>
                </a:lnTo>
                <a:lnTo>
                  <a:pt x="84945" y="419364"/>
                </a:lnTo>
                <a:lnTo>
                  <a:pt x="98710" y="424597"/>
                </a:lnTo>
                <a:lnTo>
                  <a:pt x="114092" y="421466"/>
                </a:lnTo>
                <a:lnTo>
                  <a:pt x="208309" y="371949"/>
                </a:lnTo>
                <a:lnTo>
                  <a:pt x="214616" y="369564"/>
                </a:lnTo>
                <a:lnTo>
                  <a:pt x="221212" y="368768"/>
                </a:lnTo>
                <a:lnTo>
                  <a:pt x="227805" y="369564"/>
                </a:lnTo>
                <a:lnTo>
                  <a:pt x="234099" y="371949"/>
                </a:lnTo>
                <a:lnTo>
                  <a:pt x="328285" y="421466"/>
                </a:lnTo>
                <a:lnTo>
                  <a:pt x="343698" y="424597"/>
                </a:lnTo>
                <a:lnTo>
                  <a:pt x="357468" y="419364"/>
                </a:lnTo>
                <a:lnTo>
                  <a:pt x="366694" y="407884"/>
                </a:lnTo>
                <a:lnTo>
                  <a:pt x="368472" y="392273"/>
                </a:lnTo>
                <a:lnTo>
                  <a:pt x="350494" y="287365"/>
                </a:lnTo>
                <a:lnTo>
                  <a:pt x="350166" y="280642"/>
                </a:lnTo>
                <a:lnTo>
                  <a:pt x="351437" y="274123"/>
                </a:lnTo>
                <a:lnTo>
                  <a:pt x="354226" y="268098"/>
                </a:lnTo>
                <a:lnTo>
                  <a:pt x="358451" y="262853"/>
                </a:lnTo>
                <a:lnTo>
                  <a:pt x="434690" y="188551"/>
                </a:lnTo>
                <a:lnTo>
                  <a:pt x="442403" y="174879"/>
                </a:lnTo>
                <a:lnTo>
                  <a:pt x="441678" y="160171"/>
                </a:lnTo>
                <a:lnTo>
                  <a:pt x="433617" y="147845"/>
                </a:lnTo>
                <a:lnTo>
                  <a:pt x="419319" y="141317"/>
                </a:lnTo>
                <a:lnTo>
                  <a:pt x="314003" y="126019"/>
                </a:lnTo>
                <a:lnTo>
                  <a:pt x="307499" y="124250"/>
                </a:lnTo>
                <a:lnTo>
                  <a:pt x="301699" y="121021"/>
                </a:lnTo>
                <a:lnTo>
                  <a:pt x="296834" y="116506"/>
                </a:lnTo>
                <a:lnTo>
                  <a:pt x="293134" y="110878"/>
                </a:lnTo>
                <a:lnTo>
                  <a:pt x="246036" y="15415"/>
                </a:lnTo>
                <a:lnTo>
                  <a:pt x="235426" y="3853"/>
                </a:lnTo>
                <a:lnTo>
                  <a:pt x="221215" y="0"/>
                </a:lnTo>
                <a:close/>
              </a:path>
            </a:pathLst>
          </a:custGeom>
          <a:solidFill>
            <a:srgbClr val="C62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6415" y="6130461"/>
            <a:ext cx="996617" cy="231039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400" b="1" spc="-100" dirty="0">
                <a:solidFill>
                  <a:srgbClr val="C62127"/>
                </a:solidFill>
                <a:latin typeface="Verdana"/>
                <a:cs typeface="Verdana"/>
              </a:rPr>
              <a:t>Партнеры: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039402" y="470779"/>
            <a:ext cx="631935" cy="208320"/>
            <a:chOff x="18203513" y="776349"/>
            <a:chExt cx="1042035" cy="343535"/>
          </a:xfrm>
        </p:grpSpPr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17216" y="776349"/>
              <a:ext cx="325564" cy="14562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64978" y="823393"/>
              <a:ext cx="106070" cy="9858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8693257" y="826394"/>
              <a:ext cx="88900" cy="92710"/>
            </a:xfrm>
            <a:custGeom>
              <a:avLst/>
              <a:gdLst/>
              <a:ahLst/>
              <a:cxnLst/>
              <a:rect l="l" t="t" r="r" b="b"/>
              <a:pathLst>
                <a:path w="88900" h="92709">
                  <a:moveTo>
                    <a:pt x="88544" y="0"/>
                  </a:moveTo>
                  <a:lnTo>
                    <a:pt x="62445" y="0"/>
                  </a:lnTo>
                  <a:lnTo>
                    <a:pt x="62445" y="33020"/>
                  </a:lnTo>
                  <a:lnTo>
                    <a:pt x="26085" y="33020"/>
                  </a:lnTo>
                  <a:lnTo>
                    <a:pt x="26085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54610"/>
                  </a:lnTo>
                  <a:lnTo>
                    <a:pt x="0" y="92710"/>
                  </a:lnTo>
                  <a:lnTo>
                    <a:pt x="26085" y="92710"/>
                  </a:lnTo>
                  <a:lnTo>
                    <a:pt x="26085" y="54610"/>
                  </a:lnTo>
                  <a:lnTo>
                    <a:pt x="62445" y="54610"/>
                  </a:lnTo>
                  <a:lnTo>
                    <a:pt x="62445" y="92710"/>
                  </a:lnTo>
                  <a:lnTo>
                    <a:pt x="88544" y="92710"/>
                  </a:lnTo>
                  <a:lnTo>
                    <a:pt x="88544" y="54610"/>
                  </a:lnTo>
                  <a:lnTo>
                    <a:pt x="88544" y="33020"/>
                  </a:lnTo>
                  <a:lnTo>
                    <a:pt x="88544" y="0"/>
                  </a:lnTo>
                  <a:close/>
                </a:path>
              </a:pathLst>
            </a:custGeom>
            <a:solidFill>
              <a:srgbClr val="6D7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04333" y="823403"/>
              <a:ext cx="185654" cy="9858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09564" y="823404"/>
              <a:ext cx="101797" cy="14457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31291" y="826393"/>
              <a:ext cx="114195" cy="926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03513" y="997180"/>
              <a:ext cx="360795" cy="1225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86559" y="1000173"/>
              <a:ext cx="94949" cy="926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12128" y="1000173"/>
              <a:ext cx="206550" cy="92604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0654252" y="417149"/>
            <a:ext cx="317315" cy="317293"/>
            <a:chOff x="17568417" y="687909"/>
            <a:chExt cx="523240" cy="523240"/>
          </a:xfrm>
        </p:grpSpPr>
        <p:sp>
          <p:nvSpPr>
            <p:cNvPr id="53" name="object 53"/>
            <p:cNvSpPr/>
            <p:nvPr/>
          </p:nvSpPr>
          <p:spPr>
            <a:xfrm>
              <a:off x="17568417" y="687909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40">
                  <a:moveTo>
                    <a:pt x="303454" y="0"/>
                  </a:moveTo>
                  <a:lnTo>
                    <a:pt x="261833" y="17271"/>
                  </a:lnTo>
                  <a:lnTo>
                    <a:pt x="245551" y="48171"/>
                  </a:lnTo>
                  <a:lnTo>
                    <a:pt x="245551" y="53720"/>
                  </a:lnTo>
                  <a:lnTo>
                    <a:pt x="245321" y="59280"/>
                  </a:lnTo>
                  <a:lnTo>
                    <a:pt x="239179" y="98155"/>
                  </a:lnTo>
                  <a:lnTo>
                    <a:pt x="210652" y="160447"/>
                  </a:lnTo>
                  <a:lnTo>
                    <a:pt x="160447" y="210654"/>
                  </a:lnTo>
                  <a:lnTo>
                    <a:pt x="98157" y="239181"/>
                  </a:lnTo>
                  <a:lnTo>
                    <a:pt x="59274" y="245327"/>
                  </a:lnTo>
                  <a:lnTo>
                    <a:pt x="53714" y="245557"/>
                  </a:lnTo>
                  <a:lnTo>
                    <a:pt x="48175" y="245557"/>
                  </a:lnTo>
                  <a:lnTo>
                    <a:pt x="39802" y="247754"/>
                  </a:lnTo>
                  <a:lnTo>
                    <a:pt x="4325" y="281313"/>
                  </a:lnTo>
                  <a:lnTo>
                    <a:pt x="0" y="303456"/>
                  </a:lnTo>
                  <a:lnTo>
                    <a:pt x="4291" y="325592"/>
                  </a:lnTo>
                  <a:lnTo>
                    <a:pt x="34534" y="357040"/>
                  </a:lnTo>
                  <a:lnTo>
                    <a:pt x="54269" y="362057"/>
                  </a:lnTo>
                  <a:lnTo>
                    <a:pt x="63431" y="361784"/>
                  </a:lnTo>
                  <a:lnTo>
                    <a:pt x="131832" y="350783"/>
                  </a:lnTo>
                  <a:lnTo>
                    <a:pt x="192778" y="326843"/>
                  </a:lnTo>
                  <a:lnTo>
                    <a:pt x="192778" y="477341"/>
                  </a:lnTo>
                  <a:lnTo>
                    <a:pt x="196361" y="495084"/>
                  </a:lnTo>
                  <a:lnTo>
                    <a:pt x="206135" y="509576"/>
                  </a:lnTo>
                  <a:lnTo>
                    <a:pt x="220629" y="519348"/>
                  </a:lnTo>
                  <a:lnTo>
                    <a:pt x="238378" y="522931"/>
                  </a:lnTo>
                  <a:lnTo>
                    <a:pt x="279246" y="522931"/>
                  </a:lnTo>
                  <a:lnTo>
                    <a:pt x="296995" y="519348"/>
                  </a:lnTo>
                  <a:lnTo>
                    <a:pt x="311490" y="509576"/>
                  </a:lnTo>
                  <a:lnTo>
                    <a:pt x="321263" y="495084"/>
                  </a:lnTo>
                  <a:lnTo>
                    <a:pt x="324847" y="477341"/>
                  </a:lnTo>
                  <a:lnTo>
                    <a:pt x="324847" y="370433"/>
                  </a:lnTo>
                  <a:lnTo>
                    <a:pt x="328427" y="352686"/>
                  </a:lnTo>
                  <a:lnTo>
                    <a:pt x="338193" y="338195"/>
                  </a:lnTo>
                  <a:lnTo>
                    <a:pt x="352681" y="328425"/>
                  </a:lnTo>
                  <a:lnTo>
                    <a:pt x="370427" y="324843"/>
                  </a:lnTo>
                  <a:lnTo>
                    <a:pt x="477334" y="324843"/>
                  </a:lnTo>
                  <a:lnTo>
                    <a:pt x="495082" y="321261"/>
                  </a:lnTo>
                  <a:lnTo>
                    <a:pt x="509573" y="311491"/>
                  </a:lnTo>
                  <a:lnTo>
                    <a:pt x="519342" y="297000"/>
                  </a:lnTo>
                  <a:lnTo>
                    <a:pt x="522925" y="279253"/>
                  </a:lnTo>
                  <a:lnTo>
                    <a:pt x="522925" y="238374"/>
                  </a:lnTo>
                  <a:lnTo>
                    <a:pt x="519342" y="220627"/>
                  </a:lnTo>
                  <a:lnTo>
                    <a:pt x="509573" y="206136"/>
                  </a:lnTo>
                  <a:lnTo>
                    <a:pt x="495082" y="196366"/>
                  </a:lnTo>
                  <a:lnTo>
                    <a:pt x="477334" y="192784"/>
                  </a:lnTo>
                  <a:lnTo>
                    <a:pt x="326836" y="192784"/>
                  </a:lnTo>
                  <a:lnTo>
                    <a:pt x="340455" y="162805"/>
                  </a:lnTo>
                  <a:lnTo>
                    <a:pt x="350782" y="131834"/>
                  </a:lnTo>
                  <a:lnTo>
                    <a:pt x="357801" y="100144"/>
                  </a:lnTo>
                  <a:lnTo>
                    <a:pt x="361495" y="68003"/>
                  </a:lnTo>
                  <a:lnTo>
                    <a:pt x="362050" y="54265"/>
                  </a:lnTo>
                  <a:lnTo>
                    <a:pt x="360421" y="44222"/>
                  </a:lnTo>
                  <a:lnTo>
                    <a:pt x="357041" y="34532"/>
                  </a:lnTo>
                  <a:lnTo>
                    <a:pt x="351912" y="25440"/>
                  </a:lnTo>
                  <a:lnTo>
                    <a:pt x="345035" y="17187"/>
                  </a:lnTo>
                  <a:lnTo>
                    <a:pt x="325590" y="4284"/>
                  </a:lnTo>
                  <a:lnTo>
                    <a:pt x="303454" y="0"/>
                  </a:lnTo>
                  <a:close/>
                </a:path>
              </a:pathLst>
            </a:custGeom>
            <a:solidFill>
              <a:srgbClr val="6D7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80667" y="708318"/>
              <a:ext cx="65882" cy="6588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88827" y="800168"/>
              <a:ext cx="65872" cy="65872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90051" y="6139884"/>
            <a:ext cx="586468" cy="192140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4924862" y="6036801"/>
            <a:ext cx="390483" cy="398542"/>
            <a:chOff x="8120893" y="9955131"/>
            <a:chExt cx="643890" cy="657225"/>
          </a:xfrm>
        </p:grpSpPr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17905" y="10139576"/>
              <a:ext cx="146816" cy="31956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20893" y="9955131"/>
              <a:ext cx="613269" cy="65682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58651" y="9955142"/>
              <a:ext cx="279687" cy="15121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75119" y="10084374"/>
              <a:ext cx="41674" cy="113483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6330366" y="6034072"/>
            <a:ext cx="399725" cy="399697"/>
            <a:chOff x="10438510" y="9950632"/>
            <a:chExt cx="659130" cy="659130"/>
          </a:xfrm>
        </p:grpSpPr>
        <p:sp>
          <p:nvSpPr>
            <p:cNvPr id="63" name="object 63"/>
            <p:cNvSpPr/>
            <p:nvPr/>
          </p:nvSpPr>
          <p:spPr>
            <a:xfrm>
              <a:off x="10501782" y="10201865"/>
              <a:ext cx="532130" cy="156845"/>
            </a:xfrm>
            <a:custGeom>
              <a:avLst/>
              <a:gdLst/>
              <a:ahLst/>
              <a:cxnLst/>
              <a:rect l="l" t="t" r="r" b="b"/>
              <a:pathLst>
                <a:path w="532129" h="156845">
                  <a:moveTo>
                    <a:pt x="185127" y="153873"/>
                  </a:moveTo>
                  <a:lnTo>
                    <a:pt x="175869" y="131495"/>
                  </a:lnTo>
                  <a:lnTo>
                    <a:pt x="161175" y="95948"/>
                  </a:lnTo>
                  <a:lnTo>
                    <a:pt x="136829" y="36969"/>
                  </a:lnTo>
                  <a:lnTo>
                    <a:pt x="133604" y="29146"/>
                  </a:lnTo>
                  <a:lnTo>
                    <a:pt x="126669" y="17056"/>
                  </a:lnTo>
                  <a:lnTo>
                    <a:pt x="118668" y="9436"/>
                  </a:lnTo>
                  <a:lnTo>
                    <a:pt x="118668" y="95948"/>
                  </a:lnTo>
                  <a:lnTo>
                    <a:pt x="116547" y="95592"/>
                  </a:lnTo>
                  <a:lnTo>
                    <a:pt x="66446" y="95592"/>
                  </a:lnTo>
                  <a:lnTo>
                    <a:pt x="71932" y="81661"/>
                  </a:lnTo>
                  <a:lnTo>
                    <a:pt x="77558" y="67767"/>
                  </a:lnTo>
                  <a:lnTo>
                    <a:pt x="83312" y="53936"/>
                  </a:lnTo>
                  <a:lnTo>
                    <a:pt x="89192" y="40157"/>
                  </a:lnTo>
                  <a:lnTo>
                    <a:pt x="89903" y="38379"/>
                  </a:lnTo>
                  <a:lnTo>
                    <a:pt x="90970" y="36969"/>
                  </a:lnTo>
                  <a:lnTo>
                    <a:pt x="95224" y="36969"/>
                  </a:lnTo>
                  <a:lnTo>
                    <a:pt x="96647" y="38379"/>
                  </a:lnTo>
                  <a:lnTo>
                    <a:pt x="97358" y="40500"/>
                  </a:lnTo>
                  <a:lnTo>
                    <a:pt x="102362" y="53517"/>
                  </a:lnTo>
                  <a:lnTo>
                    <a:pt x="112255" y="79387"/>
                  </a:lnTo>
                  <a:lnTo>
                    <a:pt x="117259" y="92392"/>
                  </a:lnTo>
                  <a:lnTo>
                    <a:pt x="118668" y="95948"/>
                  </a:lnTo>
                  <a:lnTo>
                    <a:pt x="118668" y="9436"/>
                  </a:lnTo>
                  <a:lnTo>
                    <a:pt x="117297" y="8128"/>
                  </a:lnTo>
                  <a:lnTo>
                    <a:pt x="105867" y="2603"/>
                  </a:lnTo>
                  <a:lnTo>
                    <a:pt x="92748" y="711"/>
                  </a:lnTo>
                  <a:lnTo>
                    <a:pt x="79806" y="2667"/>
                  </a:lnTo>
                  <a:lnTo>
                    <a:pt x="52222" y="29502"/>
                  </a:lnTo>
                  <a:lnTo>
                    <a:pt x="34645" y="71386"/>
                  </a:lnTo>
                  <a:lnTo>
                    <a:pt x="28778" y="85293"/>
                  </a:lnTo>
                  <a:lnTo>
                    <a:pt x="21628" y="102095"/>
                  </a:lnTo>
                  <a:lnTo>
                    <a:pt x="0" y="153517"/>
                  </a:lnTo>
                  <a:lnTo>
                    <a:pt x="15621" y="153517"/>
                  </a:lnTo>
                  <a:lnTo>
                    <a:pt x="22021" y="154241"/>
                  </a:lnTo>
                  <a:lnTo>
                    <a:pt x="28778" y="154241"/>
                  </a:lnTo>
                  <a:lnTo>
                    <a:pt x="36944" y="156718"/>
                  </a:lnTo>
                  <a:lnTo>
                    <a:pt x="46189" y="149618"/>
                  </a:lnTo>
                  <a:lnTo>
                    <a:pt x="47244" y="141795"/>
                  </a:lnTo>
                  <a:lnTo>
                    <a:pt x="49377" y="135763"/>
                  </a:lnTo>
                  <a:lnTo>
                    <a:pt x="50457" y="132549"/>
                  </a:lnTo>
                  <a:lnTo>
                    <a:pt x="52222" y="131495"/>
                  </a:lnTo>
                  <a:lnTo>
                    <a:pt x="133261" y="131495"/>
                  </a:lnTo>
                  <a:lnTo>
                    <a:pt x="137871" y="142506"/>
                  </a:lnTo>
                  <a:lnTo>
                    <a:pt x="142849" y="153873"/>
                  </a:lnTo>
                  <a:lnTo>
                    <a:pt x="185127" y="153873"/>
                  </a:lnTo>
                  <a:close/>
                </a:path>
                <a:path w="532129" h="156845">
                  <a:moveTo>
                    <a:pt x="349313" y="94183"/>
                  </a:moveTo>
                  <a:lnTo>
                    <a:pt x="315188" y="60413"/>
                  </a:lnTo>
                  <a:lnTo>
                    <a:pt x="311277" y="59359"/>
                  </a:lnTo>
                  <a:lnTo>
                    <a:pt x="310565" y="58280"/>
                  </a:lnTo>
                  <a:lnTo>
                    <a:pt x="310819" y="57569"/>
                  </a:lnTo>
                  <a:lnTo>
                    <a:pt x="312000" y="54356"/>
                  </a:lnTo>
                  <a:lnTo>
                    <a:pt x="313867" y="46913"/>
                  </a:lnTo>
                  <a:lnTo>
                    <a:pt x="314172" y="39535"/>
                  </a:lnTo>
                  <a:lnTo>
                    <a:pt x="313804" y="37312"/>
                  </a:lnTo>
                  <a:lnTo>
                    <a:pt x="313740" y="36969"/>
                  </a:lnTo>
                  <a:lnTo>
                    <a:pt x="312953" y="32296"/>
                  </a:lnTo>
                  <a:lnTo>
                    <a:pt x="310222" y="25234"/>
                  </a:lnTo>
                  <a:lnTo>
                    <a:pt x="309867" y="24714"/>
                  </a:lnTo>
                  <a:lnTo>
                    <a:pt x="309867" y="99504"/>
                  </a:lnTo>
                  <a:lnTo>
                    <a:pt x="309511" y="106260"/>
                  </a:lnTo>
                  <a:lnTo>
                    <a:pt x="309156" y="112306"/>
                  </a:lnTo>
                  <a:lnTo>
                    <a:pt x="304876" y="116573"/>
                  </a:lnTo>
                  <a:lnTo>
                    <a:pt x="238442" y="116573"/>
                  </a:lnTo>
                  <a:lnTo>
                    <a:pt x="237020" y="115849"/>
                  </a:lnTo>
                  <a:lnTo>
                    <a:pt x="237375" y="112306"/>
                  </a:lnTo>
                  <a:lnTo>
                    <a:pt x="237731" y="106248"/>
                  </a:lnTo>
                  <a:lnTo>
                    <a:pt x="235254" y="98082"/>
                  </a:lnTo>
                  <a:lnTo>
                    <a:pt x="241630" y="90258"/>
                  </a:lnTo>
                  <a:lnTo>
                    <a:pt x="250164" y="93116"/>
                  </a:lnTo>
                  <a:lnTo>
                    <a:pt x="297776" y="93116"/>
                  </a:lnTo>
                  <a:lnTo>
                    <a:pt x="306324" y="94526"/>
                  </a:lnTo>
                  <a:lnTo>
                    <a:pt x="309867" y="99504"/>
                  </a:lnTo>
                  <a:lnTo>
                    <a:pt x="309867" y="24714"/>
                  </a:lnTo>
                  <a:lnTo>
                    <a:pt x="302552" y="13754"/>
                  </a:lnTo>
                  <a:lnTo>
                    <a:pt x="292582" y="6134"/>
                  </a:lnTo>
                  <a:lnTo>
                    <a:pt x="280682" y="1841"/>
                  </a:lnTo>
                  <a:lnTo>
                    <a:pt x="273977" y="1104"/>
                  </a:lnTo>
                  <a:lnTo>
                    <a:pt x="273977" y="52590"/>
                  </a:lnTo>
                  <a:lnTo>
                    <a:pt x="269354" y="57213"/>
                  </a:lnTo>
                  <a:lnTo>
                    <a:pt x="263309" y="57569"/>
                  </a:lnTo>
                  <a:lnTo>
                    <a:pt x="251231" y="57569"/>
                  </a:lnTo>
                  <a:lnTo>
                    <a:pt x="247307" y="56857"/>
                  </a:lnTo>
                  <a:lnTo>
                    <a:pt x="240919" y="59702"/>
                  </a:lnTo>
                  <a:lnTo>
                    <a:pt x="235953" y="54025"/>
                  </a:lnTo>
                  <a:lnTo>
                    <a:pt x="237731" y="47612"/>
                  </a:lnTo>
                  <a:lnTo>
                    <a:pt x="237375" y="43002"/>
                  </a:lnTo>
                  <a:lnTo>
                    <a:pt x="236651" y="38023"/>
                  </a:lnTo>
                  <a:lnTo>
                    <a:pt x="238442" y="36969"/>
                  </a:lnTo>
                  <a:lnTo>
                    <a:pt x="243065" y="37312"/>
                  </a:lnTo>
                  <a:lnTo>
                    <a:pt x="249809" y="37693"/>
                  </a:lnTo>
                  <a:lnTo>
                    <a:pt x="256209" y="37312"/>
                  </a:lnTo>
                  <a:lnTo>
                    <a:pt x="269354" y="37312"/>
                  </a:lnTo>
                  <a:lnTo>
                    <a:pt x="273253" y="40868"/>
                  </a:lnTo>
                  <a:lnTo>
                    <a:pt x="273977" y="52590"/>
                  </a:lnTo>
                  <a:lnTo>
                    <a:pt x="273977" y="1104"/>
                  </a:lnTo>
                  <a:lnTo>
                    <a:pt x="267220" y="355"/>
                  </a:lnTo>
                  <a:lnTo>
                    <a:pt x="253860" y="114"/>
                  </a:lnTo>
                  <a:lnTo>
                    <a:pt x="250901" y="50"/>
                  </a:lnTo>
                  <a:lnTo>
                    <a:pt x="234480" y="50"/>
                  </a:lnTo>
                  <a:lnTo>
                    <a:pt x="217995" y="114"/>
                  </a:lnTo>
                  <a:lnTo>
                    <a:pt x="201472" y="0"/>
                  </a:lnTo>
                  <a:lnTo>
                    <a:pt x="197561" y="0"/>
                  </a:lnTo>
                  <a:lnTo>
                    <a:pt x="196494" y="1066"/>
                  </a:lnTo>
                  <a:lnTo>
                    <a:pt x="196532" y="106248"/>
                  </a:lnTo>
                  <a:lnTo>
                    <a:pt x="196646" y="130784"/>
                  </a:lnTo>
                  <a:lnTo>
                    <a:pt x="196862" y="148907"/>
                  </a:lnTo>
                  <a:lnTo>
                    <a:pt x="196494" y="151396"/>
                  </a:lnTo>
                  <a:lnTo>
                    <a:pt x="196138" y="153517"/>
                  </a:lnTo>
                  <a:lnTo>
                    <a:pt x="252107" y="153746"/>
                  </a:lnTo>
                  <a:lnTo>
                    <a:pt x="278104" y="153670"/>
                  </a:lnTo>
                  <a:lnTo>
                    <a:pt x="324866" y="147802"/>
                  </a:lnTo>
                  <a:lnTo>
                    <a:pt x="348818" y="116573"/>
                  </a:lnTo>
                  <a:lnTo>
                    <a:pt x="349250" y="106248"/>
                  </a:lnTo>
                  <a:lnTo>
                    <a:pt x="349313" y="94183"/>
                  </a:lnTo>
                  <a:close/>
                </a:path>
                <a:path w="532129" h="156845">
                  <a:moveTo>
                    <a:pt x="531622" y="117627"/>
                  </a:moveTo>
                  <a:lnTo>
                    <a:pt x="530910" y="116205"/>
                  </a:lnTo>
                  <a:lnTo>
                    <a:pt x="528066" y="116573"/>
                  </a:lnTo>
                  <a:lnTo>
                    <a:pt x="524154" y="116573"/>
                  </a:lnTo>
                  <a:lnTo>
                    <a:pt x="520242" y="116205"/>
                  </a:lnTo>
                  <a:lnTo>
                    <a:pt x="511721" y="116916"/>
                  </a:lnTo>
                  <a:lnTo>
                    <a:pt x="510286" y="115493"/>
                  </a:lnTo>
                  <a:lnTo>
                    <a:pt x="510654" y="1066"/>
                  </a:lnTo>
                  <a:lnTo>
                    <a:pt x="509231" y="355"/>
                  </a:lnTo>
                  <a:lnTo>
                    <a:pt x="490207" y="622"/>
                  </a:lnTo>
                  <a:lnTo>
                    <a:pt x="475475" y="355"/>
                  </a:lnTo>
                  <a:lnTo>
                    <a:pt x="470496" y="0"/>
                  </a:lnTo>
                  <a:lnTo>
                    <a:pt x="469087" y="1066"/>
                  </a:lnTo>
                  <a:lnTo>
                    <a:pt x="469430" y="115138"/>
                  </a:lnTo>
                  <a:lnTo>
                    <a:pt x="467995" y="116205"/>
                  </a:lnTo>
                  <a:lnTo>
                    <a:pt x="405460" y="116205"/>
                  </a:lnTo>
                  <a:lnTo>
                    <a:pt x="404037" y="114427"/>
                  </a:lnTo>
                  <a:lnTo>
                    <a:pt x="404037" y="1066"/>
                  </a:lnTo>
                  <a:lnTo>
                    <a:pt x="402628" y="355"/>
                  </a:lnTo>
                  <a:lnTo>
                    <a:pt x="383082" y="622"/>
                  </a:lnTo>
                  <a:lnTo>
                    <a:pt x="363880" y="355"/>
                  </a:lnTo>
                  <a:lnTo>
                    <a:pt x="363181" y="1778"/>
                  </a:lnTo>
                  <a:lnTo>
                    <a:pt x="363181" y="108750"/>
                  </a:lnTo>
                  <a:lnTo>
                    <a:pt x="366585" y="126542"/>
                  </a:lnTo>
                  <a:lnTo>
                    <a:pt x="375970" y="140728"/>
                  </a:lnTo>
                  <a:lnTo>
                    <a:pt x="390169" y="150114"/>
                  </a:lnTo>
                  <a:lnTo>
                    <a:pt x="407962" y="153517"/>
                  </a:lnTo>
                  <a:lnTo>
                    <a:pt x="465518" y="153517"/>
                  </a:lnTo>
                  <a:lnTo>
                    <a:pt x="511695" y="153670"/>
                  </a:lnTo>
                  <a:lnTo>
                    <a:pt x="530555" y="154216"/>
                  </a:lnTo>
                  <a:lnTo>
                    <a:pt x="531622" y="153517"/>
                  </a:lnTo>
                  <a:lnTo>
                    <a:pt x="531469" y="142557"/>
                  </a:lnTo>
                  <a:lnTo>
                    <a:pt x="531622" y="117627"/>
                  </a:lnTo>
                  <a:close/>
                </a:path>
              </a:pathLst>
            </a:custGeom>
            <a:solidFill>
              <a:srgbClr val="0F1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438510" y="9950632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29">
                  <a:moveTo>
                    <a:pt x="329424" y="0"/>
                  </a:moveTo>
                  <a:lnTo>
                    <a:pt x="280821" y="3578"/>
                  </a:lnTo>
                  <a:lnTo>
                    <a:pt x="234406" y="13973"/>
                  </a:lnTo>
                  <a:lnTo>
                    <a:pt x="190694" y="30669"/>
                  </a:lnTo>
                  <a:lnTo>
                    <a:pt x="150199" y="53152"/>
                  </a:lnTo>
                  <a:lnTo>
                    <a:pt x="113435" y="80909"/>
                  </a:lnTo>
                  <a:lnTo>
                    <a:pt x="80917" y="113425"/>
                  </a:lnTo>
                  <a:lnTo>
                    <a:pt x="53158" y="150187"/>
                  </a:lnTo>
                  <a:lnTo>
                    <a:pt x="30672" y="190681"/>
                  </a:lnTo>
                  <a:lnTo>
                    <a:pt x="13975" y="234392"/>
                  </a:lnTo>
                  <a:lnTo>
                    <a:pt x="3579" y="280808"/>
                  </a:lnTo>
                  <a:lnTo>
                    <a:pt x="0" y="329414"/>
                  </a:lnTo>
                  <a:lnTo>
                    <a:pt x="3579" y="378017"/>
                  </a:lnTo>
                  <a:lnTo>
                    <a:pt x="13975" y="424432"/>
                  </a:lnTo>
                  <a:lnTo>
                    <a:pt x="30674" y="468144"/>
                  </a:lnTo>
                  <a:lnTo>
                    <a:pt x="53160" y="508639"/>
                  </a:lnTo>
                  <a:lnTo>
                    <a:pt x="80920" y="545402"/>
                  </a:lnTo>
                  <a:lnTo>
                    <a:pt x="113439" y="577921"/>
                  </a:lnTo>
                  <a:lnTo>
                    <a:pt x="150204" y="605680"/>
                  </a:lnTo>
                  <a:lnTo>
                    <a:pt x="190698" y="628165"/>
                  </a:lnTo>
                  <a:lnTo>
                    <a:pt x="234410" y="644863"/>
                  </a:lnTo>
                  <a:lnTo>
                    <a:pt x="280823" y="655259"/>
                  </a:lnTo>
                  <a:lnTo>
                    <a:pt x="329424" y="658838"/>
                  </a:lnTo>
                  <a:lnTo>
                    <a:pt x="378030" y="655259"/>
                  </a:lnTo>
                  <a:lnTo>
                    <a:pt x="424446" y="644865"/>
                  </a:lnTo>
                  <a:lnTo>
                    <a:pt x="468159" y="628173"/>
                  </a:lnTo>
                  <a:lnTo>
                    <a:pt x="508654" y="605697"/>
                  </a:lnTo>
                  <a:lnTo>
                    <a:pt x="545417" y="577954"/>
                  </a:lnTo>
                  <a:lnTo>
                    <a:pt x="577935" y="545460"/>
                  </a:lnTo>
                  <a:lnTo>
                    <a:pt x="605693" y="508730"/>
                  </a:lnTo>
                  <a:lnTo>
                    <a:pt x="628178" y="468281"/>
                  </a:lnTo>
                  <a:lnTo>
                    <a:pt x="644874" y="424627"/>
                  </a:lnTo>
                  <a:lnTo>
                    <a:pt x="655269" y="378284"/>
                  </a:lnTo>
                  <a:lnTo>
                    <a:pt x="658849" y="329770"/>
                  </a:lnTo>
                  <a:lnTo>
                    <a:pt x="657050" y="294672"/>
                  </a:lnTo>
                  <a:lnTo>
                    <a:pt x="642659" y="226876"/>
                  </a:lnTo>
                  <a:lnTo>
                    <a:pt x="626860" y="187617"/>
                  </a:lnTo>
                  <a:lnTo>
                    <a:pt x="605196" y="205752"/>
                  </a:lnTo>
                  <a:lnTo>
                    <a:pt x="616853" y="235523"/>
                  </a:lnTo>
                  <a:lnTo>
                    <a:pt x="625185" y="266159"/>
                  </a:lnTo>
                  <a:lnTo>
                    <a:pt x="630186" y="297596"/>
                  </a:lnTo>
                  <a:lnTo>
                    <a:pt x="631855" y="329770"/>
                  </a:lnTo>
                  <a:lnTo>
                    <a:pt x="627887" y="378737"/>
                  </a:lnTo>
                  <a:lnTo>
                    <a:pt x="616402" y="425221"/>
                  </a:lnTo>
                  <a:lnTo>
                    <a:pt x="598029" y="468592"/>
                  </a:lnTo>
                  <a:lnTo>
                    <a:pt x="573399" y="508221"/>
                  </a:lnTo>
                  <a:lnTo>
                    <a:pt x="543139" y="543479"/>
                  </a:lnTo>
                  <a:lnTo>
                    <a:pt x="507879" y="573737"/>
                  </a:lnTo>
                  <a:lnTo>
                    <a:pt x="468248" y="598367"/>
                  </a:lnTo>
                  <a:lnTo>
                    <a:pt x="424876" y="616738"/>
                  </a:lnTo>
                  <a:lnTo>
                    <a:pt x="378392" y="628222"/>
                  </a:lnTo>
                  <a:lnTo>
                    <a:pt x="329424" y="632190"/>
                  </a:lnTo>
                  <a:lnTo>
                    <a:pt x="280454" y="628222"/>
                  </a:lnTo>
                  <a:lnTo>
                    <a:pt x="233968" y="616738"/>
                  </a:lnTo>
                  <a:lnTo>
                    <a:pt x="190595" y="598367"/>
                  </a:lnTo>
                  <a:lnTo>
                    <a:pt x="150965" y="573737"/>
                  </a:lnTo>
                  <a:lnTo>
                    <a:pt x="115705" y="543479"/>
                  </a:lnTo>
                  <a:lnTo>
                    <a:pt x="85446" y="508221"/>
                  </a:lnTo>
                  <a:lnTo>
                    <a:pt x="60817" y="468592"/>
                  </a:lnTo>
                  <a:lnTo>
                    <a:pt x="42445" y="425221"/>
                  </a:lnTo>
                  <a:lnTo>
                    <a:pt x="30961" y="378737"/>
                  </a:lnTo>
                  <a:lnTo>
                    <a:pt x="26993" y="329770"/>
                  </a:lnTo>
                  <a:lnTo>
                    <a:pt x="30961" y="280799"/>
                  </a:lnTo>
                  <a:lnTo>
                    <a:pt x="42445" y="234313"/>
                  </a:lnTo>
                  <a:lnTo>
                    <a:pt x="60817" y="190941"/>
                  </a:lnTo>
                  <a:lnTo>
                    <a:pt x="85446" y="151310"/>
                  </a:lnTo>
                  <a:lnTo>
                    <a:pt x="115705" y="116051"/>
                  </a:lnTo>
                  <a:lnTo>
                    <a:pt x="150965" y="85792"/>
                  </a:lnTo>
                  <a:lnTo>
                    <a:pt x="190595" y="61162"/>
                  </a:lnTo>
                  <a:lnTo>
                    <a:pt x="233968" y="42791"/>
                  </a:lnTo>
                  <a:lnTo>
                    <a:pt x="280454" y="31307"/>
                  </a:lnTo>
                  <a:lnTo>
                    <a:pt x="329424" y="27339"/>
                  </a:lnTo>
                  <a:lnTo>
                    <a:pt x="358558" y="28716"/>
                  </a:lnTo>
                  <a:lnTo>
                    <a:pt x="387354" y="32872"/>
                  </a:lnTo>
                  <a:lnTo>
                    <a:pt x="415616" y="39774"/>
                  </a:lnTo>
                  <a:lnTo>
                    <a:pt x="443148" y="49391"/>
                  </a:lnTo>
                  <a:lnTo>
                    <a:pt x="450258" y="52218"/>
                  </a:lnTo>
                  <a:lnTo>
                    <a:pt x="458069" y="49035"/>
                  </a:lnTo>
                  <a:lnTo>
                    <a:pt x="463765" y="34805"/>
                  </a:lnTo>
                  <a:lnTo>
                    <a:pt x="460561" y="26993"/>
                  </a:lnTo>
                  <a:lnTo>
                    <a:pt x="453462" y="24145"/>
                  </a:lnTo>
                  <a:lnTo>
                    <a:pt x="423479" y="13623"/>
                  </a:lnTo>
                  <a:lnTo>
                    <a:pt x="392770" y="6073"/>
                  </a:lnTo>
                  <a:lnTo>
                    <a:pt x="361398" y="1522"/>
                  </a:lnTo>
                  <a:lnTo>
                    <a:pt x="329424" y="0"/>
                  </a:lnTo>
                  <a:close/>
                </a:path>
              </a:pathLst>
            </a:custGeom>
            <a:solidFill>
              <a:srgbClr val="617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10809" y="9979394"/>
              <a:ext cx="152089" cy="152110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769157" y="6184909"/>
            <a:ext cx="317440" cy="95248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104866" y="6087151"/>
            <a:ext cx="1175886" cy="331319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600551" y="6173055"/>
            <a:ext cx="951687" cy="136229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475931" y="1146602"/>
            <a:ext cx="3542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Стоматологический и фармацевтический отряды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2725" y="1813300"/>
            <a:ext cx="31160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Проводят профилактические мероприятия для школьников и не только. Вопросы гигиены полости рта и сохранения здоровья зубов актуальны как для детей, так и для взрослых.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45" y="2945201"/>
            <a:ext cx="1683078" cy="29921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43332" y="2155920"/>
            <a:ext cx="2691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 деятельности вы узнаете в группе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8" y="2839005"/>
            <a:ext cx="2761429" cy="2761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D5953-EAF8-45F8-ADB6-C6AE63A4AA14}"/>
              </a:ext>
            </a:extLst>
          </p:cNvPr>
          <p:cNvSpPr txBox="1"/>
          <p:nvPr/>
        </p:nvSpPr>
        <p:spPr>
          <a:xfrm>
            <a:off x="4788729" y="1581972"/>
            <a:ext cx="4026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 всем вопросам медицинского направления обращайтесь к региональному координатору ВОД «Волонтеры-медики»</a:t>
            </a:r>
          </a:p>
          <a:p>
            <a:r>
              <a:rPr lang="ru-RU" sz="1600" b="1" dirty="0" err="1"/>
              <a:t>Канцедал</a:t>
            </a:r>
            <a:r>
              <a:rPr lang="ru-RU" sz="1600" b="1" dirty="0"/>
              <a:t> Анастасии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DA482D-0811-4E94-A96A-5D3252C0218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52" y="2751917"/>
            <a:ext cx="2992139" cy="29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0267" y="207303"/>
            <a:ext cx="599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Социальное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99440" y="1844387"/>
            <a:ext cx="2759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принимает студентов 4-6 курсов и занимается оказанием помощи в паллиативных отделениях города. Ребята выполняют медицинские манипуляции, заполняют документы.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8133" y="1783251"/>
            <a:ext cx="269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оказывает  помощь пожилым людям. Бытовая помощь, покупка продуктов, лекарств, общение – то, что делают волонтеры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0762" y="1673530"/>
            <a:ext cx="2824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специализируется на работе с самыми маленькими нашими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благополучателями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воспитанниками Рязанского дома ребенка.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80756" y="1896533"/>
            <a:ext cx="24725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Волонтеры занимаются работой с учениками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Елатомской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Костинской школ-интернатов. Организация спортивных дней, праздников – работа наших волонтеров.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64" y="4601189"/>
            <a:ext cx="2704581" cy="1947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8" y="4702114"/>
            <a:ext cx="2753258" cy="18931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t="24927" r="20049"/>
          <a:stretch/>
        </p:blipFill>
        <p:spPr>
          <a:xfrm>
            <a:off x="643466" y="3737201"/>
            <a:ext cx="1913467" cy="281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4656529"/>
            <a:ext cx="2573382" cy="18618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1733" y="745067"/>
            <a:ext cx="2167468" cy="897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«Не ради славы»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06801" y="778935"/>
            <a:ext cx="2167468" cy="897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«Звезда»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68533" y="778933"/>
            <a:ext cx="2167468" cy="897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«Вместе»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64134" y="812801"/>
            <a:ext cx="2167468" cy="897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«Рука об руку»</a:t>
            </a:r>
          </a:p>
        </p:txBody>
      </p:sp>
    </p:spTree>
    <p:extLst>
      <p:ext uri="{BB962C8B-B14F-4D97-AF65-F5344CB8AC3E}">
        <p14:creationId xmlns:p14="http://schemas.microsoft.com/office/powerpoint/2010/main" val="213656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4134" y="142093"/>
            <a:ext cx="5757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добровольчество в ЧС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62124" y="1975794"/>
            <a:ext cx="3609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протяжении года ребята оттачивают концертную программу, готовят творческие номера. Кроме того, у нашего отряда есть подшефная школа и ученики 1 класса.  Увлекательные концерты, игры, работа с людьми разных возрастов – все это их работа.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003" y="2002388"/>
            <a:ext cx="3653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Волонтеры занимаются поисками пропавших людей, выезжают на заявки от единой диспетчерской службы, оперативно реагируют на возникшие ЧС (пожары, наводнения), а так же они сертифицированные спасатели и проводят уроки по первой помощи.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67476" y="2358567"/>
            <a:ext cx="35573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ВОД «Волонтеры Победы» -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масштабная всероссийская организация и в нашем вузе работает отделение «Волонтеры Победы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РязГМУ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Волонтеры проводят увлекательные уроки,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игры для студентов вуза и школьников города.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8" y="4306620"/>
            <a:ext cx="3467398" cy="23106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27" y="4820194"/>
            <a:ext cx="2868572" cy="18201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35942"/>
          <a:stretch/>
        </p:blipFill>
        <p:spPr>
          <a:xfrm>
            <a:off x="9193297" y="4540021"/>
            <a:ext cx="2067370" cy="21018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7199" y="711200"/>
            <a:ext cx="2946401" cy="9821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МСО «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Salus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им.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В.И. Васильева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56667" y="1185333"/>
            <a:ext cx="2946401" cy="9821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Волонтеры Победы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РязГМУ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69868" y="745066"/>
            <a:ext cx="2946401" cy="9821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Звездный отряд «Медицинский»</a:t>
            </a:r>
          </a:p>
        </p:txBody>
      </p:sp>
    </p:spTree>
    <p:extLst>
      <p:ext uri="{BB962C8B-B14F-4D97-AF65-F5344CB8AC3E}">
        <p14:creationId xmlns:p14="http://schemas.microsoft.com/office/powerpoint/2010/main" val="3854135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758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Verdana</vt:lpstr>
      <vt:lpstr>Тема Office</vt:lpstr>
      <vt:lpstr>Презентация PowerPoint</vt:lpstr>
      <vt:lpstr>Кто такой волонтер?</vt:lpstr>
      <vt:lpstr>Зачем студенты становятся волонтерами:</vt:lpstr>
      <vt:lpstr>СТРУКТУРА  ВЦ РЯЗГМУ</vt:lpstr>
      <vt:lpstr>Медицинское направление</vt:lpstr>
      <vt:lpstr>Медицинское направление</vt:lpstr>
      <vt:lpstr>Медицинское направление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Клочкова</dc:creator>
  <cp:lastModifiedBy>Анна Протасова</cp:lastModifiedBy>
  <cp:revision>54</cp:revision>
  <dcterms:created xsi:type="dcterms:W3CDTF">2022-11-14T10:13:16Z</dcterms:created>
  <dcterms:modified xsi:type="dcterms:W3CDTF">2024-01-15T13:43:23Z</dcterms:modified>
</cp:coreProperties>
</file>