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4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64" y="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6A70-32E4-468E-ACF8-9D4A2985CE15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8214F-F80E-4FCF-BA42-6E09DE043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582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6A70-32E4-468E-ACF8-9D4A2985CE15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8214F-F80E-4FCF-BA42-6E09DE043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131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6A70-32E4-468E-ACF8-9D4A2985CE15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8214F-F80E-4FCF-BA42-6E09DE043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897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6A70-32E4-468E-ACF8-9D4A2985CE15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8214F-F80E-4FCF-BA42-6E09DE043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917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6A70-32E4-468E-ACF8-9D4A2985CE15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8214F-F80E-4FCF-BA42-6E09DE043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7379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6A70-32E4-468E-ACF8-9D4A2985CE15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8214F-F80E-4FCF-BA42-6E09DE043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64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6A70-32E4-468E-ACF8-9D4A2985CE15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8214F-F80E-4FCF-BA42-6E09DE043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275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6A70-32E4-468E-ACF8-9D4A2985CE15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8214F-F80E-4FCF-BA42-6E09DE043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1423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6A70-32E4-468E-ACF8-9D4A2985CE15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8214F-F80E-4FCF-BA42-6E09DE043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0932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6A70-32E4-468E-ACF8-9D4A2985CE15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8214F-F80E-4FCF-BA42-6E09DE043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857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6A70-32E4-468E-ACF8-9D4A2985CE15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8214F-F80E-4FCF-BA42-6E09DE043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994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B6A70-32E4-468E-ACF8-9D4A2985CE15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8214F-F80E-4FCF-BA42-6E09DE043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093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hyperlink" Target="https://www.instagram.com/tanya.butskaya/" TargetMode="External"/><Relationship Id="rId7" Type="http://schemas.openxmlformats.org/officeDocument/2006/relationships/hyperlink" Target="https://radio.mediametrics.ru/vibor_roditelej/" TargetMode="External"/><Relationship Id="rId2" Type="http://schemas.openxmlformats.org/officeDocument/2006/relationships/hyperlink" Target="https://www.vremyarozat.ru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instagram.com/open_roddom.ru/" TargetMode="External"/><Relationship Id="rId5" Type="http://schemas.openxmlformats.org/officeDocument/2006/relationships/hyperlink" Target="https://www.instagram.com/sovetmaterey/?igshid=1126dkwv3g1p" TargetMode="External"/><Relationship Id="rId4" Type="http://schemas.openxmlformats.org/officeDocument/2006/relationships/hyperlink" Target="https://www.instagram.com/sovetmaterey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60330" y="1122363"/>
            <a:ext cx="8807669" cy="1316037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 Матерей. Говорит волонтер.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60938" y="2795752"/>
            <a:ext cx="9207062" cy="2462048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Совместный проект </a:t>
            </a: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Общероссийской общественной организации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поддержки материнства и детства</a:t>
            </a: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«Совет Матерей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Автономной некоммерческой организации помощи будущим и состоявшимся родителям «Выбор родителей»</a:t>
            </a: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Ассоциации производителей и потребителей детских товаров и услуг «Выбор родителей»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751" y="400625"/>
            <a:ext cx="3097451" cy="1259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466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0466" y="188712"/>
            <a:ext cx="11614485" cy="1399455"/>
          </a:xfrm>
        </p:spPr>
        <p:txBody>
          <a:bodyPr>
            <a:noAutofit/>
          </a:bodyPr>
          <a:lstStyle/>
          <a:p>
            <a:pPr algn="l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68404" y="1876926"/>
            <a:ext cx="9599596" cy="4389120"/>
          </a:xfrm>
        </p:spPr>
        <p:txBody>
          <a:bodyPr>
            <a:normAutofit fontScale="92500"/>
          </a:bodyPr>
          <a:lstStyle/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Популяризация семейных ценностей, поддержка материнства и детства;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предложений для улучшения положения женщин, укрепление института семьи, создание условий для рождения и воспитания здоровых детей, содействие улучшению демографической ситуации в обществе;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реализации государственной политики, направленной на защиту и отстаивание прав и интересов матерей, отцов, детей;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Просвещение граждан об их правах и порядке их реализации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пула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медиаволонтеров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реализующих проект «Совет Матерей. Говорит волонтер». 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Оперативное информационное реагирование по теме вопросов, обусловленных эпидемиологической ситуацией в стране. </a:t>
            </a:r>
          </a:p>
          <a:p>
            <a:pPr algn="l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9048" y="306371"/>
            <a:ext cx="3862952" cy="1570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465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0466" y="169462"/>
            <a:ext cx="11614485" cy="1399455"/>
          </a:xfrm>
        </p:spPr>
        <p:txBody>
          <a:bodyPr>
            <a:noAutofit/>
          </a:bodyPr>
          <a:lstStyle/>
          <a:p>
            <a:pPr algn="l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Информационные ресурсы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68404" y="2184934"/>
            <a:ext cx="9599596" cy="4081111"/>
          </a:xfrm>
        </p:spPr>
        <p:txBody>
          <a:bodyPr>
            <a:normAutofit fontScale="77500" lnSpcReduction="20000"/>
          </a:bodyPr>
          <a:lstStyle/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www.vremyarozat.ru</a:t>
            </a:r>
            <a:endParaRPr lang="ru-RU" sz="3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ru-RU" sz="33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ru-RU" sz="33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://www.instagram.com/tanya.butskaya/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1.8 млн подписчиков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33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https://www.instagram.com/sovetmaterey</a:t>
            </a:r>
            <a:r>
              <a:rPr lang="en-US" sz="33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/</a:t>
            </a:r>
            <a:r>
              <a:rPr lang="ru-RU" sz="33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- 40 тыс. подписчиков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ru-RU" sz="33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</a:t>
            </a:r>
            <a:r>
              <a:rPr lang="ru-RU" sz="33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://www.instagram.com/sovetmaterey/?igshid=1126dkwv3g1p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18,7 тыс. подписчиков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33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https://www.instagram.com/open_roddom.ru</a:t>
            </a:r>
            <a:r>
              <a:rPr lang="en-US" sz="33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/</a:t>
            </a:r>
            <a:r>
              <a:rPr lang="ru-RU" sz="33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- 211 тыс. подписчиков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ru-RU" sz="33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</a:t>
            </a:r>
            <a:r>
              <a:rPr lang="ru-RU" sz="33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://radio.mediametrics.ru/vibor_roditelej</a:t>
            </a:r>
            <a:r>
              <a:rPr lang="ru-RU" sz="33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/</a:t>
            </a:r>
            <a:endParaRPr lang="ru-RU" sz="33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Выступаем 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ТВ, пишем книги, общаемся с родителями онлайн и офлайн 24 часа в сутки!</a:t>
            </a:r>
          </a:p>
          <a:p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9048" y="306371"/>
            <a:ext cx="3862952" cy="1570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19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0466" y="169462"/>
            <a:ext cx="11614485" cy="1399455"/>
          </a:xfrm>
        </p:spPr>
        <p:txBody>
          <a:bodyPr>
            <a:noAutofit/>
          </a:bodyPr>
          <a:lstStyle/>
          <a:p>
            <a:pPr algn="l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ведущие проекты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наших организаций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0466" y="1876926"/>
            <a:ext cx="10337534" cy="4235116"/>
          </a:xfrm>
        </p:spPr>
        <p:txBody>
          <a:bodyPr>
            <a:normAutofit fontScale="77500" lnSpcReduction="20000"/>
          </a:bodyPr>
          <a:lstStyle/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ru-RU" sz="2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«Время рожать»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собираем и размещаем в режиме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регионального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окна все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социальной поддержки беременных женщин и семьи с детьми по направлениям – Денежные выплаты, Льготы семьям, Мама и работа, Город для семьи, Льготы ЖКХ, Жилье для семьи, Права по ОМС, Открытый роддом, Подарок новорожденному.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ru-RU" sz="2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«Родительский калькулятор»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подсчет помощи государства для каждой индивидуальной ситуации с учетом регионального компонента.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ru-RU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«Открытый роддом»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внедряем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семейно-ориентированности в практику работы роддомов – общаясь с беременными, администрациями роддомов и Минздравом РФ.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ru-RU" sz="2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Безопасность ребенка в автомобиле»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защищаем родителей от покупки удерживающих устройств, не выполняющих защитных функций. Выявляем места продажи, обращаемся в контролирующие органы, рассказываем родителям о безопасности детей в автомобиле.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5419" y="152366"/>
            <a:ext cx="3862952" cy="1570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908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0466" y="169462"/>
            <a:ext cx="11614485" cy="1399455"/>
          </a:xfrm>
        </p:spPr>
        <p:txBody>
          <a:bodyPr>
            <a:noAutofit/>
          </a:bodyPr>
          <a:lstStyle/>
          <a:p>
            <a:pPr algn="l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Партнеры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наших проектов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0466" y="1876926"/>
            <a:ext cx="10337534" cy="4235116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Общероссийский народный фронт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Всемирная организация здравоохранения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Роскачество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Росстандарт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Минпромторг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здравоохранения Москвы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Фонд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Президентских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Грантов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Фонд грантов Мэра Москвы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Роддома и перинатальные центры РФ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5374" y="133116"/>
            <a:ext cx="5022997" cy="2042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803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0466" y="169462"/>
            <a:ext cx="11614485" cy="648685"/>
          </a:xfrm>
        </p:spPr>
        <p:txBody>
          <a:bodyPr>
            <a:noAutofit/>
          </a:bodyPr>
          <a:lstStyle/>
          <a:p>
            <a:pPr algn="l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лидере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Татьяне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Буцкой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0466" y="835243"/>
            <a:ext cx="10337534" cy="5854315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857250" indent="-857250" algn="l">
              <a:buFont typeface="Wingdings" panose="05000000000000000000" pitchFamily="2" charset="2"/>
              <a:buChar char="Ø"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модератор тематической площадки ОНФ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Демография»;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indent="-857250" algn="l">
              <a:buFont typeface="Wingdings" panose="05000000000000000000" pitchFamily="2" charset="2"/>
              <a:buChar char="Ø"/>
            </a:pP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временной комиссии Совета Федерации по подготовке предложений </a:t>
            </a:r>
            <a:endParaRPr lang="ru-RU" sz="7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по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совершенствованию семейного кодекса Российской Федерации; </a:t>
            </a:r>
          </a:p>
          <a:p>
            <a:pPr marL="857250" indent="-857250" algn="l">
              <a:buFont typeface="Wingdings" panose="05000000000000000000" pitchFamily="2" charset="2"/>
              <a:buChar char="Ø"/>
            </a:pP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рабочей группы «Качественные детские товары и продукты питания» по подготовке проекта плана основных мероприятий до 2020 года «Десятилетия детства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indent="-857250" algn="l">
              <a:buFont typeface="Wingdings" panose="05000000000000000000" pitchFamily="2" charset="2"/>
              <a:buChar char="Ø"/>
            </a:pP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Экспертного совета при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Минпромторге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по развитию индустрии детских товаров в РФ;</a:t>
            </a:r>
          </a:p>
          <a:p>
            <a:pPr marL="857250" indent="-857250" algn="l">
              <a:buFont typeface="Wingdings" panose="05000000000000000000" pitchFamily="2" charset="2"/>
              <a:buChar char="Ø"/>
            </a:pP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наблюдательного совета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Роскачество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партнер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проектов;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indent="-857250" algn="l">
              <a:buFont typeface="Wingdings" panose="05000000000000000000" pitchFamily="2" charset="2"/>
              <a:buChar char="Ø"/>
            </a:pP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Общественного совета по независимой оценке качества условий оказания услуг организациями в сфере охраны здоровья при Департаменте здравоохранения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Москвы;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indent="-857250" algn="l">
              <a:buFont typeface="Wingdings" panose="05000000000000000000" pitchFamily="2" charset="2"/>
              <a:buChar char="Ø"/>
            </a:pP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попечительского совета Детской городской клинической больницы имени З.А.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Башляевой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(Москва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indent="-857250" algn="l">
              <a:buFont typeface="Wingdings" panose="05000000000000000000" pitchFamily="2" charset="2"/>
              <a:buChar char="Ø"/>
            </a:pP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Организатор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народной премии детских товаров «Выбор Родителей»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России; 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indent="-857250" algn="l">
              <a:buFont typeface="Wingdings" panose="05000000000000000000" pitchFamily="2" charset="2"/>
              <a:buChar char="Ø"/>
            </a:pP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Победитель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премии OZON AWARD-2017 в номинации «Лучший родительский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блогер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блогер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1,8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млн;</a:t>
            </a:r>
          </a:p>
          <a:p>
            <a:pPr marL="857250" indent="-857250" algn="l">
              <a:buFont typeface="Wingdings" panose="05000000000000000000" pitchFamily="2" charset="2"/>
              <a:buChar char="Ø"/>
            </a:pP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Замужем, воспитывает двух сыновей;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7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5123" y="0"/>
            <a:ext cx="3716878" cy="1511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2995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369</Words>
  <Application>Microsoft Office PowerPoint</Application>
  <PresentationFormat>Широкоэкранный</PresentationFormat>
  <Paragraphs>52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Тема Office</vt:lpstr>
      <vt:lpstr>Совет Матерей. Говорит волонтер.</vt:lpstr>
      <vt:lpstr>Цели проекта</vt:lpstr>
      <vt:lpstr>Информационные ресурсы проекта</vt:lpstr>
      <vt:lpstr>Другие ведущие проекты наших организаций </vt:lpstr>
      <vt:lpstr>Партнеры наших проектов</vt:lpstr>
      <vt:lpstr>О лидере проекта Татьяне Буцкой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razinkovajulia@mail.ru</dc:creator>
  <cp:lastModifiedBy>razinkovajulia@mail.ru</cp:lastModifiedBy>
  <cp:revision>33</cp:revision>
  <dcterms:created xsi:type="dcterms:W3CDTF">2019-08-16T14:30:59Z</dcterms:created>
  <dcterms:modified xsi:type="dcterms:W3CDTF">2020-04-27T14:51:11Z</dcterms:modified>
</cp:coreProperties>
</file>