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30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7CDD-1DE0-4DBE-9AD1-2CCE58E2AD6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E2D3-69EB-4531-B024-DBFB5C24D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03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7CDD-1DE0-4DBE-9AD1-2CCE58E2AD6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E2D3-69EB-4531-B024-DBFB5C24D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03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7CDD-1DE0-4DBE-9AD1-2CCE58E2AD6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E2D3-69EB-4531-B024-DBFB5C24D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12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7CDD-1DE0-4DBE-9AD1-2CCE58E2AD6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E2D3-69EB-4531-B024-DBFB5C24D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77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7CDD-1DE0-4DBE-9AD1-2CCE58E2AD6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E2D3-69EB-4531-B024-DBFB5C24D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985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7CDD-1DE0-4DBE-9AD1-2CCE58E2AD6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E2D3-69EB-4531-B024-DBFB5C24D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97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7CDD-1DE0-4DBE-9AD1-2CCE58E2AD6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E2D3-69EB-4531-B024-DBFB5C24D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21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7CDD-1DE0-4DBE-9AD1-2CCE58E2AD6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E2D3-69EB-4531-B024-DBFB5C24D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6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7CDD-1DE0-4DBE-9AD1-2CCE58E2AD6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E2D3-69EB-4531-B024-DBFB5C24D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29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7CDD-1DE0-4DBE-9AD1-2CCE58E2AD6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E2D3-69EB-4531-B024-DBFB5C24D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76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7CDD-1DE0-4DBE-9AD1-2CCE58E2AD6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E2D3-69EB-4531-B024-DBFB5C24D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7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B7CDD-1DE0-4DBE-9AD1-2CCE58E2AD6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EE2D3-69EB-4531-B024-DBFB5C24D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4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66688" y="2674258"/>
            <a:ext cx="5468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МАДОУ «Ягодка»</a:t>
            </a:r>
            <a:endParaRPr lang="ru-RU" sz="5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58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3" y="2967892"/>
            <a:ext cx="5588977" cy="372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84" y="152400"/>
            <a:ext cx="49149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319" y="3395785"/>
            <a:ext cx="5243146" cy="3495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57582" y="192528"/>
            <a:ext cx="55640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smtClean="0"/>
              <a:t>Традиционно сотрудники</a:t>
            </a:r>
            <a:r>
              <a:rPr lang="ru-RU" sz="2400" dirty="0"/>
              <a:t>, родители и воспитанники детского сада "Ягодка" </a:t>
            </a:r>
            <a:r>
              <a:rPr lang="ru-RU" sz="2400" dirty="0" smtClean="0"/>
              <a:t>принимают </a:t>
            </a:r>
            <a:r>
              <a:rPr lang="ru-RU" sz="2400" dirty="0"/>
              <a:t>активное участие </a:t>
            </a:r>
            <a:r>
              <a:rPr lang="ru-RU" sz="2400" dirty="0" smtClean="0"/>
              <a:t> в озеленении не только территории детского </a:t>
            </a:r>
            <a:r>
              <a:rPr lang="ru-RU" sz="2400" dirty="0" smtClean="0"/>
              <a:t>сада, </a:t>
            </a:r>
            <a:r>
              <a:rPr lang="ru-RU" sz="2400" dirty="0" smtClean="0"/>
              <a:t>но и всего города, принимая участие </a:t>
            </a:r>
            <a:r>
              <a:rPr lang="ru-RU" sz="2400" dirty="0" smtClean="0"/>
              <a:t>различных экологических акциях разного уровня.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98053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645" y="3473267"/>
            <a:ext cx="5364586" cy="3098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2" y="2979325"/>
            <a:ext cx="5416062" cy="3610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953" y="334108"/>
            <a:ext cx="5322278" cy="3094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57582" y="192528"/>
            <a:ext cx="55640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/>
              <a:t>В год Экологии в городе Лабытнанги сотрудники, родители и воспитанники детского сада "Ягодка" приняли активное участие в осеннем сборе крышек "Крышки во благо", организованной молодежной общественной организацией г. Лабытнанги "</a:t>
            </a:r>
            <a:r>
              <a:rPr lang="ru-RU" sz="2000" dirty="0" err="1"/>
              <a:t>ЭкоМир</a:t>
            </a:r>
            <a:r>
              <a:rPr lang="ru-RU" sz="2000" dirty="0"/>
              <a:t>".</a:t>
            </a:r>
          </a:p>
          <a:p>
            <a:pPr indent="457200" algn="just"/>
            <a:r>
              <a:rPr lang="ru-RU" sz="2000" dirty="0" smtClean="0"/>
              <a:t>Общими </a:t>
            </a:r>
            <a:r>
              <a:rPr lang="ru-RU" sz="2000" dirty="0"/>
              <a:t>усилиями наш детский сад собрал и сдал </a:t>
            </a:r>
            <a:r>
              <a:rPr lang="ru-RU" sz="2000" dirty="0" smtClean="0"/>
              <a:t>более</a:t>
            </a:r>
          </a:p>
          <a:p>
            <a:pPr indent="457200" algn="just"/>
            <a:r>
              <a:rPr lang="ru-RU" sz="2000" dirty="0" smtClean="0"/>
              <a:t> </a:t>
            </a:r>
            <a:r>
              <a:rPr lang="ru-RU" sz="2000" dirty="0"/>
              <a:t>30 килограммов пластиковых крышечек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26550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9293"/>
            <a:ext cx="5924061" cy="4443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7" y="2479431"/>
            <a:ext cx="5767753" cy="4325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0624" y="416032"/>
            <a:ext cx="5254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/>
              <a:t>Ежегодно сотрудники МАДОУ «Ягодка работают в качестве волонтёров на избирательных участках города </a:t>
            </a:r>
            <a:r>
              <a:rPr lang="ru-RU" sz="2000" dirty="0" err="1" smtClean="0"/>
              <a:t>Лабытнанги</a:t>
            </a:r>
            <a:r>
              <a:rPr lang="ru-RU" sz="2000" dirty="0" smtClean="0"/>
              <a:t> в ходе предвыборной кампании.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9699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22" y="3386015"/>
            <a:ext cx="5079023" cy="3386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5" y="3026507"/>
            <a:ext cx="5618285" cy="3745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23" y="0"/>
            <a:ext cx="5079023" cy="3386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10662" y="70745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sz="2000" dirty="0" smtClean="0"/>
              <a:t>Воспитанники детского сада тоже примеряют на себя роль участников избирательной кампании, пробуя свои силы в качестве общественных наблюдателей, волонтёров, дружинников.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991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3414" y="342707"/>
            <a:ext cx="55215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Периодически сотрудники </a:t>
            </a:r>
            <a:r>
              <a:rPr lang="ru-RU" dirty="0"/>
              <a:t>МАДОУ </a:t>
            </a:r>
            <a:r>
              <a:rPr lang="ru-RU" dirty="0" smtClean="0"/>
              <a:t>«</a:t>
            </a:r>
            <a:r>
              <a:rPr lang="ru-RU" dirty="0" smtClean="0"/>
              <a:t>Ягодка» </a:t>
            </a:r>
            <a:r>
              <a:rPr lang="ru-RU" dirty="0" smtClean="0"/>
              <a:t>в качестве </a:t>
            </a:r>
            <a:r>
              <a:rPr lang="ru-RU" dirty="0" smtClean="0"/>
              <a:t>волонтеров </a:t>
            </a:r>
            <a:r>
              <a:rPr lang="ru-RU" dirty="0" smtClean="0"/>
              <a:t>выходят </a:t>
            </a:r>
            <a:r>
              <a:rPr lang="ru-RU" dirty="0"/>
              <a:t>на уборку тундры, которая соединяет районы </a:t>
            </a:r>
            <a:r>
              <a:rPr lang="ru-RU" dirty="0" err="1"/>
              <a:t>двухтысячника</a:t>
            </a:r>
            <a:r>
              <a:rPr lang="ru-RU" dirty="0"/>
              <a:t> и </a:t>
            </a:r>
            <a:r>
              <a:rPr lang="ru-RU" dirty="0" err="1"/>
              <a:t>четырёхтысячника</a:t>
            </a:r>
            <a:r>
              <a:rPr lang="ru-RU" dirty="0"/>
              <a:t> микрорайона Обской.</a:t>
            </a:r>
          </a:p>
          <a:p>
            <a:pPr algn="just"/>
            <a:r>
              <a:rPr lang="ru-RU" dirty="0" smtClean="0"/>
              <a:t>	Участники </a:t>
            </a:r>
            <a:r>
              <a:rPr lang="ru-RU" dirty="0"/>
              <a:t>экологического </a:t>
            </a:r>
            <a:r>
              <a:rPr lang="ru-RU" dirty="0" smtClean="0"/>
              <a:t>мероприятия собирают </a:t>
            </a:r>
            <a:r>
              <a:rPr lang="ru-RU" dirty="0"/>
              <a:t>бутылки, обломки металлических конструкций, остатки пластиковых и пластмассовых изделий и другой бытовой и строительный </a:t>
            </a:r>
            <a:r>
              <a:rPr lang="ru-RU" dirty="0" smtClean="0"/>
              <a:t>мусор оставленные </a:t>
            </a:r>
            <a:r>
              <a:rPr lang="ru-RU" dirty="0" smtClean="0"/>
              <a:t>жителями.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1" y="3113337"/>
            <a:ext cx="6331794" cy="3744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96" y="84801"/>
            <a:ext cx="5067550" cy="6063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5170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993" y="433753"/>
            <a:ext cx="4535529" cy="2551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80641"/>
            <a:ext cx="5439507" cy="305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" y="3402623"/>
            <a:ext cx="5400429" cy="3037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49467" y="65078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dirty="0"/>
              <a:t>Готовность стать </a:t>
            </a:r>
            <a:r>
              <a:rPr lang="ru-RU" dirty="0" smtClean="0"/>
              <a:t>волонтерами </a:t>
            </a:r>
            <a:r>
              <a:rPr lang="ru-RU" dirty="0"/>
              <a:t>в приюте для животных – добрый позыв </a:t>
            </a:r>
            <a:r>
              <a:rPr lang="ru-RU" dirty="0" smtClean="0"/>
              <a:t>души наших маленьких воспитанников.</a:t>
            </a:r>
            <a:r>
              <a:rPr lang="ru-RU" dirty="0"/>
              <a:t> </a:t>
            </a:r>
            <a:r>
              <a:rPr lang="ru-RU" dirty="0" smtClean="0"/>
              <a:t>Сотрудники, дети и их родители помогают приюту «</a:t>
            </a:r>
            <a:r>
              <a:rPr lang="ru-RU" dirty="0" err="1" smtClean="0"/>
              <a:t>Котопёс</a:t>
            </a:r>
            <a:r>
              <a:rPr lang="ru-RU" dirty="0" smtClean="0"/>
              <a:t>» города </a:t>
            </a:r>
            <a:r>
              <a:rPr lang="ru-RU" dirty="0" err="1" smtClean="0"/>
              <a:t>Лабытнанги</a:t>
            </a:r>
            <a:r>
              <a:rPr lang="ru-RU" dirty="0" smtClean="0"/>
              <a:t>: навещают животных, привозят им корм, играют с ними, вычёсывают их, </a:t>
            </a:r>
            <a:r>
              <a:rPr lang="ru-RU" smtClean="0"/>
              <a:t>убирают вольеры.</a:t>
            </a:r>
            <a:endParaRPr lang="ru-RU" dirty="0" smtClean="0"/>
          </a:p>
          <a:p>
            <a:pPr indent="457200" algn="just"/>
            <a:r>
              <a:rPr lang="ru-RU" dirty="0"/>
              <a:t>Явное стремление помогать четвероногим друзьям, безусловно, вызывает уважение.</a:t>
            </a:r>
          </a:p>
          <a:p>
            <a:pPr indent="45720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7755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150</Words>
  <Application>Microsoft Office PowerPoint</Application>
  <PresentationFormat>Широкоэкранный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Ягодка</dc:creator>
  <cp:lastModifiedBy>Windows User</cp:lastModifiedBy>
  <cp:revision>7</cp:revision>
  <dcterms:created xsi:type="dcterms:W3CDTF">2022-10-31T11:14:17Z</dcterms:created>
  <dcterms:modified xsi:type="dcterms:W3CDTF">2022-10-31T13:06:01Z</dcterms:modified>
</cp:coreProperties>
</file>